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4"/>
  </p:sldMasterIdLst>
  <p:notesMasterIdLst>
    <p:notesMasterId r:id="rId36"/>
  </p:notesMasterIdLst>
  <p:sldIdLst>
    <p:sldId id="256" r:id="rId5"/>
    <p:sldId id="258" r:id="rId6"/>
    <p:sldId id="292" r:id="rId7"/>
    <p:sldId id="266" r:id="rId8"/>
    <p:sldId id="267" r:id="rId9"/>
    <p:sldId id="268" r:id="rId10"/>
    <p:sldId id="270" r:id="rId11"/>
    <p:sldId id="281" r:id="rId12"/>
    <p:sldId id="293" r:id="rId13"/>
    <p:sldId id="272" r:id="rId14"/>
    <p:sldId id="271" r:id="rId15"/>
    <p:sldId id="273" r:id="rId16"/>
    <p:sldId id="274" r:id="rId17"/>
    <p:sldId id="276" r:id="rId18"/>
    <p:sldId id="277" r:id="rId19"/>
    <p:sldId id="310" r:id="rId20"/>
    <p:sldId id="311" r:id="rId21"/>
    <p:sldId id="312" r:id="rId22"/>
    <p:sldId id="313" r:id="rId23"/>
    <p:sldId id="314" r:id="rId24"/>
    <p:sldId id="315" r:id="rId25"/>
    <p:sldId id="316" r:id="rId26"/>
    <p:sldId id="317" r:id="rId27"/>
    <p:sldId id="278" r:id="rId28"/>
    <p:sldId id="279" r:id="rId29"/>
    <p:sldId id="309" r:id="rId30"/>
    <p:sldId id="318" r:id="rId31"/>
    <p:sldId id="319" r:id="rId32"/>
    <p:sldId id="280" r:id="rId33"/>
    <p:sldId id="320" r:id="rId34"/>
    <p:sldId id="321" r:id="rId3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92"/>
    <p:restoredTop sz="83513" autoAdjust="0"/>
  </p:normalViewPr>
  <p:slideViewPr>
    <p:cSldViewPr>
      <p:cViewPr varScale="1">
        <p:scale>
          <a:sx n="78" d="100"/>
          <a:sy n="78" d="100"/>
        </p:scale>
        <p:origin x="20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notesMaster" Target="notesMasters/notesMaster1.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076C51-A688-4A20-895D-B8E52640FE26}" type="doc">
      <dgm:prSet loTypeId="urn:microsoft.com/office/officeart/2005/8/layout/orgChart1" loCatId="hierarchy" qsTypeId="urn:microsoft.com/office/officeart/2005/8/quickstyle/simple1" qsCatId="simple" csTypeId="urn:microsoft.com/office/officeart/2005/8/colors/accent1_4" csCatId="accent1" phldr="1"/>
      <dgm:spPr/>
      <dgm:t>
        <a:bodyPr/>
        <a:lstStyle/>
        <a:p>
          <a:pPr rtl="1"/>
          <a:endParaRPr lang="ar-SA"/>
        </a:p>
      </dgm:t>
    </dgm:pt>
    <dgm:pt modelId="{321CA7D4-85A9-4E0F-B861-14EEAA633E01}">
      <dgm:prSet phldrT="[Text]"/>
      <dgm:spPr/>
      <dgm:t>
        <a:bodyPr/>
        <a:lstStyle/>
        <a:p>
          <a:pPr rtl="1"/>
          <a:r>
            <a:rPr lang="en-US" dirty="0" smtClean="0"/>
            <a:t>Parity Check</a:t>
          </a:r>
          <a:endParaRPr lang="ar-SA" dirty="0"/>
        </a:p>
      </dgm:t>
    </dgm:pt>
    <dgm:pt modelId="{42DF254B-6E6F-4FA9-8CA6-F73F37BAAEE6}" type="parTrans" cxnId="{F8A79FE5-8798-42DE-B4B1-F969308E2629}">
      <dgm:prSet/>
      <dgm:spPr/>
      <dgm:t>
        <a:bodyPr/>
        <a:lstStyle/>
        <a:p>
          <a:pPr rtl="1"/>
          <a:endParaRPr lang="ar-SA"/>
        </a:p>
      </dgm:t>
    </dgm:pt>
    <dgm:pt modelId="{9471D3FF-A5C1-4A5E-B920-5C50AC221C71}" type="sibTrans" cxnId="{F8A79FE5-8798-42DE-B4B1-F969308E2629}">
      <dgm:prSet/>
      <dgm:spPr/>
      <dgm:t>
        <a:bodyPr/>
        <a:lstStyle/>
        <a:p>
          <a:pPr rtl="1"/>
          <a:endParaRPr lang="ar-SA"/>
        </a:p>
      </dgm:t>
    </dgm:pt>
    <dgm:pt modelId="{C8203C2B-8B17-4F10-8125-1E688E6D7005}">
      <dgm:prSet phldrT="[Text]"/>
      <dgm:spPr/>
      <dgm:t>
        <a:bodyPr/>
        <a:lstStyle/>
        <a:p>
          <a:pPr rtl="1"/>
          <a:r>
            <a:rPr lang="en-US" dirty="0" smtClean="0"/>
            <a:t>Cycle Redundancy Check</a:t>
          </a:r>
          <a:endParaRPr lang="ar-SA" dirty="0"/>
        </a:p>
      </dgm:t>
    </dgm:pt>
    <dgm:pt modelId="{E11F2583-328E-4D56-A514-A04F335BAF74}" type="parTrans" cxnId="{7EE0949D-2DC2-4BD1-AD98-756524196839}">
      <dgm:prSet/>
      <dgm:spPr/>
      <dgm:t>
        <a:bodyPr/>
        <a:lstStyle/>
        <a:p>
          <a:pPr rtl="1"/>
          <a:endParaRPr lang="ar-SA"/>
        </a:p>
      </dgm:t>
    </dgm:pt>
    <dgm:pt modelId="{1BD7AA9B-F795-45D0-B510-514DA52AE748}" type="sibTrans" cxnId="{7EE0949D-2DC2-4BD1-AD98-756524196839}">
      <dgm:prSet/>
      <dgm:spPr/>
      <dgm:t>
        <a:bodyPr/>
        <a:lstStyle/>
        <a:p>
          <a:pPr rtl="1"/>
          <a:endParaRPr lang="ar-SA"/>
        </a:p>
      </dgm:t>
    </dgm:pt>
    <dgm:pt modelId="{34F0C37B-761E-4929-B766-F5CBDC2C9E67}">
      <dgm:prSet phldrT="[Text]"/>
      <dgm:spPr/>
      <dgm:t>
        <a:bodyPr/>
        <a:lstStyle/>
        <a:p>
          <a:pPr rtl="1"/>
          <a:r>
            <a:rPr lang="en-US" dirty="0" smtClean="0"/>
            <a:t>Checksum</a:t>
          </a:r>
          <a:endParaRPr lang="ar-SA" dirty="0"/>
        </a:p>
      </dgm:t>
    </dgm:pt>
    <dgm:pt modelId="{E2A6EC2F-D5BB-4A6A-9C88-4E69B61D0B89}" type="parTrans" cxnId="{ECE9DD7A-6863-4D1D-B9BA-2F4BA5F3D890}">
      <dgm:prSet/>
      <dgm:spPr/>
      <dgm:t>
        <a:bodyPr/>
        <a:lstStyle/>
        <a:p>
          <a:pPr rtl="1"/>
          <a:endParaRPr lang="ar-SA"/>
        </a:p>
      </dgm:t>
    </dgm:pt>
    <dgm:pt modelId="{6CFA9744-C0B2-49DD-A57A-F94E97B1A2B8}" type="sibTrans" cxnId="{ECE9DD7A-6863-4D1D-B9BA-2F4BA5F3D890}">
      <dgm:prSet/>
      <dgm:spPr/>
      <dgm:t>
        <a:bodyPr/>
        <a:lstStyle/>
        <a:p>
          <a:pPr rtl="1"/>
          <a:endParaRPr lang="ar-SA"/>
        </a:p>
      </dgm:t>
    </dgm:pt>
    <dgm:pt modelId="{7EA1A43C-282D-4F51-BB01-FE616C6189F8}">
      <dgm:prSet phldrT="[Text]"/>
      <dgm:spPr/>
      <dgm:t>
        <a:bodyPr/>
        <a:lstStyle/>
        <a:p>
          <a:pPr rtl="1"/>
          <a:r>
            <a:rPr lang="en-US" dirty="0" smtClean="0"/>
            <a:t>Error Detection Methods</a:t>
          </a:r>
          <a:endParaRPr lang="ar-SA" dirty="0"/>
        </a:p>
      </dgm:t>
    </dgm:pt>
    <dgm:pt modelId="{7E499AEF-CA4E-4E70-A137-EE03046C56C7}" type="sibTrans" cxnId="{09858EBF-2B95-4D5A-A2AE-7148BEECEE42}">
      <dgm:prSet/>
      <dgm:spPr/>
      <dgm:t>
        <a:bodyPr/>
        <a:lstStyle/>
        <a:p>
          <a:pPr rtl="1"/>
          <a:endParaRPr lang="ar-SA"/>
        </a:p>
      </dgm:t>
    </dgm:pt>
    <dgm:pt modelId="{0F74B0DE-3BBF-4DED-A88D-3948756D145F}" type="parTrans" cxnId="{09858EBF-2B95-4D5A-A2AE-7148BEECEE42}">
      <dgm:prSet/>
      <dgm:spPr/>
      <dgm:t>
        <a:bodyPr/>
        <a:lstStyle/>
        <a:p>
          <a:pPr rtl="1"/>
          <a:endParaRPr lang="ar-SA"/>
        </a:p>
      </dgm:t>
    </dgm:pt>
    <dgm:pt modelId="{73C3C406-CF05-4D3D-841E-D55CC5714903}" type="pres">
      <dgm:prSet presAssocID="{D5076C51-A688-4A20-895D-B8E52640FE26}" presName="hierChild1" presStyleCnt="0">
        <dgm:presLayoutVars>
          <dgm:orgChart val="1"/>
          <dgm:chPref val="1"/>
          <dgm:dir/>
          <dgm:animOne val="branch"/>
          <dgm:animLvl val="lvl"/>
          <dgm:resizeHandles/>
        </dgm:presLayoutVars>
      </dgm:prSet>
      <dgm:spPr/>
      <dgm:t>
        <a:bodyPr/>
        <a:lstStyle/>
        <a:p>
          <a:endParaRPr lang="en-US"/>
        </a:p>
      </dgm:t>
    </dgm:pt>
    <dgm:pt modelId="{E3A1B9DC-0D86-4DFF-804E-4E36982FB285}" type="pres">
      <dgm:prSet presAssocID="{7EA1A43C-282D-4F51-BB01-FE616C6189F8}" presName="hierRoot1" presStyleCnt="0">
        <dgm:presLayoutVars>
          <dgm:hierBranch val="init"/>
        </dgm:presLayoutVars>
      </dgm:prSet>
      <dgm:spPr/>
      <dgm:t>
        <a:bodyPr/>
        <a:lstStyle/>
        <a:p>
          <a:endParaRPr lang="en-US"/>
        </a:p>
      </dgm:t>
    </dgm:pt>
    <dgm:pt modelId="{9188F237-2F4A-4866-BFA6-3A7926D736BA}" type="pres">
      <dgm:prSet presAssocID="{7EA1A43C-282D-4F51-BB01-FE616C6189F8}" presName="rootComposite1" presStyleCnt="0"/>
      <dgm:spPr/>
      <dgm:t>
        <a:bodyPr/>
        <a:lstStyle/>
        <a:p>
          <a:endParaRPr lang="en-US"/>
        </a:p>
      </dgm:t>
    </dgm:pt>
    <dgm:pt modelId="{8D9C7246-2832-429F-AA38-89C0708490D0}" type="pres">
      <dgm:prSet presAssocID="{7EA1A43C-282D-4F51-BB01-FE616C6189F8}" presName="rootText1" presStyleLbl="node0" presStyleIdx="0" presStyleCnt="1">
        <dgm:presLayoutVars>
          <dgm:chPref val="3"/>
        </dgm:presLayoutVars>
      </dgm:prSet>
      <dgm:spPr/>
      <dgm:t>
        <a:bodyPr/>
        <a:lstStyle/>
        <a:p>
          <a:pPr rtl="1"/>
          <a:endParaRPr lang="ar-SA"/>
        </a:p>
      </dgm:t>
    </dgm:pt>
    <dgm:pt modelId="{24B71353-34BF-4919-96E9-4296A1BBB30E}" type="pres">
      <dgm:prSet presAssocID="{7EA1A43C-282D-4F51-BB01-FE616C6189F8}" presName="rootConnector1" presStyleLbl="node1" presStyleIdx="0" presStyleCnt="0"/>
      <dgm:spPr/>
      <dgm:t>
        <a:bodyPr/>
        <a:lstStyle/>
        <a:p>
          <a:endParaRPr lang="en-US"/>
        </a:p>
      </dgm:t>
    </dgm:pt>
    <dgm:pt modelId="{95C6FC58-667E-42C2-98A2-83EF91C6DD4D}" type="pres">
      <dgm:prSet presAssocID="{7EA1A43C-282D-4F51-BB01-FE616C6189F8}" presName="hierChild2" presStyleCnt="0"/>
      <dgm:spPr/>
      <dgm:t>
        <a:bodyPr/>
        <a:lstStyle/>
        <a:p>
          <a:endParaRPr lang="en-US"/>
        </a:p>
      </dgm:t>
    </dgm:pt>
    <dgm:pt modelId="{6191BB67-178C-42CA-8BAD-46C103A89824}" type="pres">
      <dgm:prSet presAssocID="{42DF254B-6E6F-4FA9-8CA6-F73F37BAAEE6}" presName="Name37" presStyleLbl="parChTrans1D2" presStyleIdx="0" presStyleCnt="3"/>
      <dgm:spPr/>
      <dgm:t>
        <a:bodyPr/>
        <a:lstStyle/>
        <a:p>
          <a:endParaRPr lang="en-US"/>
        </a:p>
      </dgm:t>
    </dgm:pt>
    <dgm:pt modelId="{D4CA758C-127D-4374-8C7D-C8258B672BEB}" type="pres">
      <dgm:prSet presAssocID="{321CA7D4-85A9-4E0F-B861-14EEAA633E01}" presName="hierRoot2" presStyleCnt="0">
        <dgm:presLayoutVars>
          <dgm:hierBranch val="init"/>
        </dgm:presLayoutVars>
      </dgm:prSet>
      <dgm:spPr/>
      <dgm:t>
        <a:bodyPr/>
        <a:lstStyle/>
        <a:p>
          <a:endParaRPr lang="en-US"/>
        </a:p>
      </dgm:t>
    </dgm:pt>
    <dgm:pt modelId="{2A03B4FD-0B77-46E9-B636-09BBA739C8E7}" type="pres">
      <dgm:prSet presAssocID="{321CA7D4-85A9-4E0F-B861-14EEAA633E01}" presName="rootComposite" presStyleCnt="0"/>
      <dgm:spPr/>
      <dgm:t>
        <a:bodyPr/>
        <a:lstStyle/>
        <a:p>
          <a:endParaRPr lang="en-US"/>
        </a:p>
      </dgm:t>
    </dgm:pt>
    <dgm:pt modelId="{AD7CFA38-06BC-4A1F-9FA1-D5B86F35AA91}" type="pres">
      <dgm:prSet presAssocID="{321CA7D4-85A9-4E0F-B861-14EEAA633E01}" presName="rootText" presStyleLbl="node2" presStyleIdx="0" presStyleCnt="3">
        <dgm:presLayoutVars>
          <dgm:chPref val="3"/>
        </dgm:presLayoutVars>
      </dgm:prSet>
      <dgm:spPr/>
      <dgm:t>
        <a:bodyPr/>
        <a:lstStyle/>
        <a:p>
          <a:pPr rtl="1"/>
          <a:endParaRPr lang="ar-SA"/>
        </a:p>
      </dgm:t>
    </dgm:pt>
    <dgm:pt modelId="{A3976E65-307B-4208-B5AE-88521C60407B}" type="pres">
      <dgm:prSet presAssocID="{321CA7D4-85A9-4E0F-B861-14EEAA633E01}" presName="rootConnector" presStyleLbl="node2" presStyleIdx="0" presStyleCnt="3"/>
      <dgm:spPr/>
      <dgm:t>
        <a:bodyPr/>
        <a:lstStyle/>
        <a:p>
          <a:endParaRPr lang="en-US"/>
        </a:p>
      </dgm:t>
    </dgm:pt>
    <dgm:pt modelId="{90ACA82D-979D-4DF0-B27F-0CDF5F4EC7E8}" type="pres">
      <dgm:prSet presAssocID="{321CA7D4-85A9-4E0F-B861-14EEAA633E01}" presName="hierChild4" presStyleCnt="0"/>
      <dgm:spPr/>
      <dgm:t>
        <a:bodyPr/>
        <a:lstStyle/>
        <a:p>
          <a:endParaRPr lang="en-US"/>
        </a:p>
      </dgm:t>
    </dgm:pt>
    <dgm:pt modelId="{BFFBA79B-6CC2-42D5-92A9-02F3DF48BC25}" type="pres">
      <dgm:prSet presAssocID="{321CA7D4-85A9-4E0F-B861-14EEAA633E01}" presName="hierChild5" presStyleCnt="0"/>
      <dgm:spPr/>
      <dgm:t>
        <a:bodyPr/>
        <a:lstStyle/>
        <a:p>
          <a:endParaRPr lang="en-US"/>
        </a:p>
      </dgm:t>
    </dgm:pt>
    <dgm:pt modelId="{60DEDA38-4B41-4361-A015-B074343DF3FD}" type="pres">
      <dgm:prSet presAssocID="{E11F2583-328E-4D56-A514-A04F335BAF74}" presName="Name37" presStyleLbl="parChTrans1D2" presStyleIdx="1" presStyleCnt="3"/>
      <dgm:spPr/>
      <dgm:t>
        <a:bodyPr/>
        <a:lstStyle/>
        <a:p>
          <a:endParaRPr lang="en-US"/>
        </a:p>
      </dgm:t>
    </dgm:pt>
    <dgm:pt modelId="{360C6C1D-E46B-4EEB-813A-D1C849CB48F6}" type="pres">
      <dgm:prSet presAssocID="{C8203C2B-8B17-4F10-8125-1E688E6D7005}" presName="hierRoot2" presStyleCnt="0">
        <dgm:presLayoutVars>
          <dgm:hierBranch val="init"/>
        </dgm:presLayoutVars>
      </dgm:prSet>
      <dgm:spPr/>
      <dgm:t>
        <a:bodyPr/>
        <a:lstStyle/>
        <a:p>
          <a:endParaRPr lang="en-US"/>
        </a:p>
      </dgm:t>
    </dgm:pt>
    <dgm:pt modelId="{A5233034-1A74-40BA-9649-8F1F663886F5}" type="pres">
      <dgm:prSet presAssocID="{C8203C2B-8B17-4F10-8125-1E688E6D7005}" presName="rootComposite" presStyleCnt="0"/>
      <dgm:spPr/>
      <dgm:t>
        <a:bodyPr/>
        <a:lstStyle/>
        <a:p>
          <a:endParaRPr lang="en-US"/>
        </a:p>
      </dgm:t>
    </dgm:pt>
    <dgm:pt modelId="{5F71B132-BFB5-41F4-9D47-8F07C99B68DC}" type="pres">
      <dgm:prSet presAssocID="{C8203C2B-8B17-4F10-8125-1E688E6D7005}" presName="rootText" presStyleLbl="node2" presStyleIdx="1" presStyleCnt="3">
        <dgm:presLayoutVars>
          <dgm:chPref val="3"/>
        </dgm:presLayoutVars>
      </dgm:prSet>
      <dgm:spPr/>
      <dgm:t>
        <a:bodyPr/>
        <a:lstStyle/>
        <a:p>
          <a:endParaRPr lang="en-US"/>
        </a:p>
      </dgm:t>
    </dgm:pt>
    <dgm:pt modelId="{3A2B7607-FCC1-489D-AD25-FA4C69CAFC31}" type="pres">
      <dgm:prSet presAssocID="{C8203C2B-8B17-4F10-8125-1E688E6D7005}" presName="rootConnector" presStyleLbl="node2" presStyleIdx="1" presStyleCnt="3"/>
      <dgm:spPr/>
      <dgm:t>
        <a:bodyPr/>
        <a:lstStyle/>
        <a:p>
          <a:endParaRPr lang="en-US"/>
        </a:p>
      </dgm:t>
    </dgm:pt>
    <dgm:pt modelId="{233A05AD-C649-4FBD-B51A-A5AE3CF59C29}" type="pres">
      <dgm:prSet presAssocID="{C8203C2B-8B17-4F10-8125-1E688E6D7005}" presName="hierChild4" presStyleCnt="0"/>
      <dgm:spPr/>
      <dgm:t>
        <a:bodyPr/>
        <a:lstStyle/>
        <a:p>
          <a:endParaRPr lang="en-US"/>
        </a:p>
      </dgm:t>
    </dgm:pt>
    <dgm:pt modelId="{24B2CAF5-4CED-4027-B536-C5CFC74777C2}" type="pres">
      <dgm:prSet presAssocID="{C8203C2B-8B17-4F10-8125-1E688E6D7005}" presName="hierChild5" presStyleCnt="0"/>
      <dgm:spPr/>
      <dgm:t>
        <a:bodyPr/>
        <a:lstStyle/>
        <a:p>
          <a:endParaRPr lang="en-US"/>
        </a:p>
      </dgm:t>
    </dgm:pt>
    <dgm:pt modelId="{F44B30B4-FCE5-4A54-91D9-FA9DDE7A3C92}" type="pres">
      <dgm:prSet presAssocID="{E2A6EC2F-D5BB-4A6A-9C88-4E69B61D0B89}" presName="Name37" presStyleLbl="parChTrans1D2" presStyleIdx="2" presStyleCnt="3"/>
      <dgm:spPr/>
      <dgm:t>
        <a:bodyPr/>
        <a:lstStyle/>
        <a:p>
          <a:endParaRPr lang="en-US"/>
        </a:p>
      </dgm:t>
    </dgm:pt>
    <dgm:pt modelId="{A44691A3-8570-4037-A29F-6615DB58D639}" type="pres">
      <dgm:prSet presAssocID="{34F0C37B-761E-4929-B766-F5CBDC2C9E67}" presName="hierRoot2" presStyleCnt="0">
        <dgm:presLayoutVars>
          <dgm:hierBranch val="init"/>
        </dgm:presLayoutVars>
      </dgm:prSet>
      <dgm:spPr/>
      <dgm:t>
        <a:bodyPr/>
        <a:lstStyle/>
        <a:p>
          <a:endParaRPr lang="en-US"/>
        </a:p>
      </dgm:t>
    </dgm:pt>
    <dgm:pt modelId="{B69B68D7-9DD4-4888-A294-B07EA4806B1B}" type="pres">
      <dgm:prSet presAssocID="{34F0C37B-761E-4929-B766-F5CBDC2C9E67}" presName="rootComposite" presStyleCnt="0"/>
      <dgm:spPr/>
      <dgm:t>
        <a:bodyPr/>
        <a:lstStyle/>
        <a:p>
          <a:endParaRPr lang="en-US"/>
        </a:p>
      </dgm:t>
    </dgm:pt>
    <dgm:pt modelId="{6C6D478F-855B-4224-B7F5-2BEC5F6C3C7B}" type="pres">
      <dgm:prSet presAssocID="{34F0C37B-761E-4929-B766-F5CBDC2C9E67}" presName="rootText" presStyleLbl="node2" presStyleIdx="2" presStyleCnt="3">
        <dgm:presLayoutVars>
          <dgm:chPref val="3"/>
        </dgm:presLayoutVars>
      </dgm:prSet>
      <dgm:spPr/>
      <dgm:t>
        <a:bodyPr/>
        <a:lstStyle/>
        <a:p>
          <a:endParaRPr lang="en-US"/>
        </a:p>
      </dgm:t>
    </dgm:pt>
    <dgm:pt modelId="{BE4C1AE4-9526-4F3A-8EC9-B1D23241DCE7}" type="pres">
      <dgm:prSet presAssocID="{34F0C37B-761E-4929-B766-F5CBDC2C9E67}" presName="rootConnector" presStyleLbl="node2" presStyleIdx="2" presStyleCnt="3"/>
      <dgm:spPr/>
      <dgm:t>
        <a:bodyPr/>
        <a:lstStyle/>
        <a:p>
          <a:endParaRPr lang="en-US"/>
        </a:p>
      </dgm:t>
    </dgm:pt>
    <dgm:pt modelId="{82883F5A-C770-4FE7-9173-85AFCF17968C}" type="pres">
      <dgm:prSet presAssocID="{34F0C37B-761E-4929-B766-F5CBDC2C9E67}" presName="hierChild4" presStyleCnt="0"/>
      <dgm:spPr/>
      <dgm:t>
        <a:bodyPr/>
        <a:lstStyle/>
        <a:p>
          <a:endParaRPr lang="en-US"/>
        </a:p>
      </dgm:t>
    </dgm:pt>
    <dgm:pt modelId="{E45170E5-361D-4C74-8F01-16EB10C23D87}" type="pres">
      <dgm:prSet presAssocID="{34F0C37B-761E-4929-B766-F5CBDC2C9E67}" presName="hierChild5" presStyleCnt="0"/>
      <dgm:spPr/>
      <dgm:t>
        <a:bodyPr/>
        <a:lstStyle/>
        <a:p>
          <a:endParaRPr lang="en-US"/>
        </a:p>
      </dgm:t>
    </dgm:pt>
    <dgm:pt modelId="{AFF401EE-4362-44BD-B92E-E42908A47305}" type="pres">
      <dgm:prSet presAssocID="{7EA1A43C-282D-4F51-BB01-FE616C6189F8}" presName="hierChild3" presStyleCnt="0"/>
      <dgm:spPr/>
      <dgm:t>
        <a:bodyPr/>
        <a:lstStyle/>
        <a:p>
          <a:endParaRPr lang="en-US"/>
        </a:p>
      </dgm:t>
    </dgm:pt>
  </dgm:ptLst>
  <dgm:cxnLst>
    <dgm:cxn modelId="{366C9BB7-A6C5-4F6B-ADBE-86DD3DF03020}" type="presOf" srcId="{321CA7D4-85A9-4E0F-B861-14EEAA633E01}" destId="{AD7CFA38-06BC-4A1F-9FA1-D5B86F35AA91}" srcOrd="0" destOrd="0" presId="urn:microsoft.com/office/officeart/2005/8/layout/orgChart1"/>
    <dgm:cxn modelId="{FE335B63-54D0-4CB1-B176-4C95E689103B}" type="presOf" srcId="{34F0C37B-761E-4929-B766-F5CBDC2C9E67}" destId="{BE4C1AE4-9526-4F3A-8EC9-B1D23241DCE7}" srcOrd="1" destOrd="0" presId="urn:microsoft.com/office/officeart/2005/8/layout/orgChart1"/>
    <dgm:cxn modelId="{F8A79FE5-8798-42DE-B4B1-F969308E2629}" srcId="{7EA1A43C-282D-4F51-BB01-FE616C6189F8}" destId="{321CA7D4-85A9-4E0F-B861-14EEAA633E01}" srcOrd="0" destOrd="0" parTransId="{42DF254B-6E6F-4FA9-8CA6-F73F37BAAEE6}" sibTransId="{9471D3FF-A5C1-4A5E-B920-5C50AC221C71}"/>
    <dgm:cxn modelId="{ECE9DD7A-6863-4D1D-B9BA-2F4BA5F3D890}" srcId="{7EA1A43C-282D-4F51-BB01-FE616C6189F8}" destId="{34F0C37B-761E-4929-B766-F5CBDC2C9E67}" srcOrd="2" destOrd="0" parTransId="{E2A6EC2F-D5BB-4A6A-9C88-4E69B61D0B89}" sibTransId="{6CFA9744-C0B2-49DD-A57A-F94E97B1A2B8}"/>
    <dgm:cxn modelId="{7EE0949D-2DC2-4BD1-AD98-756524196839}" srcId="{7EA1A43C-282D-4F51-BB01-FE616C6189F8}" destId="{C8203C2B-8B17-4F10-8125-1E688E6D7005}" srcOrd="1" destOrd="0" parTransId="{E11F2583-328E-4D56-A514-A04F335BAF74}" sibTransId="{1BD7AA9B-F795-45D0-B510-514DA52AE748}"/>
    <dgm:cxn modelId="{FA495BCA-A350-45DE-921C-ED9A6DCBA4E1}" type="presOf" srcId="{D5076C51-A688-4A20-895D-B8E52640FE26}" destId="{73C3C406-CF05-4D3D-841E-D55CC5714903}" srcOrd="0" destOrd="0" presId="urn:microsoft.com/office/officeart/2005/8/layout/orgChart1"/>
    <dgm:cxn modelId="{EB928226-3BC8-460C-B2B8-1F97488D8693}" type="presOf" srcId="{321CA7D4-85A9-4E0F-B861-14EEAA633E01}" destId="{A3976E65-307B-4208-B5AE-88521C60407B}" srcOrd="1" destOrd="0" presId="urn:microsoft.com/office/officeart/2005/8/layout/orgChart1"/>
    <dgm:cxn modelId="{6E2BBEC2-32FF-499E-8783-B8FE5139B074}" type="presOf" srcId="{34F0C37B-761E-4929-B766-F5CBDC2C9E67}" destId="{6C6D478F-855B-4224-B7F5-2BEC5F6C3C7B}" srcOrd="0" destOrd="0" presId="urn:microsoft.com/office/officeart/2005/8/layout/orgChart1"/>
    <dgm:cxn modelId="{87677669-4A5D-453B-BD8D-2B52A32F1EB1}" type="presOf" srcId="{C8203C2B-8B17-4F10-8125-1E688E6D7005}" destId="{5F71B132-BFB5-41F4-9D47-8F07C99B68DC}" srcOrd="0" destOrd="0" presId="urn:microsoft.com/office/officeart/2005/8/layout/orgChart1"/>
    <dgm:cxn modelId="{5D09C4FC-B5F9-46E8-8F9D-3896D66C7DE7}" type="presOf" srcId="{7EA1A43C-282D-4F51-BB01-FE616C6189F8}" destId="{8D9C7246-2832-429F-AA38-89C0708490D0}" srcOrd="0" destOrd="0" presId="urn:microsoft.com/office/officeart/2005/8/layout/orgChart1"/>
    <dgm:cxn modelId="{09858EBF-2B95-4D5A-A2AE-7148BEECEE42}" srcId="{D5076C51-A688-4A20-895D-B8E52640FE26}" destId="{7EA1A43C-282D-4F51-BB01-FE616C6189F8}" srcOrd="0" destOrd="0" parTransId="{0F74B0DE-3BBF-4DED-A88D-3948756D145F}" sibTransId="{7E499AEF-CA4E-4E70-A137-EE03046C56C7}"/>
    <dgm:cxn modelId="{CD632AC0-0EFA-4308-9807-AD115CAFC1E9}" type="presOf" srcId="{42DF254B-6E6F-4FA9-8CA6-F73F37BAAEE6}" destId="{6191BB67-178C-42CA-8BAD-46C103A89824}" srcOrd="0" destOrd="0" presId="urn:microsoft.com/office/officeart/2005/8/layout/orgChart1"/>
    <dgm:cxn modelId="{A95F2986-219B-4EFC-883D-49673C9046F4}" type="presOf" srcId="{E2A6EC2F-D5BB-4A6A-9C88-4E69B61D0B89}" destId="{F44B30B4-FCE5-4A54-91D9-FA9DDE7A3C92}" srcOrd="0" destOrd="0" presId="urn:microsoft.com/office/officeart/2005/8/layout/orgChart1"/>
    <dgm:cxn modelId="{93DB1B09-88AE-4717-AA52-828CCE0DCC6F}" type="presOf" srcId="{C8203C2B-8B17-4F10-8125-1E688E6D7005}" destId="{3A2B7607-FCC1-489D-AD25-FA4C69CAFC31}" srcOrd="1" destOrd="0" presId="urn:microsoft.com/office/officeart/2005/8/layout/orgChart1"/>
    <dgm:cxn modelId="{35802B4D-76C8-4031-86AA-D0B7E725B3FB}" type="presOf" srcId="{7EA1A43C-282D-4F51-BB01-FE616C6189F8}" destId="{24B71353-34BF-4919-96E9-4296A1BBB30E}" srcOrd="1" destOrd="0" presId="urn:microsoft.com/office/officeart/2005/8/layout/orgChart1"/>
    <dgm:cxn modelId="{CFB285C3-0D22-4B7A-98B2-3B0E3AA35962}" type="presOf" srcId="{E11F2583-328E-4D56-A514-A04F335BAF74}" destId="{60DEDA38-4B41-4361-A015-B074343DF3FD}" srcOrd="0" destOrd="0" presId="urn:microsoft.com/office/officeart/2005/8/layout/orgChart1"/>
    <dgm:cxn modelId="{C0EC8A18-BDD9-4AB2-AE3F-FD0F32591799}" type="presParOf" srcId="{73C3C406-CF05-4D3D-841E-D55CC5714903}" destId="{E3A1B9DC-0D86-4DFF-804E-4E36982FB285}" srcOrd="0" destOrd="0" presId="urn:microsoft.com/office/officeart/2005/8/layout/orgChart1"/>
    <dgm:cxn modelId="{DD3EBFEB-8724-4A5F-ADD1-4F95EA30611A}" type="presParOf" srcId="{E3A1B9DC-0D86-4DFF-804E-4E36982FB285}" destId="{9188F237-2F4A-4866-BFA6-3A7926D736BA}" srcOrd="0" destOrd="0" presId="urn:microsoft.com/office/officeart/2005/8/layout/orgChart1"/>
    <dgm:cxn modelId="{707DE915-985E-4E73-B61B-A9966B2301FC}" type="presParOf" srcId="{9188F237-2F4A-4866-BFA6-3A7926D736BA}" destId="{8D9C7246-2832-429F-AA38-89C0708490D0}" srcOrd="0" destOrd="0" presId="urn:microsoft.com/office/officeart/2005/8/layout/orgChart1"/>
    <dgm:cxn modelId="{BEECAE7F-91AA-4F6A-A5A9-F25D8FD0E6AD}" type="presParOf" srcId="{9188F237-2F4A-4866-BFA6-3A7926D736BA}" destId="{24B71353-34BF-4919-96E9-4296A1BBB30E}" srcOrd="1" destOrd="0" presId="urn:microsoft.com/office/officeart/2005/8/layout/orgChart1"/>
    <dgm:cxn modelId="{3E29F31F-D51F-4806-92BD-D8BC76EE1C26}" type="presParOf" srcId="{E3A1B9DC-0D86-4DFF-804E-4E36982FB285}" destId="{95C6FC58-667E-42C2-98A2-83EF91C6DD4D}" srcOrd="1" destOrd="0" presId="urn:microsoft.com/office/officeart/2005/8/layout/orgChart1"/>
    <dgm:cxn modelId="{BCE1E21B-08C4-4CC5-B5F3-D9FF0025795C}" type="presParOf" srcId="{95C6FC58-667E-42C2-98A2-83EF91C6DD4D}" destId="{6191BB67-178C-42CA-8BAD-46C103A89824}" srcOrd="0" destOrd="0" presId="urn:microsoft.com/office/officeart/2005/8/layout/orgChart1"/>
    <dgm:cxn modelId="{C483ED4A-C2C0-4AF8-A974-CF1B5EFF001E}" type="presParOf" srcId="{95C6FC58-667E-42C2-98A2-83EF91C6DD4D}" destId="{D4CA758C-127D-4374-8C7D-C8258B672BEB}" srcOrd="1" destOrd="0" presId="urn:microsoft.com/office/officeart/2005/8/layout/orgChart1"/>
    <dgm:cxn modelId="{D828399B-14CD-410E-9856-44F3B3EBFB8D}" type="presParOf" srcId="{D4CA758C-127D-4374-8C7D-C8258B672BEB}" destId="{2A03B4FD-0B77-46E9-B636-09BBA739C8E7}" srcOrd="0" destOrd="0" presId="urn:microsoft.com/office/officeart/2005/8/layout/orgChart1"/>
    <dgm:cxn modelId="{83853312-E112-47D4-B938-F608CA579349}" type="presParOf" srcId="{2A03B4FD-0B77-46E9-B636-09BBA739C8E7}" destId="{AD7CFA38-06BC-4A1F-9FA1-D5B86F35AA91}" srcOrd="0" destOrd="0" presId="urn:microsoft.com/office/officeart/2005/8/layout/orgChart1"/>
    <dgm:cxn modelId="{E1878787-1A61-410F-BD23-D35C6F625B9A}" type="presParOf" srcId="{2A03B4FD-0B77-46E9-B636-09BBA739C8E7}" destId="{A3976E65-307B-4208-B5AE-88521C60407B}" srcOrd="1" destOrd="0" presId="urn:microsoft.com/office/officeart/2005/8/layout/orgChart1"/>
    <dgm:cxn modelId="{14E764D1-1EB1-45B2-BF6C-8693A6F9D9D7}" type="presParOf" srcId="{D4CA758C-127D-4374-8C7D-C8258B672BEB}" destId="{90ACA82D-979D-4DF0-B27F-0CDF5F4EC7E8}" srcOrd="1" destOrd="0" presId="urn:microsoft.com/office/officeart/2005/8/layout/orgChart1"/>
    <dgm:cxn modelId="{FD7FE9EF-A6F7-422F-8D8B-DE4A72F31AE6}" type="presParOf" srcId="{D4CA758C-127D-4374-8C7D-C8258B672BEB}" destId="{BFFBA79B-6CC2-42D5-92A9-02F3DF48BC25}" srcOrd="2" destOrd="0" presId="urn:microsoft.com/office/officeart/2005/8/layout/orgChart1"/>
    <dgm:cxn modelId="{D63BA062-7A52-47CB-AEC7-0624E76F2031}" type="presParOf" srcId="{95C6FC58-667E-42C2-98A2-83EF91C6DD4D}" destId="{60DEDA38-4B41-4361-A015-B074343DF3FD}" srcOrd="2" destOrd="0" presId="urn:microsoft.com/office/officeart/2005/8/layout/orgChart1"/>
    <dgm:cxn modelId="{84F197AA-B5CF-4143-814B-9DC1A30107FF}" type="presParOf" srcId="{95C6FC58-667E-42C2-98A2-83EF91C6DD4D}" destId="{360C6C1D-E46B-4EEB-813A-D1C849CB48F6}" srcOrd="3" destOrd="0" presId="urn:microsoft.com/office/officeart/2005/8/layout/orgChart1"/>
    <dgm:cxn modelId="{680F3AB8-5363-40CE-9DED-036DD84A2C10}" type="presParOf" srcId="{360C6C1D-E46B-4EEB-813A-D1C849CB48F6}" destId="{A5233034-1A74-40BA-9649-8F1F663886F5}" srcOrd="0" destOrd="0" presId="urn:microsoft.com/office/officeart/2005/8/layout/orgChart1"/>
    <dgm:cxn modelId="{002E2DF7-FDFD-4FC5-B9F2-B671C68DCCBF}" type="presParOf" srcId="{A5233034-1A74-40BA-9649-8F1F663886F5}" destId="{5F71B132-BFB5-41F4-9D47-8F07C99B68DC}" srcOrd="0" destOrd="0" presId="urn:microsoft.com/office/officeart/2005/8/layout/orgChart1"/>
    <dgm:cxn modelId="{3E915997-0B37-443C-A3F6-2C89519FF6BF}" type="presParOf" srcId="{A5233034-1A74-40BA-9649-8F1F663886F5}" destId="{3A2B7607-FCC1-489D-AD25-FA4C69CAFC31}" srcOrd="1" destOrd="0" presId="urn:microsoft.com/office/officeart/2005/8/layout/orgChart1"/>
    <dgm:cxn modelId="{498B8BC1-C298-4E7A-B1CF-6D63FFDD45B8}" type="presParOf" srcId="{360C6C1D-E46B-4EEB-813A-D1C849CB48F6}" destId="{233A05AD-C649-4FBD-B51A-A5AE3CF59C29}" srcOrd="1" destOrd="0" presId="urn:microsoft.com/office/officeart/2005/8/layout/orgChart1"/>
    <dgm:cxn modelId="{C737E42B-AA25-4286-BFB3-E50E7AD6BF12}" type="presParOf" srcId="{360C6C1D-E46B-4EEB-813A-D1C849CB48F6}" destId="{24B2CAF5-4CED-4027-B536-C5CFC74777C2}" srcOrd="2" destOrd="0" presId="urn:microsoft.com/office/officeart/2005/8/layout/orgChart1"/>
    <dgm:cxn modelId="{B7B196D6-A094-414A-A7A7-C9CAA8037642}" type="presParOf" srcId="{95C6FC58-667E-42C2-98A2-83EF91C6DD4D}" destId="{F44B30B4-FCE5-4A54-91D9-FA9DDE7A3C92}" srcOrd="4" destOrd="0" presId="urn:microsoft.com/office/officeart/2005/8/layout/orgChart1"/>
    <dgm:cxn modelId="{91F4413B-854C-40F2-9205-53D915F47D73}" type="presParOf" srcId="{95C6FC58-667E-42C2-98A2-83EF91C6DD4D}" destId="{A44691A3-8570-4037-A29F-6615DB58D639}" srcOrd="5" destOrd="0" presId="urn:microsoft.com/office/officeart/2005/8/layout/orgChart1"/>
    <dgm:cxn modelId="{9C273346-2D24-4739-95CC-8F104460E6EB}" type="presParOf" srcId="{A44691A3-8570-4037-A29F-6615DB58D639}" destId="{B69B68D7-9DD4-4888-A294-B07EA4806B1B}" srcOrd="0" destOrd="0" presId="urn:microsoft.com/office/officeart/2005/8/layout/orgChart1"/>
    <dgm:cxn modelId="{6CC83CBF-AAFA-49A3-8533-4F98816BF02D}" type="presParOf" srcId="{B69B68D7-9DD4-4888-A294-B07EA4806B1B}" destId="{6C6D478F-855B-4224-B7F5-2BEC5F6C3C7B}" srcOrd="0" destOrd="0" presId="urn:microsoft.com/office/officeart/2005/8/layout/orgChart1"/>
    <dgm:cxn modelId="{26A9D12F-374A-4B66-A622-EE45D2D11E7E}" type="presParOf" srcId="{B69B68D7-9DD4-4888-A294-B07EA4806B1B}" destId="{BE4C1AE4-9526-4F3A-8EC9-B1D23241DCE7}" srcOrd="1" destOrd="0" presId="urn:microsoft.com/office/officeart/2005/8/layout/orgChart1"/>
    <dgm:cxn modelId="{90ED407C-3FA9-4576-8F9F-B3905260660E}" type="presParOf" srcId="{A44691A3-8570-4037-A29F-6615DB58D639}" destId="{82883F5A-C770-4FE7-9173-85AFCF17968C}" srcOrd="1" destOrd="0" presId="urn:microsoft.com/office/officeart/2005/8/layout/orgChart1"/>
    <dgm:cxn modelId="{AB796C25-A1AE-4DD8-8ED8-E374E3AA69D2}" type="presParOf" srcId="{A44691A3-8570-4037-A29F-6615DB58D639}" destId="{E45170E5-361D-4C74-8F01-16EB10C23D87}" srcOrd="2" destOrd="0" presId="urn:microsoft.com/office/officeart/2005/8/layout/orgChart1"/>
    <dgm:cxn modelId="{399E1553-E950-4CD9-87B0-D695B77FF5EE}" type="presParOf" srcId="{E3A1B9DC-0D86-4DFF-804E-4E36982FB285}" destId="{AFF401EE-4362-44BD-B92E-E42908A4730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B30B4-FCE5-4A54-91D9-FA9DDE7A3C92}">
      <dsp:nvSpPr>
        <dsp:cNvPr id="0" name=""/>
        <dsp:cNvSpPr/>
      </dsp:nvSpPr>
      <dsp:spPr>
        <a:xfrm>
          <a:off x="4114799" y="1942089"/>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DEDA38-4B41-4361-A015-B074343DF3FD}">
      <dsp:nvSpPr>
        <dsp:cNvPr id="0" name=""/>
        <dsp:cNvSpPr/>
      </dsp:nvSpPr>
      <dsp:spPr>
        <a:xfrm>
          <a:off x="4069079" y="1942089"/>
          <a:ext cx="91440" cy="505258"/>
        </a:xfrm>
        <a:custGeom>
          <a:avLst/>
          <a:gdLst/>
          <a:ahLst/>
          <a:cxnLst/>
          <a:rect l="0" t="0" r="0" b="0"/>
          <a:pathLst>
            <a:path>
              <a:moveTo>
                <a:pt x="45720" y="0"/>
              </a:moveTo>
              <a:lnTo>
                <a:pt x="45720" y="505258"/>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91BB67-178C-42CA-8BAD-46C103A89824}">
      <dsp:nvSpPr>
        <dsp:cNvPr id="0" name=""/>
        <dsp:cNvSpPr/>
      </dsp:nvSpPr>
      <dsp:spPr>
        <a:xfrm>
          <a:off x="1203548" y="1942089"/>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9C7246-2832-429F-AA38-89C0708490D0}">
      <dsp:nvSpPr>
        <dsp:cNvPr id="0" name=""/>
        <dsp:cNvSpPr/>
      </dsp:nvSpPr>
      <dsp:spPr>
        <a:xfrm>
          <a:off x="2911803" y="739092"/>
          <a:ext cx="2405992" cy="1202996"/>
        </a:xfrm>
        <a:prstGeom prst="rect">
          <a:avLst/>
        </a:prstGeom>
        <a:solidFill>
          <a:schemeClr val="accent1">
            <a:shade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en-US" sz="2700" kern="1200" dirty="0" smtClean="0"/>
            <a:t>Error Detection Methods</a:t>
          </a:r>
          <a:endParaRPr lang="ar-SA" sz="2700" kern="1200" dirty="0"/>
        </a:p>
      </dsp:txBody>
      <dsp:txXfrm>
        <a:off x="2911803" y="739092"/>
        <a:ext cx="2405992" cy="1202996"/>
      </dsp:txXfrm>
    </dsp:sp>
    <dsp:sp modelId="{AD7CFA38-06BC-4A1F-9FA1-D5B86F35AA91}">
      <dsp:nvSpPr>
        <dsp:cNvPr id="0" name=""/>
        <dsp:cNvSpPr/>
      </dsp:nvSpPr>
      <dsp:spPr>
        <a:xfrm>
          <a:off x="552" y="2447347"/>
          <a:ext cx="2405992" cy="1202996"/>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en-US" sz="2700" kern="1200" dirty="0" smtClean="0"/>
            <a:t>Parity Check</a:t>
          </a:r>
          <a:endParaRPr lang="ar-SA" sz="2700" kern="1200" dirty="0"/>
        </a:p>
      </dsp:txBody>
      <dsp:txXfrm>
        <a:off x="552" y="2447347"/>
        <a:ext cx="2405992" cy="1202996"/>
      </dsp:txXfrm>
    </dsp:sp>
    <dsp:sp modelId="{5F71B132-BFB5-41F4-9D47-8F07C99B68DC}">
      <dsp:nvSpPr>
        <dsp:cNvPr id="0" name=""/>
        <dsp:cNvSpPr/>
      </dsp:nvSpPr>
      <dsp:spPr>
        <a:xfrm>
          <a:off x="2911803" y="2447347"/>
          <a:ext cx="2405992" cy="1202996"/>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en-US" sz="2700" kern="1200" dirty="0" smtClean="0"/>
            <a:t>Cycle Redundancy Check</a:t>
          </a:r>
          <a:endParaRPr lang="ar-SA" sz="2700" kern="1200" dirty="0"/>
        </a:p>
      </dsp:txBody>
      <dsp:txXfrm>
        <a:off x="2911803" y="2447347"/>
        <a:ext cx="2405992" cy="1202996"/>
      </dsp:txXfrm>
    </dsp:sp>
    <dsp:sp modelId="{6C6D478F-855B-4224-B7F5-2BEC5F6C3C7B}">
      <dsp:nvSpPr>
        <dsp:cNvPr id="0" name=""/>
        <dsp:cNvSpPr/>
      </dsp:nvSpPr>
      <dsp:spPr>
        <a:xfrm>
          <a:off x="5823054" y="2447347"/>
          <a:ext cx="2405992" cy="1202996"/>
        </a:xfrm>
        <a:prstGeom prst="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en-US" sz="2700" kern="1200" dirty="0" smtClean="0"/>
            <a:t>Checksum</a:t>
          </a:r>
          <a:endParaRPr lang="ar-SA" sz="2700" kern="1200" dirty="0"/>
        </a:p>
      </dsp:txBody>
      <dsp:txXfrm>
        <a:off x="5823054" y="2447347"/>
        <a:ext cx="2405992" cy="12029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en-US"/>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D1356CF-4C87-4CF3-8C39-BF510D03BFBA}" type="datetimeFigureOut">
              <a:rPr lang="en-US" smtClean="0"/>
              <a:pPr/>
              <a:t>11/19/16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en-US"/>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07C4DC2-9468-4F15-8FDB-B6165E04AF74}" type="slidenum">
              <a:rPr lang="en-US" smtClean="0"/>
              <a:pPr/>
              <a:t>‹#›</a:t>
            </a:fld>
            <a:endParaRPr lang="en-US"/>
          </a:p>
        </p:txBody>
      </p:sp>
    </p:spTree>
    <p:extLst>
      <p:ext uri="{BB962C8B-B14F-4D97-AF65-F5344CB8AC3E}">
        <p14:creationId xmlns:p14="http://schemas.microsoft.com/office/powerpoint/2010/main" val="1081904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sz="1200" b="0" i="0" kern="1200" dirty="0" smtClean="0">
                <a:solidFill>
                  <a:schemeClr val="tx1"/>
                </a:solidFill>
                <a:latin typeface="+mn-lt"/>
                <a:ea typeface="+mn-ea"/>
                <a:cs typeface="+mn-cs"/>
              </a:rPr>
              <a:t>As you see in  the figure, a computer sending large amounts of data causes other computers to wait (increasing the frustration of the other users) while the data is being moved. This is not called "sharing"; it is called "monopolizing the network.“</a:t>
            </a:r>
          </a:p>
          <a:p>
            <a:pPr algn="l" rtl="0"/>
            <a:r>
              <a:rPr lang="en-US" sz="1200" b="0" i="0" kern="1200" dirty="0" smtClean="0">
                <a:solidFill>
                  <a:schemeClr val="tx1"/>
                </a:solidFill>
                <a:latin typeface="+mn-lt"/>
                <a:ea typeface="+mn-ea"/>
                <a:cs typeface="+mn-cs"/>
              </a:rPr>
              <a:t>In order for many users at once to transmit data quickly and easily across the network, the data must be broken into small, manageable chunks. This way, users each get their share of access to the network. These chunks are called </a:t>
            </a:r>
            <a:r>
              <a:rPr lang="en-US" sz="1200" b="0" i="1" kern="1200" dirty="0" smtClean="0">
                <a:solidFill>
                  <a:schemeClr val="tx1"/>
                </a:solidFill>
                <a:latin typeface="+mn-lt"/>
                <a:ea typeface="+mn-ea"/>
                <a:cs typeface="+mn-cs"/>
              </a:rPr>
              <a:t>packets</a:t>
            </a:r>
            <a:r>
              <a:rPr lang="en-US" sz="1200" b="0" i="0" kern="1200" dirty="0" smtClean="0">
                <a:solidFill>
                  <a:schemeClr val="tx1"/>
                </a:solidFill>
                <a:latin typeface="+mn-lt"/>
                <a:ea typeface="+mn-ea"/>
                <a:cs typeface="+mn-cs"/>
              </a:rPr>
              <a:t>, or frames</a:t>
            </a:r>
            <a:endParaRPr lang="en-US" dirty="0"/>
          </a:p>
        </p:txBody>
      </p:sp>
      <p:sp>
        <p:nvSpPr>
          <p:cNvPr id="4" name="Slide Number Placeholder 3"/>
          <p:cNvSpPr>
            <a:spLocks noGrp="1"/>
          </p:cNvSpPr>
          <p:nvPr>
            <p:ph type="sldNum" sz="quarter" idx="10"/>
          </p:nvPr>
        </p:nvSpPr>
        <p:spPr/>
        <p:txBody>
          <a:bodyPr/>
          <a:lstStyle/>
          <a:p>
            <a:fld id="{E07C4DC2-9468-4F15-8FDB-B6165E04AF74}" type="slidenum">
              <a:rPr lang="en-US" smtClean="0"/>
              <a:pPr/>
              <a:t>5</a:t>
            </a:fld>
            <a:endParaRPr lang="en-US"/>
          </a:p>
        </p:txBody>
      </p:sp>
    </p:spTree>
    <p:extLst>
      <p:ext uri="{BB962C8B-B14F-4D97-AF65-F5344CB8AC3E}">
        <p14:creationId xmlns:p14="http://schemas.microsoft.com/office/powerpoint/2010/main" val="3875510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sz="1200" b="0" i="0" kern="1200" dirty="0" smtClean="0">
                <a:solidFill>
                  <a:schemeClr val="tx1"/>
                </a:solidFill>
                <a:latin typeface="+mn-lt"/>
                <a:ea typeface="+mn-ea"/>
                <a:cs typeface="+mn-cs"/>
              </a:rPr>
              <a:t>This way, only a small section of data is affected, and, therefore, only a small amount of data must be retransmitted, making it relatively easy to recover </a:t>
            </a:r>
            <a:endParaRPr lang="ar-SA" sz="1200" b="0" i="0" kern="1200" dirty="0" smtClean="0">
              <a:solidFill>
                <a:schemeClr val="tx1"/>
              </a:solidFill>
              <a:latin typeface="+mn-lt"/>
              <a:ea typeface="+mn-ea"/>
              <a:cs typeface="+mn-cs"/>
            </a:endParaRPr>
          </a:p>
          <a:p>
            <a:pPr algn="l"/>
            <a:r>
              <a:rPr lang="en-US" sz="1200" b="0" i="0" kern="1200" dirty="0" smtClean="0">
                <a:solidFill>
                  <a:schemeClr val="tx1"/>
                </a:solidFill>
                <a:latin typeface="+mn-lt"/>
                <a:ea typeface="+mn-ea"/>
                <a:cs typeface="+mn-cs"/>
              </a:rPr>
              <a:t>from the error.</a:t>
            </a:r>
          </a:p>
          <a:p>
            <a:pPr algn="l"/>
            <a:r>
              <a:rPr lang="en-US" sz="1200" b="0" i="0" kern="120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E07C4DC2-9468-4F15-8FDB-B6165E04AF74}" type="slidenum">
              <a:rPr lang="en-US" smtClean="0"/>
              <a:pPr/>
              <a:t>6</a:t>
            </a:fld>
            <a:endParaRPr lang="en-US"/>
          </a:p>
        </p:txBody>
      </p:sp>
    </p:spTree>
    <p:extLst>
      <p:ext uri="{BB962C8B-B14F-4D97-AF65-F5344CB8AC3E}">
        <p14:creationId xmlns:p14="http://schemas.microsoft.com/office/powerpoint/2010/main" val="3825372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Redundancy is achieved through various coding schemes. The sender adds redundant</a:t>
            </a:r>
          </a:p>
          <a:p>
            <a:r>
              <a:rPr lang="en-US" sz="1200" kern="1200" baseline="0" dirty="0" smtClean="0">
                <a:solidFill>
                  <a:schemeClr val="tx1"/>
                </a:solidFill>
                <a:latin typeface="+mn-lt"/>
                <a:ea typeface="+mn-ea"/>
                <a:cs typeface="+mn-cs"/>
              </a:rPr>
              <a:t>bits through a process that creates a relationship between the redundant bits and the</a:t>
            </a:r>
          </a:p>
          <a:p>
            <a:r>
              <a:rPr lang="en-US" sz="1200" kern="1200" baseline="0" dirty="0" smtClean="0">
                <a:solidFill>
                  <a:schemeClr val="tx1"/>
                </a:solidFill>
                <a:latin typeface="+mn-lt"/>
                <a:ea typeface="+mn-ea"/>
                <a:cs typeface="+mn-cs"/>
              </a:rPr>
              <a:t>actual data bits. The receiver checks the relationships between the two sets of bits to</a:t>
            </a:r>
          </a:p>
          <a:p>
            <a:r>
              <a:rPr lang="en-US" sz="1200" kern="1200" baseline="0" dirty="0" smtClean="0">
                <a:solidFill>
                  <a:schemeClr val="tx1"/>
                </a:solidFill>
                <a:latin typeface="+mn-lt"/>
                <a:ea typeface="+mn-ea"/>
                <a:cs typeface="+mn-cs"/>
              </a:rPr>
              <a:t>detect or correct the errors</a:t>
            </a:r>
            <a:endParaRPr lang="en-US" dirty="0"/>
          </a:p>
        </p:txBody>
      </p:sp>
      <p:sp>
        <p:nvSpPr>
          <p:cNvPr id="4" name="Slide Number Placeholder 3"/>
          <p:cNvSpPr>
            <a:spLocks noGrp="1"/>
          </p:cNvSpPr>
          <p:nvPr>
            <p:ph type="sldNum" sz="quarter" idx="10"/>
          </p:nvPr>
        </p:nvSpPr>
        <p:spPr/>
        <p:txBody>
          <a:bodyPr/>
          <a:lstStyle/>
          <a:p>
            <a:fld id="{E07C4DC2-9468-4F15-8FDB-B6165E04AF74}" type="slidenum">
              <a:rPr lang="en-US" smtClean="0"/>
              <a:pPr/>
              <a:t>13</a:t>
            </a:fld>
            <a:endParaRPr lang="en-US"/>
          </a:p>
        </p:txBody>
      </p:sp>
    </p:spTree>
    <p:extLst>
      <p:ext uri="{BB962C8B-B14F-4D97-AF65-F5344CB8AC3E}">
        <p14:creationId xmlns:p14="http://schemas.microsoft.com/office/powerpoint/2010/main" val="334746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a:p>
        </p:txBody>
      </p:sp>
      <p:sp>
        <p:nvSpPr>
          <p:cNvPr id="4" name="Slide Number Placeholder 3"/>
          <p:cNvSpPr>
            <a:spLocks noGrp="1"/>
          </p:cNvSpPr>
          <p:nvPr>
            <p:ph type="sldNum" sz="quarter" idx="10"/>
          </p:nvPr>
        </p:nvSpPr>
        <p:spPr/>
        <p:txBody>
          <a:bodyPr/>
          <a:lstStyle/>
          <a:p>
            <a:fld id="{E07C4DC2-9468-4F15-8FDB-B6165E04AF74}" type="slidenum">
              <a:rPr lang="en-US" smtClean="0"/>
              <a:pPr/>
              <a:t>24</a:t>
            </a:fld>
            <a:endParaRPr lang="en-US"/>
          </a:p>
        </p:txBody>
      </p:sp>
    </p:spTree>
    <p:extLst>
      <p:ext uri="{BB962C8B-B14F-4D97-AF65-F5344CB8AC3E}">
        <p14:creationId xmlns:p14="http://schemas.microsoft.com/office/powerpoint/2010/main" val="3627063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0" eaLnBrk="1" latinLnBrk="0" hangingPunct="1"/>
            <a:r>
              <a:rPr lang="en-US" dirty="0" smtClean="0"/>
              <a:t>0505247709</a:t>
            </a:r>
            <a:endParaRPr lang="en-US" dirty="0"/>
          </a:p>
        </p:txBody>
      </p:sp>
      <p:sp>
        <p:nvSpPr>
          <p:cNvPr id="4" name="Slide Number Placeholder 3"/>
          <p:cNvSpPr>
            <a:spLocks noGrp="1"/>
          </p:cNvSpPr>
          <p:nvPr>
            <p:ph type="sldNum" sz="quarter" idx="10"/>
          </p:nvPr>
        </p:nvSpPr>
        <p:spPr/>
        <p:txBody>
          <a:bodyPr/>
          <a:lstStyle/>
          <a:p>
            <a:fld id="{E07C4DC2-9468-4F15-8FDB-B6165E04AF74}" type="slidenum">
              <a:rPr lang="en-US" smtClean="0"/>
              <a:pPr/>
              <a:t>26</a:t>
            </a:fld>
            <a:endParaRPr lang="en-US"/>
          </a:p>
        </p:txBody>
      </p:sp>
    </p:spTree>
    <p:extLst>
      <p:ext uri="{BB962C8B-B14F-4D97-AF65-F5344CB8AC3E}">
        <p14:creationId xmlns:p14="http://schemas.microsoft.com/office/powerpoint/2010/main" val="939650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87FDEDF-94FA-42A0-8500-6CACEEF9E617}" type="datetime1">
              <a:rPr lang="en-US" smtClean="0"/>
              <a:t>11/19/16</a:t>
            </a:fld>
            <a:endParaRPr lang="en-US"/>
          </a:p>
        </p:txBody>
      </p:sp>
      <p:sp>
        <p:nvSpPr>
          <p:cNvPr id="19" name="Footer Placeholder 18"/>
          <p:cNvSpPr>
            <a:spLocks noGrp="1"/>
          </p:cNvSpPr>
          <p:nvPr>
            <p:ph type="ftr" sz="quarter" idx="11"/>
          </p:nvPr>
        </p:nvSpPr>
        <p:spPr/>
        <p:txBody>
          <a:bodyPr/>
          <a:lstStyle/>
          <a:p>
            <a:r>
              <a:rPr lang="en-US" smtClean="0"/>
              <a:t>Fatimah Al-Akeel Network 5</a:t>
            </a:r>
            <a:endParaRPr lang="en-US"/>
          </a:p>
        </p:txBody>
      </p:sp>
      <p:sp>
        <p:nvSpPr>
          <p:cNvPr id="27" name="Slide Number Placeholder 26"/>
          <p:cNvSpPr>
            <a:spLocks noGrp="1"/>
          </p:cNvSpPr>
          <p:nvPr>
            <p:ph type="sldNum" sz="quarter" idx="12"/>
          </p:nvPr>
        </p:nvSpPr>
        <p:spPr/>
        <p:txBody>
          <a:bodyPr/>
          <a:lstStyle/>
          <a:p>
            <a:fld id="{BA269304-B6F7-4E64-8DCA-A79DB7C93B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8ED3DA-F326-4919-8DE7-27B04179D55A}" type="datetime1">
              <a:rPr lang="en-US" smtClean="0"/>
              <a:t>11/19/16</a:t>
            </a:fld>
            <a:endParaRPr lang="en-US"/>
          </a:p>
        </p:txBody>
      </p:sp>
      <p:sp>
        <p:nvSpPr>
          <p:cNvPr id="5" name="Footer Placeholder 4"/>
          <p:cNvSpPr>
            <a:spLocks noGrp="1"/>
          </p:cNvSpPr>
          <p:nvPr>
            <p:ph type="ftr" sz="quarter" idx="11"/>
          </p:nvPr>
        </p:nvSpPr>
        <p:spPr/>
        <p:txBody>
          <a:bodyPr/>
          <a:lstStyle/>
          <a:p>
            <a:r>
              <a:rPr lang="en-US" smtClean="0"/>
              <a:t>Fatimah Al-Akeel Network 5</a:t>
            </a:r>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335624-2CDE-4E25-A2A6-83210F051522}" type="datetime1">
              <a:rPr lang="en-US" smtClean="0"/>
              <a:t>11/19/16</a:t>
            </a:fld>
            <a:endParaRPr lang="en-US"/>
          </a:p>
        </p:txBody>
      </p:sp>
      <p:sp>
        <p:nvSpPr>
          <p:cNvPr id="5" name="Footer Placeholder 4"/>
          <p:cNvSpPr>
            <a:spLocks noGrp="1"/>
          </p:cNvSpPr>
          <p:nvPr>
            <p:ph type="ftr" sz="quarter" idx="11"/>
          </p:nvPr>
        </p:nvSpPr>
        <p:spPr/>
        <p:txBody>
          <a:bodyPr/>
          <a:lstStyle/>
          <a:p>
            <a:r>
              <a:rPr lang="en-US" smtClean="0"/>
              <a:t>Fatimah Al-Akeel Network 5</a:t>
            </a:r>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3B63B0-CFD8-480F-A543-9DD0B2F4D5F4}" type="datetime1">
              <a:rPr lang="en-US" smtClean="0"/>
              <a:t>11/19/16</a:t>
            </a:fld>
            <a:endParaRPr lang="en-US"/>
          </a:p>
        </p:txBody>
      </p:sp>
      <p:sp>
        <p:nvSpPr>
          <p:cNvPr id="5" name="Footer Placeholder 4"/>
          <p:cNvSpPr>
            <a:spLocks noGrp="1"/>
          </p:cNvSpPr>
          <p:nvPr>
            <p:ph type="ftr" sz="quarter" idx="11"/>
          </p:nvPr>
        </p:nvSpPr>
        <p:spPr/>
        <p:txBody>
          <a:bodyPr/>
          <a:lstStyle/>
          <a:p>
            <a:r>
              <a:rPr lang="en-US" smtClean="0"/>
              <a:t>Fatimah Al-Akeel Network 5</a:t>
            </a:r>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6B4797-3EE5-4BBC-9A46-1F7B095D453B}" type="datetime1">
              <a:rPr lang="en-US" smtClean="0"/>
              <a:t>11/19/16</a:t>
            </a:fld>
            <a:endParaRPr lang="en-US"/>
          </a:p>
        </p:txBody>
      </p:sp>
      <p:sp>
        <p:nvSpPr>
          <p:cNvPr id="5" name="Footer Placeholder 4"/>
          <p:cNvSpPr>
            <a:spLocks noGrp="1"/>
          </p:cNvSpPr>
          <p:nvPr>
            <p:ph type="ftr" sz="quarter" idx="11"/>
          </p:nvPr>
        </p:nvSpPr>
        <p:spPr/>
        <p:txBody>
          <a:bodyPr/>
          <a:lstStyle/>
          <a:p>
            <a:r>
              <a:rPr lang="en-US" smtClean="0"/>
              <a:t>Fatimah Al-Akeel Network 5</a:t>
            </a:r>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C653E1-87B0-4BED-9E44-25851AA43C59}" type="datetime1">
              <a:rPr lang="en-US" smtClean="0"/>
              <a:t>11/19/16</a:t>
            </a:fld>
            <a:endParaRPr lang="en-US"/>
          </a:p>
        </p:txBody>
      </p:sp>
      <p:sp>
        <p:nvSpPr>
          <p:cNvPr id="6" name="Footer Placeholder 5"/>
          <p:cNvSpPr>
            <a:spLocks noGrp="1"/>
          </p:cNvSpPr>
          <p:nvPr>
            <p:ph type="ftr" sz="quarter" idx="11"/>
          </p:nvPr>
        </p:nvSpPr>
        <p:spPr/>
        <p:txBody>
          <a:bodyPr/>
          <a:lstStyle/>
          <a:p>
            <a:r>
              <a:rPr lang="en-US" smtClean="0"/>
              <a:t>Fatimah Al-Akeel Network 5</a:t>
            </a:r>
            <a:endParaRPr lang="en-US"/>
          </a:p>
        </p:txBody>
      </p:sp>
      <p:sp>
        <p:nvSpPr>
          <p:cNvPr id="7" name="Slide Number Placeholder 6"/>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B1D771-E669-44F9-A8D8-712023A534FB}" type="datetime1">
              <a:rPr lang="en-US" smtClean="0"/>
              <a:t>11/19/16</a:t>
            </a:fld>
            <a:endParaRPr lang="en-US"/>
          </a:p>
        </p:txBody>
      </p:sp>
      <p:sp>
        <p:nvSpPr>
          <p:cNvPr id="8" name="Footer Placeholder 7"/>
          <p:cNvSpPr>
            <a:spLocks noGrp="1"/>
          </p:cNvSpPr>
          <p:nvPr>
            <p:ph type="ftr" sz="quarter" idx="11"/>
          </p:nvPr>
        </p:nvSpPr>
        <p:spPr/>
        <p:txBody>
          <a:bodyPr/>
          <a:lstStyle/>
          <a:p>
            <a:r>
              <a:rPr lang="en-US" smtClean="0"/>
              <a:t>Fatimah Al-Akeel Network 5</a:t>
            </a:r>
            <a:endParaRPr lang="en-US"/>
          </a:p>
        </p:txBody>
      </p:sp>
      <p:sp>
        <p:nvSpPr>
          <p:cNvPr id="9" name="Slide Number Placeholder 8"/>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A66B05-E3C5-4BE8-AC6D-67652BF49D80}" type="datetime1">
              <a:rPr lang="en-US" smtClean="0"/>
              <a:t>11/19/16</a:t>
            </a:fld>
            <a:endParaRPr lang="en-US"/>
          </a:p>
        </p:txBody>
      </p:sp>
      <p:sp>
        <p:nvSpPr>
          <p:cNvPr id="4" name="Footer Placeholder 3"/>
          <p:cNvSpPr>
            <a:spLocks noGrp="1"/>
          </p:cNvSpPr>
          <p:nvPr>
            <p:ph type="ftr" sz="quarter" idx="11"/>
          </p:nvPr>
        </p:nvSpPr>
        <p:spPr/>
        <p:txBody>
          <a:bodyPr/>
          <a:lstStyle/>
          <a:p>
            <a:r>
              <a:rPr lang="en-US" smtClean="0"/>
              <a:t>Fatimah Al-Akeel Network 5</a:t>
            </a:r>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A9169A-5358-4C6D-8167-CCE116B7941B}" type="datetime1">
              <a:rPr lang="en-US" smtClean="0"/>
              <a:t>11/19/16</a:t>
            </a:fld>
            <a:endParaRPr lang="en-US"/>
          </a:p>
        </p:txBody>
      </p:sp>
      <p:sp>
        <p:nvSpPr>
          <p:cNvPr id="3" name="Footer Placeholder 2"/>
          <p:cNvSpPr>
            <a:spLocks noGrp="1"/>
          </p:cNvSpPr>
          <p:nvPr>
            <p:ph type="ftr" sz="quarter" idx="11"/>
          </p:nvPr>
        </p:nvSpPr>
        <p:spPr/>
        <p:txBody>
          <a:bodyPr/>
          <a:lstStyle/>
          <a:p>
            <a:r>
              <a:rPr lang="en-US" smtClean="0"/>
              <a:t>Fatimah Al-Akeel Network 5</a:t>
            </a:r>
            <a:endParaRPr lang="en-US"/>
          </a:p>
        </p:txBody>
      </p:sp>
      <p:sp>
        <p:nvSpPr>
          <p:cNvPr id="4" name="Slide Number Placeholder 3"/>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086393-4A9B-48CF-9469-4310DBA80EDF}" type="datetime1">
              <a:rPr lang="en-US" smtClean="0"/>
              <a:t>11/19/16</a:t>
            </a:fld>
            <a:endParaRPr lang="en-US"/>
          </a:p>
        </p:txBody>
      </p:sp>
      <p:sp>
        <p:nvSpPr>
          <p:cNvPr id="6" name="Footer Placeholder 5"/>
          <p:cNvSpPr>
            <a:spLocks noGrp="1"/>
          </p:cNvSpPr>
          <p:nvPr>
            <p:ph type="ftr" sz="quarter" idx="11"/>
          </p:nvPr>
        </p:nvSpPr>
        <p:spPr/>
        <p:txBody>
          <a:bodyPr/>
          <a:lstStyle/>
          <a:p>
            <a:r>
              <a:rPr lang="en-US" smtClean="0"/>
              <a:t>Fatimah Al-Akeel Network 5</a:t>
            </a:r>
            <a:endParaRPr lang="en-US"/>
          </a:p>
        </p:txBody>
      </p:sp>
      <p:sp>
        <p:nvSpPr>
          <p:cNvPr id="7" name="Slide Number Placeholder 6"/>
          <p:cNvSpPr>
            <a:spLocks noGrp="1"/>
          </p:cNvSpPr>
          <p:nvPr>
            <p:ph type="sldNum" sz="quarter" idx="12"/>
          </p:nvPr>
        </p:nvSpPr>
        <p:spPr/>
        <p:txBody>
          <a:bodyPr/>
          <a:lstStyle/>
          <a:p>
            <a:fld id="{BA269304-B6F7-4E64-8DCA-A79DB7C93B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92013A0-FA82-4346-945F-E2BE19588401}" type="datetime1">
              <a:rPr lang="en-US" smtClean="0"/>
              <a:t>11/19/16</a:t>
            </a:fld>
            <a:endParaRPr lang="en-US"/>
          </a:p>
        </p:txBody>
      </p:sp>
      <p:sp>
        <p:nvSpPr>
          <p:cNvPr id="6" name="Footer Placeholder 5"/>
          <p:cNvSpPr>
            <a:spLocks noGrp="1"/>
          </p:cNvSpPr>
          <p:nvPr>
            <p:ph type="ftr" sz="quarter" idx="11"/>
          </p:nvPr>
        </p:nvSpPr>
        <p:spPr/>
        <p:txBody>
          <a:bodyPr/>
          <a:lstStyle/>
          <a:p>
            <a:r>
              <a:rPr lang="en-US" smtClean="0"/>
              <a:t>Fatimah Al-Akeel Network 5</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A269304-B6F7-4E64-8DCA-A79DB7C93B3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06A1E3-08F3-4521-8583-6F521A65C5BD}" type="datetime1">
              <a:rPr lang="en-US" smtClean="0"/>
              <a:t>11/19/16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Fatimah Al-Akeel Network 5</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269304-B6F7-4E64-8DCA-A79DB7C93B3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Lec#5 part 1</a:t>
            </a:r>
            <a:endParaRPr lang="en-US" dirty="0"/>
          </a:p>
        </p:txBody>
      </p:sp>
      <p:sp>
        <p:nvSpPr>
          <p:cNvPr id="3" name="Subtitle 2"/>
          <p:cNvSpPr>
            <a:spLocks noGrp="1"/>
          </p:cNvSpPr>
          <p:nvPr>
            <p:ph type="subTitle" idx="1"/>
          </p:nvPr>
        </p:nvSpPr>
        <p:spPr/>
        <p:txBody>
          <a:bodyPr/>
          <a:lstStyle/>
          <a:p>
            <a:pPr algn="l"/>
            <a:r>
              <a:rPr lang="en-US" dirty="0" smtClean="0"/>
              <a:t>Packetizing</a:t>
            </a:r>
          </a:p>
          <a:p>
            <a:pPr algn="l"/>
            <a:r>
              <a:rPr lang="en-US" smtClean="0"/>
              <a:t>Error </a:t>
            </a:r>
            <a:r>
              <a:rPr lang="en-US" dirty="0" smtClean="0"/>
              <a:t>Detection</a:t>
            </a:r>
            <a:endParaRPr lang="en-US" dirty="0"/>
          </a:p>
        </p:txBody>
      </p:sp>
      <p:sp>
        <p:nvSpPr>
          <p:cNvPr id="4" name="Date Placeholder 3"/>
          <p:cNvSpPr>
            <a:spLocks noGrp="1"/>
          </p:cNvSpPr>
          <p:nvPr>
            <p:ph type="dt" sz="half" idx="10"/>
          </p:nvPr>
        </p:nvSpPr>
        <p:spPr/>
        <p:txBody>
          <a:bodyPr/>
          <a:lstStyle/>
          <a:p>
            <a:fld id="{EDA466CF-BE77-49FB-81EA-856E7FB9E597}"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516" y="484076"/>
            <a:ext cx="8712968" cy="1143000"/>
          </a:xfrm>
        </p:spPr>
        <p:txBody>
          <a:bodyPr>
            <a:normAutofit fontScale="90000"/>
          </a:bodyPr>
          <a:lstStyle/>
          <a:p>
            <a:r>
              <a:rPr lang="en-US" sz="5400" b="1" dirty="0" smtClean="0"/>
              <a:t>Accuracy of the Transmitted Data</a:t>
            </a:r>
            <a:endParaRPr lang="en-US" b="1" dirty="0"/>
          </a:p>
        </p:txBody>
      </p:sp>
      <p:sp>
        <p:nvSpPr>
          <p:cNvPr id="3" name="Content Placeholder 2"/>
          <p:cNvSpPr>
            <a:spLocks noGrp="1"/>
          </p:cNvSpPr>
          <p:nvPr>
            <p:ph idx="1"/>
          </p:nvPr>
        </p:nvSpPr>
        <p:spPr/>
        <p:txBody>
          <a:bodyPr/>
          <a:lstStyle/>
          <a:p>
            <a:pPr algn="just"/>
            <a:r>
              <a:rPr lang="en-US" sz="2400" b="1" dirty="0" smtClean="0"/>
              <a:t>Data can be corrupted during transmission. </a:t>
            </a:r>
          </a:p>
          <a:p>
            <a:pPr algn="just"/>
            <a:r>
              <a:rPr lang="en-US" sz="2400" b="1" dirty="0" smtClean="0"/>
              <a:t>For reliable communication, errors must be detected and corrected.</a:t>
            </a:r>
          </a:p>
          <a:p>
            <a:endParaRPr lang="en-US" dirty="0"/>
          </a:p>
        </p:txBody>
      </p:sp>
      <p:pic>
        <p:nvPicPr>
          <p:cNvPr id="4" name="Picture 4"/>
          <p:cNvPicPr>
            <a:picLocks noChangeAspect="1" noChangeArrowheads="1"/>
          </p:cNvPicPr>
          <p:nvPr/>
        </p:nvPicPr>
        <p:blipFill>
          <a:blip r:embed="rId2" cstate="print"/>
          <a:srcRect/>
          <a:stretch>
            <a:fillRect/>
          </a:stretch>
        </p:blipFill>
        <p:spPr bwMode="auto">
          <a:xfrm>
            <a:off x="1447800" y="3716338"/>
            <a:ext cx="6248400" cy="1944687"/>
          </a:xfrm>
          <a:prstGeom prst="rect">
            <a:avLst/>
          </a:prstGeom>
          <a:noFill/>
          <a:ln w="9525">
            <a:noFill/>
            <a:miter lim="800000"/>
            <a:headEnd/>
            <a:tailEnd/>
          </a:ln>
          <a:effectLst/>
        </p:spPr>
      </p:pic>
      <p:sp>
        <p:nvSpPr>
          <p:cNvPr id="5" name="Date Placeholder 4"/>
          <p:cNvSpPr>
            <a:spLocks noGrp="1"/>
          </p:cNvSpPr>
          <p:nvPr>
            <p:ph type="dt" sz="half" idx="10"/>
          </p:nvPr>
        </p:nvSpPr>
        <p:spPr/>
        <p:txBody>
          <a:bodyPr/>
          <a:lstStyle/>
          <a:p>
            <a:fld id="{73B0A7F8-952E-4B10-8311-384952E87E52}" type="datetime1">
              <a:rPr lang="en-US" smtClean="0"/>
              <a:t>11/19/16</a:t>
            </a:fld>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smtClean="0"/>
              <a:t>Single-Bit Error</a:t>
            </a:r>
            <a:endParaRPr lang="en-US" b="1" dirty="0"/>
          </a:p>
        </p:txBody>
      </p:sp>
      <p:sp>
        <p:nvSpPr>
          <p:cNvPr id="3" name="Content Placeholder 2"/>
          <p:cNvSpPr>
            <a:spLocks noGrp="1"/>
          </p:cNvSpPr>
          <p:nvPr>
            <p:ph idx="1"/>
          </p:nvPr>
        </p:nvSpPr>
        <p:spPr/>
        <p:txBody>
          <a:bodyPr/>
          <a:lstStyle/>
          <a:p>
            <a:pPr marL="274320" lvl="1" indent="-274320">
              <a:buClr>
                <a:schemeClr val="accent3"/>
              </a:buClr>
              <a:buSzPct val="95000"/>
            </a:pPr>
            <a:endParaRPr lang="en-US" sz="2600" dirty="0" smtClean="0"/>
          </a:p>
          <a:p>
            <a:pPr marL="274320" lvl="1" indent="-274320">
              <a:buClr>
                <a:schemeClr val="accent3"/>
              </a:buClr>
              <a:buSzPct val="95000"/>
            </a:pPr>
            <a:r>
              <a:rPr lang="en-US" sz="2600" dirty="0" smtClean="0"/>
              <a:t>In a single-bit error, only one bit in the data unit has changed. (0 → 1 or 1 → 0)</a:t>
            </a:r>
          </a:p>
          <a:p>
            <a:pPr marL="274320" lvl="1" indent="-274320">
              <a:buClr>
                <a:schemeClr val="accent3"/>
              </a:buClr>
              <a:buSzPct val="95000"/>
            </a:pPr>
            <a:endParaRPr lang="en-US" sz="2600" dirty="0" smtClean="0"/>
          </a:p>
          <a:p>
            <a:pPr marL="274320" lvl="1" indent="-274320">
              <a:buClr>
                <a:schemeClr val="accent3"/>
              </a:buClr>
              <a:buSzPct val="95000"/>
            </a:pPr>
            <a:endParaRPr lang="en-US" sz="2600" dirty="0" smtClean="0"/>
          </a:p>
          <a:p>
            <a:pPr marL="274320" lvl="1" indent="-274320">
              <a:buClr>
                <a:schemeClr val="accent3"/>
              </a:buClr>
              <a:buSzPct val="95000"/>
            </a:pPr>
            <a:endParaRPr lang="en-US" sz="2600" dirty="0" smtClean="0"/>
          </a:p>
          <a:p>
            <a:pPr marL="274320" lvl="1" indent="-274320">
              <a:buClr>
                <a:schemeClr val="accent3"/>
              </a:buClr>
              <a:buSzPct val="95000"/>
              <a:buNone/>
            </a:pPr>
            <a:endParaRPr lang="en-US" sz="2600" dirty="0" smtClean="0"/>
          </a:p>
          <a:p>
            <a:pPr>
              <a:buNone/>
            </a:pPr>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475656" y="3789040"/>
            <a:ext cx="5895206" cy="1485900"/>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46C7AE08-23A1-4694-BC4A-396D95D4C633}"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smtClean="0"/>
              <a:t>Burst Error</a:t>
            </a:r>
            <a:endParaRPr lang="en-US" b="1" dirty="0"/>
          </a:p>
        </p:txBody>
      </p:sp>
      <p:sp>
        <p:nvSpPr>
          <p:cNvPr id="3" name="Content Placeholder 2"/>
          <p:cNvSpPr>
            <a:spLocks noGrp="1"/>
          </p:cNvSpPr>
          <p:nvPr>
            <p:ph idx="1"/>
          </p:nvPr>
        </p:nvSpPr>
        <p:spPr/>
        <p:txBody>
          <a:bodyPr/>
          <a:lstStyle/>
          <a:p>
            <a:pPr>
              <a:lnSpc>
                <a:spcPct val="90000"/>
              </a:lnSpc>
            </a:pPr>
            <a:r>
              <a:rPr lang="en-US" altLang="ko-KR" dirty="0" smtClean="0"/>
              <a:t>Two or more bits in the data unit have changed</a:t>
            </a:r>
          </a:p>
          <a:p>
            <a:pPr>
              <a:lnSpc>
                <a:spcPct val="90000"/>
              </a:lnSpc>
            </a:pPr>
            <a:r>
              <a:rPr lang="en-US" altLang="ko-KR" dirty="0" smtClean="0"/>
              <a:t>Burst error does not necessarily mean that the errors occur in consecutive bits</a:t>
            </a:r>
          </a:p>
          <a:p>
            <a:pPr>
              <a:buNone/>
            </a:pPr>
            <a:endParaRPr lang="en-US" dirty="0"/>
          </a:p>
        </p:txBody>
      </p:sp>
      <p:pic>
        <p:nvPicPr>
          <p:cNvPr id="4" name="Picture 5"/>
          <p:cNvPicPr>
            <a:picLocks noChangeAspect="1" noChangeArrowheads="1"/>
          </p:cNvPicPr>
          <p:nvPr/>
        </p:nvPicPr>
        <p:blipFill>
          <a:blip r:embed="rId2" cstate="print"/>
          <a:srcRect/>
          <a:stretch>
            <a:fillRect/>
          </a:stretch>
        </p:blipFill>
        <p:spPr bwMode="auto">
          <a:xfrm>
            <a:off x="1692275" y="3284538"/>
            <a:ext cx="5616575" cy="2709862"/>
          </a:xfrm>
          <a:prstGeom prst="rect">
            <a:avLst/>
          </a:prstGeom>
          <a:noFill/>
          <a:ln w="9525">
            <a:noFill/>
            <a:miter lim="800000"/>
            <a:headEnd/>
            <a:tailEnd/>
          </a:ln>
          <a:effectLst/>
        </p:spPr>
      </p:pic>
      <p:sp>
        <p:nvSpPr>
          <p:cNvPr id="5" name="TextBox 4"/>
          <p:cNvSpPr txBox="1">
            <a:spLocks noChangeAspect="1"/>
          </p:cNvSpPr>
          <p:nvPr/>
        </p:nvSpPr>
        <p:spPr>
          <a:xfrm>
            <a:off x="5652120" y="6093296"/>
            <a:ext cx="2736304" cy="307777"/>
          </a:xfrm>
          <a:prstGeom prst="rect">
            <a:avLst/>
          </a:prstGeom>
          <a:noFill/>
          <a:ln>
            <a:solidFill>
              <a:schemeClr val="accent2"/>
            </a:solidFill>
          </a:ln>
        </p:spPr>
        <p:txBody>
          <a:bodyPr wrap="square" rtlCol="1">
            <a:spAutoFit/>
          </a:bodyPr>
          <a:lstStyle/>
          <a:p>
            <a:pPr>
              <a:defRPr/>
            </a:pPr>
            <a:r>
              <a:rPr lang="en-US" sz="1400" b="1" dirty="0">
                <a:solidFill>
                  <a:srgbClr val="0070C0"/>
                </a:solidFill>
                <a:latin typeface="Arial" pitchFamily="34" charset="0"/>
                <a:cs typeface="Arial" pitchFamily="34" charset="0"/>
              </a:rPr>
              <a:t>Corrupted Bits = </a:t>
            </a:r>
            <a:r>
              <a:rPr lang="en-US" sz="1400" b="1" dirty="0" smtClean="0">
                <a:solidFill>
                  <a:srgbClr val="0070C0"/>
                </a:solidFill>
                <a:latin typeface="Arial" pitchFamily="34" charset="0"/>
                <a:cs typeface="Arial" pitchFamily="34" charset="0"/>
              </a:rPr>
              <a:t>4 </a:t>
            </a:r>
            <a:r>
              <a:rPr lang="en-US" sz="1400" b="1" dirty="0">
                <a:solidFill>
                  <a:srgbClr val="0070C0"/>
                </a:solidFill>
                <a:latin typeface="Arial" pitchFamily="34" charset="0"/>
                <a:cs typeface="Arial" pitchFamily="34" charset="0"/>
              </a:rPr>
              <a:t>bits</a:t>
            </a:r>
            <a:endParaRPr lang="ar-SA" sz="1400" b="1" dirty="0">
              <a:solidFill>
                <a:srgbClr val="0070C0"/>
              </a:solidFill>
              <a:latin typeface="Arial" pitchFamily="34" charset="0"/>
              <a:cs typeface="Arial" pitchFamily="34" charset="0"/>
            </a:endParaRPr>
          </a:p>
        </p:txBody>
      </p:sp>
      <p:sp>
        <p:nvSpPr>
          <p:cNvPr id="6" name="Date Placeholder 5"/>
          <p:cNvSpPr>
            <a:spLocks noGrp="1"/>
          </p:cNvSpPr>
          <p:nvPr>
            <p:ph type="dt" sz="half" idx="10"/>
          </p:nvPr>
        </p:nvSpPr>
        <p:spPr/>
        <p:txBody>
          <a:bodyPr/>
          <a:lstStyle/>
          <a:p>
            <a:fld id="{707BFF17-D647-46D9-AEC4-3C250ABDF4E9}" type="datetime1">
              <a:rPr lang="en-US" smtClean="0"/>
              <a:t>11/19/16</a:t>
            </a:fld>
            <a:endParaRPr lang="en-US"/>
          </a:p>
        </p:txBody>
      </p:sp>
      <p:sp>
        <p:nvSpPr>
          <p:cNvPr id="7" name="Slide Number Placeholder 6"/>
          <p:cNvSpPr>
            <a:spLocks noGrp="1"/>
          </p:cNvSpPr>
          <p:nvPr>
            <p:ph type="sldNum" sz="quarter" idx="12"/>
          </p:nvPr>
        </p:nvSpPr>
        <p:spPr/>
        <p:txBody>
          <a:bodyPr/>
          <a:lstStyle/>
          <a:p>
            <a:fld id="{BA269304-B6F7-4E64-8DCA-A79DB7C93B3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Error Detection</a:t>
            </a:r>
            <a:endParaRPr lang="en-US" b="1" dirty="0"/>
          </a:p>
        </p:txBody>
      </p:sp>
      <p:sp>
        <p:nvSpPr>
          <p:cNvPr id="3" name="Content Placeholder 2"/>
          <p:cNvSpPr>
            <a:spLocks noGrp="1"/>
          </p:cNvSpPr>
          <p:nvPr>
            <p:ph idx="1"/>
          </p:nvPr>
        </p:nvSpPr>
        <p:spPr/>
        <p:txBody>
          <a:bodyPr/>
          <a:lstStyle/>
          <a:p>
            <a:r>
              <a:rPr lang="en-US" altLang="ko-KR" dirty="0" smtClean="0"/>
              <a:t>Error detection uses the concept of </a:t>
            </a:r>
            <a:r>
              <a:rPr lang="en-US" altLang="ko-KR" i="1" dirty="0" smtClean="0"/>
              <a:t>redundancy</a:t>
            </a:r>
            <a:r>
              <a:rPr lang="en-US" altLang="ko-KR" dirty="0" smtClean="0"/>
              <a:t>, which means adding extra (redundant) bits for detecting errors at the destination</a:t>
            </a:r>
          </a:p>
          <a:p>
            <a:pPr>
              <a:buNone/>
            </a:pPr>
            <a:endParaRPr lang="en-US" dirty="0"/>
          </a:p>
        </p:txBody>
      </p:sp>
      <p:pic>
        <p:nvPicPr>
          <p:cNvPr id="7170" name="Picture 2"/>
          <p:cNvPicPr>
            <a:picLocks noChangeAspect="1" noChangeArrowheads="1"/>
          </p:cNvPicPr>
          <p:nvPr/>
        </p:nvPicPr>
        <p:blipFill>
          <a:blip r:embed="rId3" cstate="print"/>
          <a:srcRect/>
          <a:stretch>
            <a:fillRect/>
          </a:stretch>
        </p:blipFill>
        <p:spPr bwMode="auto">
          <a:xfrm>
            <a:off x="827584" y="3356992"/>
            <a:ext cx="7920880" cy="316835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8A65F9D0-1AB4-467F-A8CF-D0DDB0186794}"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b="1" dirty="0" smtClean="0"/>
              <a:t>Error Detection Methods</a:t>
            </a:r>
            <a:endParaRPr lang="ar-SA" b="1" dirty="0" smtClean="0"/>
          </a:p>
        </p:txBody>
      </p:sp>
      <p:graphicFrame>
        <p:nvGraphicFramePr>
          <p:cNvPr id="7" name="Content Placeholder 6"/>
          <p:cNvGraphicFramePr>
            <a:graphicFrameLocks noGrp="1"/>
          </p:cNvGraphicFramePr>
          <p:nvPr>
            <p:ph idx="1"/>
          </p:nvPr>
        </p:nvGraphicFramePr>
        <p:xfrm>
          <a:off x="467544" y="2132856"/>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4" name="Date Placeholder 3"/>
          <p:cNvSpPr>
            <a:spLocks noGrp="1"/>
          </p:cNvSpPr>
          <p:nvPr>
            <p:ph type="dt" sz="half" idx="10"/>
          </p:nvPr>
        </p:nvSpPr>
        <p:spPr>
          <a:noFill/>
        </p:spPr>
        <p:txBody>
          <a:bodyPr/>
          <a:lstStyle/>
          <a:p>
            <a:fld id="{57F6E369-6B31-45F1-9504-D28B26EE9F73}" type="datetime1">
              <a:rPr lang="en-US" smtClean="0">
                <a:latin typeface="Arial" charset="0"/>
                <a:cs typeface="Arial" charset="0"/>
              </a:rPr>
              <a:t>11/19/16</a:t>
            </a:fld>
            <a:endParaRPr lang="en-US">
              <a:latin typeface="Arial" charset="0"/>
              <a:cs typeface="Arial" charset="0"/>
            </a:endParaRPr>
          </a:p>
        </p:txBody>
      </p:sp>
      <p:sp>
        <p:nvSpPr>
          <p:cNvPr id="15366" name="Slide Number Placeholder 5"/>
          <p:cNvSpPr>
            <a:spLocks noGrp="1"/>
          </p:cNvSpPr>
          <p:nvPr>
            <p:ph type="sldNum" sz="quarter" idx="12"/>
          </p:nvPr>
        </p:nvSpPr>
        <p:spPr>
          <a:noFill/>
        </p:spPr>
        <p:txBody>
          <a:bodyPr/>
          <a:lstStyle/>
          <a:p>
            <a:fld id="{DF5828B9-04A6-4EF0-907E-024F4BC084F2}" type="slidenum">
              <a:rPr lang="ar-SA">
                <a:latin typeface="Arial" charset="0"/>
                <a:cs typeface="Arial" charset="0"/>
              </a:rPr>
              <a:pPr/>
              <a:t>14</a:t>
            </a:fld>
            <a:endParaRPr lang="en-US">
              <a:latin typeface="Arial" charset="0"/>
              <a:cs typeface="Arial" charset="0"/>
            </a:endParaRPr>
          </a:p>
        </p:txBody>
      </p:sp>
      <p:sp>
        <p:nvSpPr>
          <p:cNvPr id="8" name="TextBox 7"/>
          <p:cNvSpPr txBox="1"/>
          <p:nvPr/>
        </p:nvSpPr>
        <p:spPr>
          <a:xfrm>
            <a:off x="395536" y="1916832"/>
            <a:ext cx="6552728" cy="523220"/>
          </a:xfrm>
          <a:prstGeom prst="rect">
            <a:avLst/>
          </a:prstGeom>
          <a:noFill/>
        </p:spPr>
        <p:txBody>
          <a:bodyPr wrap="square" rtlCol="1">
            <a:spAutoFit/>
          </a:bodyPr>
          <a:lstStyle/>
          <a:p>
            <a:pPr algn="l"/>
            <a:r>
              <a:rPr lang="en-US" sz="2800" dirty="0" smtClean="0"/>
              <a:t>Three types of redundancy checks:</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b="1" dirty="0" smtClean="0"/>
              <a:t>Parity Check</a:t>
            </a:r>
            <a:endParaRPr lang="ar-SA" b="1" dirty="0" smtClean="0"/>
          </a:p>
        </p:txBody>
      </p:sp>
      <p:sp>
        <p:nvSpPr>
          <p:cNvPr id="16387" name="Content Placeholder 2"/>
          <p:cNvSpPr>
            <a:spLocks noGrp="1"/>
          </p:cNvSpPr>
          <p:nvPr>
            <p:ph idx="1"/>
          </p:nvPr>
        </p:nvSpPr>
        <p:spPr/>
        <p:txBody>
          <a:bodyPr/>
          <a:lstStyle/>
          <a:p>
            <a:pPr eaLnBrk="1" hangingPunct="1"/>
            <a:r>
              <a:rPr lang="en-US" sz="2800" dirty="0" smtClean="0"/>
              <a:t>The most common and least expensive</a:t>
            </a:r>
          </a:p>
          <a:p>
            <a:pPr eaLnBrk="1" hangingPunct="1"/>
            <a:r>
              <a:rPr lang="en-US" sz="2800" dirty="0" smtClean="0"/>
              <a:t>a parity bit (extra bit)is added to every data unit so that the total number of 1’s is even or odd.</a:t>
            </a:r>
          </a:p>
          <a:p>
            <a:pPr eaLnBrk="1" hangingPunct="1"/>
            <a:r>
              <a:rPr lang="en-US" sz="2800" dirty="0" smtClean="0"/>
              <a:t>Simple parity check can detect single bit errors. </a:t>
            </a:r>
          </a:p>
          <a:p>
            <a:pPr eaLnBrk="1" hangingPunct="1"/>
            <a:r>
              <a:rPr lang="en-US" sz="2800" dirty="0" smtClean="0"/>
              <a:t>It can detect burst errors only if the total number of errors in each data unit is odd.</a:t>
            </a:r>
            <a:endParaRPr lang="ar-SA" sz="2800" dirty="0" smtClean="0"/>
          </a:p>
        </p:txBody>
      </p:sp>
      <p:sp>
        <p:nvSpPr>
          <p:cNvPr id="16388" name="Date Placeholder 3"/>
          <p:cNvSpPr>
            <a:spLocks noGrp="1"/>
          </p:cNvSpPr>
          <p:nvPr>
            <p:ph type="dt" sz="quarter" idx="10"/>
          </p:nvPr>
        </p:nvSpPr>
        <p:spPr>
          <a:noFill/>
        </p:spPr>
        <p:txBody>
          <a:bodyPr/>
          <a:lstStyle/>
          <a:p>
            <a:fld id="{4A9F4E5F-822B-4FCE-8C07-D4E21B397220}" type="datetime1">
              <a:rPr lang="en-US" smtClean="0">
                <a:latin typeface="Arial" charset="0"/>
                <a:cs typeface="Arial" charset="0"/>
              </a:rPr>
              <a:t>11/19/16</a:t>
            </a:fld>
            <a:endParaRPr lang="en-US">
              <a:latin typeface="Arial" charset="0"/>
              <a:cs typeface="Arial" charset="0"/>
            </a:endParaRPr>
          </a:p>
        </p:txBody>
      </p:sp>
      <p:sp>
        <p:nvSpPr>
          <p:cNvPr id="16390" name="Slide Number Placeholder 5"/>
          <p:cNvSpPr>
            <a:spLocks noGrp="1"/>
          </p:cNvSpPr>
          <p:nvPr>
            <p:ph type="sldNum" sz="quarter" idx="12"/>
          </p:nvPr>
        </p:nvSpPr>
        <p:spPr>
          <a:noFill/>
        </p:spPr>
        <p:txBody>
          <a:bodyPr/>
          <a:lstStyle/>
          <a:p>
            <a:fld id="{8F771AAD-C61A-4D82-A9D5-62C431AD8A93}" type="slidenum">
              <a:rPr lang="ar-SA">
                <a:latin typeface="Arial" charset="0"/>
                <a:cs typeface="Arial" charset="0"/>
              </a:rPr>
              <a:pPr/>
              <a:t>15</a:t>
            </a:fld>
            <a:endParaRPr lang="en-US">
              <a:latin typeface="Arial"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GB" altLang="ar-SA" dirty="0"/>
              <a:t>Even/odd </a:t>
            </a:r>
            <a:r>
              <a:rPr lang="en-GB" altLang="ar-SA" dirty="0" smtClean="0"/>
              <a:t>parity</a:t>
            </a:r>
            <a:endParaRPr lang="en-GB" altLang="ar-SA" dirty="0"/>
          </a:p>
        </p:txBody>
      </p:sp>
      <p:sp>
        <p:nvSpPr>
          <p:cNvPr id="2051" name="Rectangle 3"/>
          <p:cNvSpPr>
            <a:spLocks noGrp="1" noChangeArrowheads="1"/>
          </p:cNvSpPr>
          <p:nvPr>
            <p:ph type="body" idx="1"/>
          </p:nvPr>
        </p:nvSpPr>
        <p:spPr/>
        <p:txBody>
          <a:bodyPr/>
          <a:lstStyle/>
          <a:p>
            <a:pPr>
              <a:lnSpc>
                <a:spcPct val="90000"/>
              </a:lnSpc>
            </a:pPr>
            <a:r>
              <a:rPr lang="en-GB" altLang="ar-SA" sz="2800" dirty="0"/>
              <a:t>Computers can sometimes make errors when they transmit data.</a:t>
            </a:r>
          </a:p>
          <a:p>
            <a:pPr>
              <a:lnSpc>
                <a:spcPct val="90000"/>
              </a:lnSpc>
            </a:pPr>
            <a:r>
              <a:rPr lang="en-GB" altLang="ar-SA" sz="2800" dirty="0"/>
              <a:t>Even/odd parity:</a:t>
            </a:r>
          </a:p>
          <a:p>
            <a:pPr lvl="1">
              <a:lnSpc>
                <a:spcPct val="90000"/>
              </a:lnSpc>
            </a:pPr>
            <a:r>
              <a:rPr lang="en-GB" altLang="ar-SA" sz="2400" dirty="0"/>
              <a:t>is basic method for detecting if an odd number of bits has been switched by accident.</a:t>
            </a:r>
          </a:p>
          <a:p>
            <a:pPr>
              <a:lnSpc>
                <a:spcPct val="90000"/>
              </a:lnSpc>
            </a:pPr>
            <a:r>
              <a:rPr lang="en-GB" altLang="ar-SA" sz="2800" dirty="0"/>
              <a:t>Odd parity:</a:t>
            </a:r>
          </a:p>
          <a:p>
            <a:pPr lvl="1">
              <a:lnSpc>
                <a:spcPct val="90000"/>
              </a:lnSpc>
            </a:pPr>
            <a:r>
              <a:rPr lang="en-GB" altLang="ar-SA" sz="2400" dirty="0"/>
              <a:t>The number of 1-bit must add up to an odd number</a:t>
            </a:r>
          </a:p>
          <a:p>
            <a:pPr>
              <a:lnSpc>
                <a:spcPct val="90000"/>
              </a:lnSpc>
            </a:pPr>
            <a:r>
              <a:rPr lang="en-GB" altLang="ar-SA" sz="2800" dirty="0"/>
              <a:t>Even parity:</a:t>
            </a:r>
          </a:p>
          <a:p>
            <a:pPr lvl="1">
              <a:lnSpc>
                <a:spcPct val="90000"/>
              </a:lnSpc>
            </a:pPr>
            <a:r>
              <a:rPr lang="en-GB" altLang="ar-SA" sz="2400" dirty="0"/>
              <a:t>The number of 1-bit must add up to an even number</a:t>
            </a:r>
          </a:p>
          <a:p>
            <a:pPr>
              <a:lnSpc>
                <a:spcPct val="90000"/>
              </a:lnSpc>
            </a:pPr>
            <a:endParaRPr lang="en-GB" altLang="ar-SA" sz="2800" dirty="0"/>
          </a:p>
          <a:p>
            <a:pPr>
              <a:lnSpc>
                <a:spcPct val="90000"/>
              </a:lnSpc>
            </a:pPr>
            <a:endParaRPr lang="en-GB" altLang="ar-SA" sz="2800" dirty="0"/>
          </a:p>
          <a:p>
            <a:pPr lvl="1">
              <a:lnSpc>
                <a:spcPct val="90000"/>
              </a:lnSpc>
              <a:buFont typeface="Wingdings" panose="05000000000000000000" pitchFamily="2" charset="2"/>
              <a:buNone/>
            </a:pPr>
            <a:endParaRPr lang="en-GB" altLang="ar-SA" sz="2400" dirty="0"/>
          </a:p>
        </p:txBody>
      </p:sp>
      <p:sp>
        <p:nvSpPr>
          <p:cNvPr id="2" name="Date Placeholder 1"/>
          <p:cNvSpPr>
            <a:spLocks noGrp="1"/>
          </p:cNvSpPr>
          <p:nvPr>
            <p:ph type="dt" sz="half" idx="10"/>
          </p:nvPr>
        </p:nvSpPr>
        <p:spPr/>
        <p:txBody>
          <a:bodyPr/>
          <a:lstStyle/>
          <a:p>
            <a:fld id="{DE9EBC72-8EDE-4AA6-A7CD-736EBB2B9BC5}"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16</a:t>
            </a:fld>
            <a:endParaRPr lang="en-US"/>
          </a:p>
        </p:txBody>
      </p:sp>
    </p:spTree>
    <p:extLst>
      <p:ext uri="{BB962C8B-B14F-4D97-AF65-F5344CB8AC3E}">
        <p14:creationId xmlns:p14="http://schemas.microsoft.com/office/powerpoint/2010/main" val="676580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ltLang="ar-SA" dirty="0"/>
              <a:t>Even/odd </a:t>
            </a:r>
            <a:r>
              <a:rPr lang="en-GB" altLang="ar-SA" dirty="0" smtClean="0"/>
              <a:t>parity</a:t>
            </a:r>
            <a:endParaRPr lang="en-GB" altLang="ar-SA" dirty="0"/>
          </a:p>
        </p:txBody>
      </p:sp>
      <p:sp>
        <p:nvSpPr>
          <p:cNvPr id="3075" name="Rectangle 3"/>
          <p:cNvSpPr>
            <a:spLocks noGrp="1" noChangeArrowheads="1"/>
          </p:cNvSpPr>
          <p:nvPr>
            <p:ph type="body" idx="1"/>
          </p:nvPr>
        </p:nvSpPr>
        <p:spPr>
          <a:xfrm>
            <a:off x="251520" y="1988840"/>
            <a:ext cx="8435280" cy="4608512"/>
          </a:xfrm>
        </p:spPr>
        <p:txBody>
          <a:bodyPr/>
          <a:lstStyle/>
          <a:p>
            <a:pPr>
              <a:lnSpc>
                <a:spcPct val="90000"/>
              </a:lnSpc>
            </a:pPr>
            <a:r>
              <a:rPr lang="en-GB" altLang="ar-SA" sz="2400" dirty="0"/>
              <a:t>The computer knows which parity it is using</a:t>
            </a:r>
          </a:p>
          <a:p>
            <a:pPr>
              <a:lnSpc>
                <a:spcPct val="90000"/>
              </a:lnSpc>
            </a:pPr>
            <a:r>
              <a:rPr lang="en-GB" altLang="ar-SA" sz="2400" dirty="0"/>
              <a:t>If it uses an even parity:</a:t>
            </a:r>
          </a:p>
          <a:p>
            <a:pPr lvl="1">
              <a:lnSpc>
                <a:spcPct val="90000"/>
              </a:lnSpc>
            </a:pPr>
            <a:r>
              <a:rPr lang="en-GB" altLang="ar-SA" sz="2400" dirty="0"/>
              <a:t>If the number of </a:t>
            </a:r>
            <a:r>
              <a:rPr lang="en-GB" altLang="ar-SA" sz="2400" dirty="0" err="1"/>
              <a:t>of</a:t>
            </a:r>
            <a:r>
              <a:rPr lang="en-GB" altLang="ar-SA" sz="2400" dirty="0"/>
              <a:t> 1-bit add up to an odd number then it knows there was an error:</a:t>
            </a:r>
          </a:p>
          <a:p>
            <a:pPr>
              <a:lnSpc>
                <a:spcPct val="90000"/>
              </a:lnSpc>
            </a:pPr>
            <a:r>
              <a:rPr lang="en-GB" altLang="ar-SA" sz="2400" dirty="0"/>
              <a:t>If it uses an odd:</a:t>
            </a:r>
          </a:p>
          <a:p>
            <a:pPr lvl="1">
              <a:lnSpc>
                <a:spcPct val="90000"/>
              </a:lnSpc>
            </a:pPr>
            <a:r>
              <a:rPr lang="en-GB" altLang="ar-SA" sz="2400" dirty="0"/>
              <a:t>If the number of </a:t>
            </a:r>
            <a:r>
              <a:rPr lang="en-GB" altLang="ar-SA" sz="2400" dirty="0" err="1"/>
              <a:t>of</a:t>
            </a:r>
            <a:r>
              <a:rPr lang="en-GB" altLang="ar-SA" sz="2400" dirty="0"/>
              <a:t> 1-bit add up to an even number then it knows there was an error:</a:t>
            </a:r>
          </a:p>
          <a:p>
            <a:pPr>
              <a:lnSpc>
                <a:spcPct val="90000"/>
              </a:lnSpc>
            </a:pPr>
            <a:r>
              <a:rPr lang="en-GB" altLang="ar-SA" sz="2400" dirty="0"/>
              <a:t>However, If an </a:t>
            </a:r>
            <a:r>
              <a:rPr lang="en-GB" altLang="ar-SA" sz="2400" u="sng" dirty="0"/>
              <a:t>even</a:t>
            </a:r>
            <a:r>
              <a:rPr lang="en-GB" altLang="ar-SA" sz="2400" dirty="0"/>
              <a:t> number of 1-bit is flipped the parity will still be the same.  But an error occurs</a:t>
            </a:r>
          </a:p>
          <a:p>
            <a:pPr lvl="1">
              <a:lnSpc>
                <a:spcPct val="90000"/>
              </a:lnSpc>
            </a:pPr>
            <a:r>
              <a:rPr lang="en-GB" altLang="ar-SA" sz="2400" dirty="0"/>
              <a:t>The even/parity can’t this detect this </a:t>
            </a:r>
            <a:r>
              <a:rPr lang="en-GB" altLang="ar-SA" sz="2400" dirty="0" smtClean="0"/>
              <a:t>error.</a:t>
            </a:r>
            <a:endParaRPr lang="en-GB" altLang="ar-SA" sz="2400" dirty="0"/>
          </a:p>
        </p:txBody>
      </p:sp>
      <p:sp>
        <p:nvSpPr>
          <p:cNvPr id="2" name="Date Placeholder 1"/>
          <p:cNvSpPr>
            <a:spLocks noGrp="1"/>
          </p:cNvSpPr>
          <p:nvPr>
            <p:ph type="dt" sz="half" idx="10"/>
          </p:nvPr>
        </p:nvSpPr>
        <p:spPr/>
        <p:txBody>
          <a:bodyPr/>
          <a:lstStyle/>
          <a:p>
            <a:fld id="{717FDE94-92FC-43FC-9F73-FD5DEDE7ACB6}"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17</a:t>
            </a:fld>
            <a:endParaRPr lang="en-US"/>
          </a:p>
        </p:txBody>
      </p:sp>
    </p:spTree>
    <p:extLst>
      <p:ext uri="{BB962C8B-B14F-4D97-AF65-F5344CB8AC3E}">
        <p14:creationId xmlns:p14="http://schemas.microsoft.com/office/powerpoint/2010/main" val="21165138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ar-SA" dirty="0"/>
              <a:t>Even/odd </a:t>
            </a:r>
            <a:r>
              <a:rPr lang="en-GB" altLang="ar-SA" dirty="0" smtClean="0"/>
              <a:t>parity</a:t>
            </a:r>
            <a:endParaRPr lang="en-GB" altLang="ar-SA" dirty="0"/>
          </a:p>
        </p:txBody>
      </p:sp>
      <p:sp>
        <p:nvSpPr>
          <p:cNvPr id="4099" name="Rectangle 3"/>
          <p:cNvSpPr>
            <a:spLocks noGrp="1" noChangeArrowheads="1"/>
          </p:cNvSpPr>
          <p:nvPr>
            <p:ph type="body" idx="1"/>
          </p:nvPr>
        </p:nvSpPr>
        <p:spPr>
          <a:xfrm>
            <a:off x="457200" y="1935480"/>
            <a:ext cx="8579296" cy="4389120"/>
          </a:xfrm>
        </p:spPr>
        <p:txBody>
          <a:bodyPr/>
          <a:lstStyle/>
          <a:p>
            <a:r>
              <a:rPr lang="en-GB" altLang="ar-SA" sz="2400" dirty="0"/>
              <a:t>It is useful when an </a:t>
            </a:r>
            <a:r>
              <a:rPr lang="en-GB" altLang="ar-SA" sz="2400" dirty="0">
                <a:solidFill>
                  <a:schemeClr val="folHlink"/>
                </a:solidFill>
              </a:rPr>
              <a:t>odd</a:t>
            </a:r>
            <a:r>
              <a:rPr lang="en-GB" altLang="ar-SA" sz="2400" dirty="0"/>
              <a:t> number of 1-bits is flipped.</a:t>
            </a:r>
          </a:p>
          <a:p>
            <a:pPr marL="0" indent="0">
              <a:buNone/>
            </a:pPr>
            <a:endParaRPr lang="en-GB" altLang="ar-SA" sz="2400" dirty="0"/>
          </a:p>
          <a:p>
            <a:r>
              <a:rPr lang="en-GB" altLang="ar-SA" sz="2400" dirty="0"/>
              <a:t>Suppose we have an 7-bit binary word (7-digits).</a:t>
            </a:r>
          </a:p>
          <a:p>
            <a:pPr lvl="1"/>
            <a:r>
              <a:rPr lang="en-GB" altLang="ar-SA" sz="2400" dirty="0"/>
              <a:t>If you need to change the parity you need to add 1 (parity bit)  to the binary word.</a:t>
            </a:r>
          </a:p>
          <a:p>
            <a:pPr lvl="1"/>
            <a:r>
              <a:rPr lang="en-GB" altLang="ar-SA" sz="2400" dirty="0"/>
              <a:t>You now have 8 digit word.</a:t>
            </a:r>
          </a:p>
          <a:p>
            <a:pPr lvl="1"/>
            <a:r>
              <a:rPr lang="en-GB" altLang="ar-SA" sz="2400" dirty="0"/>
              <a:t>However, the computer knows that the added  bit is a parity bit and therefore ignore it. </a:t>
            </a:r>
          </a:p>
        </p:txBody>
      </p:sp>
      <p:sp>
        <p:nvSpPr>
          <p:cNvPr id="2" name="Date Placeholder 1"/>
          <p:cNvSpPr>
            <a:spLocks noGrp="1"/>
          </p:cNvSpPr>
          <p:nvPr>
            <p:ph type="dt" sz="half" idx="10"/>
          </p:nvPr>
        </p:nvSpPr>
        <p:spPr/>
        <p:txBody>
          <a:bodyPr/>
          <a:lstStyle/>
          <a:p>
            <a:fld id="{F2773726-53E3-4BE4-92F3-30F851A0000E}"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18</a:t>
            </a:fld>
            <a:endParaRPr lang="en-US"/>
          </a:p>
        </p:txBody>
      </p:sp>
    </p:spTree>
    <p:extLst>
      <p:ext uri="{BB962C8B-B14F-4D97-AF65-F5344CB8AC3E}">
        <p14:creationId xmlns:p14="http://schemas.microsoft.com/office/powerpoint/2010/main" val="2139462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ar-SA"/>
              <a:t>Example (1)</a:t>
            </a:r>
          </a:p>
        </p:txBody>
      </p:sp>
      <p:sp>
        <p:nvSpPr>
          <p:cNvPr id="5123" name="Rectangle 3"/>
          <p:cNvSpPr>
            <a:spLocks noGrp="1" noChangeArrowheads="1"/>
          </p:cNvSpPr>
          <p:nvPr>
            <p:ph type="body" idx="1"/>
          </p:nvPr>
        </p:nvSpPr>
        <p:spPr/>
        <p:txBody>
          <a:bodyPr/>
          <a:lstStyle/>
          <a:p>
            <a:r>
              <a:rPr lang="en-GB" altLang="ar-SA" dirty="0"/>
              <a:t>Suppose you receive a binary bit word “0101” and you know you are using an odd parity.</a:t>
            </a:r>
          </a:p>
          <a:p>
            <a:r>
              <a:rPr lang="en-GB" altLang="ar-SA" dirty="0" smtClean="0"/>
              <a:t>Is there any error</a:t>
            </a:r>
            <a:r>
              <a:rPr lang="en-GB" altLang="ar-SA" dirty="0" smtClean="0"/>
              <a:t>?</a:t>
            </a:r>
            <a:endParaRPr lang="en-GB" altLang="ar-SA" dirty="0"/>
          </a:p>
          <a:p>
            <a:r>
              <a:rPr lang="en-GB" altLang="ar-SA" dirty="0"/>
              <a:t>The answer is yes:</a:t>
            </a:r>
          </a:p>
          <a:p>
            <a:pPr lvl="2"/>
            <a:r>
              <a:rPr lang="en-GB" altLang="ar-SA" dirty="0"/>
              <a:t>There are 2 1-bit, which is an even number</a:t>
            </a:r>
          </a:p>
          <a:p>
            <a:pPr lvl="2"/>
            <a:r>
              <a:rPr lang="en-GB" altLang="ar-SA" dirty="0"/>
              <a:t>We are using an odd parity</a:t>
            </a:r>
          </a:p>
          <a:p>
            <a:pPr lvl="2"/>
            <a:r>
              <a:rPr lang="en-GB" altLang="ar-SA" dirty="0"/>
              <a:t>So there must have an error.</a:t>
            </a:r>
          </a:p>
        </p:txBody>
      </p:sp>
      <p:sp>
        <p:nvSpPr>
          <p:cNvPr id="2" name="Date Placeholder 1"/>
          <p:cNvSpPr>
            <a:spLocks noGrp="1"/>
          </p:cNvSpPr>
          <p:nvPr>
            <p:ph type="dt" sz="half" idx="10"/>
          </p:nvPr>
        </p:nvSpPr>
        <p:spPr/>
        <p:txBody>
          <a:bodyPr/>
          <a:lstStyle/>
          <a:p>
            <a:fld id="{891CA873-BAE6-4CF6-B290-1C3533EEF10E}"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19</a:t>
            </a:fld>
            <a:endParaRPr lang="en-US"/>
          </a:p>
        </p:txBody>
      </p:sp>
    </p:spTree>
    <p:extLst>
      <p:ext uri="{BB962C8B-B14F-4D97-AF65-F5344CB8AC3E}">
        <p14:creationId xmlns:p14="http://schemas.microsoft.com/office/powerpoint/2010/main" val="21749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Data Link Layer</a:t>
            </a:r>
            <a:endParaRPr lang="en-US" b="1" dirty="0"/>
          </a:p>
        </p:txBody>
      </p:sp>
      <p:sp>
        <p:nvSpPr>
          <p:cNvPr id="3" name="Content Placeholder 2"/>
          <p:cNvSpPr>
            <a:spLocks noGrp="1"/>
          </p:cNvSpPr>
          <p:nvPr>
            <p:ph idx="1"/>
          </p:nvPr>
        </p:nvSpPr>
        <p:spPr/>
        <p:txBody>
          <a:bodyPr/>
          <a:lstStyle/>
          <a:p>
            <a:pPr algn="l" rtl="0"/>
            <a:r>
              <a:rPr lang="en-US" dirty="0" smtClean="0"/>
              <a:t>Data link layer is responsible for carrying a packet ( called </a:t>
            </a:r>
            <a:r>
              <a:rPr lang="en-US" dirty="0" smtClean="0">
                <a:solidFill>
                  <a:schemeClr val="accent1"/>
                </a:solidFill>
              </a:rPr>
              <a:t>frame</a:t>
            </a:r>
            <a:r>
              <a:rPr lang="en-US" dirty="0" smtClean="0"/>
              <a:t>) from one hop to the next hop.</a:t>
            </a:r>
          </a:p>
          <a:p>
            <a:pPr algn="l" rtl="0"/>
            <a:r>
              <a:rPr lang="en-US" dirty="0" smtClean="0"/>
              <a:t>Specific </a:t>
            </a:r>
            <a:r>
              <a:rPr lang="en-US" dirty="0"/>
              <a:t>responsibilities </a:t>
            </a:r>
            <a:r>
              <a:rPr lang="en-US" dirty="0" smtClean="0"/>
              <a:t>of the </a:t>
            </a:r>
            <a:r>
              <a:rPr lang="en-US" dirty="0"/>
              <a:t>data link layer include </a:t>
            </a:r>
            <a:r>
              <a:rPr lang="en-US" i="1" dirty="0"/>
              <a:t>framing, addressing, flow control, error control, and </a:t>
            </a:r>
            <a:r>
              <a:rPr lang="en-US" i="1" dirty="0" smtClean="0"/>
              <a:t>media access </a:t>
            </a:r>
            <a:r>
              <a:rPr lang="en-US" i="1" dirty="0"/>
              <a:t>control.</a:t>
            </a:r>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547664" y="4149080"/>
            <a:ext cx="5616624" cy="2160240"/>
          </a:xfrm>
          <a:prstGeom prst="rect">
            <a:avLst/>
          </a:prstGeom>
          <a:noFill/>
          <a:ln w="9525">
            <a:noFill/>
            <a:miter lim="800000"/>
            <a:headEnd/>
            <a:tailEnd/>
          </a:ln>
        </p:spPr>
      </p:pic>
      <p:sp>
        <p:nvSpPr>
          <p:cNvPr id="5" name="Oval 4"/>
          <p:cNvSpPr/>
          <p:nvPr/>
        </p:nvSpPr>
        <p:spPr>
          <a:xfrm>
            <a:off x="3779912" y="5013176"/>
            <a:ext cx="1224136"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a:p>
        </p:txBody>
      </p:sp>
      <p:sp>
        <p:nvSpPr>
          <p:cNvPr id="6" name="Oval 5"/>
          <p:cNvSpPr/>
          <p:nvPr/>
        </p:nvSpPr>
        <p:spPr>
          <a:xfrm>
            <a:off x="2555776" y="4941168"/>
            <a:ext cx="1224136"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en-US"/>
          </a:p>
        </p:txBody>
      </p:sp>
      <p:sp>
        <p:nvSpPr>
          <p:cNvPr id="7" name="Date Placeholder 6"/>
          <p:cNvSpPr>
            <a:spLocks noGrp="1"/>
          </p:cNvSpPr>
          <p:nvPr>
            <p:ph type="dt" sz="half" idx="10"/>
          </p:nvPr>
        </p:nvSpPr>
        <p:spPr/>
        <p:txBody>
          <a:bodyPr/>
          <a:lstStyle/>
          <a:p>
            <a:fld id="{1092956D-0433-4C3F-831E-0171C861110A}" type="datetime1">
              <a:rPr lang="en-US" smtClean="0"/>
              <a:t>11/19/16</a:t>
            </a:fld>
            <a:endParaRPr lang="en-US"/>
          </a:p>
        </p:txBody>
      </p:sp>
      <p:sp>
        <p:nvSpPr>
          <p:cNvPr id="8" name="Slide Number Placeholder 7"/>
          <p:cNvSpPr>
            <a:spLocks noGrp="1"/>
          </p:cNvSpPr>
          <p:nvPr>
            <p:ph type="sldNum" sz="quarter" idx="12"/>
          </p:nvPr>
        </p:nvSpPr>
        <p:spPr/>
        <p:txBody>
          <a:bodyPr/>
          <a:lstStyle/>
          <a:p>
            <a:fld id="{BA269304-B6F7-4E64-8DCA-A79DB7C93B3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73619" y="404664"/>
            <a:ext cx="7772400" cy="1143000"/>
          </a:xfrm>
        </p:spPr>
        <p:txBody>
          <a:bodyPr/>
          <a:lstStyle/>
          <a:p>
            <a:r>
              <a:rPr lang="en-US" altLang="ar-SA" dirty="0"/>
              <a:t>Parity Bit</a:t>
            </a:r>
          </a:p>
        </p:txBody>
      </p:sp>
      <p:sp>
        <p:nvSpPr>
          <p:cNvPr id="6147" name="Rectangle 3"/>
          <p:cNvSpPr>
            <a:spLocks noGrp="1" noChangeArrowheads="1"/>
          </p:cNvSpPr>
          <p:nvPr>
            <p:ph type="body" idx="4294967295"/>
          </p:nvPr>
        </p:nvSpPr>
        <p:spPr>
          <a:xfrm>
            <a:off x="395536" y="1916832"/>
            <a:ext cx="7772400" cy="4419600"/>
          </a:xfrm>
        </p:spPr>
        <p:txBody>
          <a:bodyPr/>
          <a:lstStyle/>
          <a:p>
            <a:pPr>
              <a:lnSpc>
                <a:spcPct val="90000"/>
              </a:lnSpc>
            </a:pPr>
            <a:r>
              <a:rPr lang="en-US" altLang="ar-SA" sz="2800" dirty="0"/>
              <a:t>A single bit is appended to each data chunk</a:t>
            </a:r>
          </a:p>
          <a:p>
            <a:pPr lvl="1">
              <a:lnSpc>
                <a:spcPct val="90000"/>
              </a:lnSpc>
            </a:pPr>
            <a:r>
              <a:rPr lang="en-US" altLang="ar-SA" sz="2400" dirty="0"/>
              <a:t>makes the number of 1 bits even/odd</a:t>
            </a:r>
          </a:p>
          <a:p>
            <a:pPr>
              <a:lnSpc>
                <a:spcPct val="90000"/>
              </a:lnSpc>
            </a:pPr>
            <a:r>
              <a:rPr lang="en-US" altLang="ar-SA" sz="2400" dirty="0" smtClean="0">
                <a:latin typeface="Courier New" panose="02070309020205020404" pitchFamily="49" charset="0"/>
              </a:rPr>
              <a:t> </a:t>
            </a:r>
            <a:endParaRPr lang="en-US" altLang="ar-SA" sz="2400" dirty="0">
              <a:latin typeface="Courier New" panose="02070309020205020404" pitchFamily="49" charset="0"/>
            </a:endParaRPr>
          </a:p>
          <a:p>
            <a:pPr lvl="1">
              <a:lnSpc>
                <a:spcPct val="90000"/>
              </a:lnSpc>
              <a:buFont typeface="Wingdings" panose="05000000000000000000" pitchFamily="2" charset="2"/>
              <a:buNone/>
            </a:pPr>
            <a:endParaRPr lang="en-US" altLang="ar-SA" sz="2400" dirty="0">
              <a:latin typeface="Courier New" panose="02070309020205020404" pitchFamily="49" charset="0"/>
            </a:endParaRPr>
          </a:p>
          <a:p>
            <a:pPr lvl="1">
              <a:lnSpc>
                <a:spcPct val="90000"/>
              </a:lnSpc>
              <a:buFont typeface="Wingdings" panose="05000000000000000000" pitchFamily="2" charset="2"/>
              <a:buNone/>
            </a:pPr>
            <a:endParaRPr lang="en-US" altLang="ar-SA" sz="2400" dirty="0">
              <a:latin typeface="Courier New" panose="02070309020205020404" pitchFamily="49" charset="0"/>
            </a:endParaRPr>
          </a:p>
        </p:txBody>
      </p:sp>
      <p:sp>
        <p:nvSpPr>
          <p:cNvPr id="2" name="Date Placeholder 1"/>
          <p:cNvSpPr>
            <a:spLocks noGrp="1"/>
          </p:cNvSpPr>
          <p:nvPr>
            <p:ph type="dt" sz="half" idx="10"/>
          </p:nvPr>
        </p:nvSpPr>
        <p:spPr/>
        <p:txBody>
          <a:bodyPr/>
          <a:lstStyle/>
          <a:p>
            <a:fld id="{B96B1A78-BB30-425B-B56E-3FD9D7999360}"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20</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94" y="3025669"/>
            <a:ext cx="8065203" cy="3500972"/>
          </a:xfrm>
          <a:prstGeom prst="rect">
            <a:avLst/>
          </a:prstGeom>
        </p:spPr>
      </p:pic>
    </p:spTree>
    <p:extLst>
      <p:ext uri="{BB962C8B-B14F-4D97-AF65-F5344CB8AC3E}">
        <p14:creationId xmlns:p14="http://schemas.microsoft.com/office/powerpoint/2010/main" val="2028767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ar-SA"/>
              <a:t>Parity Checking</a:t>
            </a:r>
          </a:p>
        </p:txBody>
      </p:sp>
      <p:sp>
        <p:nvSpPr>
          <p:cNvPr id="11267" name="Rectangle 3"/>
          <p:cNvSpPr>
            <a:spLocks noGrp="1" noChangeArrowheads="1"/>
          </p:cNvSpPr>
          <p:nvPr>
            <p:ph type="body" idx="1"/>
          </p:nvPr>
        </p:nvSpPr>
        <p:spPr>
          <a:xfrm>
            <a:off x="228600" y="1988840"/>
            <a:ext cx="8458200" cy="4724400"/>
          </a:xfrm>
        </p:spPr>
        <p:txBody>
          <a:bodyPr>
            <a:normAutofit/>
          </a:bodyPr>
          <a:lstStyle/>
          <a:p>
            <a:r>
              <a:rPr lang="en-US" altLang="ar-SA" sz="2800" dirty="0"/>
              <a:t>Assume we are using </a:t>
            </a:r>
            <a:r>
              <a:rPr lang="en-US" altLang="ar-SA" sz="2800" dirty="0">
                <a:solidFill>
                  <a:schemeClr val="tx2"/>
                </a:solidFill>
              </a:rPr>
              <a:t>even parity</a:t>
            </a:r>
            <a:r>
              <a:rPr lang="en-US" altLang="ar-SA" sz="2800" dirty="0"/>
              <a:t> with 7-bit ASCII.</a:t>
            </a:r>
          </a:p>
          <a:p>
            <a:r>
              <a:rPr lang="en-US" altLang="ar-SA" sz="2800" dirty="0"/>
              <a:t>The letter V in 7-bit ASCII is encoded as 0110101.</a:t>
            </a:r>
          </a:p>
          <a:p>
            <a:r>
              <a:rPr lang="cy-GB" altLang="ar-SA" sz="2800" dirty="0"/>
              <a:t>How will the letter V be transmitted?</a:t>
            </a:r>
            <a:endParaRPr lang="en-US" altLang="ar-SA" sz="2800" dirty="0"/>
          </a:p>
          <a:p>
            <a:pPr lvl="1"/>
            <a:r>
              <a:rPr lang="en-US" altLang="ar-SA" dirty="0"/>
              <a:t>Because there are four 1s (an even number), parity is set to zero.</a:t>
            </a:r>
          </a:p>
          <a:p>
            <a:pPr lvl="1"/>
            <a:r>
              <a:rPr lang="en-US" altLang="ar-SA" dirty="0"/>
              <a:t>This would be transmitted as: </a:t>
            </a:r>
            <a:r>
              <a:rPr lang="en-US" altLang="ar-SA" sz="3200" dirty="0"/>
              <a:t>01101010</a:t>
            </a:r>
            <a:r>
              <a:rPr lang="en-US" altLang="ar-SA" dirty="0"/>
              <a:t>.</a:t>
            </a:r>
          </a:p>
          <a:p>
            <a:r>
              <a:rPr lang="cy-GB" altLang="ar-SA" sz="2800" dirty="0"/>
              <a:t>If we are using an</a:t>
            </a:r>
            <a:r>
              <a:rPr lang="cy-GB" altLang="ar-SA" sz="2800" dirty="0">
                <a:solidFill>
                  <a:srgbClr val="0099FF"/>
                </a:solidFill>
              </a:rPr>
              <a:t> </a:t>
            </a:r>
            <a:r>
              <a:rPr lang="cy-GB" altLang="ar-SA" sz="2800" dirty="0">
                <a:solidFill>
                  <a:schemeClr val="folHlink"/>
                </a:solidFill>
              </a:rPr>
              <a:t>odd parity</a:t>
            </a:r>
            <a:r>
              <a:rPr lang="cy-GB" altLang="ar-SA" sz="2800" dirty="0"/>
              <a:t>:</a:t>
            </a:r>
          </a:p>
          <a:p>
            <a:pPr lvl="1"/>
            <a:r>
              <a:rPr lang="cy-GB" altLang="ar-SA" dirty="0"/>
              <a:t>The letter V will be transmitted as </a:t>
            </a:r>
            <a:r>
              <a:rPr lang="cy-GB" altLang="ar-SA" sz="3200" dirty="0"/>
              <a:t>01101011</a:t>
            </a:r>
            <a:endParaRPr lang="en-US" altLang="ar-SA" sz="3200" dirty="0"/>
          </a:p>
        </p:txBody>
      </p:sp>
      <p:sp>
        <p:nvSpPr>
          <p:cNvPr id="2" name="Date Placeholder 1"/>
          <p:cNvSpPr>
            <a:spLocks noGrp="1"/>
          </p:cNvSpPr>
          <p:nvPr>
            <p:ph type="dt" sz="half" idx="10"/>
          </p:nvPr>
        </p:nvSpPr>
        <p:spPr/>
        <p:txBody>
          <a:bodyPr/>
          <a:lstStyle/>
          <a:p>
            <a:fld id="{8E24C5E5-A987-4F40-AB4F-B554A747C2EF}"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21</a:t>
            </a:fld>
            <a:endParaRPr lang="en-US"/>
          </a:p>
        </p:txBody>
      </p:sp>
    </p:spTree>
    <p:extLst>
      <p:ext uri="{BB962C8B-B14F-4D97-AF65-F5344CB8AC3E}">
        <p14:creationId xmlns:p14="http://schemas.microsoft.com/office/powerpoint/2010/main" val="1017118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ar-SA"/>
              <a:t>Exercise 1</a:t>
            </a:r>
          </a:p>
        </p:txBody>
      </p:sp>
      <p:sp>
        <p:nvSpPr>
          <p:cNvPr id="7171" name="Rectangle 3"/>
          <p:cNvSpPr>
            <a:spLocks noGrp="1" noChangeArrowheads="1"/>
          </p:cNvSpPr>
          <p:nvPr>
            <p:ph type="body" idx="1"/>
          </p:nvPr>
        </p:nvSpPr>
        <p:spPr/>
        <p:txBody>
          <a:bodyPr/>
          <a:lstStyle/>
          <a:p>
            <a:r>
              <a:rPr lang="en-GB" altLang="ar-SA" dirty="0"/>
              <a:t>Suppose you are using an odd parity.  What should the binary word “1010” look like after you add the parity bit?</a:t>
            </a:r>
          </a:p>
          <a:p>
            <a:r>
              <a:rPr lang="en-GB" altLang="ar-SA" dirty="0">
                <a:solidFill>
                  <a:schemeClr val="hlink"/>
                </a:solidFill>
              </a:rPr>
              <a:t>Answer:</a:t>
            </a:r>
          </a:p>
          <a:p>
            <a:pPr lvl="1"/>
            <a:r>
              <a:rPr lang="en-GB" altLang="ar-SA" dirty="0"/>
              <a:t>There is an even number of 1-bits. </a:t>
            </a:r>
          </a:p>
          <a:p>
            <a:pPr lvl="1"/>
            <a:r>
              <a:rPr lang="en-GB" altLang="ar-SA" dirty="0"/>
              <a:t> So we need to add another 1-bit</a:t>
            </a:r>
          </a:p>
          <a:p>
            <a:pPr lvl="1"/>
            <a:r>
              <a:rPr lang="en-GB" altLang="ar-SA" dirty="0"/>
              <a:t>Our new word will look like “10101”.</a:t>
            </a:r>
          </a:p>
          <a:p>
            <a:pPr lvl="1"/>
            <a:endParaRPr lang="en-GB" altLang="ar-SA" dirty="0"/>
          </a:p>
          <a:p>
            <a:pPr lvl="1"/>
            <a:endParaRPr lang="en-GB" altLang="ar-SA" dirty="0"/>
          </a:p>
        </p:txBody>
      </p:sp>
      <p:sp>
        <p:nvSpPr>
          <p:cNvPr id="2" name="Date Placeholder 1"/>
          <p:cNvSpPr>
            <a:spLocks noGrp="1"/>
          </p:cNvSpPr>
          <p:nvPr>
            <p:ph type="dt" sz="half" idx="10"/>
          </p:nvPr>
        </p:nvSpPr>
        <p:spPr/>
        <p:txBody>
          <a:bodyPr/>
          <a:lstStyle/>
          <a:p>
            <a:fld id="{562982A7-6819-456F-BE7B-A95C0B4EFDB6}"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22</a:t>
            </a:fld>
            <a:endParaRPr lang="en-US"/>
          </a:p>
        </p:txBody>
      </p:sp>
    </p:spTree>
    <p:extLst>
      <p:ext uri="{BB962C8B-B14F-4D97-AF65-F5344CB8AC3E}">
        <p14:creationId xmlns:p14="http://schemas.microsoft.com/office/powerpoint/2010/main" val="322200329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ar-SA"/>
              <a:t>Exercise 2</a:t>
            </a:r>
          </a:p>
        </p:txBody>
      </p:sp>
      <p:sp>
        <p:nvSpPr>
          <p:cNvPr id="8195" name="Rectangle 3"/>
          <p:cNvSpPr>
            <a:spLocks noGrp="1" noChangeArrowheads="1"/>
          </p:cNvSpPr>
          <p:nvPr>
            <p:ph type="body" idx="1"/>
          </p:nvPr>
        </p:nvSpPr>
        <p:spPr/>
        <p:txBody>
          <a:bodyPr/>
          <a:lstStyle/>
          <a:p>
            <a:r>
              <a:rPr lang="en-GB" altLang="ar-SA" dirty="0"/>
              <a:t>Suppose you are using an even parity. What should the binary word “1010” look like after you add a parity bit?</a:t>
            </a:r>
          </a:p>
          <a:p>
            <a:r>
              <a:rPr lang="en-GB" altLang="ar-SA" dirty="0">
                <a:solidFill>
                  <a:schemeClr val="hlink"/>
                </a:solidFill>
              </a:rPr>
              <a:t>Answer:</a:t>
            </a:r>
          </a:p>
          <a:p>
            <a:pPr lvl="1"/>
            <a:r>
              <a:rPr lang="en-GB" altLang="ar-SA" dirty="0"/>
              <a:t>There is an even number of 1’s. </a:t>
            </a:r>
          </a:p>
          <a:p>
            <a:pPr lvl="1"/>
            <a:r>
              <a:rPr lang="en-GB" altLang="ar-SA" dirty="0"/>
              <a:t> So we need to add another 0</a:t>
            </a:r>
          </a:p>
          <a:p>
            <a:pPr lvl="1"/>
            <a:r>
              <a:rPr lang="en-GB" altLang="ar-SA" dirty="0"/>
              <a:t>Our new word will look like “10100”.</a:t>
            </a:r>
          </a:p>
          <a:p>
            <a:pPr lvl="1">
              <a:buFont typeface="Wingdings" panose="05000000000000000000" pitchFamily="2" charset="2"/>
              <a:buNone/>
            </a:pPr>
            <a:endParaRPr lang="en-GB" altLang="ar-SA" dirty="0"/>
          </a:p>
          <a:p>
            <a:endParaRPr lang="en-GB" altLang="ar-SA" dirty="0"/>
          </a:p>
        </p:txBody>
      </p:sp>
      <p:sp>
        <p:nvSpPr>
          <p:cNvPr id="2" name="Date Placeholder 1"/>
          <p:cNvSpPr>
            <a:spLocks noGrp="1"/>
          </p:cNvSpPr>
          <p:nvPr>
            <p:ph type="dt" sz="half" idx="10"/>
          </p:nvPr>
        </p:nvSpPr>
        <p:spPr/>
        <p:txBody>
          <a:bodyPr/>
          <a:lstStyle/>
          <a:p>
            <a:fld id="{088C29C6-46A8-45A8-846E-BA569C653D61}"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23</a:t>
            </a:fld>
            <a:endParaRPr lang="en-US"/>
          </a:p>
        </p:txBody>
      </p:sp>
    </p:spTree>
    <p:extLst>
      <p:ext uri="{BB962C8B-B14F-4D97-AF65-F5344CB8AC3E}">
        <p14:creationId xmlns:p14="http://schemas.microsoft.com/office/powerpoint/2010/main" val="362174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9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bwMode="auto">
          <a:xfrm>
            <a:off x="4724400" y="1371600"/>
            <a:ext cx="4343400" cy="3048000"/>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1"/>
          <a:lstStyle/>
          <a:p>
            <a:pPr>
              <a:defRPr/>
            </a:pPr>
            <a:endParaRPr lang="ar-SA">
              <a:latin typeface="Arial" pitchFamily="34" charset="0"/>
              <a:cs typeface="Arial" pitchFamily="34" charset="0"/>
            </a:endParaRPr>
          </a:p>
        </p:txBody>
      </p:sp>
      <p:sp>
        <p:nvSpPr>
          <p:cNvPr id="27" name="Rectangle 26"/>
          <p:cNvSpPr/>
          <p:nvPr/>
        </p:nvSpPr>
        <p:spPr bwMode="auto">
          <a:xfrm>
            <a:off x="457200" y="1371600"/>
            <a:ext cx="3733800" cy="3048000"/>
          </a:xfrm>
          <a:prstGeom prst="rect">
            <a:avLst/>
          </a:prstGeom>
          <a:no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1"/>
          <a:lstStyle/>
          <a:p>
            <a:pPr>
              <a:defRPr/>
            </a:pPr>
            <a:endParaRPr lang="ar-SA">
              <a:latin typeface="Arial" pitchFamily="34" charset="0"/>
              <a:cs typeface="Arial" pitchFamily="34" charset="0"/>
            </a:endParaRPr>
          </a:p>
        </p:txBody>
      </p:sp>
      <p:sp>
        <p:nvSpPr>
          <p:cNvPr id="17416" name="Title 1"/>
          <p:cNvSpPr>
            <a:spLocks noGrp="1"/>
          </p:cNvSpPr>
          <p:nvPr>
            <p:ph type="title"/>
          </p:nvPr>
        </p:nvSpPr>
        <p:spPr>
          <a:xfrm>
            <a:off x="467544" y="260648"/>
            <a:ext cx="8229600" cy="1143000"/>
          </a:xfrm>
        </p:spPr>
        <p:txBody>
          <a:bodyPr/>
          <a:lstStyle/>
          <a:p>
            <a:pPr eaLnBrk="1" hangingPunct="1"/>
            <a:r>
              <a:rPr lang="en-US" b="1" dirty="0" smtClean="0"/>
              <a:t>Parity Check</a:t>
            </a:r>
            <a:endParaRPr lang="ar-SA" b="1" dirty="0" smtClean="0"/>
          </a:p>
        </p:txBody>
      </p:sp>
      <p:sp>
        <p:nvSpPr>
          <p:cNvPr id="17417" name="Date Placeholder 3"/>
          <p:cNvSpPr>
            <a:spLocks noGrp="1"/>
          </p:cNvSpPr>
          <p:nvPr>
            <p:ph type="dt" sz="quarter" idx="10"/>
          </p:nvPr>
        </p:nvSpPr>
        <p:spPr>
          <a:noFill/>
        </p:spPr>
        <p:txBody>
          <a:bodyPr/>
          <a:lstStyle/>
          <a:p>
            <a:fld id="{52F47EF3-A9D9-4F3F-AFEA-F66EBFAC9239}" type="datetime1">
              <a:rPr lang="en-US" smtClean="0">
                <a:latin typeface="Arial" charset="0"/>
                <a:cs typeface="Arial" charset="0"/>
              </a:rPr>
              <a:t>11/19/16</a:t>
            </a:fld>
            <a:endParaRPr lang="en-US">
              <a:latin typeface="Arial" charset="0"/>
              <a:cs typeface="Arial" charset="0"/>
            </a:endParaRPr>
          </a:p>
        </p:txBody>
      </p:sp>
      <p:sp>
        <p:nvSpPr>
          <p:cNvPr id="17419" name="Slide Number Placeholder 5"/>
          <p:cNvSpPr>
            <a:spLocks noGrp="1"/>
          </p:cNvSpPr>
          <p:nvPr>
            <p:ph type="sldNum" sz="quarter" idx="12"/>
          </p:nvPr>
        </p:nvSpPr>
        <p:spPr>
          <a:noFill/>
        </p:spPr>
        <p:txBody>
          <a:bodyPr/>
          <a:lstStyle/>
          <a:p>
            <a:fld id="{EC0E364B-1E77-419E-8CB7-E4DE38EE7036}" type="slidenum">
              <a:rPr lang="ar-SA">
                <a:latin typeface="Arial" charset="0"/>
                <a:cs typeface="Arial" charset="0"/>
              </a:rPr>
              <a:pPr/>
              <a:t>24</a:t>
            </a:fld>
            <a:endParaRPr lang="en-US">
              <a:latin typeface="Arial" charset="0"/>
              <a:cs typeface="Arial" charset="0"/>
            </a:endParaRPr>
          </a:p>
        </p:txBody>
      </p:sp>
      <p:graphicFrame>
        <p:nvGraphicFramePr>
          <p:cNvPr id="7" name="Table 6"/>
          <p:cNvGraphicFramePr>
            <a:graphicFrameLocks noGrp="1"/>
          </p:cNvGraphicFramePr>
          <p:nvPr/>
        </p:nvGraphicFramePr>
        <p:xfrm>
          <a:off x="1188720" y="3810000"/>
          <a:ext cx="2011680" cy="304800"/>
        </p:xfrm>
        <a:graphic>
          <a:graphicData uri="http://schemas.openxmlformats.org/drawingml/2006/table">
            <a:tbl>
              <a:tblPr rtl="1" firstRow="1" bandRow="1">
                <a:tableStyleId>{5940675A-B579-460E-94D1-54222C63F5DA}</a:tableStyleId>
              </a:tblPr>
              <a:tblGrid>
                <a:gridCol w="251460"/>
                <a:gridCol w="251460"/>
                <a:gridCol w="251460"/>
                <a:gridCol w="251460"/>
                <a:gridCol w="251460"/>
                <a:gridCol w="251460"/>
                <a:gridCol w="251460"/>
                <a:gridCol w="251460"/>
              </a:tblGrid>
              <a:tr h="228600">
                <a:tc>
                  <a:txBody>
                    <a:bodyPr/>
                    <a:lstStyle/>
                    <a:p>
                      <a:pPr rtl="1"/>
                      <a:r>
                        <a:rPr lang="en-US" sz="1400" b="1" dirty="0" smtClean="0"/>
                        <a:t>1</a:t>
                      </a:r>
                      <a:endParaRPr lang="ar-SA" sz="1400" b="1" dirty="0"/>
                    </a:p>
                  </a:txBody>
                  <a:tcPr>
                    <a:solidFill>
                      <a:schemeClr val="accent1">
                        <a:lumMod val="75000"/>
                      </a:schemeClr>
                    </a:solidFill>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0</a:t>
                      </a:r>
                      <a:endParaRPr lang="ar-SA" sz="1400" b="1" dirty="0"/>
                    </a:p>
                  </a:txBody>
                  <a:tcPr/>
                </a:tc>
              </a:tr>
            </a:tbl>
          </a:graphicData>
        </a:graphic>
      </p:graphicFrame>
      <p:graphicFrame>
        <p:nvGraphicFramePr>
          <p:cNvPr id="8" name="Table 7"/>
          <p:cNvGraphicFramePr>
            <a:graphicFrameLocks noGrp="1"/>
          </p:cNvGraphicFramePr>
          <p:nvPr/>
        </p:nvGraphicFramePr>
        <p:xfrm>
          <a:off x="6446520" y="3886200"/>
          <a:ext cx="2011680" cy="304800"/>
        </p:xfrm>
        <a:graphic>
          <a:graphicData uri="http://schemas.openxmlformats.org/drawingml/2006/table">
            <a:tbl>
              <a:tblPr rtl="1" firstRow="1" bandRow="1">
                <a:tableStyleId>{5940675A-B579-460E-94D1-54222C63F5DA}</a:tableStyleId>
              </a:tblPr>
              <a:tblGrid>
                <a:gridCol w="251460"/>
                <a:gridCol w="251460"/>
                <a:gridCol w="251460"/>
                <a:gridCol w="251460"/>
                <a:gridCol w="251460"/>
                <a:gridCol w="251460"/>
                <a:gridCol w="251460"/>
                <a:gridCol w="251460"/>
              </a:tblGrid>
              <a:tr h="228600">
                <a:tc>
                  <a:txBody>
                    <a:bodyPr/>
                    <a:lstStyle/>
                    <a:p>
                      <a:pPr rtl="1"/>
                      <a:r>
                        <a:rPr lang="en-US" sz="1400" b="1" dirty="0" smtClean="0"/>
                        <a:t>1</a:t>
                      </a:r>
                      <a:endParaRPr lang="ar-SA" sz="1400" b="1" dirty="0"/>
                    </a:p>
                  </a:txBody>
                  <a:tcPr>
                    <a:solidFill>
                      <a:schemeClr val="accent1">
                        <a:lumMod val="75000"/>
                      </a:schemeClr>
                    </a:solidFill>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0</a:t>
                      </a:r>
                      <a:endParaRPr lang="ar-SA" sz="1400" b="1" dirty="0"/>
                    </a:p>
                  </a:txBody>
                  <a:tcPr/>
                </a:tc>
              </a:tr>
            </a:tbl>
          </a:graphicData>
        </a:graphic>
      </p:graphicFrame>
      <p:sp>
        <p:nvSpPr>
          <p:cNvPr id="17460" name="TextBox 8"/>
          <p:cNvSpPr txBox="1">
            <a:spLocks/>
          </p:cNvSpPr>
          <p:nvPr/>
        </p:nvSpPr>
        <p:spPr bwMode="auto">
          <a:xfrm>
            <a:off x="609600" y="1447800"/>
            <a:ext cx="1066800" cy="369888"/>
          </a:xfrm>
          <a:prstGeom prst="rect">
            <a:avLst/>
          </a:prstGeom>
          <a:noFill/>
          <a:ln w="9525">
            <a:noFill/>
            <a:miter lim="800000"/>
            <a:headEnd/>
            <a:tailEnd/>
          </a:ln>
        </p:spPr>
        <p:txBody>
          <a:bodyPr>
            <a:spAutoFit/>
          </a:bodyPr>
          <a:lstStyle/>
          <a:p>
            <a:r>
              <a:rPr lang="en-US" b="1">
                <a:solidFill>
                  <a:srgbClr val="FF0000"/>
                </a:solidFill>
              </a:rPr>
              <a:t>Sender</a:t>
            </a:r>
            <a:endParaRPr lang="ar-SA" b="1">
              <a:solidFill>
                <a:srgbClr val="FF0000"/>
              </a:solidFill>
            </a:endParaRPr>
          </a:p>
        </p:txBody>
      </p:sp>
      <p:sp>
        <p:nvSpPr>
          <p:cNvPr id="17461" name="TextBox 9"/>
          <p:cNvSpPr txBox="1">
            <a:spLocks/>
          </p:cNvSpPr>
          <p:nvPr/>
        </p:nvSpPr>
        <p:spPr bwMode="auto">
          <a:xfrm>
            <a:off x="4800600" y="1447800"/>
            <a:ext cx="1143000" cy="369888"/>
          </a:xfrm>
          <a:prstGeom prst="rect">
            <a:avLst/>
          </a:prstGeom>
          <a:noFill/>
          <a:ln w="9525">
            <a:noFill/>
            <a:miter lim="800000"/>
            <a:headEnd/>
            <a:tailEnd/>
          </a:ln>
        </p:spPr>
        <p:txBody>
          <a:bodyPr>
            <a:spAutoFit/>
          </a:bodyPr>
          <a:lstStyle/>
          <a:p>
            <a:r>
              <a:rPr lang="en-US" b="1">
                <a:solidFill>
                  <a:srgbClr val="00B050"/>
                </a:solidFill>
              </a:rPr>
              <a:t>Receiver</a:t>
            </a:r>
            <a:endParaRPr lang="ar-SA" b="1">
              <a:solidFill>
                <a:srgbClr val="00B050"/>
              </a:solidFill>
            </a:endParaRPr>
          </a:p>
        </p:txBody>
      </p:sp>
      <p:graphicFrame>
        <p:nvGraphicFramePr>
          <p:cNvPr id="11" name="Table 10"/>
          <p:cNvGraphicFramePr>
            <a:graphicFrameLocks noGrp="1"/>
          </p:cNvGraphicFramePr>
          <p:nvPr/>
        </p:nvGraphicFramePr>
        <p:xfrm>
          <a:off x="609918" y="1828800"/>
          <a:ext cx="1760220" cy="304800"/>
        </p:xfrm>
        <a:graphic>
          <a:graphicData uri="http://schemas.openxmlformats.org/drawingml/2006/table">
            <a:tbl>
              <a:tblPr rtl="1" firstRow="1" bandRow="1">
                <a:tableStyleId>{5940675A-B579-460E-94D1-54222C63F5DA}</a:tableStyleId>
              </a:tblPr>
              <a:tblGrid>
                <a:gridCol w="251460"/>
                <a:gridCol w="251460"/>
                <a:gridCol w="251460"/>
                <a:gridCol w="251460"/>
                <a:gridCol w="251460"/>
                <a:gridCol w="251460"/>
                <a:gridCol w="251460"/>
              </a:tblGrid>
              <a:tr h="228600">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0</a:t>
                      </a:r>
                      <a:endParaRPr lang="ar-SA" sz="1400" b="1" dirty="0"/>
                    </a:p>
                  </a:txBody>
                  <a:tcPr/>
                </a:tc>
              </a:tr>
            </a:tbl>
          </a:graphicData>
        </a:graphic>
      </p:graphicFrame>
      <p:sp>
        <p:nvSpPr>
          <p:cNvPr id="12" name="TextBox 11"/>
          <p:cNvSpPr txBox="1">
            <a:spLocks/>
          </p:cNvSpPr>
          <p:nvPr/>
        </p:nvSpPr>
        <p:spPr>
          <a:xfrm>
            <a:off x="2438400" y="1828800"/>
            <a:ext cx="808038" cy="307975"/>
          </a:xfrm>
          <a:prstGeom prst="rect">
            <a:avLst/>
          </a:prstGeom>
          <a:noFill/>
          <a:ln>
            <a:noFill/>
          </a:ln>
        </p:spPr>
        <p:txBody>
          <a:bodyPr rtlCol="1">
            <a:spAutoFit/>
          </a:bodyPr>
          <a:lstStyle/>
          <a:p>
            <a:pPr>
              <a:defRPr/>
            </a:pPr>
            <a:r>
              <a:rPr lang="en-US" sz="1400" b="1" dirty="0">
                <a:solidFill>
                  <a:schemeClr val="accent6"/>
                </a:solidFill>
                <a:latin typeface="Arial" pitchFamily="34" charset="0"/>
                <a:cs typeface="Arial" pitchFamily="34" charset="0"/>
              </a:rPr>
              <a:t>Data</a:t>
            </a:r>
            <a:endParaRPr lang="ar-SA" sz="1400" b="1" dirty="0">
              <a:solidFill>
                <a:schemeClr val="accent6"/>
              </a:solidFill>
              <a:latin typeface="Arial" pitchFamily="34" charset="0"/>
              <a:cs typeface="Arial" pitchFamily="34" charset="0"/>
            </a:endParaRPr>
          </a:p>
        </p:txBody>
      </p:sp>
      <p:sp>
        <p:nvSpPr>
          <p:cNvPr id="13" name="TextBox 12"/>
          <p:cNvSpPr txBox="1">
            <a:spLocks/>
          </p:cNvSpPr>
          <p:nvPr/>
        </p:nvSpPr>
        <p:spPr>
          <a:xfrm>
            <a:off x="762000" y="4114800"/>
            <a:ext cx="2362200" cy="307975"/>
          </a:xfrm>
          <a:prstGeom prst="rect">
            <a:avLst/>
          </a:prstGeom>
          <a:noFill/>
          <a:ln>
            <a:noFill/>
          </a:ln>
        </p:spPr>
        <p:txBody>
          <a:bodyPr rtlCol="1">
            <a:spAutoFit/>
          </a:bodyPr>
          <a:lstStyle/>
          <a:p>
            <a:pPr>
              <a:defRPr/>
            </a:pPr>
            <a:r>
              <a:rPr lang="en-US" sz="1400" b="1" dirty="0">
                <a:solidFill>
                  <a:schemeClr val="accent6"/>
                </a:solidFill>
                <a:latin typeface="Arial" pitchFamily="34" charset="0"/>
                <a:cs typeface="Arial" pitchFamily="34" charset="0"/>
              </a:rPr>
              <a:t>Data + Redundancy Bits</a:t>
            </a:r>
            <a:endParaRPr lang="ar-SA" sz="1400" b="1" dirty="0">
              <a:solidFill>
                <a:schemeClr val="accent6"/>
              </a:solidFill>
              <a:latin typeface="Arial" pitchFamily="34" charset="0"/>
              <a:cs typeface="Arial" pitchFamily="34" charset="0"/>
            </a:endParaRPr>
          </a:p>
        </p:txBody>
      </p:sp>
      <p:sp>
        <p:nvSpPr>
          <p:cNvPr id="14" name="Flowchart: Magnetic Disk 13"/>
          <p:cNvSpPr/>
          <p:nvPr/>
        </p:nvSpPr>
        <p:spPr bwMode="auto">
          <a:xfrm rot="5400000">
            <a:off x="4419600" y="3429000"/>
            <a:ext cx="685800" cy="2971800"/>
          </a:xfrm>
          <a:prstGeom prst="flowChartMagneticDisk">
            <a:avLst/>
          </a:prstGeom>
          <a:solidFill>
            <a:schemeClr val="accent1"/>
          </a:solidFill>
          <a:ln w="9525" cap="flat" cmpd="sng" algn="ctr">
            <a:noFill/>
            <a:prstDash val="solid"/>
            <a:round/>
            <a:headEnd type="none" w="med" len="med"/>
            <a:tailEnd type="none" w="med" len="med"/>
          </a:ln>
          <a:effectLst/>
          <a:scene3d>
            <a:camera prst="orthographicFront">
              <a:rot lat="0" lon="0" rev="0"/>
            </a:camera>
            <a:lightRig rig="contrasting" dir="t">
              <a:rot lat="0" lon="0" rev="7800000"/>
            </a:lightRig>
          </a:scene3d>
          <a:sp3d>
            <a:bevelT w="139700" h="139700"/>
          </a:sp3d>
        </p:spPr>
        <p:txBody>
          <a:bodyPr rtlCol="1"/>
          <a:lstStyle/>
          <a:p>
            <a:pPr>
              <a:defRPr/>
            </a:pPr>
            <a:endParaRPr lang="ar-SA" dirty="0">
              <a:latin typeface="Arial" pitchFamily="34" charset="0"/>
              <a:cs typeface="Arial" pitchFamily="34" charset="0"/>
            </a:endParaRPr>
          </a:p>
        </p:txBody>
      </p:sp>
      <p:sp>
        <p:nvSpPr>
          <p:cNvPr id="17485" name="TextBox 14"/>
          <p:cNvSpPr txBox="1">
            <a:spLocks/>
          </p:cNvSpPr>
          <p:nvPr/>
        </p:nvSpPr>
        <p:spPr bwMode="auto">
          <a:xfrm>
            <a:off x="3505200" y="4724400"/>
            <a:ext cx="2362200" cy="338138"/>
          </a:xfrm>
          <a:prstGeom prst="rect">
            <a:avLst/>
          </a:prstGeom>
          <a:noFill/>
          <a:ln w="9525">
            <a:noFill/>
            <a:miter lim="800000"/>
            <a:headEnd/>
            <a:tailEnd/>
          </a:ln>
        </p:spPr>
        <p:txBody>
          <a:bodyPr>
            <a:spAutoFit/>
          </a:bodyPr>
          <a:lstStyle/>
          <a:p>
            <a:pPr algn="ctr"/>
            <a:r>
              <a:rPr lang="en-US" sz="1600" b="1"/>
              <a:t>The Medium</a:t>
            </a:r>
            <a:endParaRPr lang="ar-SA" sz="1600" b="1"/>
          </a:p>
        </p:txBody>
      </p:sp>
      <p:cxnSp>
        <p:nvCxnSpPr>
          <p:cNvPr id="16" name="Elbow Connector 15"/>
          <p:cNvCxnSpPr>
            <a:endCxn id="0" idx="3"/>
          </p:cNvCxnSpPr>
          <p:nvPr/>
        </p:nvCxnSpPr>
        <p:spPr bwMode="auto">
          <a:xfrm>
            <a:off x="1600200" y="4495800"/>
            <a:ext cx="1676400" cy="419100"/>
          </a:xfrm>
          <a:prstGeom prst="bentConnector3">
            <a:avLst>
              <a:gd name="adj1" fmla="val 1515"/>
            </a:avLst>
          </a:prstGeom>
          <a:solidFill>
            <a:schemeClr val="accent1"/>
          </a:solidFill>
          <a:ln w="38100" cap="flat" cmpd="sng" algn="ctr">
            <a:solidFill>
              <a:schemeClr val="accent1">
                <a:lumMod val="50000"/>
              </a:schemeClr>
            </a:solidFill>
            <a:prstDash val="solid"/>
            <a:round/>
            <a:headEnd type="none" w="med" len="med"/>
            <a:tailEnd type="triangle" w="med" len="med"/>
          </a:ln>
          <a:effectLst/>
        </p:spPr>
      </p:cxnSp>
      <p:cxnSp>
        <p:nvCxnSpPr>
          <p:cNvPr id="17" name="Elbow Connector 16"/>
          <p:cNvCxnSpPr>
            <a:endCxn id="0" idx="1"/>
          </p:cNvCxnSpPr>
          <p:nvPr/>
        </p:nvCxnSpPr>
        <p:spPr bwMode="auto">
          <a:xfrm rot="10800000" flipV="1">
            <a:off x="6248400" y="4267200"/>
            <a:ext cx="1219200" cy="647700"/>
          </a:xfrm>
          <a:prstGeom prst="bentConnector3">
            <a:avLst>
              <a:gd name="adj1" fmla="val 0"/>
            </a:avLst>
          </a:prstGeom>
          <a:solidFill>
            <a:schemeClr val="accent1"/>
          </a:solidFill>
          <a:ln w="38100" cap="flat" cmpd="sng" algn="ctr">
            <a:solidFill>
              <a:schemeClr val="accent1">
                <a:lumMod val="50000"/>
              </a:schemeClr>
            </a:solidFill>
            <a:prstDash val="solid"/>
            <a:round/>
            <a:headEnd type="triangle" w="med" len="med"/>
            <a:tailEnd type="none" w="med" len="med"/>
          </a:ln>
          <a:effectLst/>
        </p:spPr>
      </p:cxnSp>
      <p:graphicFrame>
        <p:nvGraphicFramePr>
          <p:cNvPr id="18" name="Table 17"/>
          <p:cNvGraphicFramePr>
            <a:graphicFrameLocks noGrp="1"/>
          </p:cNvGraphicFramePr>
          <p:nvPr/>
        </p:nvGraphicFramePr>
        <p:xfrm>
          <a:off x="5943918" y="1752600"/>
          <a:ext cx="1760220" cy="304800"/>
        </p:xfrm>
        <a:graphic>
          <a:graphicData uri="http://schemas.openxmlformats.org/drawingml/2006/table">
            <a:tbl>
              <a:tblPr rtl="1" firstRow="1" bandRow="1">
                <a:tableStyleId>{5940675A-B579-460E-94D1-54222C63F5DA}</a:tableStyleId>
              </a:tblPr>
              <a:tblGrid>
                <a:gridCol w="251460"/>
                <a:gridCol w="251460"/>
                <a:gridCol w="251460"/>
                <a:gridCol w="251460"/>
                <a:gridCol w="251460"/>
                <a:gridCol w="251460"/>
                <a:gridCol w="251460"/>
              </a:tblGrid>
              <a:tr h="228600">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1</a:t>
                      </a:r>
                      <a:endParaRPr lang="ar-SA" sz="1400" b="1" dirty="0"/>
                    </a:p>
                  </a:txBody>
                  <a:tcPr/>
                </a:tc>
                <a:tc>
                  <a:txBody>
                    <a:bodyPr/>
                    <a:lstStyle/>
                    <a:p>
                      <a:pPr rtl="1"/>
                      <a:r>
                        <a:rPr lang="en-US" sz="1400" b="1" dirty="0" smtClean="0"/>
                        <a:t>0</a:t>
                      </a:r>
                      <a:endParaRPr lang="ar-SA" sz="1400" b="1" dirty="0"/>
                    </a:p>
                  </a:txBody>
                  <a:tcPr/>
                </a:tc>
                <a:tc>
                  <a:txBody>
                    <a:bodyPr/>
                    <a:lstStyle/>
                    <a:p>
                      <a:pPr rtl="1"/>
                      <a:r>
                        <a:rPr lang="en-US" sz="1400" b="1" dirty="0" smtClean="0"/>
                        <a:t>0</a:t>
                      </a:r>
                      <a:endParaRPr lang="ar-SA" sz="1400" b="1" dirty="0"/>
                    </a:p>
                  </a:txBody>
                  <a:tcPr/>
                </a:tc>
              </a:tr>
            </a:tbl>
          </a:graphicData>
        </a:graphic>
      </p:graphicFrame>
      <p:sp>
        <p:nvSpPr>
          <p:cNvPr id="17506" name="Flowchart: Decision 18"/>
          <p:cNvSpPr>
            <a:spLocks noChangeArrowheads="1"/>
          </p:cNvSpPr>
          <p:nvPr/>
        </p:nvSpPr>
        <p:spPr bwMode="auto">
          <a:xfrm>
            <a:off x="6477000" y="2289175"/>
            <a:ext cx="1524000" cy="457200"/>
          </a:xfrm>
          <a:prstGeom prst="flowChartDecision">
            <a:avLst/>
          </a:prstGeom>
          <a:solidFill>
            <a:schemeClr val="accent1"/>
          </a:solidFill>
          <a:ln w="9525" algn="ctr">
            <a:solidFill>
              <a:schemeClr val="tx1"/>
            </a:solidFill>
            <a:round/>
            <a:headEnd/>
            <a:tailEnd/>
          </a:ln>
        </p:spPr>
        <p:txBody>
          <a:bodyPr/>
          <a:lstStyle/>
          <a:p>
            <a:r>
              <a:rPr lang="en-US" sz="1400" b="1"/>
              <a:t>Even?</a:t>
            </a:r>
            <a:endParaRPr lang="ar-SA" sz="1400" b="1"/>
          </a:p>
        </p:txBody>
      </p:sp>
      <p:cxnSp>
        <p:nvCxnSpPr>
          <p:cNvPr id="20" name="Straight Arrow Connector 19"/>
          <p:cNvCxnSpPr/>
          <p:nvPr/>
        </p:nvCxnSpPr>
        <p:spPr bwMode="auto">
          <a:xfrm>
            <a:off x="1676400" y="2133600"/>
            <a:ext cx="0" cy="1676400"/>
          </a:xfrm>
          <a:prstGeom prst="straightConnector1">
            <a:avLst/>
          </a:prstGeom>
          <a:solidFill>
            <a:schemeClr val="accent1"/>
          </a:solidFill>
          <a:ln w="28575" cap="flat" cmpd="sng" algn="ctr">
            <a:solidFill>
              <a:schemeClr val="accent1">
                <a:lumMod val="50000"/>
              </a:schemeClr>
            </a:solidFill>
            <a:prstDash val="solid"/>
            <a:round/>
            <a:headEnd type="none" w="med" len="med"/>
            <a:tailEnd type="triangle" w="med" len="med"/>
          </a:ln>
          <a:effectLst/>
        </p:spPr>
      </p:cxnSp>
      <p:cxnSp>
        <p:nvCxnSpPr>
          <p:cNvPr id="21" name="Straight Arrow Connector 20"/>
          <p:cNvCxnSpPr/>
          <p:nvPr/>
        </p:nvCxnSpPr>
        <p:spPr bwMode="auto">
          <a:xfrm flipV="1">
            <a:off x="7239000" y="3581400"/>
            <a:ext cx="0" cy="304800"/>
          </a:xfrm>
          <a:prstGeom prst="straightConnector1">
            <a:avLst/>
          </a:prstGeom>
          <a:solidFill>
            <a:schemeClr val="accent1"/>
          </a:solidFill>
          <a:ln w="28575" cap="flat" cmpd="sng" algn="ctr">
            <a:solidFill>
              <a:schemeClr val="accent1">
                <a:lumMod val="50000"/>
              </a:schemeClr>
            </a:solidFill>
            <a:prstDash val="solid"/>
            <a:round/>
            <a:headEnd type="none" w="med" len="med"/>
            <a:tailEnd type="triangle" w="med" len="med"/>
          </a:ln>
          <a:effectLst/>
        </p:spPr>
      </p:cxnSp>
      <p:cxnSp>
        <p:nvCxnSpPr>
          <p:cNvPr id="22" name="Straight Arrow Connector 21"/>
          <p:cNvCxnSpPr>
            <a:stCxn id="17506" idx="0"/>
          </p:cNvCxnSpPr>
          <p:nvPr/>
        </p:nvCxnSpPr>
        <p:spPr bwMode="auto">
          <a:xfrm flipH="1" flipV="1">
            <a:off x="7200900" y="2060575"/>
            <a:ext cx="0" cy="228600"/>
          </a:xfrm>
          <a:prstGeom prst="straightConnector1">
            <a:avLst/>
          </a:prstGeom>
          <a:solidFill>
            <a:schemeClr val="accent1"/>
          </a:solidFill>
          <a:ln w="28575" cap="flat" cmpd="sng" algn="ctr">
            <a:solidFill>
              <a:schemeClr val="accent1">
                <a:lumMod val="50000"/>
              </a:schemeClr>
            </a:solidFill>
            <a:prstDash val="solid"/>
            <a:round/>
            <a:headEnd type="none" w="med" len="med"/>
            <a:tailEnd type="triangle" w="med" len="med"/>
          </a:ln>
          <a:effectLst/>
        </p:spPr>
      </p:cxnSp>
      <p:sp>
        <p:nvSpPr>
          <p:cNvPr id="17510" name="TextBox 22"/>
          <p:cNvSpPr txBox="1">
            <a:spLocks/>
          </p:cNvSpPr>
          <p:nvPr/>
        </p:nvSpPr>
        <p:spPr bwMode="auto">
          <a:xfrm>
            <a:off x="7497762" y="2060848"/>
            <a:ext cx="1646238" cy="461962"/>
          </a:xfrm>
          <a:prstGeom prst="rect">
            <a:avLst/>
          </a:prstGeom>
          <a:noFill/>
          <a:ln w="9525">
            <a:noFill/>
            <a:miter lim="800000"/>
            <a:headEnd/>
            <a:tailEnd/>
          </a:ln>
        </p:spPr>
        <p:txBody>
          <a:bodyPr>
            <a:spAutoFit/>
          </a:bodyPr>
          <a:lstStyle/>
          <a:p>
            <a:r>
              <a:rPr lang="en-US" sz="1200" b="1" dirty="0">
                <a:solidFill>
                  <a:srgbClr val="00B050"/>
                </a:solidFill>
              </a:rPr>
              <a:t>Yes  , </a:t>
            </a:r>
            <a:r>
              <a:rPr lang="en-US" sz="1200" b="1" dirty="0">
                <a:solidFill>
                  <a:schemeClr val="accent2"/>
                </a:solidFill>
              </a:rPr>
              <a:t>Drop parity bit &amp; accept data</a:t>
            </a:r>
            <a:endParaRPr lang="ar-SA" sz="1200" b="1" dirty="0">
              <a:solidFill>
                <a:schemeClr val="accent2"/>
              </a:solidFill>
            </a:endParaRPr>
          </a:p>
        </p:txBody>
      </p:sp>
      <p:sp>
        <p:nvSpPr>
          <p:cNvPr id="17511" name="TextBox 23"/>
          <p:cNvSpPr txBox="1">
            <a:spLocks/>
          </p:cNvSpPr>
          <p:nvPr/>
        </p:nvSpPr>
        <p:spPr bwMode="auto">
          <a:xfrm>
            <a:off x="5867400" y="2392363"/>
            <a:ext cx="427038" cy="277812"/>
          </a:xfrm>
          <a:prstGeom prst="rect">
            <a:avLst/>
          </a:prstGeom>
          <a:noFill/>
          <a:ln w="9525">
            <a:noFill/>
            <a:miter lim="800000"/>
            <a:headEnd/>
            <a:tailEnd/>
          </a:ln>
        </p:spPr>
        <p:txBody>
          <a:bodyPr>
            <a:spAutoFit/>
          </a:bodyPr>
          <a:lstStyle/>
          <a:p>
            <a:r>
              <a:rPr lang="en-US" sz="1200" b="1">
                <a:solidFill>
                  <a:srgbClr val="FF0000"/>
                </a:solidFill>
              </a:rPr>
              <a:t>No</a:t>
            </a:r>
            <a:endParaRPr lang="ar-SA" sz="1200" b="1">
              <a:solidFill>
                <a:srgbClr val="FF0000"/>
              </a:solidFill>
            </a:endParaRPr>
          </a:p>
        </p:txBody>
      </p:sp>
      <p:sp>
        <p:nvSpPr>
          <p:cNvPr id="25" name="TextBox 24"/>
          <p:cNvSpPr txBox="1">
            <a:spLocks/>
          </p:cNvSpPr>
          <p:nvPr/>
        </p:nvSpPr>
        <p:spPr>
          <a:xfrm>
            <a:off x="4644008" y="2348880"/>
            <a:ext cx="1341438" cy="307975"/>
          </a:xfrm>
          <a:prstGeom prst="rect">
            <a:avLst/>
          </a:prstGeom>
          <a:noFill/>
          <a:ln>
            <a:noFill/>
          </a:ln>
        </p:spPr>
        <p:txBody>
          <a:bodyPr rtlCol="1">
            <a:spAutoFit/>
          </a:bodyPr>
          <a:lstStyle/>
          <a:p>
            <a:pPr>
              <a:defRPr/>
            </a:pPr>
            <a:r>
              <a:rPr lang="en-US" sz="1400" b="1" dirty="0">
                <a:solidFill>
                  <a:schemeClr val="accent6"/>
                </a:solidFill>
                <a:latin typeface="Arial" pitchFamily="34" charset="0"/>
                <a:cs typeface="Arial" pitchFamily="34" charset="0"/>
              </a:rPr>
              <a:t>Reject Data</a:t>
            </a:r>
            <a:endParaRPr lang="ar-SA" sz="1400" b="1" dirty="0">
              <a:solidFill>
                <a:schemeClr val="accent6"/>
              </a:solidFill>
              <a:latin typeface="Arial" pitchFamily="34" charset="0"/>
              <a:cs typeface="Arial" pitchFamily="34" charset="0"/>
            </a:endParaRPr>
          </a:p>
        </p:txBody>
      </p:sp>
      <p:cxnSp>
        <p:nvCxnSpPr>
          <p:cNvPr id="26" name="Straight Arrow Connector 25"/>
          <p:cNvCxnSpPr/>
          <p:nvPr/>
        </p:nvCxnSpPr>
        <p:spPr bwMode="auto">
          <a:xfrm rot="16200000" flipV="1">
            <a:off x="6362700" y="2403475"/>
            <a:ext cx="0" cy="228600"/>
          </a:xfrm>
          <a:prstGeom prst="straightConnector1">
            <a:avLst/>
          </a:prstGeom>
          <a:solidFill>
            <a:schemeClr val="accent1"/>
          </a:solidFill>
          <a:ln w="28575" cap="flat" cmpd="sng" algn="ctr">
            <a:solidFill>
              <a:schemeClr val="accent1">
                <a:lumMod val="50000"/>
              </a:schemeClr>
            </a:solidFill>
            <a:prstDash val="solid"/>
            <a:round/>
            <a:headEnd type="none" w="med" len="med"/>
            <a:tailEnd type="triangle" w="med" len="med"/>
          </a:ln>
          <a:effectLst/>
        </p:spPr>
      </p:cxnSp>
      <p:sp>
        <p:nvSpPr>
          <p:cNvPr id="17514" name="Rectangle 28"/>
          <p:cNvSpPr>
            <a:spLocks noChangeArrowheads="1"/>
          </p:cNvSpPr>
          <p:nvPr/>
        </p:nvSpPr>
        <p:spPr bwMode="auto">
          <a:xfrm>
            <a:off x="762000" y="2819400"/>
            <a:ext cx="1905000" cy="381000"/>
          </a:xfrm>
          <a:prstGeom prst="rect">
            <a:avLst/>
          </a:prstGeom>
          <a:solidFill>
            <a:schemeClr val="accent1"/>
          </a:solidFill>
          <a:ln w="9525" algn="ctr">
            <a:solidFill>
              <a:schemeClr val="tx1"/>
            </a:solidFill>
            <a:round/>
            <a:headEnd/>
            <a:tailEnd/>
          </a:ln>
        </p:spPr>
        <p:txBody>
          <a:bodyPr anchor="ctr"/>
          <a:lstStyle/>
          <a:p>
            <a:pPr algn="ctr"/>
            <a:r>
              <a:rPr lang="en-US" sz="1400" b="1"/>
              <a:t>Calculate Parity bit</a:t>
            </a:r>
            <a:endParaRPr lang="ar-SA" sz="1400" b="1"/>
          </a:p>
        </p:txBody>
      </p:sp>
      <p:sp>
        <p:nvSpPr>
          <p:cNvPr id="17515" name="Rectangle 33"/>
          <p:cNvSpPr>
            <a:spLocks noChangeArrowheads="1"/>
          </p:cNvSpPr>
          <p:nvPr/>
        </p:nvSpPr>
        <p:spPr bwMode="auto">
          <a:xfrm>
            <a:off x="6324600" y="3200400"/>
            <a:ext cx="1905000" cy="381000"/>
          </a:xfrm>
          <a:prstGeom prst="rect">
            <a:avLst/>
          </a:prstGeom>
          <a:solidFill>
            <a:schemeClr val="accent1"/>
          </a:solidFill>
          <a:ln w="9525" algn="ctr">
            <a:solidFill>
              <a:schemeClr val="tx1"/>
            </a:solidFill>
            <a:round/>
            <a:headEnd/>
            <a:tailEnd/>
          </a:ln>
        </p:spPr>
        <p:txBody>
          <a:bodyPr anchor="ctr"/>
          <a:lstStyle/>
          <a:p>
            <a:pPr algn="ctr"/>
            <a:r>
              <a:rPr lang="en-US" sz="1400" b="1"/>
              <a:t>Count bits</a:t>
            </a:r>
            <a:endParaRPr lang="ar-SA" sz="1400" b="1"/>
          </a:p>
        </p:txBody>
      </p:sp>
      <p:cxnSp>
        <p:nvCxnSpPr>
          <p:cNvPr id="35" name="Straight Arrow Connector 34"/>
          <p:cNvCxnSpPr>
            <a:endCxn id="17506" idx="2"/>
          </p:cNvCxnSpPr>
          <p:nvPr/>
        </p:nvCxnSpPr>
        <p:spPr bwMode="auto">
          <a:xfrm flipV="1">
            <a:off x="7200900" y="2746375"/>
            <a:ext cx="0" cy="454025"/>
          </a:xfrm>
          <a:prstGeom prst="straightConnector1">
            <a:avLst/>
          </a:prstGeom>
          <a:solidFill>
            <a:schemeClr val="accent1"/>
          </a:solidFill>
          <a:ln w="28575" cap="flat" cmpd="sng" algn="ctr">
            <a:solidFill>
              <a:schemeClr val="accent1">
                <a:lumMod val="50000"/>
              </a:schemeClr>
            </a:solidFill>
            <a:prstDash val="solid"/>
            <a:round/>
            <a:headEnd type="none" w="med" len="med"/>
            <a:tailEnd type="triangle" w="med" len="med"/>
          </a:ln>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fld id="{4A3FF1B2-60D7-4C2E-B141-C3C938D22989}" type="datetime1">
              <a:rPr lang="en-US" smtClean="0">
                <a:latin typeface="Arial" charset="0"/>
                <a:cs typeface="Arial" charset="0"/>
              </a:rPr>
              <a:t>11/19/16</a:t>
            </a:fld>
            <a:endParaRPr lang="en-US">
              <a:latin typeface="Arial" charset="0"/>
              <a:cs typeface="Arial" charset="0"/>
            </a:endParaRPr>
          </a:p>
        </p:txBody>
      </p:sp>
      <p:sp>
        <p:nvSpPr>
          <p:cNvPr id="18436" name="Slide Number Placeholder 5"/>
          <p:cNvSpPr>
            <a:spLocks noGrp="1"/>
          </p:cNvSpPr>
          <p:nvPr>
            <p:ph type="sldNum" sz="quarter" idx="12"/>
          </p:nvPr>
        </p:nvSpPr>
        <p:spPr>
          <a:noFill/>
        </p:spPr>
        <p:txBody>
          <a:bodyPr/>
          <a:lstStyle/>
          <a:p>
            <a:fld id="{8EE3B55B-3A8F-467E-ABC4-FB4164C0B387}" type="slidenum">
              <a:rPr lang="ar-SA">
                <a:latin typeface="Arial" charset="0"/>
                <a:cs typeface="Arial" charset="0"/>
              </a:rPr>
              <a:pPr/>
              <a:t>25</a:t>
            </a:fld>
            <a:endParaRPr lang="en-US">
              <a:latin typeface="Arial" charset="0"/>
              <a:cs typeface="Arial" charset="0"/>
            </a:endParaRPr>
          </a:p>
        </p:txBody>
      </p:sp>
      <p:sp>
        <p:nvSpPr>
          <p:cNvPr id="18437" name="Rectangle 2"/>
          <p:cNvSpPr>
            <a:spLocks noGrp="1" noChangeArrowheads="1"/>
          </p:cNvSpPr>
          <p:nvPr>
            <p:ph type="title"/>
          </p:nvPr>
        </p:nvSpPr>
        <p:spPr/>
        <p:txBody>
          <a:bodyPr/>
          <a:lstStyle/>
          <a:p>
            <a:pPr eaLnBrk="1" hangingPunct="1"/>
            <a:r>
              <a:rPr lang="en-US" sz="4000" b="1" dirty="0" smtClean="0"/>
              <a:t>Cyclic Redundancy Check (CRC)</a:t>
            </a:r>
          </a:p>
        </p:txBody>
      </p:sp>
      <p:sp>
        <p:nvSpPr>
          <p:cNvPr id="18438" name="Rectangle 3"/>
          <p:cNvSpPr>
            <a:spLocks noGrp="1" noChangeArrowheads="1"/>
          </p:cNvSpPr>
          <p:nvPr>
            <p:ph type="body" idx="1"/>
          </p:nvPr>
        </p:nvSpPr>
        <p:spPr/>
        <p:txBody>
          <a:bodyPr>
            <a:normAutofit lnSpcReduction="10000"/>
          </a:bodyPr>
          <a:lstStyle/>
          <a:p>
            <a:pPr eaLnBrk="1" hangingPunct="1"/>
            <a:r>
              <a:rPr lang="en-US" sz="2800" dirty="0" smtClean="0"/>
              <a:t>Used for error checking</a:t>
            </a:r>
          </a:p>
          <a:p>
            <a:pPr eaLnBrk="1" hangingPunct="1"/>
            <a:r>
              <a:rPr lang="en-US" sz="2800" dirty="0" smtClean="0"/>
              <a:t>Unlike the parity check which is based on addition, CRC is based on binary division. </a:t>
            </a:r>
          </a:p>
          <a:p>
            <a:pPr eaLnBrk="1" hangingPunct="1"/>
            <a:r>
              <a:rPr lang="en-US" sz="2800" dirty="0" smtClean="0"/>
              <a:t>Before sending data ,some calculation are done on the data packets to generate a  CRC number  </a:t>
            </a:r>
          </a:p>
          <a:p>
            <a:pPr eaLnBrk="1" hangingPunct="1"/>
            <a:r>
              <a:rPr lang="en-US" sz="2800" dirty="0" smtClean="0"/>
              <a:t>The CRC is calculated so the packet ( data + CRC ) becomes exactly divisible by a predetermined number.</a:t>
            </a:r>
          </a:p>
          <a:p>
            <a:r>
              <a:rPr lang="en-US" sz="2800" dirty="0" smtClean="0"/>
              <a:t>When data is received , the packet is divided by the number. </a:t>
            </a:r>
          </a:p>
          <a:p>
            <a:pPr>
              <a:buNone/>
            </a:pPr>
            <a:endParaRPr lang="ar-SA" sz="2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Cyclic Redundancy Check (CRC)</a:t>
            </a:r>
            <a:endParaRPr lang="en-US" dirty="0"/>
          </a:p>
        </p:txBody>
      </p:sp>
      <p:sp>
        <p:nvSpPr>
          <p:cNvPr id="3" name="Content Placeholder 2"/>
          <p:cNvSpPr>
            <a:spLocks noGrp="1"/>
          </p:cNvSpPr>
          <p:nvPr>
            <p:ph idx="1"/>
          </p:nvPr>
        </p:nvSpPr>
        <p:spPr/>
        <p:txBody>
          <a:bodyPr/>
          <a:lstStyle/>
          <a:p>
            <a:r>
              <a:rPr lang="en-US" sz="2400" dirty="0" smtClean="0"/>
              <a:t>If the reminder “0” : data is correct </a:t>
            </a:r>
          </a:p>
          <a:p>
            <a:r>
              <a:rPr lang="en-US" sz="2400" dirty="0" smtClean="0"/>
              <a:t>If </a:t>
            </a:r>
            <a:r>
              <a:rPr lang="en-US" sz="2400" dirty="0"/>
              <a:t>the reminder </a:t>
            </a:r>
            <a:r>
              <a:rPr lang="en-US" sz="2400" dirty="0" smtClean="0"/>
              <a:t>“1” </a:t>
            </a:r>
            <a:r>
              <a:rPr lang="en-US" sz="2400" dirty="0"/>
              <a:t>: </a:t>
            </a:r>
            <a:r>
              <a:rPr lang="en-US" sz="2400" dirty="0" smtClean="0"/>
              <a:t>data has a problem and need to be sent again.</a:t>
            </a:r>
          </a:p>
          <a:p>
            <a:r>
              <a:rPr lang="en-US" sz="2400" dirty="0" smtClean="0"/>
              <a:t>CRC Can detect single bit &amp; burst errors.</a:t>
            </a:r>
            <a:endParaRPr lang="ar-SA" sz="2400" dirty="0" smtClean="0"/>
          </a:p>
          <a:p>
            <a:pPr>
              <a:buNone/>
            </a:pP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1043608" y="3861048"/>
            <a:ext cx="7056784" cy="2592288"/>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0AF6BD9A-0EE2-4E0E-AAA5-BBBA6E500348}" type="datetime1">
              <a:rPr lang="en-US" smtClean="0"/>
              <a:t>11/19/16</a:t>
            </a:fld>
            <a:endParaRPr lang="en-US"/>
          </a:p>
        </p:txBody>
      </p:sp>
      <p:sp>
        <p:nvSpPr>
          <p:cNvPr id="6" name="Slide Number Placeholder 5"/>
          <p:cNvSpPr>
            <a:spLocks noGrp="1"/>
          </p:cNvSpPr>
          <p:nvPr>
            <p:ph type="sldNum" sz="quarter" idx="12"/>
          </p:nvPr>
        </p:nvSpPr>
        <p:spPr/>
        <p:txBody>
          <a:bodyPr/>
          <a:lstStyle/>
          <a:p>
            <a:fld id="{BA269304-B6F7-4E64-8DCA-A79DB7C93B3F}"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a:bodyPr>
          <a:lstStyle/>
          <a:p>
            <a:r>
              <a:rPr lang="en-US" sz="4400" dirty="0" smtClean="0"/>
              <a:t>Division in </a:t>
            </a:r>
            <a:r>
              <a:rPr lang="en-US" sz="4400" smtClean="0"/>
              <a:t>CRC encoder </a:t>
            </a:r>
            <a:endParaRPr lang="en-US" sz="4400"/>
          </a:p>
        </p:txBody>
      </p:sp>
      <p:sp>
        <p:nvSpPr>
          <p:cNvPr id="4" name="Date Placeholder 3"/>
          <p:cNvSpPr>
            <a:spLocks noGrp="1"/>
          </p:cNvSpPr>
          <p:nvPr>
            <p:ph type="dt" sz="half" idx="10"/>
          </p:nvPr>
        </p:nvSpPr>
        <p:spPr/>
        <p:txBody>
          <a:bodyPr/>
          <a:lstStyle/>
          <a:p>
            <a:fld id="{B33B63B0-CFD8-480F-A543-9DD0B2F4D5F4}"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27</a:t>
            </a:fld>
            <a:endParaRPr lang="en-US"/>
          </a:p>
        </p:txBody>
      </p:sp>
      <p:pic>
        <p:nvPicPr>
          <p:cNvPr id="6" name="Picture 6"/>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1484785"/>
            <a:ext cx="5646577" cy="5379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3738592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noAutofit/>
          </a:bodyPr>
          <a:lstStyle/>
          <a:p>
            <a:r>
              <a:rPr lang="en-US" altLang="en-US" sz="3600" b="1" i="1" dirty="0">
                <a:ea typeface="Times New Roman" charset="0"/>
                <a:cs typeface="Times New Roman" charset="0"/>
              </a:rPr>
              <a:t>Division in the CRC decoder for two cases</a:t>
            </a:r>
            <a:endParaRPr lang="en-US" sz="3200"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B33B63B0-CFD8-480F-A543-9DD0B2F4D5F4}"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28</a:t>
            </a:fld>
            <a:endParaRPr lang="en-US"/>
          </a:p>
        </p:txBody>
      </p:sp>
      <p:pic>
        <p:nvPicPr>
          <p:cNvPr id="6" name="Picture 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84783"/>
            <a:ext cx="8640959" cy="5236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extLst>
      <p:ext uri="{BB962C8B-B14F-4D97-AF65-F5344CB8AC3E}">
        <p14:creationId xmlns:p14="http://schemas.microsoft.com/office/powerpoint/2010/main" val="18725199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9552" y="692696"/>
            <a:ext cx="8229600" cy="868362"/>
          </a:xfrm>
        </p:spPr>
        <p:txBody>
          <a:bodyPr/>
          <a:lstStyle/>
          <a:p>
            <a:pPr eaLnBrk="1" hangingPunct="1"/>
            <a:r>
              <a:rPr lang="en-US" b="1" dirty="0" smtClean="0"/>
              <a:t>Checksum</a:t>
            </a:r>
            <a:endParaRPr lang="ar-SA" b="1" dirty="0" smtClean="0"/>
          </a:p>
        </p:txBody>
      </p:sp>
      <p:sp>
        <p:nvSpPr>
          <p:cNvPr id="3" name="Content Placeholder 2"/>
          <p:cNvSpPr>
            <a:spLocks noGrp="1"/>
          </p:cNvSpPr>
          <p:nvPr>
            <p:ph idx="1"/>
          </p:nvPr>
        </p:nvSpPr>
        <p:spPr>
          <a:xfrm>
            <a:off x="323528" y="1695722"/>
            <a:ext cx="8229600" cy="4525963"/>
          </a:xfrm>
        </p:spPr>
        <p:txBody>
          <a:bodyPr>
            <a:normAutofit/>
          </a:bodyPr>
          <a:lstStyle/>
          <a:p>
            <a:pPr>
              <a:defRPr/>
            </a:pPr>
            <a:r>
              <a:rPr lang="en-US" sz="2800" dirty="0"/>
              <a:t>A checksum “adds” together “chunks” of </a:t>
            </a:r>
            <a:r>
              <a:rPr lang="en-US" sz="2800" dirty="0" smtClean="0"/>
              <a:t>data.</a:t>
            </a:r>
          </a:p>
          <a:p>
            <a:pPr lvl="1" eaLnBrk="1" hangingPunct="1">
              <a:defRPr/>
            </a:pPr>
            <a:r>
              <a:rPr lang="en-US" sz="2400" dirty="0" smtClean="0">
                <a:ea typeface="+mn-ea"/>
              </a:rPr>
              <a:t>A </a:t>
            </a:r>
            <a:r>
              <a:rPr lang="en-US" sz="2400" b="1" u="sng" dirty="0" smtClean="0">
                <a:ea typeface="+mn-ea"/>
              </a:rPr>
              <a:t>match</a:t>
            </a:r>
            <a:r>
              <a:rPr lang="en-US" sz="2400" dirty="0" smtClean="0">
                <a:ea typeface="+mn-ea"/>
              </a:rPr>
              <a:t> between receiver checksum and transmitted checksum indicates good data</a:t>
            </a:r>
            <a:r>
              <a:rPr lang="en-US" dirty="0" smtClean="0">
                <a:ea typeface="+mn-ea"/>
              </a:rPr>
              <a:t>. </a:t>
            </a:r>
          </a:p>
          <a:p>
            <a:pPr lvl="1" eaLnBrk="1" hangingPunct="1">
              <a:defRPr/>
            </a:pPr>
            <a:r>
              <a:rPr lang="en-US" sz="2400" dirty="0" smtClean="0">
                <a:ea typeface="+mn-ea"/>
              </a:rPr>
              <a:t>A</a:t>
            </a:r>
            <a:r>
              <a:rPr lang="en-US" sz="2400" b="1" u="sng" dirty="0" smtClean="0">
                <a:ea typeface="+mn-ea"/>
              </a:rPr>
              <a:t> mismatch </a:t>
            </a:r>
            <a:r>
              <a:rPr lang="en-US" sz="2400" dirty="0" smtClean="0">
                <a:ea typeface="+mn-ea"/>
              </a:rPr>
              <a:t>indicates an error has occurred.</a:t>
            </a:r>
            <a:endParaRPr lang="en-US" sz="2400" dirty="0" smtClean="0"/>
          </a:p>
          <a:p>
            <a:pPr eaLnBrk="1" hangingPunct="1">
              <a:defRPr/>
            </a:pPr>
            <a:r>
              <a:rPr lang="en-US" sz="2800" dirty="0" smtClean="0"/>
              <a:t>Capable of detecting single or burst errors.</a:t>
            </a:r>
          </a:p>
          <a:p>
            <a:pPr eaLnBrk="1" hangingPunct="1">
              <a:defRPr/>
            </a:pPr>
            <a:r>
              <a:rPr lang="en-US" sz="2800" dirty="0" smtClean="0"/>
              <a:t>It is simple to implement in either hardware or software.</a:t>
            </a:r>
            <a:endParaRPr lang="ar-SA" sz="2800" dirty="0" smtClean="0"/>
          </a:p>
        </p:txBody>
      </p:sp>
      <p:sp>
        <p:nvSpPr>
          <p:cNvPr id="19460" name="Date Placeholder 3"/>
          <p:cNvSpPr>
            <a:spLocks noGrp="1"/>
          </p:cNvSpPr>
          <p:nvPr>
            <p:ph type="dt" sz="quarter" idx="10"/>
          </p:nvPr>
        </p:nvSpPr>
        <p:spPr>
          <a:noFill/>
        </p:spPr>
        <p:txBody>
          <a:bodyPr/>
          <a:lstStyle/>
          <a:p>
            <a:fld id="{3DEC4419-CA12-4314-99BD-C77D4324B977}" type="datetime1">
              <a:rPr lang="en-US" smtClean="0">
                <a:latin typeface="Arial" charset="0"/>
                <a:cs typeface="Arial" charset="0"/>
              </a:rPr>
              <a:t>11/19/16</a:t>
            </a:fld>
            <a:endParaRPr lang="en-US">
              <a:latin typeface="Arial" charset="0"/>
              <a:cs typeface="Arial" charset="0"/>
            </a:endParaRPr>
          </a:p>
        </p:txBody>
      </p:sp>
      <p:sp>
        <p:nvSpPr>
          <p:cNvPr id="19462" name="Slide Number Placeholder 5"/>
          <p:cNvSpPr>
            <a:spLocks noGrp="1"/>
          </p:cNvSpPr>
          <p:nvPr>
            <p:ph type="sldNum" sz="quarter" idx="12"/>
          </p:nvPr>
        </p:nvSpPr>
        <p:spPr>
          <a:noFill/>
        </p:spPr>
        <p:txBody>
          <a:bodyPr/>
          <a:lstStyle/>
          <a:p>
            <a:fld id="{9BB2DD21-DA19-4E0B-9FF3-5A6369074523}" type="slidenum">
              <a:rPr lang="ar-SA">
                <a:latin typeface="Arial" charset="0"/>
                <a:cs typeface="Arial" charset="0"/>
              </a:rPr>
              <a:pPr/>
              <a:t>29</a:t>
            </a:fld>
            <a:endParaRPr lang="en-US">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Packetizing</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6EC08FB4-FCFC-4193-9F70-AFF39B04E607}"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Checksum idea</a:t>
            </a:r>
            <a:endParaRPr lang="en-US" dirty="0"/>
          </a:p>
        </p:txBody>
      </p:sp>
      <p:sp>
        <p:nvSpPr>
          <p:cNvPr id="3" name="Content Placeholder 2"/>
          <p:cNvSpPr>
            <a:spLocks noGrp="1"/>
          </p:cNvSpPr>
          <p:nvPr>
            <p:ph idx="1"/>
          </p:nvPr>
        </p:nvSpPr>
        <p:spPr/>
        <p:txBody>
          <a:bodyPr/>
          <a:lstStyle/>
          <a:p>
            <a:r>
              <a:rPr lang="en-US" dirty="0"/>
              <a:t>Suppose our data is a list of five 4-bit numbers that we want to send to a destination. In addition to sending these numbers, we send the sum of the numbers. For example, if the set of numbers is (7, 11, 12, 0, 6), we send (7, 11, 12, 0, 6, 36), where 36 is the sum of the original numbers. The receiver adds the five numbers and compares the result with the sum. If the two are the same, the receiver assumes no error, accepts the five numbers, and discards the sum. Otherwise, there is an error somewhere and the data are not accepted.</a:t>
            </a:r>
          </a:p>
          <a:p>
            <a:endParaRPr lang="en-US" dirty="0"/>
          </a:p>
        </p:txBody>
      </p:sp>
      <p:sp>
        <p:nvSpPr>
          <p:cNvPr id="4" name="Date Placeholder 3"/>
          <p:cNvSpPr>
            <a:spLocks noGrp="1"/>
          </p:cNvSpPr>
          <p:nvPr>
            <p:ph type="dt" sz="half" idx="10"/>
          </p:nvPr>
        </p:nvSpPr>
        <p:spPr/>
        <p:txBody>
          <a:bodyPr/>
          <a:lstStyle/>
          <a:p>
            <a:fld id="{B33B63B0-CFD8-480F-A543-9DD0B2F4D5F4}"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30</a:t>
            </a:fld>
            <a:endParaRPr lang="en-US"/>
          </a:p>
        </p:txBody>
      </p:sp>
    </p:spTree>
    <p:extLst>
      <p:ext uri="{BB962C8B-B14F-4D97-AF65-F5344CB8AC3E}">
        <p14:creationId xmlns:p14="http://schemas.microsoft.com/office/powerpoint/2010/main" val="18063042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2400" b="1" i="1" dirty="0">
                <a:ea typeface="Times New Roman" charset="0"/>
                <a:cs typeface="Times New Roman" charset="0"/>
              </a:rPr>
              <a:t>We can make the job of the receiver easier if we send the negative (complement) of the sum, called the </a:t>
            </a:r>
            <a:r>
              <a:rPr lang="en-US" altLang="en-US" sz="2400" b="1" i="1" dirty="0">
                <a:solidFill>
                  <a:srgbClr val="FF0000"/>
                </a:solidFill>
                <a:ea typeface="Times New Roman" charset="0"/>
                <a:cs typeface="Times New Roman" charset="0"/>
              </a:rPr>
              <a:t>checksum</a:t>
            </a:r>
            <a:r>
              <a:rPr lang="en-US" altLang="en-US" sz="2400" b="1" i="1" dirty="0">
                <a:ea typeface="Times New Roman" charset="0"/>
                <a:cs typeface="Times New Roman" charset="0"/>
              </a:rPr>
              <a:t>. In this case, we send (7, 11, 12, 0, 6, </a:t>
            </a:r>
            <a:r>
              <a:rPr lang="en-US" altLang="en-US" sz="2400" b="1" i="1" dirty="0">
                <a:solidFill>
                  <a:srgbClr val="FF0000"/>
                </a:solidFill>
                <a:ea typeface="Times New Roman" charset="0"/>
                <a:cs typeface="Times New Roman" charset="0"/>
              </a:rPr>
              <a:t>−36</a:t>
            </a:r>
            <a:r>
              <a:rPr lang="en-US" altLang="en-US" sz="2400" b="1" i="1" dirty="0">
                <a:ea typeface="Times New Roman" charset="0"/>
                <a:cs typeface="Times New Roman" charset="0"/>
              </a:rPr>
              <a:t>). The receiver can add all the numbers received (including the checksum). If the result is 0, it assumes no error; otherwise, there is an error.</a:t>
            </a:r>
          </a:p>
          <a:p>
            <a:endParaRPr lang="en-US" dirty="0"/>
          </a:p>
        </p:txBody>
      </p:sp>
      <p:sp>
        <p:nvSpPr>
          <p:cNvPr id="4" name="Date Placeholder 3"/>
          <p:cNvSpPr>
            <a:spLocks noGrp="1"/>
          </p:cNvSpPr>
          <p:nvPr>
            <p:ph type="dt" sz="half" idx="10"/>
          </p:nvPr>
        </p:nvSpPr>
        <p:spPr/>
        <p:txBody>
          <a:bodyPr/>
          <a:lstStyle/>
          <a:p>
            <a:fld id="{B33B63B0-CFD8-480F-A543-9DD0B2F4D5F4}"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31</a:t>
            </a:fld>
            <a:endParaRPr lang="en-US"/>
          </a:p>
        </p:txBody>
      </p:sp>
    </p:spTree>
    <p:extLst>
      <p:ext uri="{BB962C8B-B14F-4D97-AF65-F5344CB8AC3E}">
        <p14:creationId xmlns:p14="http://schemas.microsoft.com/office/powerpoint/2010/main" val="1444115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Networks Send Data</a:t>
            </a:r>
            <a:endParaRPr lang="en-US" dirty="0"/>
          </a:p>
        </p:txBody>
      </p:sp>
      <p:sp>
        <p:nvSpPr>
          <p:cNvPr id="3" name="Content Placeholder 2"/>
          <p:cNvSpPr>
            <a:spLocks noGrp="1"/>
          </p:cNvSpPr>
          <p:nvPr>
            <p:ph idx="1"/>
          </p:nvPr>
        </p:nvSpPr>
        <p:spPr/>
        <p:txBody>
          <a:bodyPr/>
          <a:lstStyle/>
          <a:p>
            <a:r>
              <a:rPr lang="en-US" dirty="0" smtClean="0"/>
              <a:t>To send data over a network, the data is broken down into small, manageable packets , each wrapped with the essential information needed to get it from its source to the correct destination .</a:t>
            </a:r>
          </a:p>
          <a:p>
            <a:r>
              <a:rPr lang="en-US" dirty="0" smtClean="0"/>
              <a:t>In the sender, data  is disassembled in small chunks.</a:t>
            </a:r>
          </a:p>
          <a:p>
            <a:r>
              <a:rPr lang="en-US" dirty="0" smtClean="0"/>
              <a:t>Then it reassemble in the proper order when it reaches its destination.</a:t>
            </a:r>
          </a:p>
          <a:p>
            <a:endParaRPr lang="en-US" dirty="0" smtClean="0"/>
          </a:p>
          <a:p>
            <a:pPr>
              <a:buNone/>
            </a:pP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3995936" y="4653136"/>
            <a:ext cx="3324225" cy="1916832"/>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95B4FFE1-0C02-49D2-9A9A-9A023940A0F5}"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35280" cy="1143000"/>
          </a:xfrm>
        </p:spPr>
        <p:txBody>
          <a:bodyPr>
            <a:normAutofit fontScale="90000"/>
          </a:bodyPr>
          <a:lstStyle/>
          <a:p>
            <a:r>
              <a:rPr lang="en-US" b="1" dirty="0" smtClean="0"/>
              <a:t>The Function of Packets in Network Communications</a:t>
            </a:r>
            <a:endParaRPr lang="en-US" dirty="0"/>
          </a:p>
        </p:txBody>
      </p:sp>
      <p:sp>
        <p:nvSpPr>
          <p:cNvPr id="3" name="Content Placeholder 2"/>
          <p:cNvSpPr>
            <a:spLocks noGrp="1"/>
          </p:cNvSpPr>
          <p:nvPr>
            <p:ph idx="1"/>
          </p:nvPr>
        </p:nvSpPr>
        <p:spPr>
          <a:xfrm>
            <a:off x="457200" y="1935480"/>
            <a:ext cx="7859216" cy="4922520"/>
          </a:xfrm>
        </p:spPr>
        <p:txBody>
          <a:bodyPr>
            <a:normAutofit/>
          </a:bodyPr>
          <a:lstStyle/>
          <a:p>
            <a:pPr algn="just">
              <a:spcAft>
                <a:spcPts val="600"/>
              </a:spcAft>
            </a:pPr>
            <a:r>
              <a:rPr lang="en-US" dirty="0" smtClean="0"/>
              <a:t>Networks cannot operate if computers put large amounts of data on the cable at the same time.</a:t>
            </a:r>
          </a:p>
          <a:p>
            <a:pPr>
              <a:buNone/>
            </a:pP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1691680" y="3140968"/>
            <a:ext cx="5184576" cy="3096344"/>
          </a:xfrm>
          <a:prstGeom prst="rect">
            <a:avLst/>
          </a:prstGeom>
          <a:noFill/>
          <a:ln w="9525">
            <a:noFill/>
            <a:miter lim="800000"/>
            <a:headEnd/>
            <a:tailEnd/>
          </a:ln>
        </p:spPr>
      </p:pic>
      <p:sp>
        <p:nvSpPr>
          <p:cNvPr id="4" name="Date Placeholder 3"/>
          <p:cNvSpPr>
            <a:spLocks noGrp="1"/>
          </p:cNvSpPr>
          <p:nvPr>
            <p:ph type="dt" sz="half" idx="10"/>
          </p:nvPr>
        </p:nvSpPr>
        <p:spPr/>
        <p:txBody>
          <a:bodyPr/>
          <a:lstStyle/>
          <a:p>
            <a:fld id="{29C2521D-6FA9-41BC-BFF2-8B5373937BDC}"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35280" cy="1143000"/>
          </a:xfrm>
        </p:spPr>
        <p:txBody>
          <a:bodyPr>
            <a:normAutofit fontScale="90000"/>
          </a:bodyPr>
          <a:lstStyle/>
          <a:p>
            <a:r>
              <a:rPr lang="en-US" b="1" dirty="0" smtClean="0"/>
              <a:t>The Function of Packets in Network Communications</a:t>
            </a:r>
            <a:endParaRPr lang="en-US" dirty="0"/>
          </a:p>
        </p:txBody>
      </p:sp>
      <p:sp>
        <p:nvSpPr>
          <p:cNvPr id="3" name="Content Placeholder 2"/>
          <p:cNvSpPr>
            <a:spLocks noGrp="1"/>
          </p:cNvSpPr>
          <p:nvPr>
            <p:ph idx="1"/>
          </p:nvPr>
        </p:nvSpPr>
        <p:spPr>
          <a:xfrm>
            <a:off x="7325" y="1988840"/>
            <a:ext cx="8640960" cy="4608512"/>
          </a:xfrm>
        </p:spPr>
        <p:txBody>
          <a:bodyPr>
            <a:normAutofit lnSpcReduction="10000"/>
          </a:bodyPr>
          <a:lstStyle/>
          <a:p>
            <a:pPr algn="just">
              <a:spcAft>
                <a:spcPts val="600"/>
              </a:spcAft>
            </a:pPr>
            <a:r>
              <a:rPr lang="en-US" dirty="0" smtClean="0"/>
              <a:t>There are two reasons why putting large chunks of data on the cable at one time slows down the network:</a:t>
            </a:r>
          </a:p>
          <a:p>
            <a:pPr marL="850392" lvl="1" indent="-457200" algn="just">
              <a:spcAft>
                <a:spcPts val="600"/>
              </a:spcAft>
              <a:buFont typeface="+mj-lt"/>
              <a:buAutoNum type="arabicPeriod"/>
            </a:pPr>
            <a:r>
              <a:rPr lang="en-US" dirty="0" smtClean="0"/>
              <a:t>Large amounts of data sent as one large unit tie up the network and make timely interaction and communications impossible because one computer is flooding the cable with data.</a:t>
            </a:r>
          </a:p>
          <a:p>
            <a:pPr marL="850392" lvl="1" indent="-457200" algn="just">
              <a:spcAft>
                <a:spcPts val="600"/>
              </a:spcAft>
              <a:buFont typeface="+mj-lt"/>
              <a:buAutoNum type="arabicPeriod"/>
            </a:pPr>
            <a:r>
              <a:rPr lang="en-US" dirty="0" smtClean="0"/>
              <a:t>The impact of retransmitting large units of data further multiplies network traffic.</a:t>
            </a:r>
          </a:p>
          <a:p>
            <a:pPr algn="just">
              <a:spcAft>
                <a:spcPts val="600"/>
              </a:spcAft>
            </a:pPr>
            <a:r>
              <a:rPr lang="en-US" dirty="0" smtClean="0"/>
              <a:t>These effects are minimized when the large data units are reformatted into smaller packages for better management of error correction in transmission.</a:t>
            </a:r>
          </a:p>
        </p:txBody>
      </p:sp>
      <p:sp>
        <p:nvSpPr>
          <p:cNvPr id="4" name="Date Placeholder 3"/>
          <p:cNvSpPr>
            <a:spLocks noGrp="1"/>
          </p:cNvSpPr>
          <p:nvPr>
            <p:ph type="dt" sz="half" idx="10"/>
          </p:nvPr>
        </p:nvSpPr>
        <p:spPr/>
        <p:txBody>
          <a:bodyPr/>
          <a:lstStyle/>
          <a:p>
            <a:fld id="{FC66D4C4-8D32-4CD0-8475-A8D81903D295}"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Components of Packets</a:t>
            </a:r>
            <a:endParaRPr lang="en-US" b="1" dirty="0"/>
          </a:p>
        </p:txBody>
      </p:sp>
      <p:sp>
        <p:nvSpPr>
          <p:cNvPr id="3" name="Content Placeholder 2"/>
          <p:cNvSpPr>
            <a:spLocks noGrp="1"/>
          </p:cNvSpPr>
          <p:nvPr>
            <p:ph idx="1"/>
          </p:nvPr>
        </p:nvSpPr>
        <p:spPr/>
        <p:txBody>
          <a:bodyPr>
            <a:normAutofit fontScale="92500" lnSpcReduction="10000"/>
          </a:bodyPr>
          <a:lstStyle/>
          <a:p>
            <a:pPr lvl="1">
              <a:buNone/>
            </a:pPr>
            <a:r>
              <a:rPr lang="en-US" sz="3000" dirty="0" smtClean="0"/>
              <a:t>Packets contents are based on the protocol used , but they basically contain:</a:t>
            </a:r>
          </a:p>
          <a:p>
            <a:pPr lvl="1">
              <a:buFont typeface="Wingdings" pitchFamily="2" charset="2"/>
              <a:buChar char="§"/>
            </a:pPr>
            <a:r>
              <a:rPr lang="en-US" sz="2600" dirty="0" smtClean="0"/>
              <a:t>Source address</a:t>
            </a:r>
          </a:p>
          <a:p>
            <a:pPr lvl="1">
              <a:buFont typeface="Wingdings" pitchFamily="2" charset="2"/>
              <a:buChar char="§"/>
            </a:pPr>
            <a:r>
              <a:rPr lang="en-US" sz="2600" dirty="0" smtClean="0"/>
              <a:t>Destination address</a:t>
            </a:r>
          </a:p>
          <a:p>
            <a:pPr lvl="1">
              <a:buFont typeface="Wingdings" pitchFamily="2" charset="2"/>
              <a:buChar char="§"/>
            </a:pPr>
            <a:r>
              <a:rPr lang="en-US" sz="2600" dirty="0" smtClean="0"/>
              <a:t>Data to be sent ( files &amp; messages)</a:t>
            </a:r>
          </a:p>
          <a:p>
            <a:pPr lvl="1">
              <a:buFont typeface="Wingdings" pitchFamily="2" charset="2"/>
              <a:buChar char="§"/>
            </a:pPr>
            <a:r>
              <a:rPr lang="en-US" sz="2600" dirty="0" smtClean="0"/>
              <a:t>Other information like:</a:t>
            </a:r>
          </a:p>
          <a:p>
            <a:pPr lvl="2">
              <a:buFont typeface="Wingdings" pitchFamily="2" charset="2"/>
              <a:buChar char="§"/>
            </a:pPr>
            <a:r>
              <a:rPr lang="en-US" sz="2300" dirty="0" smtClean="0"/>
              <a:t>Giving instructions to the network on how to send data</a:t>
            </a:r>
          </a:p>
          <a:p>
            <a:pPr lvl="2">
              <a:buFont typeface="Wingdings" pitchFamily="2" charset="2"/>
              <a:buChar char="§"/>
            </a:pPr>
            <a:r>
              <a:rPr lang="en-US" sz="2300" dirty="0" smtClean="0"/>
              <a:t>Telling the receiving computer how to collect and arrange packets.</a:t>
            </a:r>
          </a:p>
          <a:p>
            <a:pPr lvl="2">
              <a:buFont typeface="Wingdings" pitchFamily="2" charset="2"/>
              <a:buChar char="§"/>
            </a:pPr>
            <a:r>
              <a:rPr lang="en-US" sz="2300" dirty="0" smtClean="0"/>
              <a:t>Checking data from errors (determine the need to resend the data) </a:t>
            </a:r>
          </a:p>
          <a:p>
            <a:pPr lvl="2">
              <a:buFont typeface="Wingdings" pitchFamily="2" charset="2"/>
              <a:buChar char="§"/>
            </a:pPr>
            <a:endParaRPr lang="en-US" sz="2300" dirty="0" smtClean="0"/>
          </a:p>
          <a:p>
            <a:endParaRPr lang="en-US" dirty="0"/>
          </a:p>
        </p:txBody>
      </p:sp>
      <p:sp>
        <p:nvSpPr>
          <p:cNvPr id="4" name="Date Placeholder 3"/>
          <p:cNvSpPr>
            <a:spLocks noGrp="1"/>
          </p:cNvSpPr>
          <p:nvPr>
            <p:ph type="dt" sz="half" idx="10"/>
          </p:nvPr>
        </p:nvSpPr>
        <p:spPr/>
        <p:txBody>
          <a:bodyPr/>
          <a:lstStyle/>
          <a:p>
            <a:fld id="{49872C2D-482E-4814-AED6-EDE5B3D1E0CC}"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dirty="0" smtClean="0"/>
              <a:t>A Typical data packet on the Network</a:t>
            </a:r>
            <a:endParaRPr lang="en-US" b="1"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l="27338" t="44411" r="24345" b="39275"/>
          <a:stretch>
            <a:fillRect/>
          </a:stretch>
        </p:blipFill>
        <p:spPr bwMode="auto">
          <a:xfrm>
            <a:off x="755576" y="1916832"/>
            <a:ext cx="8001000" cy="382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ular Callout 5"/>
          <p:cNvSpPr/>
          <p:nvPr/>
        </p:nvSpPr>
        <p:spPr>
          <a:xfrm>
            <a:off x="5940152" y="5877272"/>
            <a:ext cx="1872208" cy="675456"/>
          </a:xfrm>
          <a:prstGeom prst="wedgeRectCallout">
            <a:avLst>
              <a:gd name="adj1" fmla="val -15156"/>
              <a:gd name="adj2" fmla="val -20339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solidFill>
                  <a:srgbClr val="0070C0"/>
                </a:solidFill>
              </a:rPr>
              <a:t> error-checking component</a:t>
            </a:r>
            <a:endParaRPr lang="en-US" dirty="0">
              <a:solidFill>
                <a:srgbClr val="0070C0"/>
              </a:solidFill>
            </a:endParaRPr>
          </a:p>
        </p:txBody>
      </p:sp>
      <p:sp>
        <p:nvSpPr>
          <p:cNvPr id="2" name="Date Placeholder 1"/>
          <p:cNvSpPr>
            <a:spLocks noGrp="1"/>
          </p:cNvSpPr>
          <p:nvPr>
            <p:ph type="dt" sz="half" idx="10"/>
          </p:nvPr>
        </p:nvSpPr>
        <p:spPr/>
        <p:txBody>
          <a:bodyPr/>
          <a:lstStyle/>
          <a:p>
            <a:fld id="{4456164B-3C47-4462-8808-06E3D7A49B1B}" type="datetime1">
              <a:rPr lang="en-US" smtClean="0"/>
              <a:t>11/19/16</a:t>
            </a:fld>
            <a:endParaRPr lang="en-US"/>
          </a:p>
        </p:txBody>
      </p:sp>
      <p:sp>
        <p:nvSpPr>
          <p:cNvPr id="3" name="Slide Number Placeholder 2"/>
          <p:cNvSpPr>
            <a:spLocks noGrp="1"/>
          </p:cNvSpPr>
          <p:nvPr>
            <p:ph type="sldNum" sz="quarter" idx="12"/>
          </p:nvPr>
        </p:nvSpPr>
        <p:spPr/>
        <p:txBody>
          <a:bodyPr/>
          <a:lstStyle/>
          <a:p>
            <a:fld id="{BA269304-B6F7-4E64-8DCA-A79DB7C93B3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Detection</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93E712AF-D855-4F15-9F7B-3776B3356B0B}" type="datetime1">
              <a:rPr lang="en-US" smtClean="0"/>
              <a:t>11/19/16</a:t>
            </a:fld>
            <a:endParaRPr lang="en-US"/>
          </a:p>
        </p:txBody>
      </p:sp>
      <p:sp>
        <p:nvSpPr>
          <p:cNvPr id="5" name="Slide Number Placeholder 4"/>
          <p:cNvSpPr>
            <a:spLocks noGrp="1"/>
          </p:cNvSpPr>
          <p:nvPr>
            <p:ph type="sldNum" sz="quarter" idx="12"/>
          </p:nvPr>
        </p:nvSpPr>
        <p:spPr/>
        <p:txBody>
          <a:bodyPr/>
          <a:lstStyle/>
          <a:p>
            <a:fld id="{BA269304-B6F7-4E64-8DCA-A79DB7C93B3F}"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6B9E69D0F0065419A4E123ACC4E961F" ma:contentTypeVersion="0" ma:contentTypeDescription="Create a new document." ma:contentTypeScope="" ma:versionID="ba28e6fc789e9bcc1c5b85db2ae5da0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BF1483-D04C-443E-8536-8005644ED4D6}">
  <ds:schemaRefs>
    <ds:schemaRef ds:uri="http://schemas.microsoft.com/sharepoint/v3/contenttype/forms"/>
  </ds:schemaRefs>
</ds:datastoreItem>
</file>

<file path=customXml/itemProps2.xml><?xml version="1.0" encoding="utf-8"?>
<ds:datastoreItem xmlns:ds="http://schemas.openxmlformats.org/officeDocument/2006/customXml" ds:itemID="{67C7F5D7-A809-4FF0-853E-A3B1CAA95B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54B1911-6EBF-4BF0-ADEB-BCE1D9FB46C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Flow</Template>
  <TotalTime>1114</TotalTime>
  <Words>1672</Words>
  <Application>Microsoft Macintosh PowerPoint</Application>
  <PresentationFormat>On-screen Show (4:3)</PresentationFormat>
  <Paragraphs>251</Paragraphs>
  <Slides>31</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31</vt:i4>
      </vt:variant>
    </vt:vector>
  </HeadingPairs>
  <TitlesOfParts>
    <vt:vector size="43" baseType="lpstr">
      <vt:lpstr>Constantia</vt:lpstr>
      <vt:lpstr>Courier New</vt:lpstr>
      <vt:lpstr>HY신명조</vt:lpstr>
      <vt:lpstr>HY중고딕</vt:lpstr>
      <vt:lpstr>Majalla UI</vt:lpstr>
      <vt:lpstr>Traditional Arabic</vt:lpstr>
      <vt:lpstr>Arial</vt:lpstr>
      <vt:lpstr>Calibri</vt:lpstr>
      <vt:lpstr>Times New Roman</vt:lpstr>
      <vt:lpstr>Wingdings</vt:lpstr>
      <vt:lpstr>Wingdings 2</vt:lpstr>
      <vt:lpstr>Flow</vt:lpstr>
      <vt:lpstr>Lec#5 part 1</vt:lpstr>
      <vt:lpstr>The Data Link Layer</vt:lpstr>
      <vt:lpstr>Packetizing</vt:lpstr>
      <vt:lpstr>How Networks Send Data</vt:lpstr>
      <vt:lpstr>The Function of Packets in Network Communications</vt:lpstr>
      <vt:lpstr>The Function of Packets in Network Communications</vt:lpstr>
      <vt:lpstr>Components of Packets</vt:lpstr>
      <vt:lpstr>A Typical data packet on the Network</vt:lpstr>
      <vt:lpstr>Error Detection</vt:lpstr>
      <vt:lpstr>Accuracy of the Transmitted Data</vt:lpstr>
      <vt:lpstr>Single-Bit Error</vt:lpstr>
      <vt:lpstr>Burst Error</vt:lpstr>
      <vt:lpstr>Error Detection</vt:lpstr>
      <vt:lpstr>Error Detection Methods</vt:lpstr>
      <vt:lpstr>Parity Check</vt:lpstr>
      <vt:lpstr>Even/odd parity</vt:lpstr>
      <vt:lpstr>Even/odd parity</vt:lpstr>
      <vt:lpstr>Even/odd parity</vt:lpstr>
      <vt:lpstr>Example (1)</vt:lpstr>
      <vt:lpstr>Parity Bit</vt:lpstr>
      <vt:lpstr>Parity Checking</vt:lpstr>
      <vt:lpstr>Exercise 1</vt:lpstr>
      <vt:lpstr>Exercise 2</vt:lpstr>
      <vt:lpstr>Parity Check</vt:lpstr>
      <vt:lpstr>Cyclic Redundancy Check (CRC)</vt:lpstr>
      <vt:lpstr>Cyclic Redundancy Check (CRC)</vt:lpstr>
      <vt:lpstr>Division in CRC encoder </vt:lpstr>
      <vt:lpstr>Division in the CRC decoder for two cases</vt:lpstr>
      <vt:lpstr>Checksum</vt:lpstr>
      <vt:lpstr>Checksum idea</vt:lpstr>
      <vt:lpstr>PowerPoint Presentation</vt:lpstr>
    </vt:vector>
  </TitlesOfParts>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NOOR</dc:creator>
  <cp:lastModifiedBy>Microsoft Office User</cp:lastModifiedBy>
  <cp:revision>82</cp:revision>
  <dcterms:created xsi:type="dcterms:W3CDTF">2013-02-28T13:56:15Z</dcterms:created>
  <dcterms:modified xsi:type="dcterms:W3CDTF">2016-11-19T14:53:26Z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0x01010086B9E69D0F0065419A4E123ACC4E961F</vt:lpwstr>
  </property>
</Properties>
</file>