
<file path=[Content_Types].xml><?xml version="1.0" encoding="utf-8"?>
<Types xmlns="http://schemas.openxmlformats.org/package/2006/content-types">
  <Override PartName="/ppt/slides/slide29.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34"/>
  </p:notesMasterIdLst>
  <p:handoutMasterIdLst>
    <p:handoutMasterId r:id="rId35"/>
  </p:handoutMasterIdLst>
  <p:sldIdLst>
    <p:sldId id="256" r:id="rId2"/>
    <p:sldId id="257" r:id="rId3"/>
    <p:sldId id="259" r:id="rId4"/>
    <p:sldId id="261" r:id="rId5"/>
    <p:sldId id="260" r:id="rId6"/>
    <p:sldId id="262" r:id="rId7"/>
    <p:sldId id="268" r:id="rId8"/>
    <p:sldId id="264" r:id="rId9"/>
    <p:sldId id="265" r:id="rId10"/>
    <p:sldId id="266" r:id="rId11"/>
    <p:sldId id="267" r:id="rId12"/>
    <p:sldId id="269" r:id="rId13"/>
    <p:sldId id="270" r:id="rId14"/>
    <p:sldId id="282" r:id="rId15"/>
    <p:sldId id="271" r:id="rId16"/>
    <p:sldId id="272" r:id="rId17"/>
    <p:sldId id="273" r:id="rId18"/>
    <p:sldId id="274" r:id="rId19"/>
    <p:sldId id="275" r:id="rId20"/>
    <p:sldId id="276" r:id="rId21"/>
    <p:sldId id="277" r:id="rId22"/>
    <p:sldId id="362" r:id="rId23"/>
    <p:sldId id="363" r:id="rId24"/>
    <p:sldId id="364" r:id="rId25"/>
    <p:sldId id="278" r:id="rId26"/>
    <p:sldId id="279" r:id="rId27"/>
    <p:sldId id="280" r:id="rId28"/>
    <p:sldId id="281" r:id="rId29"/>
    <p:sldId id="283" r:id="rId30"/>
    <p:sldId id="284" r:id="rId31"/>
    <p:sldId id="285" r:id="rId32"/>
    <p:sldId id="286" r:id="rId33"/>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DD7DD"/>
    <a:srgbClr val="F73543"/>
    <a:srgbClr val="FCB2BE"/>
    <a:srgbClr val="B4F7F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60" d="100"/>
          <a:sy n="60" d="100"/>
        </p:scale>
        <p:origin x="-1350" y="-25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SA"/>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smtClean="0">
                <a:latin typeface="+mn-lt"/>
                <a:cs typeface="+mn-cs"/>
              </a:defRPr>
            </a:lvl1pPr>
          </a:lstStyle>
          <a:p>
            <a:pPr>
              <a:defRPr/>
            </a:pPr>
            <a:fld id="{B49B0695-E18C-45F5-AC6B-D80AAE4258D7}" type="datetimeFigureOut">
              <a:rPr lang="ar-SA"/>
              <a:pPr>
                <a:defRPr/>
              </a:pPr>
              <a:t>11/05/1431</a:t>
            </a:fld>
            <a:endParaRPr lang="ar-SA"/>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ar-SA"/>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smtClean="0">
                <a:latin typeface="+mn-lt"/>
                <a:cs typeface="+mn-cs"/>
              </a:defRPr>
            </a:lvl1pPr>
          </a:lstStyle>
          <a:p>
            <a:pPr>
              <a:defRPr/>
            </a:pPr>
            <a:fld id="{D9915F6D-AD46-4BE2-9191-5CAEB6B92CA3}" type="slidenum">
              <a:rPr lang="ar-SA"/>
              <a:pPr>
                <a:defRPr/>
              </a:pPr>
              <a:t>‹#›</a:t>
            </a:fld>
            <a:endParaRPr lang="ar-SA"/>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smtClean="0">
                <a:latin typeface="+mn-lt"/>
                <a:cs typeface="+mn-cs"/>
              </a:defRPr>
            </a:lvl1pPr>
          </a:lstStyle>
          <a:p>
            <a:pPr>
              <a:defRPr/>
            </a:pPr>
            <a:fld id="{01A8C776-8DE9-4F49-BDA5-3BEEC01272E5}" type="datetimeFigureOut">
              <a:rPr lang="ar-SA"/>
              <a:pPr>
                <a:defRPr/>
              </a:pPr>
              <a:t>11/05/1431</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smtClean="0">
                <a:latin typeface="+mn-lt"/>
                <a:cs typeface="+mn-cs"/>
              </a:defRPr>
            </a:lvl1pPr>
          </a:lstStyle>
          <a:p>
            <a:pPr>
              <a:defRPr/>
            </a:pPr>
            <a:fld id="{847941E5-E56E-48C2-B87B-6BA96842DFB9}" type="slidenum">
              <a:rPr lang="ar-SA"/>
              <a:pPr>
                <a:defRPr/>
              </a:pPr>
              <a:t>‹#›</a:t>
            </a:fld>
            <a:endParaRPr lang="ar-SA"/>
          </a:p>
        </p:txBody>
      </p:sp>
    </p:spTree>
  </p:cSld>
  <p:clrMap bg1="lt1" tx1="dk1" bg2="lt2" tx2="dk2" accent1="accent1" accent2="accent2" accent3="accent3" accent4="accent4" accent5="accent5" accent6="accent6" hlink="hlink" folHlink="folHlink"/>
  <p:hf sldNum="0" hdr="0" ftr="0" dt="0"/>
  <p:notesStyle>
    <a:lvl1pPr algn="r" rtl="1" fontAlgn="base">
      <a:spcBef>
        <a:spcPct val="30000"/>
      </a:spcBef>
      <a:spcAft>
        <a:spcPct val="0"/>
      </a:spcAft>
      <a:defRPr sz="1200" kern="1200">
        <a:solidFill>
          <a:schemeClr val="tx1"/>
        </a:solidFill>
        <a:latin typeface="+mn-lt"/>
        <a:ea typeface="+mn-ea"/>
        <a:cs typeface="+mn-cs"/>
      </a:defRPr>
    </a:lvl1pPr>
    <a:lvl2pPr marL="457200" algn="r" rtl="1" fontAlgn="base">
      <a:spcBef>
        <a:spcPct val="30000"/>
      </a:spcBef>
      <a:spcAft>
        <a:spcPct val="0"/>
      </a:spcAft>
      <a:defRPr sz="1200" kern="1200">
        <a:solidFill>
          <a:schemeClr val="tx1"/>
        </a:solidFill>
        <a:latin typeface="+mn-lt"/>
        <a:ea typeface="+mn-ea"/>
        <a:cs typeface="+mn-cs"/>
      </a:defRPr>
    </a:lvl2pPr>
    <a:lvl3pPr marL="914400" algn="r" rtl="1" fontAlgn="base">
      <a:spcBef>
        <a:spcPct val="30000"/>
      </a:spcBef>
      <a:spcAft>
        <a:spcPct val="0"/>
      </a:spcAft>
      <a:defRPr sz="1200" kern="1200">
        <a:solidFill>
          <a:schemeClr val="tx1"/>
        </a:solidFill>
        <a:latin typeface="+mn-lt"/>
        <a:ea typeface="+mn-ea"/>
        <a:cs typeface="+mn-cs"/>
      </a:defRPr>
    </a:lvl3pPr>
    <a:lvl4pPr marL="1371600" algn="r" rtl="1" fontAlgn="base">
      <a:spcBef>
        <a:spcPct val="30000"/>
      </a:spcBef>
      <a:spcAft>
        <a:spcPct val="0"/>
      </a:spcAft>
      <a:defRPr sz="1200" kern="1200">
        <a:solidFill>
          <a:schemeClr val="tx1"/>
        </a:solidFill>
        <a:latin typeface="+mn-lt"/>
        <a:ea typeface="+mn-ea"/>
        <a:cs typeface="+mn-cs"/>
      </a:defRPr>
    </a:lvl4pPr>
    <a:lvl5pPr marL="1828800" algn="r" rtl="1" fontAlgn="base">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a:lstStyle/>
          <a:p>
            <a:pPr>
              <a:spcBef>
                <a:spcPct val="0"/>
              </a:spcBef>
            </a:pPr>
            <a:endParaRPr lang="ar-S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8"/>
          <p:cNvGrpSpPr>
            <a:grpSpLocks/>
          </p:cNvGrpSpPr>
          <p:nvPr/>
        </p:nvGrpSpPr>
        <p:grpSpPr bwMode="auto">
          <a:xfrm>
            <a:off x="685800" y="0"/>
            <a:ext cx="8001000" cy="7950200"/>
            <a:chOff x="685798" y="0"/>
            <a:chExt cx="8001004" cy="7950200"/>
          </a:xfrm>
        </p:grpSpPr>
        <p:sp>
          <p:nvSpPr>
            <p:cNvPr id="5" name="Pie 4"/>
            <p:cNvSpPr/>
            <p:nvPr/>
          </p:nvSpPr>
          <p:spPr>
            <a:xfrm flipH="1" flipV="1">
              <a:off x="1257298" y="5778500"/>
              <a:ext cx="2171701" cy="2171700"/>
            </a:xfrm>
            <a:prstGeom prst="pie">
              <a:avLst>
                <a:gd name="adj1" fmla="val 0"/>
                <a:gd name="adj2" fmla="val 10800000"/>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grpSp>
          <p:nvGrpSpPr>
            <p:cNvPr id="6" name="Group 52"/>
            <p:cNvGrpSpPr>
              <a:grpSpLocks/>
            </p:cNvGrpSpPr>
            <p:nvPr/>
          </p:nvGrpSpPr>
          <p:grpSpPr bwMode="auto">
            <a:xfrm>
              <a:off x="685798" y="0"/>
              <a:ext cx="8001004" cy="6856413"/>
              <a:chOff x="685798" y="0"/>
              <a:chExt cx="8001004" cy="6856413"/>
            </a:xfrm>
          </p:grpSpPr>
          <p:sp>
            <p:nvSpPr>
              <p:cNvPr id="7" name="Freeform 6"/>
              <p:cNvSpPr/>
              <p:nvPr/>
            </p:nvSpPr>
            <p:spPr>
              <a:xfrm>
                <a:off x="685798" y="5880100"/>
                <a:ext cx="1143001" cy="976313"/>
              </a:xfrm>
              <a:custGeom>
                <a:avLst/>
                <a:gdLst>
                  <a:gd name="connsiteX0" fmla="*/ 0 w 1143000"/>
                  <a:gd name="connsiteY0" fmla="*/ 571500 h 1143000"/>
                  <a:gd name="connsiteX1" fmla="*/ 167389 w 1143000"/>
                  <a:gd name="connsiteY1" fmla="*/ 167389 h 1143000"/>
                  <a:gd name="connsiteX2" fmla="*/ 571501 w 1143000"/>
                  <a:gd name="connsiteY2" fmla="*/ 1 h 1143000"/>
                  <a:gd name="connsiteX3" fmla="*/ 975612 w 1143000"/>
                  <a:gd name="connsiteY3" fmla="*/ 167390 h 1143000"/>
                  <a:gd name="connsiteX4" fmla="*/ 1143000 w 1143000"/>
                  <a:gd name="connsiteY4" fmla="*/ 571502 h 1143000"/>
                  <a:gd name="connsiteX5" fmla="*/ 975611 w 1143000"/>
                  <a:gd name="connsiteY5" fmla="*/ 975614 h 1143000"/>
                  <a:gd name="connsiteX6" fmla="*/ 571499 w 1143000"/>
                  <a:gd name="connsiteY6" fmla="*/ 1143002 h 1143000"/>
                  <a:gd name="connsiteX7" fmla="*/ 167387 w 1143000"/>
                  <a:gd name="connsiteY7" fmla="*/ 975613 h 1143000"/>
                  <a:gd name="connsiteX8" fmla="*/ -1 w 1143000"/>
                  <a:gd name="connsiteY8" fmla="*/ 571501 h 1143000"/>
                  <a:gd name="connsiteX9" fmla="*/ 0 w 1143000"/>
                  <a:gd name="connsiteY9" fmla="*/ 571500 h 1143000"/>
                  <a:gd name="connsiteX0" fmla="*/ 1 w 1143001"/>
                  <a:gd name="connsiteY0" fmla="*/ 571499 h 1042965"/>
                  <a:gd name="connsiteX1" fmla="*/ 167390 w 1143001"/>
                  <a:gd name="connsiteY1" fmla="*/ 167388 h 1042965"/>
                  <a:gd name="connsiteX2" fmla="*/ 571502 w 1143001"/>
                  <a:gd name="connsiteY2" fmla="*/ 0 h 1042965"/>
                  <a:gd name="connsiteX3" fmla="*/ 975613 w 1143001"/>
                  <a:gd name="connsiteY3" fmla="*/ 167389 h 1042965"/>
                  <a:gd name="connsiteX4" fmla="*/ 1143001 w 1143001"/>
                  <a:gd name="connsiteY4" fmla="*/ 571501 h 1042965"/>
                  <a:gd name="connsiteX5" fmla="*/ 975612 w 1143001"/>
                  <a:gd name="connsiteY5" fmla="*/ 975613 h 1042965"/>
                  <a:gd name="connsiteX6" fmla="*/ 167388 w 1143001"/>
                  <a:gd name="connsiteY6" fmla="*/ 975612 h 1042965"/>
                  <a:gd name="connsiteX7" fmla="*/ 0 w 1143001"/>
                  <a:gd name="connsiteY7" fmla="*/ 571500 h 1042965"/>
                  <a:gd name="connsiteX8" fmla="*/ 1 w 1143001"/>
                  <a:gd name="connsiteY8" fmla="*/ 571499 h 1042965"/>
                  <a:gd name="connsiteX0" fmla="*/ 1 w 1143001"/>
                  <a:gd name="connsiteY0" fmla="*/ 571499 h 975613"/>
                  <a:gd name="connsiteX1" fmla="*/ 167390 w 1143001"/>
                  <a:gd name="connsiteY1" fmla="*/ 167388 h 975613"/>
                  <a:gd name="connsiteX2" fmla="*/ 571502 w 1143001"/>
                  <a:gd name="connsiteY2" fmla="*/ 0 h 975613"/>
                  <a:gd name="connsiteX3" fmla="*/ 975613 w 1143001"/>
                  <a:gd name="connsiteY3" fmla="*/ 167389 h 975613"/>
                  <a:gd name="connsiteX4" fmla="*/ 1143001 w 1143001"/>
                  <a:gd name="connsiteY4" fmla="*/ 571501 h 975613"/>
                  <a:gd name="connsiteX5" fmla="*/ 975612 w 1143001"/>
                  <a:gd name="connsiteY5" fmla="*/ 975613 h 975613"/>
                  <a:gd name="connsiteX6" fmla="*/ 167388 w 1143001"/>
                  <a:gd name="connsiteY6" fmla="*/ 975612 h 975613"/>
                  <a:gd name="connsiteX7" fmla="*/ 0 w 1143001"/>
                  <a:gd name="connsiteY7" fmla="*/ 571500 h 975613"/>
                  <a:gd name="connsiteX8" fmla="*/ 1 w 1143001"/>
                  <a:gd name="connsiteY8" fmla="*/ 571499 h 97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1" h="975613">
                    <a:moveTo>
                      <a:pt x="1" y="571499"/>
                    </a:moveTo>
                    <a:cubicBezTo>
                      <a:pt x="1" y="419928"/>
                      <a:pt x="60213" y="274564"/>
                      <a:pt x="167390" y="167388"/>
                    </a:cubicBezTo>
                    <a:cubicBezTo>
                      <a:pt x="274567" y="60211"/>
                      <a:pt x="419931" y="0"/>
                      <a:pt x="571502" y="0"/>
                    </a:cubicBezTo>
                    <a:cubicBezTo>
                      <a:pt x="723073" y="0"/>
                      <a:pt x="868437" y="60212"/>
                      <a:pt x="975613" y="167389"/>
                    </a:cubicBezTo>
                    <a:cubicBezTo>
                      <a:pt x="1082790" y="274566"/>
                      <a:pt x="1143001" y="419930"/>
                      <a:pt x="1143001" y="571501"/>
                    </a:cubicBezTo>
                    <a:cubicBezTo>
                      <a:pt x="1143001" y="723072"/>
                      <a:pt x="1138214" y="908261"/>
                      <a:pt x="975612" y="975613"/>
                    </a:cubicBezTo>
                    <a:lnTo>
                      <a:pt x="167388" y="975612"/>
                    </a:lnTo>
                    <a:cubicBezTo>
                      <a:pt x="60211" y="868435"/>
                      <a:pt x="0" y="723071"/>
                      <a:pt x="0" y="571500"/>
                    </a:cubicBezTo>
                    <a:lnTo>
                      <a:pt x="1" y="571499"/>
                    </a:lnTo>
                    <a:close/>
                  </a:path>
                </a:pathLst>
              </a:cu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8" name="Oval 7"/>
              <p:cNvSpPr/>
              <p:nvPr/>
            </p:nvSpPr>
            <p:spPr>
              <a:xfrm>
                <a:off x="2590799" y="51816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9" name="Oval 8"/>
              <p:cNvSpPr/>
              <p:nvPr/>
            </p:nvSpPr>
            <p:spPr>
              <a:xfrm>
                <a:off x="838198" y="57912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9"/>
              <p:cNvSpPr/>
              <p:nvPr/>
            </p:nvSpPr>
            <p:spPr>
              <a:xfrm>
                <a:off x="2362199" y="594360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0"/>
              <p:cNvSpPr/>
              <p:nvPr/>
            </p:nvSpPr>
            <p:spPr>
              <a:xfrm>
                <a:off x="1676398" y="56261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11"/>
              <p:cNvSpPr/>
              <p:nvPr/>
            </p:nvSpPr>
            <p:spPr>
              <a:xfrm>
                <a:off x="1981199" y="53340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13" name="Oval 12"/>
              <p:cNvSpPr/>
              <p:nvPr/>
            </p:nvSpPr>
            <p:spPr>
              <a:xfrm>
                <a:off x="1943099" y="55626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14" name="Oval 13"/>
              <p:cNvSpPr/>
              <p:nvPr/>
            </p:nvSpPr>
            <p:spPr>
              <a:xfrm>
                <a:off x="2362199" y="502920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5" name="Oval 14"/>
              <p:cNvSpPr/>
              <p:nvPr/>
            </p:nvSpPr>
            <p:spPr>
              <a:xfrm>
                <a:off x="3009899" y="441960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6" name="Oval 15"/>
              <p:cNvSpPr/>
              <p:nvPr/>
            </p:nvSpPr>
            <p:spPr>
              <a:xfrm>
                <a:off x="2971799" y="46482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17" name="Oval 16"/>
              <p:cNvSpPr/>
              <p:nvPr/>
            </p:nvSpPr>
            <p:spPr>
              <a:xfrm>
                <a:off x="3314699" y="47244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18" name="Oval 17"/>
              <p:cNvSpPr/>
              <p:nvPr/>
            </p:nvSpPr>
            <p:spPr>
              <a:xfrm>
                <a:off x="3619499" y="50292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9" name="Oval 18"/>
              <p:cNvSpPr/>
              <p:nvPr/>
            </p:nvSpPr>
            <p:spPr>
              <a:xfrm>
                <a:off x="1384298" y="54864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0" name="Oval 19"/>
              <p:cNvSpPr/>
              <p:nvPr/>
            </p:nvSpPr>
            <p:spPr>
              <a:xfrm>
                <a:off x="3505199" y="52578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1" name="Oval 20"/>
              <p:cNvSpPr/>
              <p:nvPr/>
            </p:nvSpPr>
            <p:spPr>
              <a:xfrm>
                <a:off x="1295398" y="56642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2" name="Oval 21"/>
              <p:cNvSpPr/>
              <p:nvPr/>
            </p:nvSpPr>
            <p:spPr>
              <a:xfrm>
                <a:off x="1447798" y="55118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23" name="Oval 22"/>
              <p:cNvSpPr/>
              <p:nvPr/>
            </p:nvSpPr>
            <p:spPr>
              <a:xfrm>
                <a:off x="1600198" y="54864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4" name="Oval 23"/>
              <p:cNvSpPr/>
              <p:nvPr/>
            </p:nvSpPr>
            <p:spPr>
              <a:xfrm>
                <a:off x="3352799" y="5943600"/>
                <a:ext cx="533400" cy="533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25" name="Freeform 24"/>
              <p:cNvSpPr/>
              <p:nvPr/>
            </p:nvSpPr>
            <p:spPr>
              <a:xfrm flipV="1">
                <a:off x="5486400" y="0"/>
                <a:ext cx="1143001" cy="976313"/>
              </a:xfrm>
              <a:custGeom>
                <a:avLst/>
                <a:gdLst>
                  <a:gd name="connsiteX0" fmla="*/ 0 w 1143000"/>
                  <a:gd name="connsiteY0" fmla="*/ 571500 h 1143000"/>
                  <a:gd name="connsiteX1" fmla="*/ 167389 w 1143000"/>
                  <a:gd name="connsiteY1" fmla="*/ 167389 h 1143000"/>
                  <a:gd name="connsiteX2" fmla="*/ 571501 w 1143000"/>
                  <a:gd name="connsiteY2" fmla="*/ 1 h 1143000"/>
                  <a:gd name="connsiteX3" fmla="*/ 975612 w 1143000"/>
                  <a:gd name="connsiteY3" fmla="*/ 167390 h 1143000"/>
                  <a:gd name="connsiteX4" fmla="*/ 1143000 w 1143000"/>
                  <a:gd name="connsiteY4" fmla="*/ 571502 h 1143000"/>
                  <a:gd name="connsiteX5" fmla="*/ 975611 w 1143000"/>
                  <a:gd name="connsiteY5" fmla="*/ 975614 h 1143000"/>
                  <a:gd name="connsiteX6" fmla="*/ 571499 w 1143000"/>
                  <a:gd name="connsiteY6" fmla="*/ 1143002 h 1143000"/>
                  <a:gd name="connsiteX7" fmla="*/ 167387 w 1143000"/>
                  <a:gd name="connsiteY7" fmla="*/ 975613 h 1143000"/>
                  <a:gd name="connsiteX8" fmla="*/ -1 w 1143000"/>
                  <a:gd name="connsiteY8" fmla="*/ 571501 h 1143000"/>
                  <a:gd name="connsiteX9" fmla="*/ 0 w 1143000"/>
                  <a:gd name="connsiteY9" fmla="*/ 571500 h 1143000"/>
                  <a:gd name="connsiteX0" fmla="*/ 1 w 1143001"/>
                  <a:gd name="connsiteY0" fmla="*/ 571499 h 1042965"/>
                  <a:gd name="connsiteX1" fmla="*/ 167390 w 1143001"/>
                  <a:gd name="connsiteY1" fmla="*/ 167388 h 1042965"/>
                  <a:gd name="connsiteX2" fmla="*/ 571502 w 1143001"/>
                  <a:gd name="connsiteY2" fmla="*/ 0 h 1042965"/>
                  <a:gd name="connsiteX3" fmla="*/ 975613 w 1143001"/>
                  <a:gd name="connsiteY3" fmla="*/ 167389 h 1042965"/>
                  <a:gd name="connsiteX4" fmla="*/ 1143001 w 1143001"/>
                  <a:gd name="connsiteY4" fmla="*/ 571501 h 1042965"/>
                  <a:gd name="connsiteX5" fmla="*/ 975612 w 1143001"/>
                  <a:gd name="connsiteY5" fmla="*/ 975613 h 1042965"/>
                  <a:gd name="connsiteX6" fmla="*/ 167388 w 1143001"/>
                  <a:gd name="connsiteY6" fmla="*/ 975612 h 1042965"/>
                  <a:gd name="connsiteX7" fmla="*/ 0 w 1143001"/>
                  <a:gd name="connsiteY7" fmla="*/ 571500 h 1042965"/>
                  <a:gd name="connsiteX8" fmla="*/ 1 w 1143001"/>
                  <a:gd name="connsiteY8" fmla="*/ 571499 h 1042965"/>
                  <a:gd name="connsiteX0" fmla="*/ 1 w 1143001"/>
                  <a:gd name="connsiteY0" fmla="*/ 571499 h 975613"/>
                  <a:gd name="connsiteX1" fmla="*/ 167390 w 1143001"/>
                  <a:gd name="connsiteY1" fmla="*/ 167388 h 975613"/>
                  <a:gd name="connsiteX2" fmla="*/ 571502 w 1143001"/>
                  <a:gd name="connsiteY2" fmla="*/ 0 h 975613"/>
                  <a:gd name="connsiteX3" fmla="*/ 975613 w 1143001"/>
                  <a:gd name="connsiteY3" fmla="*/ 167389 h 975613"/>
                  <a:gd name="connsiteX4" fmla="*/ 1143001 w 1143001"/>
                  <a:gd name="connsiteY4" fmla="*/ 571501 h 975613"/>
                  <a:gd name="connsiteX5" fmla="*/ 975612 w 1143001"/>
                  <a:gd name="connsiteY5" fmla="*/ 975613 h 975613"/>
                  <a:gd name="connsiteX6" fmla="*/ 167388 w 1143001"/>
                  <a:gd name="connsiteY6" fmla="*/ 975612 h 975613"/>
                  <a:gd name="connsiteX7" fmla="*/ 0 w 1143001"/>
                  <a:gd name="connsiteY7" fmla="*/ 571500 h 975613"/>
                  <a:gd name="connsiteX8" fmla="*/ 1 w 1143001"/>
                  <a:gd name="connsiteY8" fmla="*/ 571499 h 97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1" h="975613">
                    <a:moveTo>
                      <a:pt x="1" y="571499"/>
                    </a:moveTo>
                    <a:cubicBezTo>
                      <a:pt x="1" y="419928"/>
                      <a:pt x="60213" y="274564"/>
                      <a:pt x="167390" y="167388"/>
                    </a:cubicBezTo>
                    <a:cubicBezTo>
                      <a:pt x="274567" y="60211"/>
                      <a:pt x="419931" y="0"/>
                      <a:pt x="571502" y="0"/>
                    </a:cubicBezTo>
                    <a:cubicBezTo>
                      <a:pt x="723073" y="0"/>
                      <a:pt x="868437" y="60212"/>
                      <a:pt x="975613" y="167389"/>
                    </a:cubicBezTo>
                    <a:cubicBezTo>
                      <a:pt x="1082790" y="274566"/>
                      <a:pt x="1143001" y="419930"/>
                      <a:pt x="1143001" y="571501"/>
                    </a:cubicBezTo>
                    <a:cubicBezTo>
                      <a:pt x="1143001" y="723072"/>
                      <a:pt x="1138214" y="908261"/>
                      <a:pt x="975612" y="975613"/>
                    </a:cubicBezTo>
                    <a:lnTo>
                      <a:pt x="167388" y="975612"/>
                    </a:lnTo>
                    <a:cubicBezTo>
                      <a:pt x="60211" y="868435"/>
                      <a:pt x="0" y="723071"/>
                      <a:pt x="0" y="571500"/>
                    </a:cubicBezTo>
                    <a:lnTo>
                      <a:pt x="1" y="571499"/>
                    </a:lnTo>
                    <a:close/>
                  </a:path>
                </a:pathLst>
              </a:cu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6" name="Oval 25"/>
              <p:cNvSpPr/>
              <p:nvPr/>
            </p:nvSpPr>
            <p:spPr>
              <a:xfrm flipV="1">
                <a:off x="7391401" y="760413"/>
                <a:ext cx="914400" cy="9144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7" name="Oval 26"/>
              <p:cNvSpPr/>
              <p:nvPr/>
            </p:nvSpPr>
            <p:spPr>
              <a:xfrm flipV="1">
                <a:off x="5638800" y="608013"/>
                <a:ext cx="457200" cy="457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28" name="Oval 27"/>
              <p:cNvSpPr/>
              <p:nvPr/>
            </p:nvSpPr>
            <p:spPr>
              <a:xfrm flipV="1">
                <a:off x="7162801" y="150813"/>
                <a:ext cx="762000" cy="762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29" name="Oval 28"/>
              <p:cNvSpPr/>
              <p:nvPr/>
            </p:nvSpPr>
            <p:spPr>
              <a:xfrm flipV="1">
                <a:off x="6477001" y="773113"/>
                <a:ext cx="457200" cy="457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30" name="Oval 29"/>
              <p:cNvSpPr/>
              <p:nvPr/>
            </p:nvSpPr>
            <p:spPr>
              <a:xfrm flipV="1">
                <a:off x="6781801" y="1166813"/>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31" name="Oval 30"/>
              <p:cNvSpPr/>
              <p:nvPr/>
            </p:nvSpPr>
            <p:spPr>
              <a:xfrm flipV="1">
                <a:off x="6743701" y="862013"/>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32" name="Oval 31"/>
              <p:cNvSpPr/>
              <p:nvPr/>
            </p:nvSpPr>
            <p:spPr>
              <a:xfrm flipV="1">
                <a:off x="7162801" y="1065213"/>
                <a:ext cx="762000" cy="762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33" name="Oval 32"/>
              <p:cNvSpPr/>
              <p:nvPr/>
            </p:nvSpPr>
            <p:spPr>
              <a:xfrm flipV="1">
                <a:off x="7810502" y="2081213"/>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34" name="Oval 33"/>
              <p:cNvSpPr/>
              <p:nvPr/>
            </p:nvSpPr>
            <p:spPr>
              <a:xfrm flipV="1">
                <a:off x="7772402" y="1776413"/>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35" name="Oval 34"/>
              <p:cNvSpPr/>
              <p:nvPr/>
            </p:nvSpPr>
            <p:spPr>
              <a:xfrm flipV="1">
                <a:off x="8115302" y="1928813"/>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36" name="Oval 35"/>
              <p:cNvSpPr/>
              <p:nvPr/>
            </p:nvSpPr>
            <p:spPr>
              <a:xfrm flipV="1">
                <a:off x="8420102" y="1624013"/>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37" name="Oval 36"/>
              <p:cNvSpPr/>
              <p:nvPr/>
            </p:nvSpPr>
            <p:spPr>
              <a:xfrm flipV="1">
                <a:off x="6184901" y="1243013"/>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38" name="Oval 37"/>
              <p:cNvSpPr/>
              <p:nvPr/>
            </p:nvSpPr>
            <p:spPr>
              <a:xfrm flipV="1">
                <a:off x="8305802" y="1395413"/>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39" name="Oval 38"/>
              <p:cNvSpPr/>
              <p:nvPr/>
            </p:nvSpPr>
            <p:spPr>
              <a:xfrm flipV="1">
                <a:off x="6096001" y="1065213"/>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40" name="Oval 39"/>
              <p:cNvSpPr/>
              <p:nvPr/>
            </p:nvSpPr>
            <p:spPr>
              <a:xfrm flipV="1">
                <a:off x="6248401" y="1217613"/>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41" name="Oval 40"/>
              <p:cNvSpPr/>
              <p:nvPr/>
            </p:nvSpPr>
            <p:spPr>
              <a:xfrm flipV="1">
                <a:off x="6400801" y="1243013"/>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42" name="Oval 41"/>
              <p:cNvSpPr/>
              <p:nvPr/>
            </p:nvSpPr>
            <p:spPr>
              <a:xfrm flipV="1">
                <a:off x="8153402" y="379413"/>
                <a:ext cx="533400" cy="533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grpSp>
      </p:grpSp>
      <p:sp>
        <p:nvSpPr>
          <p:cNvPr id="43" name="Oval 42"/>
          <p:cNvSpPr/>
          <p:nvPr/>
        </p:nvSpPr>
        <p:spPr>
          <a:xfrm>
            <a:off x="8636000" y="6589713"/>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44" name="Oval 43"/>
          <p:cNvSpPr/>
          <p:nvPr/>
        </p:nvSpPr>
        <p:spPr>
          <a:xfrm>
            <a:off x="8788400" y="6589713"/>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45" name="Oval 44"/>
          <p:cNvSpPr/>
          <p:nvPr/>
        </p:nvSpPr>
        <p:spPr>
          <a:xfrm>
            <a:off x="8940800" y="6589713"/>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2" name="Title 1"/>
          <p:cNvSpPr>
            <a:spLocks noGrp="1"/>
          </p:cNvSpPr>
          <p:nvPr>
            <p:ph type="ctrTitle"/>
          </p:nvPr>
        </p:nvSpPr>
        <p:spPr>
          <a:xfrm>
            <a:off x="685800" y="1447800"/>
            <a:ext cx="7086600" cy="1470025"/>
          </a:xfrm>
        </p:spPr>
        <p:txBody>
          <a:bodyPr/>
          <a:lstStyle>
            <a:lvl1pPr algn="r">
              <a:defRPr>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3352800" y="2946400"/>
            <a:ext cx="4432300" cy="1752600"/>
          </a:xfrm>
        </p:spPr>
        <p:txBody>
          <a:bodyPr anchor="ctr"/>
          <a:lstStyle>
            <a:lvl1pPr marL="0" indent="0" algn="ctr">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6" name="Date Placeholder 3"/>
          <p:cNvSpPr>
            <a:spLocks noGrp="1"/>
          </p:cNvSpPr>
          <p:nvPr>
            <p:ph type="dt" sz="half" idx="10"/>
          </p:nvPr>
        </p:nvSpPr>
        <p:spPr>
          <a:xfrm>
            <a:off x="6477000" y="6521450"/>
            <a:ext cx="2133600" cy="260350"/>
          </a:xfrm>
        </p:spPr>
        <p:txBody>
          <a:bodyPr/>
          <a:lstStyle>
            <a:lvl1pPr algn="r">
              <a:defRPr smtClean="0"/>
            </a:lvl1pPr>
          </a:lstStyle>
          <a:p>
            <a:pPr>
              <a:defRPr/>
            </a:pPr>
            <a:fld id="{3A1D2061-660D-4A78-87C7-45D164BD97A1}" type="datetime1">
              <a:rPr lang="ar-SA"/>
              <a:pPr>
                <a:defRPr/>
              </a:pPr>
              <a:t>11/05/1431</a:t>
            </a:fld>
            <a:endParaRPr lang="ar-SA"/>
          </a:p>
        </p:txBody>
      </p:sp>
      <p:sp>
        <p:nvSpPr>
          <p:cNvPr id="47" name="Footer Placeholder 4"/>
          <p:cNvSpPr>
            <a:spLocks noGrp="1"/>
          </p:cNvSpPr>
          <p:nvPr>
            <p:ph type="ftr" sz="quarter" idx="11"/>
          </p:nvPr>
        </p:nvSpPr>
        <p:spPr/>
        <p:txBody>
          <a:bodyPr/>
          <a:lstStyle>
            <a:lvl1pPr>
              <a:defRPr/>
            </a:lvl1pPr>
          </a:lstStyle>
          <a:p>
            <a:pPr>
              <a:defRPr/>
            </a:pPr>
            <a:endParaRPr lang="ar-SA"/>
          </a:p>
        </p:txBody>
      </p:sp>
      <p:sp>
        <p:nvSpPr>
          <p:cNvPr id="48" name="Slide Number Placeholder 5"/>
          <p:cNvSpPr>
            <a:spLocks noGrp="1"/>
          </p:cNvSpPr>
          <p:nvPr>
            <p:ph type="sldNum" sz="quarter" idx="12"/>
          </p:nvPr>
        </p:nvSpPr>
        <p:spPr>
          <a:xfrm>
            <a:off x="8534400" y="6292850"/>
            <a:ext cx="609600" cy="260350"/>
          </a:xfrm>
        </p:spPr>
        <p:txBody>
          <a:bodyPr/>
          <a:lstStyle>
            <a:lvl1pPr algn="ctr">
              <a:defRPr smtClean="0"/>
            </a:lvl1pPr>
          </a:lstStyle>
          <a:p>
            <a:pPr>
              <a:defRPr/>
            </a:pPr>
            <a:fld id="{7646AD8A-C4AE-4C32-A929-3B6AFB52DFEA}" type="slidenum">
              <a:rPr lang="ar-SA"/>
              <a:pPr>
                <a:defRPr/>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2 Pictures with Caption">
    <p:spTree>
      <p:nvGrpSpPr>
        <p:cNvPr id="1" name=""/>
        <p:cNvGrpSpPr/>
        <p:nvPr/>
      </p:nvGrpSpPr>
      <p:grpSpPr>
        <a:xfrm>
          <a:off x="0" y="0"/>
          <a:ext cx="0" cy="0"/>
          <a:chOff x="0" y="0"/>
          <a:chExt cx="0" cy="0"/>
        </a:xfrm>
      </p:grpSpPr>
      <p:grpSp>
        <p:nvGrpSpPr>
          <p:cNvPr id="6" name="Group 21"/>
          <p:cNvGrpSpPr>
            <a:grpSpLocks/>
          </p:cNvGrpSpPr>
          <p:nvPr/>
        </p:nvGrpSpPr>
        <p:grpSpPr bwMode="auto">
          <a:xfrm>
            <a:off x="3775075" y="2133600"/>
            <a:ext cx="5368925" cy="4724400"/>
            <a:chOff x="0" y="0"/>
            <a:chExt cx="2222500" cy="1955800"/>
          </a:xfrm>
        </p:grpSpPr>
        <p:sp>
          <p:nvSpPr>
            <p:cNvPr id="7" name="Oval 6"/>
            <p:cNvSpPr/>
            <p:nvPr/>
          </p:nvSpPr>
          <p:spPr>
            <a:xfrm>
              <a:off x="686070" y="152468"/>
              <a:ext cx="914104" cy="914153"/>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8" name="Oval 7"/>
            <p:cNvSpPr/>
            <p:nvPr/>
          </p:nvSpPr>
          <p:spPr>
            <a:xfrm>
              <a:off x="381150" y="1206602"/>
              <a:ext cx="456723" cy="457405"/>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8"/>
            <p:cNvSpPr/>
            <p:nvPr/>
          </p:nvSpPr>
          <p:spPr>
            <a:xfrm>
              <a:off x="686070" y="914153"/>
              <a:ext cx="355521" cy="35554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10" name="Oval 9"/>
            <p:cNvSpPr/>
            <p:nvPr/>
          </p:nvSpPr>
          <p:spPr>
            <a:xfrm>
              <a:off x="647955" y="1142855"/>
              <a:ext cx="431751" cy="431774"/>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11" name="Oval 10"/>
            <p:cNvSpPr/>
            <p:nvPr/>
          </p:nvSpPr>
          <p:spPr>
            <a:xfrm>
              <a:off x="457380" y="0"/>
              <a:ext cx="761643" cy="761684"/>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11"/>
            <p:cNvSpPr/>
            <p:nvPr/>
          </p:nvSpPr>
          <p:spPr>
            <a:xfrm>
              <a:off x="1714519" y="0"/>
              <a:ext cx="355521" cy="35554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12"/>
            <p:cNvSpPr/>
            <p:nvPr/>
          </p:nvSpPr>
          <p:spPr>
            <a:xfrm>
              <a:off x="1676404" y="228702"/>
              <a:ext cx="431751" cy="431775"/>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14" name="Oval 13"/>
            <p:cNvSpPr/>
            <p:nvPr/>
          </p:nvSpPr>
          <p:spPr>
            <a:xfrm>
              <a:off x="2019439" y="304937"/>
              <a:ext cx="203061" cy="203072"/>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15" name="Oval 14"/>
            <p:cNvSpPr/>
            <p:nvPr/>
          </p:nvSpPr>
          <p:spPr>
            <a:xfrm>
              <a:off x="1028449" y="1524026"/>
              <a:ext cx="203718" cy="203072"/>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6" name="Oval 15"/>
            <p:cNvSpPr/>
            <p:nvPr/>
          </p:nvSpPr>
          <p:spPr>
            <a:xfrm>
              <a:off x="88716" y="1066621"/>
              <a:ext cx="127488" cy="127495"/>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7" name="Oval 16"/>
            <p:cNvSpPr/>
            <p:nvPr/>
          </p:nvSpPr>
          <p:spPr>
            <a:xfrm>
              <a:off x="914104" y="1752728"/>
              <a:ext cx="203718" cy="203072"/>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8" name="Oval 17"/>
            <p:cNvSpPr/>
            <p:nvPr/>
          </p:nvSpPr>
          <p:spPr>
            <a:xfrm>
              <a:off x="0" y="1244719"/>
              <a:ext cx="126831" cy="126838"/>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9" name="Oval 18"/>
            <p:cNvSpPr/>
            <p:nvPr/>
          </p:nvSpPr>
          <p:spPr>
            <a:xfrm>
              <a:off x="152460" y="1092251"/>
              <a:ext cx="126831" cy="126838"/>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20" name="Oval 19"/>
            <p:cNvSpPr/>
            <p:nvPr/>
          </p:nvSpPr>
          <p:spPr>
            <a:xfrm>
              <a:off x="304920" y="1066621"/>
              <a:ext cx="126831" cy="127495"/>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457200" y="381000"/>
            <a:ext cx="2133600" cy="3048000"/>
          </a:xfrm>
          <a:noFill/>
          <a:ln>
            <a:noFill/>
          </a:ln>
          <a:scene3d>
            <a:camera prst="orthographicFront"/>
            <a:lightRig rig="threePt" dir="t"/>
          </a:scene3d>
          <a:sp3d>
            <a:bevelT w="12700" h="12700"/>
          </a:sp3d>
        </p:spPr>
        <p:txBody>
          <a:bodyPr anchor="b">
            <a:noAutofit/>
          </a:bodyPr>
          <a:lstStyle>
            <a:lvl1pPr algn="l">
              <a:defRPr sz="4000" kern="1200" spc="200" baseline="0">
                <a:solidFill>
                  <a:schemeClr val="tx1"/>
                </a:solidFill>
                <a:effectLst/>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457200" y="4648200"/>
            <a:ext cx="3200400" cy="1524000"/>
          </a:xfrm>
        </p:spPr>
        <p:txBody>
          <a:bodyPr lIns="0" rIns="0"/>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4" name="Picture Placeholder 2"/>
          <p:cNvSpPr>
            <a:spLocks noGrp="1"/>
          </p:cNvSpPr>
          <p:nvPr>
            <p:ph type="pic" idx="1"/>
          </p:nvPr>
        </p:nvSpPr>
        <p:spPr>
          <a:xfrm>
            <a:off x="5638800" y="8382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25" name="Picture Placeholder 2"/>
          <p:cNvSpPr>
            <a:spLocks noGrp="1"/>
          </p:cNvSpPr>
          <p:nvPr>
            <p:ph type="pic" idx="13"/>
          </p:nvPr>
        </p:nvSpPr>
        <p:spPr>
          <a:xfrm>
            <a:off x="3810000" y="23622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21" name="Date Placeholder 4"/>
          <p:cNvSpPr>
            <a:spLocks noGrp="1"/>
          </p:cNvSpPr>
          <p:nvPr>
            <p:ph type="dt" sz="half" idx="14"/>
          </p:nvPr>
        </p:nvSpPr>
        <p:spPr/>
        <p:txBody>
          <a:bodyPr/>
          <a:lstStyle>
            <a:lvl1pPr>
              <a:defRPr/>
            </a:lvl1pPr>
          </a:lstStyle>
          <a:p>
            <a:pPr>
              <a:defRPr/>
            </a:pPr>
            <a:fld id="{4875B92F-DF46-4C90-8E82-8EBD2E2744CB}" type="datetime1">
              <a:rPr lang="ar-SA"/>
              <a:pPr>
                <a:defRPr/>
              </a:pPr>
              <a:t>11/05/1431</a:t>
            </a:fld>
            <a:endParaRPr lang="ar-SA"/>
          </a:p>
        </p:txBody>
      </p:sp>
      <p:sp>
        <p:nvSpPr>
          <p:cNvPr id="22" name="Footer Placeholder 5"/>
          <p:cNvSpPr>
            <a:spLocks noGrp="1"/>
          </p:cNvSpPr>
          <p:nvPr>
            <p:ph type="ftr" sz="quarter" idx="15"/>
          </p:nvPr>
        </p:nvSpPr>
        <p:spPr/>
        <p:txBody>
          <a:bodyPr/>
          <a:lstStyle>
            <a:lvl1pPr>
              <a:defRPr/>
            </a:lvl1pPr>
          </a:lstStyle>
          <a:p>
            <a:pPr>
              <a:defRPr/>
            </a:pPr>
            <a:endParaRPr lang="ar-SA"/>
          </a:p>
        </p:txBody>
      </p:sp>
      <p:sp>
        <p:nvSpPr>
          <p:cNvPr id="23" name="Slide Number Placeholder 6"/>
          <p:cNvSpPr>
            <a:spLocks noGrp="1"/>
          </p:cNvSpPr>
          <p:nvPr>
            <p:ph type="sldNum" sz="quarter" idx="16"/>
          </p:nvPr>
        </p:nvSpPr>
        <p:spPr/>
        <p:txBody>
          <a:bodyPr/>
          <a:lstStyle>
            <a:lvl1pPr>
              <a:defRPr/>
            </a:lvl1pPr>
          </a:lstStyle>
          <a:p>
            <a:pPr>
              <a:defRPr/>
            </a:pPr>
            <a:fld id="{C92EAE81-0428-4B26-B1AF-1E0B0E5E0524}" type="slidenum">
              <a:rPr lang="ar-SA"/>
              <a:pPr>
                <a:defRPr/>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grpSp>
        <p:nvGrpSpPr>
          <p:cNvPr id="7" name="Group 21"/>
          <p:cNvGrpSpPr>
            <a:grpSpLocks/>
          </p:cNvGrpSpPr>
          <p:nvPr/>
        </p:nvGrpSpPr>
        <p:grpSpPr bwMode="auto">
          <a:xfrm>
            <a:off x="3775075" y="2133600"/>
            <a:ext cx="5368925" cy="4724400"/>
            <a:chOff x="0" y="0"/>
            <a:chExt cx="2222500" cy="1955800"/>
          </a:xfrm>
        </p:grpSpPr>
        <p:sp>
          <p:nvSpPr>
            <p:cNvPr id="8" name="Oval 7"/>
            <p:cNvSpPr/>
            <p:nvPr/>
          </p:nvSpPr>
          <p:spPr>
            <a:xfrm>
              <a:off x="686070" y="152468"/>
              <a:ext cx="914104" cy="914153"/>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9" name="Oval 8"/>
            <p:cNvSpPr/>
            <p:nvPr/>
          </p:nvSpPr>
          <p:spPr>
            <a:xfrm>
              <a:off x="381150" y="1206602"/>
              <a:ext cx="456723" cy="457405"/>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9"/>
            <p:cNvSpPr/>
            <p:nvPr/>
          </p:nvSpPr>
          <p:spPr>
            <a:xfrm>
              <a:off x="686070" y="914153"/>
              <a:ext cx="355521" cy="35554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11" name="Oval 10"/>
            <p:cNvSpPr/>
            <p:nvPr/>
          </p:nvSpPr>
          <p:spPr>
            <a:xfrm>
              <a:off x="647955" y="1142855"/>
              <a:ext cx="431751" cy="431774"/>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12" name="Oval 11"/>
            <p:cNvSpPr/>
            <p:nvPr/>
          </p:nvSpPr>
          <p:spPr>
            <a:xfrm>
              <a:off x="457380" y="0"/>
              <a:ext cx="761643" cy="761684"/>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12"/>
            <p:cNvSpPr/>
            <p:nvPr/>
          </p:nvSpPr>
          <p:spPr>
            <a:xfrm>
              <a:off x="1714519" y="0"/>
              <a:ext cx="355521" cy="35554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4" name="Oval 13"/>
            <p:cNvSpPr/>
            <p:nvPr/>
          </p:nvSpPr>
          <p:spPr>
            <a:xfrm>
              <a:off x="1676404" y="228702"/>
              <a:ext cx="431751" cy="431775"/>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15" name="Oval 14"/>
            <p:cNvSpPr/>
            <p:nvPr/>
          </p:nvSpPr>
          <p:spPr>
            <a:xfrm>
              <a:off x="2019439" y="304937"/>
              <a:ext cx="203061" cy="203072"/>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16" name="Oval 15"/>
            <p:cNvSpPr/>
            <p:nvPr/>
          </p:nvSpPr>
          <p:spPr>
            <a:xfrm>
              <a:off x="1028449" y="1524026"/>
              <a:ext cx="203718" cy="203072"/>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7" name="Oval 16"/>
            <p:cNvSpPr/>
            <p:nvPr/>
          </p:nvSpPr>
          <p:spPr>
            <a:xfrm>
              <a:off x="88716" y="1066621"/>
              <a:ext cx="127488" cy="127495"/>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8" name="Oval 17"/>
            <p:cNvSpPr/>
            <p:nvPr/>
          </p:nvSpPr>
          <p:spPr>
            <a:xfrm>
              <a:off x="914104" y="1752728"/>
              <a:ext cx="203718" cy="203072"/>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9" name="Oval 18"/>
            <p:cNvSpPr/>
            <p:nvPr/>
          </p:nvSpPr>
          <p:spPr>
            <a:xfrm>
              <a:off x="0" y="1244719"/>
              <a:ext cx="126831" cy="126838"/>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0" name="Oval 19"/>
            <p:cNvSpPr/>
            <p:nvPr/>
          </p:nvSpPr>
          <p:spPr>
            <a:xfrm>
              <a:off x="152460" y="1092251"/>
              <a:ext cx="126831" cy="126838"/>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21" name="Oval 20"/>
            <p:cNvSpPr/>
            <p:nvPr/>
          </p:nvSpPr>
          <p:spPr>
            <a:xfrm>
              <a:off x="304920" y="1066621"/>
              <a:ext cx="126831" cy="127495"/>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457200" y="381000"/>
            <a:ext cx="2133600" cy="3048000"/>
          </a:xfrm>
          <a:noFill/>
          <a:ln>
            <a:noFill/>
          </a:ln>
          <a:scene3d>
            <a:camera prst="orthographicFront"/>
            <a:lightRig rig="threePt" dir="t"/>
          </a:scene3d>
          <a:sp3d>
            <a:bevelT w="12700" h="12700"/>
          </a:sp3d>
        </p:spPr>
        <p:txBody>
          <a:bodyPr anchor="b">
            <a:noAutofit/>
          </a:bodyPr>
          <a:lstStyle>
            <a:lvl1pPr algn="l">
              <a:defRPr sz="4000" kern="1200" spc="200" baseline="0">
                <a:solidFill>
                  <a:schemeClr val="tx1"/>
                </a:solidFill>
                <a:effectLst/>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457200" y="4648200"/>
            <a:ext cx="3200400" cy="1524000"/>
          </a:xfrm>
        </p:spPr>
        <p:txBody>
          <a:bodyPr lIns="0" rIns="0"/>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Picture Placeholder 2"/>
          <p:cNvSpPr>
            <a:spLocks noGrp="1"/>
          </p:cNvSpPr>
          <p:nvPr>
            <p:ph type="pic" idx="1"/>
          </p:nvPr>
        </p:nvSpPr>
        <p:spPr>
          <a:xfrm>
            <a:off x="5715000" y="762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23" name="Picture Placeholder 2"/>
          <p:cNvSpPr>
            <a:spLocks noGrp="1"/>
          </p:cNvSpPr>
          <p:nvPr>
            <p:ph type="pic" idx="13"/>
          </p:nvPr>
        </p:nvSpPr>
        <p:spPr>
          <a:xfrm>
            <a:off x="3810000" y="23622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24" name="Picture Placeholder 2"/>
          <p:cNvSpPr>
            <a:spLocks noGrp="1"/>
          </p:cNvSpPr>
          <p:nvPr>
            <p:ph type="pic" idx="14"/>
          </p:nvPr>
        </p:nvSpPr>
        <p:spPr>
          <a:xfrm>
            <a:off x="2667000" y="3810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25" name="Date Placeholder 4"/>
          <p:cNvSpPr>
            <a:spLocks noGrp="1"/>
          </p:cNvSpPr>
          <p:nvPr>
            <p:ph type="dt" sz="half" idx="15"/>
          </p:nvPr>
        </p:nvSpPr>
        <p:spPr/>
        <p:txBody>
          <a:bodyPr/>
          <a:lstStyle>
            <a:lvl1pPr>
              <a:defRPr/>
            </a:lvl1pPr>
          </a:lstStyle>
          <a:p>
            <a:pPr>
              <a:defRPr/>
            </a:pPr>
            <a:fld id="{7926043C-5E89-4EF9-88B8-8EB910AC9E86}" type="datetime1">
              <a:rPr lang="ar-SA"/>
              <a:pPr>
                <a:defRPr/>
              </a:pPr>
              <a:t>11/05/1431</a:t>
            </a:fld>
            <a:endParaRPr lang="ar-SA"/>
          </a:p>
        </p:txBody>
      </p:sp>
      <p:sp>
        <p:nvSpPr>
          <p:cNvPr id="26" name="Footer Placeholder 5"/>
          <p:cNvSpPr>
            <a:spLocks noGrp="1"/>
          </p:cNvSpPr>
          <p:nvPr>
            <p:ph type="ftr" sz="quarter" idx="16"/>
          </p:nvPr>
        </p:nvSpPr>
        <p:spPr/>
        <p:txBody>
          <a:bodyPr/>
          <a:lstStyle>
            <a:lvl1pPr>
              <a:defRPr/>
            </a:lvl1pPr>
          </a:lstStyle>
          <a:p>
            <a:pPr>
              <a:defRPr/>
            </a:pPr>
            <a:endParaRPr lang="ar-SA"/>
          </a:p>
        </p:txBody>
      </p:sp>
      <p:sp>
        <p:nvSpPr>
          <p:cNvPr id="27" name="Slide Number Placeholder 6"/>
          <p:cNvSpPr>
            <a:spLocks noGrp="1"/>
          </p:cNvSpPr>
          <p:nvPr>
            <p:ph type="sldNum" sz="quarter" idx="17"/>
          </p:nvPr>
        </p:nvSpPr>
        <p:spPr/>
        <p:txBody>
          <a:bodyPr/>
          <a:lstStyle>
            <a:lvl1pPr>
              <a:defRPr/>
            </a:lvl1pPr>
          </a:lstStyle>
          <a:p>
            <a:pPr>
              <a:defRPr/>
            </a:pPr>
            <a:fld id="{82E61120-CD96-4138-A784-A75B250D10FE}" type="slidenum">
              <a:rPr lang="ar-SA"/>
              <a:pPr>
                <a:defRPr/>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46E2D968-4DCF-46E9-9719-019DBEABF85E}" type="datetime1">
              <a:rPr lang="ar-SA"/>
              <a:pPr>
                <a:defRPr/>
              </a:pPr>
              <a:t>11/05/1431</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28A9973D-9DF0-45A9-97BE-8A6BCAD93782}" type="slidenum">
              <a:rPr lang="ar-SA"/>
              <a:pPr>
                <a:defRPr/>
              </a:pPr>
              <a:t>‹#›</a:t>
            </a:fld>
            <a:endParaRPr lang="ar-S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096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8F223F9F-7D84-46BD-8734-0CF57C9E6F56}" type="datetime1">
              <a:rPr lang="ar-SA"/>
              <a:pPr>
                <a:defRPr/>
              </a:pPr>
              <a:t>11/05/1431</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DDDA1A01-2BD4-42F2-AD48-A906B18232F1}" type="slidenum">
              <a:rPr lang="ar-SA"/>
              <a:pPr>
                <a:defRPr/>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014C115B-F31A-4120-8D1E-4728248ED6F3}" type="datetime1">
              <a:rPr lang="ar-SA"/>
              <a:pPr>
                <a:defRPr/>
              </a:pPr>
              <a:t>11/05/1431</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0F9C4384-8FD0-4EBB-A097-4DE9E5D1230A}" type="slidenum">
              <a:rPr lang="ar-SA"/>
              <a:pPr>
                <a:defRPr/>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38"/>
          <p:cNvGrpSpPr>
            <a:grpSpLocks/>
          </p:cNvGrpSpPr>
          <p:nvPr/>
        </p:nvGrpSpPr>
        <p:grpSpPr bwMode="auto">
          <a:xfrm>
            <a:off x="4592638" y="2133600"/>
            <a:ext cx="3865562" cy="4171950"/>
            <a:chOff x="0" y="0"/>
            <a:chExt cx="1600200" cy="1727200"/>
          </a:xfrm>
        </p:grpSpPr>
        <p:sp>
          <p:nvSpPr>
            <p:cNvPr id="5" name="Oval 4"/>
            <p:cNvSpPr/>
            <p:nvPr/>
          </p:nvSpPr>
          <p:spPr>
            <a:xfrm>
              <a:off x="686082" y="152477"/>
              <a:ext cx="914118" cy="914207"/>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6" name="Oval 5"/>
            <p:cNvSpPr/>
            <p:nvPr/>
          </p:nvSpPr>
          <p:spPr>
            <a:xfrm>
              <a:off x="381157" y="1206674"/>
              <a:ext cx="456730" cy="456775"/>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6"/>
            <p:cNvSpPr/>
            <p:nvPr/>
          </p:nvSpPr>
          <p:spPr>
            <a:xfrm>
              <a:off x="686082" y="914207"/>
              <a:ext cx="355527" cy="355561"/>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8" name="Oval 7"/>
            <p:cNvSpPr/>
            <p:nvPr/>
          </p:nvSpPr>
          <p:spPr>
            <a:xfrm>
              <a:off x="647966" y="1142923"/>
              <a:ext cx="431758"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9" name="Oval 8"/>
            <p:cNvSpPr/>
            <p:nvPr/>
          </p:nvSpPr>
          <p:spPr>
            <a:xfrm>
              <a:off x="457388" y="0"/>
              <a:ext cx="761656" cy="76173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9"/>
            <p:cNvSpPr/>
            <p:nvPr/>
          </p:nvSpPr>
          <p:spPr>
            <a:xfrm>
              <a:off x="1028465" y="1524116"/>
              <a:ext cx="203722" cy="203084"/>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0"/>
            <p:cNvSpPr/>
            <p:nvPr/>
          </p:nvSpPr>
          <p:spPr>
            <a:xfrm>
              <a:off x="88717" y="1066684"/>
              <a:ext cx="127490" cy="126845"/>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11"/>
            <p:cNvSpPr/>
            <p:nvPr/>
          </p:nvSpPr>
          <p:spPr>
            <a:xfrm>
              <a:off x="0" y="1244793"/>
              <a:ext cx="126833" cy="126846"/>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12"/>
            <p:cNvSpPr/>
            <p:nvPr/>
          </p:nvSpPr>
          <p:spPr>
            <a:xfrm>
              <a:off x="152463" y="1092316"/>
              <a:ext cx="126833" cy="126846"/>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14" name="Oval 13"/>
            <p:cNvSpPr/>
            <p:nvPr/>
          </p:nvSpPr>
          <p:spPr>
            <a:xfrm>
              <a:off x="304925" y="1066684"/>
              <a:ext cx="126833" cy="126845"/>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nvGrpSpPr>
          <p:cNvPr id="15" name="Group 32"/>
          <p:cNvGrpSpPr>
            <a:grpSpLocks/>
          </p:cNvGrpSpPr>
          <p:nvPr/>
        </p:nvGrpSpPr>
        <p:grpSpPr bwMode="auto">
          <a:xfrm>
            <a:off x="609600" y="990600"/>
            <a:ext cx="1179513" cy="1357313"/>
            <a:chOff x="266700" y="914400"/>
            <a:chExt cx="1179761" cy="1356814"/>
          </a:xfrm>
        </p:grpSpPr>
        <p:sp>
          <p:nvSpPr>
            <p:cNvPr id="16" name="Oval 15"/>
            <p:cNvSpPr/>
            <p:nvPr/>
          </p:nvSpPr>
          <p:spPr>
            <a:xfrm>
              <a:off x="555686" y="1380953"/>
              <a:ext cx="890775" cy="890261"/>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17" name="Oval 16"/>
            <p:cNvSpPr/>
            <p:nvPr/>
          </p:nvSpPr>
          <p:spPr>
            <a:xfrm flipV="1">
              <a:off x="304808" y="1219088"/>
              <a:ext cx="355675" cy="355469"/>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8" name="Oval 17"/>
            <p:cNvSpPr/>
            <p:nvPr/>
          </p:nvSpPr>
          <p:spPr>
            <a:xfrm flipV="1">
              <a:off x="266700" y="914400"/>
              <a:ext cx="431891" cy="431641"/>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9" name="Oval 18"/>
            <p:cNvSpPr/>
            <p:nvPr/>
          </p:nvSpPr>
          <p:spPr>
            <a:xfrm flipV="1">
              <a:off x="609672" y="1066744"/>
              <a:ext cx="203243" cy="203125"/>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grpSp>
      <p:sp>
        <p:nvSpPr>
          <p:cNvPr id="3" name="Text Placeholder 2"/>
          <p:cNvSpPr>
            <a:spLocks noGrp="1"/>
          </p:cNvSpPr>
          <p:nvPr>
            <p:ph type="body" idx="1"/>
          </p:nvPr>
        </p:nvSpPr>
        <p:spPr>
          <a:xfrm>
            <a:off x="4724400" y="2590800"/>
            <a:ext cx="1905000" cy="1905000"/>
          </a:xfrm>
          <a:prstGeom prst="ellipse">
            <a:avLst/>
          </a:prstGeom>
          <a:solidFill>
            <a:schemeClr val="tx2"/>
          </a:solidFill>
        </p:spPr>
        <p:txBody>
          <a:bodyPr anchor="ctr"/>
          <a:lstStyle>
            <a:lvl1pPr marL="0" indent="0" algn="ctr">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1295400" y="1143000"/>
            <a:ext cx="7086600" cy="1472184"/>
          </a:xfrm>
        </p:spPr>
        <p:txBody>
          <a:bodyPr anchorCtr="0"/>
          <a:lstStyle>
            <a:lvl1pPr algn="l">
              <a:defRPr sz="3600" b="0" cap="none" baseline="0"/>
            </a:lvl1pPr>
          </a:lstStyle>
          <a:p>
            <a:r>
              <a:rPr lang="en-US" smtClean="0"/>
              <a:t>Click to edit Master title style</a:t>
            </a:r>
            <a:endParaRPr/>
          </a:p>
        </p:txBody>
      </p:sp>
      <p:sp>
        <p:nvSpPr>
          <p:cNvPr id="20" name="Date Placeholder 3"/>
          <p:cNvSpPr>
            <a:spLocks noGrp="1"/>
          </p:cNvSpPr>
          <p:nvPr>
            <p:ph type="dt" sz="half" idx="10"/>
          </p:nvPr>
        </p:nvSpPr>
        <p:spPr/>
        <p:txBody>
          <a:bodyPr/>
          <a:lstStyle>
            <a:lvl1pPr>
              <a:defRPr/>
            </a:lvl1pPr>
          </a:lstStyle>
          <a:p>
            <a:pPr>
              <a:defRPr/>
            </a:pPr>
            <a:fld id="{3D9EE272-660A-40AE-B51F-84A4FE6A1F69}" type="datetime1">
              <a:rPr lang="ar-SA"/>
              <a:pPr>
                <a:defRPr/>
              </a:pPr>
              <a:t>11/05/1431</a:t>
            </a:fld>
            <a:endParaRPr lang="ar-SA"/>
          </a:p>
        </p:txBody>
      </p:sp>
      <p:sp>
        <p:nvSpPr>
          <p:cNvPr id="21" name="Footer Placeholder 4"/>
          <p:cNvSpPr>
            <a:spLocks noGrp="1"/>
          </p:cNvSpPr>
          <p:nvPr>
            <p:ph type="ftr" sz="quarter" idx="11"/>
          </p:nvPr>
        </p:nvSpPr>
        <p:spPr/>
        <p:txBody>
          <a:bodyPr/>
          <a:lstStyle>
            <a:lvl1pPr>
              <a:defRPr/>
            </a:lvl1pPr>
          </a:lstStyle>
          <a:p>
            <a:pPr>
              <a:defRPr/>
            </a:pPr>
            <a:endParaRPr lang="ar-SA"/>
          </a:p>
        </p:txBody>
      </p:sp>
      <p:sp>
        <p:nvSpPr>
          <p:cNvPr id="22" name="Slide Number Placeholder 5"/>
          <p:cNvSpPr>
            <a:spLocks noGrp="1"/>
          </p:cNvSpPr>
          <p:nvPr>
            <p:ph type="sldNum" sz="quarter" idx="12"/>
          </p:nvPr>
        </p:nvSpPr>
        <p:spPr/>
        <p:txBody>
          <a:bodyPr/>
          <a:lstStyle>
            <a:lvl1pPr>
              <a:defRPr/>
            </a:lvl1pPr>
          </a:lstStyle>
          <a:p>
            <a:pPr>
              <a:defRPr/>
            </a:pPr>
            <a:fld id="{539E5D36-4D8B-4EB1-B4BE-5C092AA21B3C}" type="slidenum">
              <a:rPr lang="ar-SA"/>
              <a:pPr>
                <a:defRPr/>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0953" y="1752600"/>
            <a:ext cx="3429000" cy="3886200"/>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p:style>
        <p:txBody>
          <a:bodyPr/>
          <a:lstStyle>
            <a:lvl1pPr indent="-228600" algn="l" defTabSz="914400" rtl="0" eaLnBrk="1" latinLnBrk="0" hangingPunct="1">
              <a:defRPr sz="1600" kern="1200">
                <a:solidFill>
                  <a:schemeClr val="tx1"/>
                </a:solidFill>
                <a:latin typeface="+mn-lt"/>
                <a:ea typeface="+mn-ea"/>
                <a:cs typeface="+mn-cs"/>
              </a:defRPr>
            </a:lvl1pPr>
            <a:lvl2pPr indent="-228600" algn="l" defTabSz="914400" rtl="0" eaLnBrk="1" latinLnBrk="0" hangingPunct="1">
              <a:defRPr sz="1400" kern="1200">
                <a:solidFill>
                  <a:schemeClr val="tx1"/>
                </a:solidFill>
                <a:latin typeface="+mn-lt"/>
                <a:ea typeface="+mn-ea"/>
                <a:cs typeface="+mn-cs"/>
              </a:defRPr>
            </a:lvl2pPr>
            <a:lvl3pPr indent="-228600" algn="l" defTabSz="914400" rtl="0" eaLnBrk="1" latinLnBrk="0" hangingPunct="1">
              <a:defRPr sz="1400" kern="1200">
                <a:solidFill>
                  <a:schemeClr val="tx1"/>
                </a:solidFill>
                <a:latin typeface="+mn-lt"/>
                <a:ea typeface="+mn-ea"/>
                <a:cs typeface="+mn-cs"/>
              </a:defRPr>
            </a:lvl3pPr>
            <a:lvl4pPr indent="-228600" algn="l" defTabSz="914400" rtl="0" eaLnBrk="1" latinLnBrk="0" hangingPunct="1">
              <a:defRPr sz="1400" kern="1200">
                <a:solidFill>
                  <a:schemeClr val="tx1"/>
                </a:solidFill>
                <a:latin typeface="+mn-lt"/>
                <a:ea typeface="+mn-ea"/>
                <a:cs typeface="+mn-cs"/>
              </a:defRPr>
            </a:lvl4pPr>
            <a:lvl5pPr indent="-228600" algn="l" defTabSz="914400" rtl="0" eaLnBrk="1" latinLnBrk="0" hangingPunct="1">
              <a:defRPr sz="1400" kern="1200">
                <a:solidFill>
                  <a:schemeClr val="tx1"/>
                </a:solidFill>
                <a:latin typeface="+mn-lt"/>
                <a:ea typeface="+mn-ea"/>
                <a:cs typeface="+mn-cs"/>
              </a:defRPr>
            </a:lvl5pPr>
            <a:lvl6pPr>
              <a:defRPr sz="1400"/>
            </a:lvl6pPr>
            <a:lvl7pPr>
              <a:defRPr sz="1400"/>
            </a:lvl7pPr>
            <a:lvl8pPr>
              <a:defRPr sz="140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00600" y="2362200"/>
            <a:ext cx="3429000" cy="3886200"/>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p:style>
        <p:txBody>
          <a:bodyPr/>
          <a:lstStyle>
            <a:lvl1pPr indent="-228600" algn="l" defTabSz="914400" rtl="0" eaLnBrk="1" latinLnBrk="0" hangingPunct="1">
              <a:buFont typeface="Wingdings" pitchFamily="2" charset="2"/>
              <a:buChar char="l"/>
              <a:defRPr sz="1600" kern="1200">
                <a:solidFill>
                  <a:schemeClr val="tx1"/>
                </a:solidFill>
                <a:latin typeface="+mn-lt"/>
                <a:ea typeface="+mn-ea"/>
                <a:cs typeface="+mn-cs"/>
              </a:defRPr>
            </a:lvl1pPr>
            <a:lvl2pPr indent="-228600" algn="l" defTabSz="914400" rtl="0" eaLnBrk="1" latinLnBrk="0" hangingPunct="1">
              <a:buFont typeface="Arial" pitchFamily="34" charset="0"/>
              <a:defRPr sz="1400" kern="1200">
                <a:solidFill>
                  <a:schemeClr val="tx1"/>
                </a:solidFill>
                <a:latin typeface="+mn-lt"/>
                <a:ea typeface="+mn-ea"/>
                <a:cs typeface="+mn-cs"/>
              </a:defRPr>
            </a:lvl2pPr>
            <a:lvl3pPr indent="-228600" algn="l" defTabSz="914400" rtl="0" eaLnBrk="1" latinLnBrk="0" hangingPunct="1">
              <a:buFont typeface="Wingdings" pitchFamily="2" charset="2"/>
              <a:buChar char="l"/>
              <a:defRPr sz="1400" kern="1200">
                <a:solidFill>
                  <a:schemeClr val="tx1"/>
                </a:solidFill>
                <a:latin typeface="+mn-lt"/>
                <a:ea typeface="+mn-ea"/>
                <a:cs typeface="+mn-cs"/>
              </a:defRPr>
            </a:lvl3pPr>
            <a:lvl4pPr indent="-228600" algn="l" defTabSz="914400" rtl="0" eaLnBrk="1" latinLnBrk="0" hangingPunct="1">
              <a:buFont typeface="Arial" pitchFamily="34" charset="0"/>
              <a:defRPr sz="1400" kern="1200">
                <a:solidFill>
                  <a:schemeClr val="tx1"/>
                </a:solidFill>
                <a:latin typeface="+mn-lt"/>
                <a:ea typeface="+mn-ea"/>
                <a:cs typeface="+mn-cs"/>
              </a:defRPr>
            </a:lvl4pPr>
            <a:lvl5pPr indent="-228600" algn="l" defTabSz="914400" rtl="0" eaLnBrk="1" latinLnBrk="0" hangingPunct="1">
              <a:buFont typeface="Wingdings" pitchFamily="2" charset="2"/>
              <a:buChar char="l"/>
              <a:defRPr sz="1400" kern="1200">
                <a:solidFill>
                  <a:schemeClr val="tx1"/>
                </a:solidFill>
                <a:latin typeface="+mn-lt"/>
                <a:ea typeface="+mn-ea"/>
                <a:cs typeface="+mn-cs"/>
              </a:defRPr>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a:xfrm>
            <a:off x="1447800" y="609600"/>
            <a:ext cx="6629400" cy="1143000"/>
          </a:xfrm>
        </p:spPr>
        <p:txBody>
          <a:bodyPr/>
          <a:lstStyle/>
          <a:p>
            <a:r>
              <a:rPr lang="en-US" smtClean="0"/>
              <a:t>Click to edit Master title style</a:t>
            </a:r>
            <a:endParaRPr/>
          </a:p>
        </p:txBody>
      </p:sp>
      <p:sp>
        <p:nvSpPr>
          <p:cNvPr id="5" name="Date Placeholder 3"/>
          <p:cNvSpPr>
            <a:spLocks noGrp="1"/>
          </p:cNvSpPr>
          <p:nvPr>
            <p:ph type="dt" sz="half" idx="10"/>
          </p:nvPr>
        </p:nvSpPr>
        <p:spPr/>
        <p:txBody>
          <a:bodyPr/>
          <a:lstStyle>
            <a:lvl1pPr>
              <a:defRPr/>
            </a:lvl1pPr>
          </a:lstStyle>
          <a:p>
            <a:pPr>
              <a:defRPr/>
            </a:pPr>
            <a:fld id="{3DD993D4-B749-449E-98D6-8AAB61FB3307}" type="datetime1">
              <a:rPr lang="ar-SA"/>
              <a:pPr>
                <a:defRPr/>
              </a:pPr>
              <a:t>11/05/1431</a:t>
            </a:fld>
            <a:endParaRPr lang="ar-SA"/>
          </a:p>
        </p:txBody>
      </p:sp>
      <p:sp>
        <p:nvSpPr>
          <p:cNvPr id="6" name="Footer Placeholder 4"/>
          <p:cNvSpPr>
            <a:spLocks noGrp="1"/>
          </p:cNvSpPr>
          <p:nvPr>
            <p:ph type="ftr" sz="quarter" idx="11"/>
          </p:nvPr>
        </p:nvSpPr>
        <p:spPr/>
        <p:txBody>
          <a:bodyPr/>
          <a:lstStyle>
            <a:lvl1pPr>
              <a:defRPr/>
            </a:lvl1pPr>
          </a:lstStyle>
          <a:p>
            <a:pPr>
              <a:defRPr/>
            </a:pPr>
            <a:endParaRPr lang="ar-SA"/>
          </a:p>
        </p:txBody>
      </p:sp>
      <p:sp>
        <p:nvSpPr>
          <p:cNvPr id="7" name="Slide Number Placeholder 5"/>
          <p:cNvSpPr>
            <a:spLocks noGrp="1"/>
          </p:cNvSpPr>
          <p:nvPr>
            <p:ph type="sldNum" sz="quarter" idx="12"/>
          </p:nvPr>
        </p:nvSpPr>
        <p:spPr/>
        <p:txBody>
          <a:bodyPr/>
          <a:lstStyle>
            <a:lvl1pPr>
              <a:defRPr/>
            </a:lvl1pPr>
          </a:lstStyle>
          <a:p>
            <a:pPr>
              <a:defRPr/>
            </a:pPr>
            <a:fld id="{EF8B4BC9-E5F0-4DA8-9745-4DE78C9410E9}" type="slidenum">
              <a:rPr lang="ar-SA"/>
              <a:pPr>
                <a:defRPr/>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rot="16200000">
            <a:off x="-870003" y="3147219"/>
            <a:ext cx="3429000" cy="639762"/>
          </a:xfrm>
          <a:prstGeom prst="rect">
            <a:avLst/>
          </a:prstGeom>
          <a:noFill/>
        </p:spPr>
        <p:txBody>
          <a:bodyPr anchor="ctr">
            <a:sp3d extrusionH="25400">
              <a:bevelT w="12700" h="12700"/>
              <a:extrusionClr>
                <a:schemeClr val="bg1">
                  <a:lumMod val="10000"/>
                  <a:lumOff val="90000"/>
                </a:schemeClr>
              </a:extrusionClr>
            </a:sp3d>
          </a:bodyPr>
          <a:lstStyle>
            <a:lvl1pPr marL="0" indent="0" algn="ctr">
              <a:buNone/>
              <a:defRPr sz="1800" b="0">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6800" y="1755648"/>
            <a:ext cx="3200400" cy="3429000"/>
          </a:xfrm>
        </p:spPr>
        <p:txBody>
          <a:bodyPr>
            <a:noAutofit/>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rot="16200000">
            <a:off x="3259278" y="3756819"/>
            <a:ext cx="3429000" cy="639762"/>
          </a:xfrm>
          <a:prstGeom prst="rect">
            <a:avLst/>
          </a:prstGeom>
          <a:noFill/>
        </p:spPr>
        <p:txBody>
          <a:bodyPr anchor="ctr">
            <a:sp3d extrusionH="25400">
              <a:bevelT w="12700" h="12700"/>
              <a:extrusionClr>
                <a:schemeClr val="bg1">
                  <a:lumMod val="10000"/>
                  <a:lumOff val="90000"/>
                </a:schemeClr>
              </a:extrusionClr>
            </a:sp3d>
          </a:bodyPr>
          <a:lstStyle>
            <a:lvl1pPr marL="0" indent="0" algn="ctr">
              <a:buNone/>
              <a:defRPr sz="1800" b="0">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81600" y="2359152"/>
            <a:ext cx="3200400" cy="3429000"/>
          </a:xfrm>
        </p:spPr>
        <p:txBody>
          <a:bodyPr>
            <a:noAutofit/>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fld id="{6DDB1527-886C-42B4-9A16-D54B30CD9F9E}" type="datetime1">
              <a:rPr lang="ar-SA"/>
              <a:pPr>
                <a:defRPr/>
              </a:pPr>
              <a:t>11/05/1431</a:t>
            </a:fld>
            <a:endParaRPr lang="ar-SA"/>
          </a:p>
        </p:txBody>
      </p:sp>
      <p:sp>
        <p:nvSpPr>
          <p:cNvPr id="8" name="Footer Placeholder 4"/>
          <p:cNvSpPr>
            <a:spLocks noGrp="1"/>
          </p:cNvSpPr>
          <p:nvPr>
            <p:ph type="ftr" sz="quarter" idx="11"/>
          </p:nvPr>
        </p:nvSpPr>
        <p:spPr/>
        <p:txBody>
          <a:bodyPr/>
          <a:lstStyle>
            <a:lvl1pPr>
              <a:defRPr/>
            </a:lvl1pPr>
          </a:lstStyle>
          <a:p>
            <a:pPr>
              <a:defRPr/>
            </a:pPr>
            <a:endParaRPr lang="ar-SA"/>
          </a:p>
        </p:txBody>
      </p:sp>
      <p:sp>
        <p:nvSpPr>
          <p:cNvPr id="9" name="Slide Number Placeholder 5"/>
          <p:cNvSpPr>
            <a:spLocks noGrp="1"/>
          </p:cNvSpPr>
          <p:nvPr>
            <p:ph type="sldNum" sz="quarter" idx="12"/>
          </p:nvPr>
        </p:nvSpPr>
        <p:spPr/>
        <p:txBody>
          <a:bodyPr/>
          <a:lstStyle>
            <a:lvl1pPr>
              <a:defRPr/>
            </a:lvl1pPr>
          </a:lstStyle>
          <a:p>
            <a:pPr>
              <a:defRPr/>
            </a:pPr>
            <a:fld id="{CD49C35F-7340-4864-B8BA-F1E2CA44403A}" type="slidenum">
              <a:rPr lang="ar-SA"/>
              <a:pPr>
                <a:defRPr/>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B3C25EE1-BC57-4F21-A5AC-9C6462632A29}" type="datetime1">
              <a:rPr lang="ar-SA"/>
              <a:pPr>
                <a:defRPr/>
              </a:pPr>
              <a:t>11/05/1431</a:t>
            </a:fld>
            <a:endParaRPr lang="ar-SA"/>
          </a:p>
        </p:txBody>
      </p:sp>
      <p:sp>
        <p:nvSpPr>
          <p:cNvPr id="4" name="Footer Placeholder 4"/>
          <p:cNvSpPr>
            <a:spLocks noGrp="1"/>
          </p:cNvSpPr>
          <p:nvPr>
            <p:ph type="ftr" sz="quarter" idx="11"/>
          </p:nvPr>
        </p:nvSpPr>
        <p:spPr/>
        <p:txBody>
          <a:bodyPr/>
          <a:lstStyle>
            <a:lvl1pPr>
              <a:defRPr/>
            </a:lvl1pPr>
          </a:lstStyle>
          <a:p>
            <a:pPr>
              <a:defRPr/>
            </a:pPr>
            <a:endParaRPr lang="ar-SA"/>
          </a:p>
        </p:txBody>
      </p:sp>
      <p:sp>
        <p:nvSpPr>
          <p:cNvPr id="5" name="Slide Number Placeholder 5"/>
          <p:cNvSpPr>
            <a:spLocks noGrp="1"/>
          </p:cNvSpPr>
          <p:nvPr>
            <p:ph type="sldNum" sz="quarter" idx="12"/>
          </p:nvPr>
        </p:nvSpPr>
        <p:spPr/>
        <p:txBody>
          <a:bodyPr/>
          <a:lstStyle>
            <a:lvl1pPr>
              <a:defRPr/>
            </a:lvl1pPr>
          </a:lstStyle>
          <a:p>
            <a:pPr>
              <a:defRPr/>
            </a:pPr>
            <a:fld id="{AF64ABE6-DCE7-416F-AC06-97B9AC2D19C0}" type="slidenum">
              <a:rPr lang="ar-SA"/>
              <a:pPr>
                <a:defRPr/>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3AD1176-64B8-4AC5-8A7B-F2C5A2A6C375}" type="datetime1">
              <a:rPr lang="ar-SA"/>
              <a:pPr>
                <a:defRPr/>
              </a:pPr>
              <a:t>11/05/1431</a:t>
            </a:fld>
            <a:endParaRPr lang="ar-SA"/>
          </a:p>
        </p:txBody>
      </p:sp>
      <p:sp>
        <p:nvSpPr>
          <p:cNvPr id="3" name="Footer Placeholder 4"/>
          <p:cNvSpPr>
            <a:spLocks noGrp="1"/>
          </p:cNvSpPr>
          <p:nvPr>
            <p:ph type="ftr" sz="quarter" idx="11"/>
          </p:nvPr>
        </p:nvSpPr>
        <p:spPr/>
        <p:txBody>
          <a:bodyPr/>
          <a:lstStyle>
            <a:lvl1pPr>
              <a:defRPr/>
            </a:lvl1pPr>
          </a:lstStyle>
          <a:p>
            <a:pPr>
              <a:defRPr/>
            </a:pPr>
            <a:endParaRPr lang="ar-SA"/>
          </a:p>
        </p:txBody>
      </p:sp>
      <p:sp>
        <p:nvSpPr>
          <p:cNvPr id="4" name="Slide Number Placeholder 5"/>
          <p:cNvSpPr>
            <a:spLocks noGrp="1"/>
          </p:cNvSpPr>
          <p:nvPr>
            <p:ph type="sldNum" sz="quarter" idx="12"/>
          </p:nvPr>
        </p:nvSpPr>
        <p:spPr/>
        <p:txBody>
          <a:bodyPr/>
          <a:lstStyle>
            <a:lvl1pPr>
              <a:defRPr/>
            </a:lvl1pPr>
          </a:lstStyle>
          <a:p>
            <a:pPr>
              <a:defRPr/>
            </a:pPr>
            <a:fld id="{71F20998-5CE1-44E4-8695-88FD24AD9889}" type="slidenum">
              <a:rPr lang="ar-SA"/>
              <a:pPr>
                <a:defRPr/>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22"/>
          <p:cNvGrpSpPr>
            <a:grpSpLocks/>
          </p:cNvGrpSpPr>
          <p:nvPr/>
        </p:nvGrpSpPr>
        <p:grpSpPr bwMode="auto">
          <a:xfrm>
            <a:off x="4695825" y="2133600"/>
            <a:ext cx="4448175" cy="4019550"/>
            <a:chOff x="4695702" y="2133600"/>
            <a:chExt cx="4448298" cy="4018808"/>
          </a:xfrm>
        </p:grpSpPr>
        <p:sp>
          <p:nvSpPr>
            <p:cNvPr id="6" name="Oval 5"/>
            <p:cNvSpPr/>
            <p:nvPr/>
          </p:nvSpPr>
          <p:spPr>
            <a:xfrm>
              <a:off x="4695702" y="5047712"/>
              <a:ext cx="1104931" cy="1104696"/>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6"/>
            <p:cNvSpPr/>
            <p:nvPr/>
          </p:nvSpPr>
          <p:spPr>
            <a:xfrm>
              <a:off x="7065906" y="4571550"/>
              <a:ext cx="858861" cy="858679"/>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8" name="Oval 7"/>
            <p:cNvSpPr/>
            <p:nvPr/>
          </p:nvSpPr>
          <p:spPr>
            <a:xfrm>
              <a:off x="5340245" y="4895340"/>
              <a:ext cx="1043017" cy="1042795"/>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9" name="Oval 8"/>
            <p:cNvSpPr/>
            <p:nvPr/>
          </p:nvSpPr>
          <p:spPr>
            <a:xfrm>
              <a:off x="6694420" y="3047831"/>
              <a:ext cx="1839963" cy="184116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9"/>
            <p:cNvSpPr/>
            <p:nvPr/>
          </p:nvSpPr>
          <p:spPr>
            <a:xfrm>
              <a:off x="7916829" y="2133600"/>
              <a:ext cx="858861" cy="858679"/>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0"/>
            <p:cNvSpPr/>
            <p:nvPr/>
          </p:nvSpPr>
          <p:spPr>
            <a:xfrm>
              <a:off x="7824752" y="2685948"/>
              <a:ext cx="1043016" cy="1042795"/>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12" name="Oval 11"/>
            <p:cNvSpPr/>
            <p:nvPr/>
          </p:nvSpPr>
          <p:spPr>
            <a:xfrm>
              <a:off x="8653449" y="2870064"/>
              <a:ext cx="490551" cy="490447"/>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13" name="Oval 12"/>
            <p:cNvSpPr/>
            <p:nvPr/>
          </p:nvSpPr>
          <p:spPr>
            <a:xfrm>
              <a:off x="6551541" y="5120723"/>
              <a:ext cx="307984" cy="306331"/>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4" name="Oval 13"/>
            <p:cNvSpPr/>
            <p:nvPr/>
          </p:nvSpPr>
          <p:spPr>
            <a:xfrm>
              <a:off x="6781735" y="5561967"/>
              <a:ext cx="306396" cy="307918"/>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5" name="Oval 14"/>
            <p:cNvSpPr/>
            <p:nvPr/>
          </p:nvSpPr>
          <p:spPr>
            <a:xfrm>
              <a:off x="6705533" y="5181037"/>
              <a:ext cx="306396" cy="307918"/>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16" name="Oval 15"/>
            <p:cNvSpPr/>
            <p:nvPr/>
          </p:nvSpPr>
          <p:spPr>
            <a:xfrm>
              <a:off x="7073843" y="5120723"/>
              <a:ext cx="306396" cy="306331"/>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17" name="Oval 16"/>
          <p:cNvSpPr/>
          <p:nvPr/>
        </p:nvSpPr>
        <p:spPr>
          <a:xfrm>
            <a:off x="3886200" y="5638800"/>
            <a:ext cx="304800" cy="304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8" name="Oval 17"/>
          <p:cNvSpPr/>
          <p:nvPr/>
        </p:nvSpPr>
        <p:spPr>
          <a:xfrm>
            <a:off x="3319463" y="5148263"/>
            <a:ext cx="185737" cy="185737"/>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19" name="Oval 18"/>
          <p:cNvSpPr/>
          <p:nvPr/>
        </p:nvSpPr>
        <p:spPr>
          <a:xfrm>
            <a:off x="3225800" y="5103813"/>
            <a:ext cx="185738" cy="185737"/>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2" name="Title 1"/>
          <p:cNvSpPr>
            <a:spLocks noGrp="1"/>
          </p:cNvSpPr>
          <p:nvPr>
            <p:ph type="title"/>
          </p:nvPr>
        </p:nvSpPr>
        <p:spPr>
          <a:xfrm>
            <a:off x="457200" y="384048"/>
            <a:ext cx="2130552" cy="3044952"/>
          </a:xfrm>
          <a:noFill/>
          <a:ln>
            <a:noFill/>
          </a:ln>
          <a:scene3d>
            <a:camera prst="orthographicFront"/>
            <a:lightRig rig="threePt" dir="t"/>
          </a:scene3d>
          <a:sp3d>
            <a:bevelT w="12700" h="12700"/>
          </a:sp3d>
        </p:spPr>
        <p:txBody>
          <a:bodyPr anchor="b">
            <a:noAutofit/>
          </a:bodyPr>
          <a:lstStyle>
            <a:lvl1pPr algn="l" defTabSz="914400" rtl="0" eaLnBrk="1" latinLnBrk="0" hangingPunct="1">
              <a:spcBef>
                <a:spcPct val="0"/>
              </a:spcBef>
              <a:buNone/>
              <a:defRPr sz="4000" kern="1200" spc="200" baseline="0">
                <a:solidFill>
                  <a:schemeClr val="tx1"/>
                </a:solidFill>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2895600" y="927847"/>
            <a:ext cx="4114800" cy="4114800"/>
          </a:xfr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tIns="91440"/>
          <a:lstStyle>
            <a:lvl1pPr marL="228600" indent="-228600" algn="l" defTabSz="914400" rtl="0" eaLnBrk="1" latinLnBrk="0" hangingPunct="1">
              <a:spcBef>
                <a:spcPts val="1800"/>
              </a:spcBef>
              <a:buFont typeface="Wingdings" pitchFamily="2" charset="2"/>
              <a:buChar char="l"/>
              <a:defRPr sz="1800" kern="1200">
                <a:solidFill>
                  <a:schemeClr val="lt1"/>
                </a:solidFill>
                <a:latin typeface="+mn-lt"/>
                <a:ea typeface="+mn-ea"/>
                <a:cs typeface="+mn-cs"/>
              </a:defRPr>
            </a:lvl1pPr>
            <a:lvl2pPr marL="511175" indent="-228600" algn="l" defTabSz="914400" rtl="0" eaLnBrk="1" latinLnBrk="0" hangingPunct="1">
              <a:spcBef>
                <a:spcPts val="1800"/>
              </a:spcBef>
              <a:buFont typeface="Arial" pitchFamily="34" charset="0"/>
              <a:buChar char="•"/>
              <a:defRPr sz="1600" kern="1200">
                <a:solidFill>
                  <a:schemeClr val="lt1"/>
                </a:solidFill>
                <a:latin typeface="+mn-lt"/>
                <a:ea typeface="+mn-ea"/>
                <a:cs typeface="+mn-cs"/>
              </a:defRPr>
            </a:lvl2pPr>
            <a:lvl3pPr marL="806450" indent="-228600" algn="l" defTabSz="914400" rtl="0" eaLnBrk="1" latinLnBrk="0" hangingPunct="1">
              <a:spcBef>
                <a:spcPts val="1800"/>
              </a:spcBef>
              <a:buFont typeface="Wingdings" pitchFamily="2" charset="2"/>
              <a:buChar char="l"/>
              <a:defRPr sz="1600" kern="1200">
                <a:solidFill>
                  <a:schemeClr val="lt1"/>
                </a:solidFill>
                <a:latin typeface="+mn-lt"/>
                <a:ea typeface="+mn-ea"/>
                <a:cs typeface="+mn-cs"/>
              </a:defRPr>
            </a:lvl3pPr>
            <a:lvl4pPr marL="1089025" indent="-228600" algn="l" defTabSz="914400" rtl="0" eaLnBrk="1" latinLnBrk="0" hangingPunct="1">
              <a:spcBef>
                <a:spcPts val="1800"/>
              </a:spcBef>
              <a:buFont typeface="Arial" pitchFamily="34" charset="0"/>
              <a:buChar char="•"/>
              <a:defRPr sz="1600" kern="1200">
                <a:solidFill>
                  <a:schemeClr val="lt1"/>
                </a:solidFill>
                <a:latin typeface="+mn-lt"/>
                <a:ea typeface="+mn-ea"/>
                <a:cs typeface="+mn-cs"/>
              </a:defRPr>
            </a:lvl4pPr>
            <a:lvl5pPr marL="1371600" indent="-228600" algn="l" defTabSz="914400" rtl="0" eaLnBrk="1" latinLnBrk="0" hangingPunct="1">
              <a:spcBef>
                <a:spcPts val="1800"/>
              </a:spcBef>
              <a:buFont typeface="Wingdings" pitchFamily="2" charset="2"/>
              <a:buChar char="l"/>
              <a:defRPr sz="1600" kern="1200">
                <a:solidFill>
                  <a:schemeClr val="lt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199" y="4645152"/>
            <a:ext cx="2514600" cy="1600200"/>
          </a:xfrm>
          <a:solidFill>
            <a:schemeClr val="tx2">
              <a:alpha val="20000"/>
            </a:schemeClr>
          </a:solidFill>
          <a:ln>
            <a:noFill/>
          </a:ln>
        </p:spPr>
        <p:txBody>
          <a:bodyPr lIns="0" rIns="0"/>
          <a:lstStyle>
            <a:lvl1pPr marL="0" indent="0" algn="ctr">
              <a:buNone/>
              <a:defRPr sz="14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0" name="Date Placeholder 4"/>
          <p:cNvSpPr>
            <a:spLocks noGrp="1"/>
          </p:cNvSpPr>
          <p:nvPr>
            <p:ph type="dt" sz="half" idx="10"/>
          </p:nvPr>
        </p:nvSpPr>
        <p:spPr/>
        <p:txBody>
          <a:bodyPr/>
          <a:lstStyle>
            <a:lvl1pPr>
              <a:defRPr/>
            </a:lvl1pPr>
          </a:lstStyle>
          <a:p>
            <a:pPr>
              <a:defRPr/>
            </a:pPr>
            <a:fld id="{A628A75B-D6C1-420D-A10D-06F9F421C532}" type="datetime1">
              <a:rPr lang="ar-SA"/>
              <a:pPr>
                <a:defRPr/>
              </a:pPr>
              <a:t>11/05/1431</a:t>
            </a:fld>
            <a:endParaRPr lang="ar-SA"/>
          </a:p>
        </p:txBody>
      </p:sp>
      <p:sp>
        <p:nvSpPr>
          <p:cNvPr id="21" name="Footer Placeholder 5"/>
          <p:cNvSpPr>
            <a:spLocks noGrp="1"/>
          </p:cNvSpPr>
          <p:nvPr>
            <p:ph type="ftr" sz="quarter" idx="11"/>
          </p:nvPr>
        </p:nvSpPr>
        <p:spPr/>
        <p:txBody>
          <a:bodyPr/>
          <a:lstStyle>
            <a:lvl1pPr>
              <a:defRPr/>
            </a:lvl1pPr>
          </a:lstStyle>
          <a:p>
            <a:pPr>
              <a:defRPr/>
            </a:pPr>
            <a:endParaRPr lang="ar-SA"/>
          </a:p>
        </p:txBody>
      </p:sp>
      <p:sp>
        <p:nvSpPr>
          <p:cNvPr id="22" name="Slide Number Placeholder 6"/>
          <p:cNvSpPr>
            <a:spLocks noGrp="1"/>
          </p:cNvSpPr>
          <p:nvPr>
            <p:ph type="sldNum" sz="quarter" idx="12"/>
          </p:nvPr>
        </p:nvSpPr>
        <p:spPr/>
        <p:txBody>
          <a:bodyPr/>
          <a:lstStyle>
            <a:lvl1pPr>
              <a:defRPr/>
            </a:lvl1pPr>
          </a:lstStyle>
          <a:p>
            <a:pPr>
              <a:defRPr/>
            </a:pPr>
            <a:fld id="{42759AE6-4A16-4C79-93C0-5FCAFC29132B}" type="slidenum">
              <a:rPr lang="ar-SA"/>
              <a:pPr>
                <a:defRPr/>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38"/>
          <p:cNvGrpSpPr>
            <a:grpSpLocks/>
          </p:cNvGrpSpPr>
          <p:nvPr/>
        </p:nvGrpSpPr>
        <p:grpSpPr bwMode="auto">
          <a:xfrm>
            <a:off x="3775075" y="2133600"/>
            <a:ext cx="5368925" cy="4724400"/>
            <a:chOff x="0" y="0"/>
            <a:chExt cx="2222500" cy="1955800"/>
          </a:xfrm>
        </p:grpSpPr>
        <p:sp>
          <p:nvSpPr>
            <p:cNvPr id="6" name="Oval 5"/>
            <p:cNvSpPr/>
            <p:nvPr/>
          </p:nvSpPr>
          <p:spPr>
            <a:xfrm>
              <a:off x="686070" y="152468"/>
              <a:ext cx="914104" cy="914153"/>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7" name="Oval 6"/>
            <p:cNvSpPr/>
            <p:nvPr/>
          </p:nvSpPr>
          <p:spPr>
            <a:xfrm>
              <a:off x="381150" y="1206602"/>
              <a:ext cx="456723" cy="457405"/>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7"/>
            <p:cNvSpPr/>
            <p:nvPr/>
          </p:nvSpPr>
          <p:spPr>
            <a:xfrm>
              <a:off x="686070" y="914153"/>
              <a:ext cx="355521" cy="35554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9" name="Oval 8"/>
            <p:cNvSpPr/>
            <p:nvPr/>
          </p:nvSpPr>
          <p:spPr>
            <a:xfrm>
              <a:off x="647955" y="1142855"/>
              <a:ext cx="431751" cy="431774"/>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10" name="Oval 9"/>
            <p:cNvSpPr/>
            <p:nvPr/>
          </p:nvSpPr>
          <p:spPr>
            <a:xfrm>
              <a:off x="457380" y="0"/>
              <a:ext cx="761643" cy="761684"/>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0"/>
            <p:cNvSpPr/>
            <p:nvPr/>
          </p:nvSpPr>
          <p:spPr>
            <a:xfrm>
              <a:off x="1714519" y="0"/>
              <a:ext cx="355521" cy="35554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11"/>
            <p:cNvSpPr/>
            <p:nvPr/>
          </p:nvSpPr>
          <p:spPr>
            <a:xfrm>
              <a:off x="1676404" y="228702"/>
              <a:ext cx="431751" cy="431775"/>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13" name="Oval 12"/>
            <p:cNvSpPr/>
            <p:nvPr/>
          </p:nvSpPr>
          <p:spPr>
            <a:xfrm>
              <a:off x="2019439" y="304937"/>
              <a:ext cx="203061" cy="203072"/>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14" name="Oval 13"/>
            <p:cNvSpPr/>
            <p:nvPr/>
          </p:nvSpPr>
          <p:spPr>
            <a:xfrm>
              <a:off x="1028449" y="1524026"/>
              <a:ext cx="203718" cy="203072"/>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5" name="Oval 14"/>
            <p:cNvSpPr/>
            <p:nvPr/>
          </p:nvSpPr>
          <p:spPr>
            <a:xfrm>
              <a:off x="88716" y="1066621"/>
              <a:ext cx="127488" cy="127495"/>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6" name="Oval 15"/>
            <p:cNvSpPr/>
            <p:nvPr/>
          </p:nvSpPr>
          <p:spPr>
            <a:xfrm>
              <a:off x="914104" y="1752728"/>
              <a:ext cx="203718" cy="203072"/>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7" name="Oval 16"/>
            <p:cNvSpPr/>
            <p:nvPr/>
          </p:nvSpPr>
          <p:spPr>
            <a:xfrm>
              <a:off x="0" y="1244719"/>
              <a:ext cx="126831" cy="126838"/>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8" name="Oval 17"/>
            <p:cNvSpPr/>
            <p:nvPr/>
          </p:nvSpPr>
          <p:spPr>
            <a:xfrm>
              <a:off x="152460" y="1092251"/>
              <a:ext cx="126831" cy="126838"/>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19" name="Oval 18"/>
            <p:cNvSpPr/>
            <p:nvPr/>
          </p:nvSpPr>
          <p:spPr>
            <a:xfrm>
              <a:off x="304920" y="1066621"/>
              <a:ext cx="126831" cy="127495"/>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457200" y="381000"/>
            <a:ext cx="2133600" cy="3048000"/>
          </a:xfrm>
          <a:noFill/>
          <a:ln>
            <a:noFill/>
          </a:ln>
          <a:scene3d>
            <a:camera prst="orthographicFront"/>
            <a:lightRig rig="threePt" dir="t"/>
          </a:scene3d>
          <a:sp3d>
            <a:bevelT w="12700" h="12700"/>
          </a:sp3d>
        </p:spPr>
        <p:txBody>
          <a:bodyPr anchor="b">
            <a:noAutofit/>
          </a:bodyPr>
          <a:lstStyle>
            <a:lvl1pPr algn="l">
              <a:defRPr sz="4000" kern="1200" spc="200" baseline="0">
                <a:solidFill>
                  <a:schemeClr val="tx1"/>
                </a:solidFill>
                <a:effectLst/>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457200" y="4648200"/>
            <a:ext cx="3200400" cy="1524000"/>
          </a:xfrm>
        </p:spPr>
        <p:txBody>
          <a:bodyPr lIns="0" rIns="0"/>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2514600" y="685800"/>
            <a:ext cx="4572000" cy="45720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20" name="Date Placeholder 4"/>
          <p:cNvSpPr>
            <a:spLocks noGrp="1"/>
          </p:cNvSpPr>
          <p:nvPr>
            <p:ph type="dt" sz="half" idx="10"/>
          </p:nvPr>
        </p:nvSpPr>
        <p:spPr/>
        <p:txBody>
          <a:bodyPr/>
          <a:lstStyle>
            <a:lvl1pPr>
              <a:defRPr/>
            </a:lvl1pPr>
          </a:lstStyle>
          <a:p>
            <a:pPr>
              <a:defRPr/>
            </a:pPr>
            <a:fld id="{E334217E-FB36-452D-B63E-3A9770A63ADE}" type="datetime1">
              <a:rPr lang="ar-SA"/>
              <a:pPr>
                <a:defRPr/>
              </a:pPr>
              <a:t>11/05/1431</a:t>
            </a:fld>
            <a:endParaRPr lang="ar-SA"/>
          </a:p>
        </p:txBody>
      </p:sp>
      <p:sp>
        <p:nvSpPr>
          <p:cNvPr id="21" name="Footer Placeholder 5"/>
          <p:cNvSpPr>
            <a:spLocks noGrp="1"/>
          </p:cNvSpPr>
          <p:nvPr>
            <p:ph type="ftr" sz="quarter" idx="11"/>
          </p:nvPr>
        </p:nvSpPr>
        <p:spPr/>
        <p:txBody>
          <a:bodyPr/>
          <a:lstStyle>
            <a:lvl1pPr>
              <a:defRPr/>
            </a:lvl1pPr>
          </a:lstStyle>
          <a:p>
            <a:pPr>
              <a:defRPr/>
            </a:pPr>
            <a:endParaRPr lang="ar-SA"/>
          </a:p>
        </p:txBody>
      </p:sp>
      <p:sp>
        <p:nvSpPr>
          <p:cNvPr id="22" name="Slide Number Placeholder 6"/>
          <p:cNvSpPr>
            <a:spLocks noGrp="1"/>
          </p:cNvSpPr>
          <p:nvPr>
            <p:ph type="sldNum" sz="quarter" idx="12"/>
          </p:nvPr>
        </p:nvSpPr>
        <p:spPr/>
        <p:txBody>
          <a:bodyPr/>
          <a:lstStyle>
            <a:lvl1pPr>
              <a:defRPr/>
            </a:lvl1pPr>
          </a:lstStyle>
          <a:p>
            <a:pPr>
              <a:defRPr/>
            </a:pPr>
            <a:fld id="{7A41DA8A-489B-412F-B0BF-B0B969774668}" type="slidenum">
              <a:rPr lang="ar-SA"/>
              <a:pPr>
                <a:defRPr/>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7800" y="609600"/>
            <a:ext cx="6629400" cy="1143000"/>
          </a:xfrm>
          <a:prstGeom prst="rect">
            <a:avLst/>
          </a:prstGeom>
        </p:spPr>
        <p:txBody>
          <a:bodyPr vert="horz" lIns="91440" tIns="45720" rIns="91440" bIns="45720" rtlCol="0" anchor="ctr">
            <a:normAutofit/>
            <a:scene3d>
              <a:camera prst="orthographicFront"/>
              <a:lightRig rig="threePt" dir="t"/>
            </a:scene3d>
            <a:sp3d extrusionH="25400">
              <a:bevelT w="12700" h="12700"/>
              <a:extrusionClr>
                <a:schemeClr val="bg1">
                  <a:lumMod val="10000"/>
                  <a:lumOff val="90000"/>
                </a:schemeClr>
              </a:extrusionClr>
            </a:sp3d>
          </a:bodyPr>
          <a:lstStyle/>
          <a:p>
            <a:r>
              <a:rPr lang="en-US" smtClean="0"/>
              <a:t>Click to edit Master title style</a:t>
            </a:r>
            <a:endParaRPr/>
          </a:p>
        </p:txBody>
      </p:sp>
      <p:sp>
        <p:nvSpPr>
          <p:cNvPr id="3" name="Text Placeholder 2"/>
          <p:cNvSpPr>
            <a:spLocks noGrp="1"/>
          </p:cNvSpPr>
          <p:nvPr>
            <p:ph type="body" idx="1"/>
          </p:nvPr>
        </p:nvSpPr>
        <p:spPr>
          <a:xfrm>
            <a:off x="1447800" y="1901825"/>
            <a:ext cx="6629400" cy="4224338"/>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p:style>
        <p:txBody>
          <a:bodyPr vert="horz" lIns="45720" tIns="45720" rIns="45720" bIns="45720" rtlCol="0" anchor="t" anchorCtr="0">
            <a:normAutofit/>
            <a:scene3d>
              <a:camera prst="orthographicFront"/>
              <a:lightRig rig="threePt" dir="t"/>
            </a:scene3d>
            <a:sp3d extrusionH="25400"/>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521450"/>
            <a:ext cx="2133600" cy="260350"/>
          </a:xfrm>
          <a:prstGeom prst="rect">
            <a:avLst/>
          </a:prstGeom>
        </p:spPr>
        <p:txBody>
          <a:bodyPr vert="horz" lIns="91440" tIns="45720" rIns="91440" bIns="45720" rtlCol="0" anchor="ctr"/>
          <a:lstStyle>
            <a:lvl1pPr algn="l" fontAlgn="auto">
              <a:spcBef>
                <a:spcPts val="0"/>
              </a:spcBef>
              <a:spcAft>
                <a:spcPts val="0"/>
              </a:spcAft>
              <a:defRPr sz="1100" smtClean="0">
                <a:solidFill>
                  <a:schemeClr val="tx1">
                    <a:tint val="75000"/>
                  </a:schemeClr>
                </a:solidFill>
                <a:latin typeface="+mn-lt"/>
                <a:cs typeface="+mn-cs"/>
              </a:defRPr>
            </a:lvl1pPr>
          </a:lstStyle>
          <a:p>
            <a:pPr>
              <a:defRPr/>
            </a:pPr>
            <a:fld id="{2E9D8C1F-9BFD-4207-A319-93B548C535CF}" type="datetime1">
              <a:rPr lang="ar-SA"/>
              <a:pPr>
                <a:defRPr/>
              </a:pPr>
              <a:t>11/05/1431</a:t>
            </a:fld>
            <a:endParaRPr lang="ar-SA"/>
          </a:p>
        </p:txBody>
      </p:sp>
      <p:sp>
        <p:nvSpPr>
          <p:cNvPr id="5" name="Footer Placeholder 4"/>
          <p:cNvSpPr>
            <a:spLocks noGrp="1"/>
          </p:cNvSpPr>
          <p:nvPr>
            <p:ph type="ftr" sz="quarter" idx="3"/>
          </p:nvPr>
        </p:nvSpPr>
        <p:spPr>
          <a:xfrm>
            <a:off x="3124200" y="6521450"/>
            <a:ext cx="2895600" cy="260350"/>
          </a:xfrm>
          <a:prstGeom prst="rect">
            <a:avLst/>
          </a:prstGeom>
        </p:spPr>
        <p:txBody>
          <a:bodyPr vert="horz" lIns="91440" tIns="45720" rIns="91440" bIns="45720" rtlCol="0" anchor="ctr"/>
          <a:lstStyle>
            <a:lvl1pPr algn="ctr" fontAlgn="auto">
              <a:spcBef>
                <a:spcPts val="0"/>
              </a:spcBef>
              <a:spcAft>
                <a:spcPts val="0"/>
              </a:spcAft>
              <a:defRPr sz="1100">
                <a:solidFill>
                  <a:schemeClr val="tx1">
                    <a:tint val="75000"/>
                  </a:schemeClr>
                </a:solidFill>
                <a:latin typeface="+mn-lt"/>
                <a:cs typeface="+mn-cs"/>
              </a:defRPr>
            </a:lvl1pPr>
          </a:lstStyle>
          <a:p>
            <a:pPr>
              <a:defRPr/>
            </a:pPr>
            <a:endParaRPr lang="ar-SA"/>
          </a:p>
        </p:txBody>
      </p:sp>
      <p:sp>
        <p:nvSpPr>
          <p:cNvPr id="6" name="Slide Number Placeholder 5"/>
          <p:cNvSpPr>
            <a:spLocks noGrp="1"/>
          </p:cNvSpPr>
          <p:nvPr>
            <p:ph type="sldNum" sz="quarter" idx="4"/>
          </p:nvPr>
        </p:nvSpPr>
        <p:spPr>
          <a:xfrm>
            <a:off x="6553200" y="6521450"/>
            <a:ext cx="2133600" cy="260350"/>
          </a:xfrm>
          <a:prstGeom prst="rect">
            <a:avLst/>
          </a:prstGeom>
        </p:spPr>
        <p:txBody>
          <a:bodyPr vert="horz" lIns="91440" tIns="45720" rIns="91440" bIns="45720" rtlCol="0" anchor="ctr"/>
          <a:lstStyle>
            <a:lvl1pPr algn="r" fontAlgn="auto">
              <a:spcBef>
                <a:spcPts val="0"/>
              </a:spcBef>
              <a:spcAft>
                <a:spcPts val="0"/>
              </a:spcAft>
              <a:defRPr sz="1100" smtClean="0">
                <a:solidFill>
                  <a:schemeClr val="tx1">
                    <a:tint val="75000"/>
                  </a:schemeClr>
                </a:solidFill>
                <a:latin typeface="+mn-lt"/>
                <a:cs typeface="+mn-cs"/>
              </a:defRPr>
            </a:lvl1pPr>
          </a:lstStyle>
          <a:p>
            <a:pPr>
              <a:defRPr/>
            </a:pPr>
            <a:fld id="{E7895EBA-0E65-43F6-A96C-E4A4EFF6332B}" type="slidenum">
              <a:rPr lang="ar-SA"/>
              <a:pPr>
                <a:defRPr/>
              </a:pPr>
              <a:t>‹#›</a:t>
            </a:fld>
            <a:endParaRPr lang="ar-SA"/>
          </a:p>
        </p:txBody>
      </p:sp>
      <p:sp>
        <p:nvSpPr>
          <p:cNvPr id="59" name="Oval 58"/>
          <p:cNvSpPr/>
          <p:nvPr/>
        </p:nvSpPr>
        <p:spPr>
          <a:xfrm>
            <a:off x="685800" y="1524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62" name="Oval 61"/>
          <p:cNvSpPr/>
          <p:nvPr/>
        </p:nvSpPr>
        <p:spPr>
          <a:xfrm>
            <a:off x="381000" y="12065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3" name="Oval 62"/>
          <p:cNvSpPr/>
          <p:nvPr/>
        </p:nvSpPr>
        <p:spPr>
          <a:xfrm>
            <a:off x="685800" y="9144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64" name="Oval 63"/>
          <p:cNvSpPr/>
          <p:nvPr/>
        </p:nvSpPr>
        <p:spPr>
          <a:xfrm>
            <a:off x="647700" y="11430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65" name="Oval 64"/>
          <p:cNvSpPr/>
          <p:nvPr/>
        </p:nvSpPr>
        <p:spPr>
          <a:xfrm>
            <a:off x="457200" y="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6" name="Oval 65"/>
          <p:cNvSpPr/>
          <p:nvPr/>
        </p:nvSpPr>
        <p:spPr>
          <a:xfrm>
            <a:off x="1714500" y="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7" name="Oval 66"/>
          <p:cNvSpPr/>
          <p:nvPr/>
        </p:nvSpPr>
        <p:spPr>
          <a:xfrm>
            <a:off x="1676400" y="2286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68" name="Oval 67"/>
          <p:cNvSpPr/>
          <p:nvPr/>
        </p:nvSpPr>
        <p:spPr>
          <a:xfrm>
            <a:off x="2019300" y="3048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69" name="Oval 68"/>
          <p:cNvSpPr/>
          <p:nvPr/>
        </p:nvSpPr>
        <p:spPr>
          <a:xfrm>
            <a:off x="1028700" y="15240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0" name="Oval 69"/>
          <p:cNvSpPr/>
          <p:nvPr/>
        </p:nvSpPr>
        <p:spPr>
          <a:xfrm>
            <a:off x="889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1" name="Oval 70"/>
          <p:cNvSpPr/>
          <p:nvPr/>
        </p:nvSpPr>
        <p:spPr>
          <a:xfrm>
            <a:off x="914400" y="17526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2" name="Oval 71"/>
          <p:cNvSpPr/>
          <p:nvPr/>
        </p:nvSpPr>
        <p:spPr>
          <a:xfrm>
            <a:off x="0" y="12446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3" name="Oval 72"/>
          <p:cNvSpPr/>
          <p:nvPr/>
        </p:nvSpPr>
        <p:spPr>
          <a:xfrm>
            <a:off x="152400" y="10922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74" name="Oval 73"/>
          <p:cNvSpPr/>
          <p:nvPr/>
        </p:nvSpPr>
        <p:spPr>
          <a:xfrm>
            <a:off x="3048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7" name="Oval 76"/>
          <p:cNvSpPr/>
          <p:nvPr/>
        </p:nvSpPr>
        <p:spPr>
          <a:xfrm rot="6197586" flipV="1">
            <a:off x="7932738" y="5568950"/>
            <a:ext cx="914400" cy="914400"/>
          </a:xfrm>
          <a:prstGeom prst="ellipse">
            <a:avLst/>
          </a:prstGeom>
          <a:solidFill>
            <a:schemeClr val="tx2">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0" name="Oval 79"/>
          <p:cNvSpPr/>
          <p:nvPr/>
        </p:nvSpPr>
        <p:spPr>
          <a:xfrm rot="6197586" flipV="1">
            <a:off x="8634413" y="4733925"/>
            <a:ext cx="457200" cy="457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81" name="Oval 80"/>
          <p:cNvSpPr/>
          <p:nvPr/>
        </p:nvSpPr>
        <p:spPr>
          <a:xfrm rot="6197586" flipV="1">
            <a:off x="8293100" y="495300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2" name="Oval 81"/>
          <p:cNvSpPr/>
          <p:nvPr/>
        </p:nvSpPr>
        <p:spPr>
          <a:xfrm rot="6197586" flipV="1">
            <a:off x="8513763" y="4976813"/>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3" name="Oval 82"/>
          <p:cNvSpPr/>
          <p:nvPr/>
        </p:nvSpPr>
        <p:spPr>
          <a:xfrm rot="6197586" flipV="1">
            <a:off x="7856538" y="5295900"/>
            <a:ext cx="762000" cy="762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84" name="Oval 83"/>
          <p:cNvSpPr/>
          <p:nvPr/>
        </p:nvSpPr>
        <p:spPr>
          <a:xfrm rot="6197586" flipV="1">
            <a:off x="200025" y="5915025"/>
            <a:ext cx="215900" cy="2159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5" name="Oval 84"/>
          <p:cNvSpPr/>
          <p:nvPr/>
        </p:nvSpPr>
        <p:spPr>
          <a:xfrm rot="6197586" flipV="1">
            <a:off x="7388225" y="5767388"/>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6" name="Oval 85"/>
          <p:cNvSpPr/>
          <p:nvPr/>
        </p:nvSpPr>
        <p:spPr>
          <a:xfrm rot="6197586" flipV="1">
            <a:off x="7412038" y="60960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87" name="Oval 86"/>
          <p:cNvSpPr/>
          <p:nvPr/>
        </p:nvSpPr>
        <p:spPr>
          <a:xfrm rot="6197586" flipV="1">
            <a:off x="7639050" y="6462713"/>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8" name="Oval 87"/>
          <p:cNvSpPr/>
          <p:nvPr/>
        </p:nvSpPr>
        <p:spPr>
          <a:xfrm rot="6197586" flipV="1">
            <a:off x="8607425" y="4384675"/>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9" name="Oval 88"/>
          <p:cNvSpPr/>
          <p:nvPr/>
        </p:nvSpPr>
        <p:spPr>
          <a:xfrm rot="6197586" flipV="1">
            <a:off x="7888288" y="6403975"/>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0" name="Oval 89"/>
          <p:cNvSpPr/>
          <p:nvPr/>
        </p:nvSpPr>
        <p:spPr>
          <a:xfrm rot="6197586" flipV="1">
            <a:off x="8801100" y="4338638"/>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91" name="Oval 90"/>
          <p:cNvSpPr/>
          <p:nvPr/>
        </p:nvSpPr>
        <p:spPr>
          <a:xfrm rot="6197586" flipV="1">
            <a:off x="8616950" y="445135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92" name="Oval 91"/>
          <p:cNvSpPr/>
          <p:nvPr/>
        </p:nvSpPr>
        <p:spPr>
          <a:xfrm rot="6197586" flipV="1">
            <a:off x="8558213" y="4594225"/>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5" name="Oval 94"/>
          <p:cNvSpPr/>
          <p:nvPr/>
        </p:nvSpPr>
        <p:spPr>
          <a:xfrm rot="6197586" flipV="1">
            <a:off x="242888" y="624205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6" name="Oval 95"/>
          <p:cNvSpPr/>
          <p:nvPr/>
        </p:nvSpPr>
        <p:spPr>
          <a:xfrm rot="6197586" flipV="1">
            <a:off x="436563" y="6196013"/>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97" name="Oval 96"/>
          <p:cNvSpPr/>
          <p:nvPr/>
        </p:nvSpPr>
        <p:spPr>
          <a:xfrm rot="6197586" flipV="1">
            <a:off x="254000" y="6308725"/>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98" name="Oval 97"/>
          <p:cNvSpPr/>
          <p:nvPr/>
        </p:nvSpPr>
        <p:spPr>
          <a:xfrm rot="6197586" flipV="1">
            <a:off x="193675" y="64516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Tree>
  </p:cSld>
  <p:clrMap bg1="lt1" tx1="dk1" bg2="lt2" tx2="dk2" accent1="accent1" accent2="accent2" accent3="accent3" accent4="accent4" accent5="accent5" accent6="accent6" hlink="hlink" folHlink="folHlink"/>
  <p:sldLayoutIdLst>
    <p:sldLayoutId id="2147483687" r:id="rId1"/>
    <p:sldLayoutId id="2147483680" r:id="rId2"/>
    <p:sldLayoutId id="2147483688" r:id="rId3"/>
    <p:sldLayoutId id="2147483681" r:id="rId4"/>
    <p:sldLayoutId id="2147483682" r:id="rId5"/>
    <p:sldLayoutId id="2147483683" r:id="rId6"/>
    <p:sldLayoutId id="2147483684" r:id="rId7"/>
    <p:sldLayoutId id="2147483689" r:id="rId8"/>
    <p:sldLayoutId id="2147483690" r:id="rId9"/>
    <p:sldLayoutId id="2147483691" r:id="rId10"/>
    <p:sldLayoutId id="2147483692" r:id="rId11"/>
    <p:sldLayoutId id="2147483685" r:id="rId12"/>
    <p:sldLayoutId id="2147483686" r:id="rId13"/>
  </p:sldLayoutIdLst>
  <p:hf hdr="0" ftr="0" dt="0"/>
  <p:txStyles>
    <p:titleStyle>
      <a:lvl1pPr algn="l" rtl="1" fontAlgn="base">
        <a:spcBef>
          <a:spcPct val="0"/>
        </a:spcBef>
        <a:spcAft>
          <a:spcPct val="0"/>
        </a:spcAft>
        <a:defRPr sz="4000" kern="1200" spc="200">
          <a:solidFill>
            <a:schemeClr val="tx1"/>
          </a:solidFill>
          <a:latin typeface="+mj-lt"/>
          <a:ea typeface="+mj-ea"/>
          <a:cs typeface="+mj-cs"/>
        </a:defRPr>
      </a:lvl1pPr>
      <a:lvl2pPr algn="l" rtl="1" fontAlgn="base">
        <a:spcBef>
          <a:spcPct val="0"/>
        </a:spcBef>
        <a:spcAft>
          <a:spcPct val="0"/>
        </a:spcAft>
        <a:defRPr sz="4000">
          <a:solidFill>
            <a:schemeClr val="tx1"/>
          </a:solidFill>
          <a:latin typeface="Impact" pitchFamily="34" charset="0"/>
          <a:cs typeface="Tahoma" pitchFamily="34" charset="0"/>
        </a:defRPr>
      </a:lvl2pPr>
      <a:lvl3pPr algn="l" rtl="1" fontAlgn="base">
        <a:spcBef>
          <a:spcPct val="0"/>
        </a:spcBef>
        <a:spcAft>
          <a:spcPct val="0"/>
        </a:spcAft>
        <a:defRPr sz="4000">
          <a:solidFill>
            <a:schemeClr val="tx1"/>
          </a:solidFill>
          <a:latin typeface="Impact" pitchFamily="34" charset="0"/>
          <a:cs typeface="Tahoma" pitchFamily="34" charset="0"/>
        </a:defRPr>
      </a:lvl3pPr>
      <a:lvl4pPr algn="l" rtl="1" fontAlgn="base">
        <a:spcBef>
          <a:spcPct val="0"/>
        </a:spcBef>
        <a:spcAft>
          <a:spcPct val="0"/>
        </a:spcAft>
        <a:defRPr sz="4000">
          <a:solidFill>
            <a:schemeClr val="tx1"/>
          </a:solidFill>
          <a:latin typeface="Impact" pitchFamily="34" charset="0"/>
          <a:cs typeface="Tahoma" pitchFamily="34" charset="0"/>
        </a:defRPr>
      </a:lvl4pPr>
      <a:lvl5pPr algn="l" rtl="1" fontAlgn="base">
        <a:spcBef>
          <a:spcPct val="0"/>
        </a:spcBef>
        <a:spcAft>
          <a:spcPct val="0"/>
        </a:spcAft>
        <a:defRPr sz="4000">
          <a:solidFill>
            <a:schemeClr val="tx1"/>
          </a:solidFill>
          <a:latin typeface="Impact" pitchFamily="34" charset="0"/>
          <a:cs typeface="Tahoma" pitchFamily="34" charset="0"/>
        </a:defRPr>
      </a:lvl5pPr>
      <a:lvl6pPr marL="457200" algn="l" rtl="1" fontAlgn="base">
        <a:spcBef>
          <a:spcPct val="0"/>
        </a:spcBef>
        <a:spcAft>
          <a:spcPct val="0"/>
        </a:spcAft>
        <a:defRPr sz="4000">
          <a:solidFill>
            <a:schemeClr val="tx1"/>
          </a:solidFill>
          <a:latin typeface="Impact" pitchFamily="34" charset="0"/>
          <a:cs typeface="Tahoma" pitchFamily="34" charset="0"/>
        </a:defRPr>
      </a:lvl6pPr>
      <a:lvl7pPr marL="914400" algn="l" rtl="1" fontAlgn="base">
        <a:spcBef>
          <a:spcPct val="0"/>
        </a:spcBef>
        <a:spcAft>
          <a:spcPct val="0"/>
        </a:spcAft>
        <a:defRPr sz="4000">
          <a:solidFill>
            <a:schemeClr val="tx1"/>
          </a:solidFill>
          <a:latin typeface="Impact" pitchFamily="34" charset="0"/>
          <a:cs typeface="Tahoma" pitchFamily="34" charset="0"/>
        </a:defRPr>
      </a:lvl7pPr>
      <a:lvl8pPr marL="1371600" algn="l" rtl="1" fontAlgn="base">
        <a:spcBef>
          <a:spcPct val="0"/>
        </a:spcBef>
        <a:spcAft>
          <a:spcPct val="0"/>
        </a:spcAft>
        <a:defRPr sz="4000">
          <a:solidFill>
            <a:schemeClr val="tx1"/>
          </a:solidFill>
          <a:latin typeface="Impact" pitchFamily="34" charset="0"/>
          <a:cs typeface="Tahoma" pitchFamily="34" charset="0"/>
        </a:defRPr>
      </a:lvl8pPr>
      <a:lvl9pPr marL="1828800" algn="l" rtl="1" fontAlgn="base">
        <a:spcBef>
          <a:spcPct val="0"/>
        </a:spcBef>
        <a:spcAft>
          <a:spcPct val="0"/>
        </a:spcAft>
        <a:defRPr sz="4000">
          <a:solidFill>
            <a:schemeClr val="tx1"/>
          </a:solidFill>
          <a:latin typeface="Impact" pitchFamily="34" charset="0"/>
          <a:cs typeface="Tahoma" pitchFamily="34" charset="0"/>
        </a:defRPr>
      </a:lvl9pPr>
    </p:titleStyle>
    <p:bodyStyle>
      <a:lvl1pPr marL="228600" indent="-228600" algn="r" rtl="1" fontAlgn="base">
        <a:spcBef>
          <a:spcPts val="1800"/>
        </a:spcBef>
        <a:spcAft>
          <a:spcPct val="0"/>
        </a:spcAft>
        <a:buFont typeface="Wingdings" pitchFamily="2" charset="2"/>
        <a:buChar char=""/>
        <a:defRPr kern="1200">
          <a:solidFill>
            <a:schemeClr val="tx1"/>
          </a:solidFill>
          <a:effectLst>
            <a:outerShdw blurRad="76200" sx="101000" sy="101000" algn="ctr" rotWithShape="0">
              <a:schemeClr val="tx1">
                <a:lumMod val="85000"/>
                <a:alpha val="40000"/>
              </a:schemeClr>
            </a:outerShdw>
          </a:effectLst>
          <a:latin typeface="+mn-lt"/>
          <a:ea typeface="+mn-ea"/>
          <a:cs typeface="+mn-cs"/>
        </a:defRPr>
      </a:lvl1pPr>
      <a:lvl2pPr marL="514350" indent="-228600" algn="r" rtl="1" fontAlgn="base">
        <a:spcBef>
          <a:spcPts val="1000"/>
        </a:spcBef>
        <a:spcAft>
          <a:spcPct val="0"/>
        </a:spcAft>
        <a:buFont typeface="Arial" pitchFamily="34" charset="0"/>
        <a:buChar char="•"/>
        <a:defRPr kern="1200">
          <a:solidFill>
            <a:schemeClr val="tx1"/>
          </a:solidFill>
          <a:effectLst>
            <a:outerShdw blurRad="76200" sx="101000" sy="101000" algn="ctr" rotWithShape="0">
              <a:schemeClr val="tx1">
                <a:lumMod val="85000"/>
                <a:alpha val="40000"/>
              </a:schemeClr>
            </a:outerShdw>
          </a:effectLst>
          <a:latin typeface="+mn-lt"/>
          <a:ea typeface="+mn-ea"/>
          <a:cs typeface="+mn-cs"/>
        </a:defRPr>
      </a:lvl2pPr>
      <a:lvl3pPr marL="806450" indent="-228600" algn="r" rtl="1" fontAlgn="base">
        <a:spcBef>
          <a:spcPts val="1000"/>
        </a:spcBef>
        <a:spcAft>
          <a:spcPct val="0"/>
        </a:spcAft>
        <a:buFont typeface="Wingdings" pitchFamily="2" charset="2"/>
        <a:buChar char=""/>
        <a:defRPr kern="1200">
          <a:solidFill>
            <a:schemeClr val="tx1"/>
          </a:solidFill>
          <a:effectLst>
            <a:outerShdw blurRad="76200" sx="101000" sy="101000" algn="ctr" rotWithShape="0">
              <a:schemeClr val="tx1">
                <a:lumMod val="85000"/>
                <a:alpha val="40000"/>
              </a:schemeClr>
            </a:outerShdw>
          </a:effectLst>
          <a:latin typeface="+mn-lt"/>
          <a:ea typeface="+mn-ea"/>
          <a:cs typeface="+mn-cs"/>
        </a:defRPr>
      </a:lvl3pPr>
      <a:lvl4pPr marL="1089025" indent="-228600" algn="r" rtl="1" fontAlgn="base">
        <a:spcBef>
          <a:spcPts val="1000"/>
        </a:spcBef>
        <a:spcAft>
          <a:spcPct val="0"/>
        </a:spcAft>
        <a:buFont typeface="Arial" pitchFamily="34" charset="0"/>
        <a:buChar char="•"/>
        <a:defRPr kern="1200">
          <a:solidFill>
            <a:schemeClr val="tx1"/>
          </a:solidFill>
          <a:effectLst>
            <a:outerShdw blurRad="76200" sx="101000" sy="101000" algn="ctr" rotWithShape="0">
              <a:schemeClr val="tx1">
                <a:lumMod val="85000"/>
                <a:alpha val="40000"/>
              </a:schemeClr>
            </a:outerShdw>
          </a:effectLst>
          <a:latin typeface="+mn-lt"/>
          <a:ea typeface="+mn-ea"/>
          <a:cs typeface="+mn-cs"/>
        </a:defRPr>
      </a:lvl4pPr>
      <a:lvl5pPr marL="1371600" indent="-228600" algn="r" rtl="1" fontAlgn="base">
        <a:spcBef>
          <a:spcPts val="1000"/>
        </a:spcBef>
        <a:spcAft>
          <a:spcPct val="0"/>
        </a:spcAft>
        <a:buFont typeface="Wingdings" pitchFamily="2" charset="2"/>
        <a:buChar char="l"/>
        <a:defRPr kern="1200">
          <a:solidFill>
            <a:schemeClr val="tx1"/>
          </a:solidFill>
          <a:effectLst>
            <a:outerShdw blurRad="76200" sx="101000" sy="101000" algn="ctr" rotWithShape="0">
              <a:schemeClr val="tx1">
                <a:lumMod val="85000"/>
                <a:alpha val="40000"/>
              </a:schemeClr>
            </a:outerShdw>
          </a:effectLst>
          <a:latin typeface="+mn-lt"/>
          <a:ea typeface="+mn-ea"/>
          <a:cs typeface="+mn-cs"/>
        </a:defRPr>
      </a:lvl5pPr>
      <a:lvl6pPr marL="1600200" indent="-228600" algn="r" defTabSz="914400" rtl="1" eaLnBrk="1" latinLnBrk="0" hangingPunct="1">
        <a:spcBef>
          <a:spcPts val="1000"/>
        </a:spcBef>
        <a:buFont typeface="Arial" pitchFamily="34" charset="0"/>
        <a:buChar char="•"/>
        <a:defRPr sz="1800" kern="1200">
          <a:solidFill>
            <a:schemeClr val="tx1"/>
          </a:solidFill>
          <a:latin typeface="+mn-lt"/>
          <a:ea typeface="+mn-ea"/>
          <a:cs typeface="+mn-cs"/>
        </a:defRPr>
      </a:lvl6pPr>
      <a:lvl7pPr marL="1828800" indent="-228600" algn="r" defTabSz="914400" rtl="1" eaLnBrk="1" latinLnBrk="0" hangingPunct="1">
        <a:spcBef>
          <a:spcPts val="1000"/>
        </a:spcBef>
        <a:buFont typeface="Wingdings" pitchFamily="2" charset="2"/>
        <a:buChar char=""/>
        <a:defRPr sz="1800" kern="1200">
          <a:solidFill>
            <a:schemeClr val="tx1"/>
          </a:solidFill>
          <a:latin typeface="+mn-lt"/>
          <a:ea typeface="+mn-ea"/>
          <a:cs typeface="+mn-cs"/>
        </a:defRPr>
      </a:lvl7pPr>
      <a:lvl8pPr marL="2057400" indent="-228600" algn="r" defTabSz="914400" rtl="1" eaLnBrk="1" latinLnBrk="0" hangingPunct="1">
        <a:spcBef>
          <a:spcPts val="1000"/>
        </a:spcBef>
        <a:buFont typeface="Arial" pitchFamily="34" charset="0"/>
        <a:buChar char="•"/>
        <a:defRPr sz="1800" kern="1200">
          <a:solidFill>
            <a:schemeClr val="tx1"/>
          </a:solidFill>
          <a:latin typeface="+mn-lt"/>
          <a:ea typeface="+mn-ea"/>
          <a:cs typeface="+mn-cs"/>
        </a:defRPr>
      </a:lvl8pPr>
      <a:lvl9pPr marL="2286000" indent="-228600" algn="r" defTabSz="914400" rtl="1" eaLnBrk="1" latinLnBrk="0" hangingPunct="1">
        <a:spcBef>
          <a:spcPts val="1000"/>
        </a:spcBef>
        <a:buFont typeface="Wingdings" pitchFamily="2" charset="2"/>
        <a:buChar char=""/>
        <a:defRPr sz="1800" kern="1200" baseline="0">
          <a:solidFill>
            <a:schemeClr val="tx1"/>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71472" y="1071546"/>
            <a:ext cx="7086600" cy="1470025"/>
          </a:xfrm>
          <a:prstGeom prst="rect">
            <a:avLst/>
          </a:prstGeom>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Aft>
                <a:spcPts val="0"/>
              </a:spcAft>
              <a:defRPr/>
            </a:pPr>
            <a:r>
              <a:rPr lang="ar-SA" sz="4800" b="1" spc="50">
                <a:ln w="11430"/>
                <a:effectLst>
                  <a:outerShdw blurRad="76200" dist="50800" dir="5400000" algn="tl" rotWithShape="0">
                    <a:srgbClr val="000000">
                      <a:alpha val="65000"/>
                    </a:srgbClr>
                  </a:outerShdw>
                </a:effectLst>
                <a:latin typeface="+mn-lt"/>
                <a:ea typeface="Arial Unicode MS" pitchFamily="34" charset="-128"/>
                <a:cs typeface="Arial Unicode MS" pitchFamily="34" charset="-128"/>
              </a:rPr>
              <a:t>قـواعــــد الـبـيــانــات</a:t>
            </a:r>
            <a:br>
              <a:rPr lang="ar-SA" sz="4800" b="1" spc="50">
                <a:ln w="11430"/>
                <a:effectLst>
                  <a:outerShdw blurRad="76200" dist="50800" dir="5400000" algn="tl" rotWithShape="0">
                    <a:srgbClr val="000000">
                      <a:alpha val="65000"/>
                    </a:srgbClr>
                  </a:outerShdw>
                </a:effectLst>
                <a:latin typeface="+mn-lt"/>
                <a:ea typeface="Arial Unicode MS" pitchFamily="34" charset="-128"/>
                <a:cs typeface="Arial Unicode MS" pitchFamily="34" charset="-128"/>
              </a:rPr>
            </a:br>
            <a:r>
              <a:rPr lang="ar-SA" sz="4800" b="1" u="sng" spc="50">
                <a:ln w="11430"/>
                <a:effectLst>
                  <a:outerShdw blurRad="76200" dist="50800" dir="5400000" algn="tl" rotWithShape="0">
                    <a:srgbClr val="000000">
                      <a:alpha val="65000"/>
                    </a:srgbClr>
                  </a:outerShdw>
                </a:effectLst>
                <a:latin typeface="+mn-lt"/>
                <a:ea typeface="Arial Unicode MS" pitchFamily="34" charset="-128"/>
                <a:cs typeface="Arial Unicode MS" pitchFamily="34" charset="-128"/>
              </a:rPr>
              <a:t>1207 عـال</a:t>
            </a:r>
            <a:endParaRPr lang="ar-SA" sz="4800" b="1" u="sng" spc="50" dirty="0">
              <a:ln w="11430"/>
              <a:effectLst>
                <a:outerShdw blurRad="76200" dist="50800" dir="5400000" algn="tl" rotWithShape="0">
                  <a:srgbClr val="000000">
                    <a:alpha val="65000"/>
                  </a:srgbClr>
                </a:outerShdw>
              </a:effectLst>
              <a:latin typeface="+mn-lt"/>
              <a:ea typeface="Arial Unicode MS" pitchFamily="34" charset="-128"/>
              <a:cs typeface="Arial Unicode MS" pitchFamily="34" charset="-128"/>
            </a:endParaRPr>
          </a:p>
        </p:txBody>
      </p:sp>
      <p:sp>
        <p:nvSpPr>
          <p:cNvPr id="5" name="Subtitle 2"/>
          <p:cNvSpPr txBox="1">
            <a:spLocks/>
          </p:cNvSpPr>
          <p:nvPr/>
        </p:nvSpPr>
        <p:spPr>
          <a:xfrm>
            <a:off x="571472" y="2714620"/>
            <a:ext cx="8286808" cy="2214578"/>
          </a:xfrm>
          <a:prstGeom prst="ellipse">
            <a:avLst/>
          </a:prstGeom>
          <a:solidFill>
            <a:schemeClr val="tx2">
              <a:alpha val="20000"/>
            </a:schemeClr>
          </a:solidFill>
          <a:ln w="44450" cap="flat" cmpd="sng" algn="ctr">
            <a:noFill/>
            <a:prstDash val="solid"/>
          </a:ln>
          <a:effectLst/>
        </p:spPr>
        <p:txBody>
          <a:bodyPr lIns="45720" rIns="45720" anchor="ctr">
            <a:scene3d>
              <a:camera prst="orthographicFront"/>
              <a:lightRig rig="threePt" dir="t"/>
            </a:scene3d>
            <a:sp3d extrusionH="25400"/>
          </a:bodyPr>
          <a:lstStyle/>
          <a:p>
            <a:pPr algn="ctr" fontAlgn="auto">
              <a:spcBef>
                <a:spcPts val="1800"/>
              </a:spcBef>
              <a:spcAft>
                <a:spcPts val="0"/>
              </a:spcAft>
              <a:buFont typeface="Wingdings" pitchFamily="2" charset="2"/>
              <a:buNone/>
              <a:defRPr/>
            </a:pPr>
            <a:r>
              <a:rPr lang="ar-SA" sz="3200" b="1" u="sng" dirty="0">
                <a:ln w="31550" cmpd="sng">
                  <a:solidFill>
                    <a:srgbClr val="002060"/>
                  </a:solidFill>
                  <a:prstDash val="solid"/>
                </a:ln>
                <a:solidFill>
                  <a:srgbClr val="002060"/>
                </a:solidFill>
                <a:effectLst>
                  <a:outerShdw blurRad="41275" dist="12700" dir="12000000" algn="tl" rotWithShape="0">
                    <a:srgbClr val="000000">
                      <a:alpha val="40000"/>
                    </a:srgbClr>
                  </a:outerShdw>
                </a:effectLst>
                <a:latin typeface="+mn-lt"/>
                <a:cs typeface="+mn-cs"/>
              </a:rPr>
              <a:t>المحاضرة </a:t>
            </a:r>
            <a:r>
              <a:rPr lang="ar-SA" sz="3200" b="1" u="sng" dirty="0" smtClean="0">
                <a:ln w="31550" cmpd="sng">
                  <a:solidFill>
                    <a:srgbClr val="002060"/>
                  </a:solidFill>
                  <a:prstDash val="solid"/>
                </a:ln>
                <a:solidFill>
                  <a:srgbClr val="002060"/>
                </a:solidFill>
                <a:effectLst>
                  <a:outerShdw blurRad="41275" dist="12700" dir="12000000" algn="tl" rotWithShape="0">
                    <a:srgbClr val="000000">
                      <a:alpha val="40000"/>
                    </a:srgbClr>
                  </a:outerShdw>
                </a:effectLst>
                <a:latin typeface="+mn-lt"/>
                <a:cs typeface="+mn-cs"/>
              </a:rPr>
              <a:t>الخامسة</a:t>
            </a:r>
            <a:endParaRPr lang="ar-SA" sz="3200" b="1" u="sng" dirty="0">
              <a:ln w="31550" cmpd="sng">
                <a:solidFill>
                  <a:srgbClr val="002060"/>
                </a:solidFill>
                <a:prstDash val="solid"/>
              </a:ln>
              <a:solidFill>
                <a:srgbClr val="002060"/>
              </a:solidFill>
              <a:effectLst>
                <a:outerShdw blurRad="41275" dist="12700" dir="12000000" algn="tl" rotWithShape="0">
                  <a:srgbClr val="000000">
                    <a:alpha val="40000"/>
                  </a:srgbClr>
                </a:outerShdw>
              </a:effectLst>
              <a:latin typeface="+mn-lt"/>
              <a:cs typeface="+mn-cs"/>
            </a:endParaRPr>
          </a:p>
          <a:p>
            <a:pPr algn="ctr" fontAlgn="auto">
              <a:spcBef>
                <a:spcPts val="1800"/>
              </a:spcBef>
              <a:spcAft>
                <a:spcPts val="0"/>
              </a:spcAft>
              <a:buFont typeface="Wingdings" pitchFamily="2" charset="2"/>
              <a:buNone/>
              <a:defRPr/>
            </a:pPr>
            <a:r>
              <a:rPr lang="ar-SA" sz="2500" b="1" u="sng" dirty="0" smtClean="0">
                <a:ln w="31550" cmpd="sng">
                  <a:solidFill>
                    <a:srgbClr val="002060"/>
                  </a:solidFill>
                  <a:prstDash val="solid"/>
                </a:ln>
                <a:solidFill>
                  <a:srgbClr val="002060"/>
                </a:solidFill>
                <a:effectLst>
                  <a:outerShdw blurRad="41275" dist="12700" dir="12000000" algn="tl" rotWithShape="0">
                    <a:srgbClr val="000000">
                      <a:alpha val="40000"/>
                    </a:srgbClr>
                  </a:outerShdw>
                </a:effectLst>
                <a:latin typeface="+mn-lt"/>
                <a:cs typeface="+mn-cs"/>
              </a:rPr>
              <a:t>العلاقات بين الجداول </a:t>
            </a:r>
            <a:r>
              <a:rPr lang="ar-SA" sz="2500" b="1" u="sng" dirty="0">
                <a:ln w="31550" cmpd="sng">
                  <a:solidFill>
                    <a:srgbClr val="002060"/>
                  </a:solidFill>
                  <a:prstDash val="solid"/>
                </a:ln>
                <a:solidFill>
                  <a:srgbClr val="002060"/>
                </a:solidFill>
                <a:effectLst>
                  <a:outerShdw blurRad="41275" dist="12700" dir="12000000" algn="tl" rotWithShape="0">
                    <a:srgbClr val="000000">
                      <a:alpha val="40000"/>
                    </a:srgbClr>
                  </a:outerShdw>
                </a:effectLst>
                <a:latin typeface="+mn-lt"/>
                <a:cs typeface="+mn-cs"/>
              </a:rPr>
              <a:t>في أكسس 2007</a:t>
            </a:r>
          </a:p>
        </p:txBody>
      </p:sp>
      <p:sp>
        <p:nvSpPr>
          <p:cNvPr id="7" name="Slide Number Placeholder 6"/>
          <p:cNvSpPr>
            <a:spLocks noGrp="1"/>
          </p:cNvSpPr>
          <p:nvPr>
            <p:ph type="sldNum" sz="quarter" idx="12"/>
          </p:nvPr>
        </p:nvSpPr>
        <p:spPr>
          <a:xfrm>
            <a:off x="8143875" y="6286500"/>
            <a:ext cx="609600" cy="260350"/>
          </a:xfrm>
          <a:solidFill>
            <a:schemeClr val="bg2"/>
          </a:solidFill>
        </p:spPr>
        <p:txBody>
          <a:bodyPr/>
          <a:lstStyle/>
          <a:p>
            <a:pPr>
              <a:defRPr/>
            </a:pPr>
            <a:fld id="{5535E5DF-54A4-4AFD-B41D-CF558C0385DF}" type="slidenum">
              <a:rPr lang="ar-SA" b="1">
                <a:solidFill>
                  <a:schemeClr val="tx1"/>
                </a:solidFill>
              </a:rPr>
              <a:pPr>
                <a:defRPr/>
              </a:pPr>
              <a:t>1</a:t>
            </a:fld>
            <a:endParaRPr lang="ar-SA"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solidFill>
            <a:schemeClr val="bg2"/>
          </a:solidFill>
        </p:spPr>
        <p:txBody>
          <a:bodyPr vert="horz" lIns="91440" tIns="45720" rIns="91440" bIns="45720" rtlCol="0" anchor="ctr"/>
          <a:lstStyle/>
          <a:p>
            <a:pPr algn="ctr">
              <a:defRPr/>
            </a:pPr>
            <a:fld id="{19C5EAB7-173B-4EA4-AA1C-C5C14A68248C}" type="slidenum">
              <a:rPr lang="ar-SA" b="1">
                <a:solidFill>
                  <a:schemeClr val="tx1"/>
                </a:solidFill>
              </a:rPr>
              <a:pPr algn="ctr">
                <a:defRPr/>
              </a:pPr>
              <a:t>10</a:t>
            </a:fld>
            <a:endParaRPr lang="ar-SA" b="1">
              <a:solidFill>
                <a:schemeClr val="tx1"/>
              </a:solidFill>
            </a:endParaRPr>
          </a:p>
        </p:txBody>
      </p:sp>
      <p:pic>
        <p:nvPicPr>
          <p:cNvPr id="17413" name="Picture 5"/>
          <p:cNvPicPr>
            <a:picLocks noChangeAspect="1" noChangeArrowheads="1"/>
          </p:cNvPicPr>
          <p:nvPr/>
        </p:nvPicPr>
        <p:blipFill>
          <a:blip r:embed="rId2" cstate="print"/>
          <a:srcRect/>
          <a:stretch>
            <a:fillRect/>
          </a:stretch>
        </p:blipFill>
        <p:spPr bwMode="auto">
          <a:xfrm>
            <a:off x="357158" y="357166"/>
            <a:ext cx="8501122" cy="607223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solidFill>
            <a:schemeClr val="bg2"/>
          </a:solidFill>
        </p:spPr>
        <p:txBody>
          <a:bodyPr vert="horz" lIns="91440" tIns="45720" rIns="91440" bIns="45720" rtlCol="0" anchor="ctr"/>
          <a:lstStyle/>
          <a:p>
            <a:pPr algn="ctr">
              <a:defRPr/>
            </a:pPr>
            <a:fld id="{DCDA7750-EE1E-4A38-97E7-7534EC9E4841}" type="slidenum">
              <a:rPr lang="ar-SA" b="1">
                <a:solidFill>
                  <a:schemeClr val="tx1"/>
                </a:solidFill>
              </a:rPr>
              <a:pPr algn="ctr">
                <a:defRPr/>
              </a:pPr>
              <a:t>11</a:t>
            </a:fld>
            <a:endParaRPr lang="ar-SA" b="1">
              <a:solidFill>
                <a:schemeClr val="tx1"/>
              </a:solidFill>
            </a:endParaRPr>
          </a:p>
        </p:txBody>
      </p:sp>
      <p:pic>
        <p:nvPicPr>
          <p:cNvPr id="18436" name="Picture 4"/>
          <p:cNvPicPr>
            <a:picLocks noChangeAspect="1" noChangeArrowheads="1"/>
          </p:cNvPicPr>
          <p:nvPr/>
        </p:nvPicPr>
        <p:blipFill>
          <a:blip r:embed="rId2" cstate="print"/>
          <a:srcRect/>
          <a:stretch>
            <a:fillRect/>
          </a:stretch>
        </p:blipFill>
        <p:spPr bwMode="auto">
          <a:xfrm>
            <a:off x="357159" y="357166"/>
            <a:ext cx="8501122" cy="607223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solidFill>
            <a:schemeClr val="bg2"/>
          </a:solidFill>
        </p:spPr>
        <p:txBody>
          <a:bodyPr vert="horz" lIns="91440" tIns="45720" rIns="91440" bIns="45720" rtlCol="0" anchor="ctr"/>
          <a:lstStyle/>
          <a:p>
            <a:pPr algn="ctr">
              <a:defRPr/>
            </a:pPr>
            <a:fld id="{97B542F1-364F-47DA-8284-D172AB361205}" type="slidenum">
              <a:rPr lang="ar-SA" b="1">
                <a:solidFill>
                  <a:schemeClr val="tx1"/>
                </a:solidFill>
              </a:rPr>
              <a:pPr algn="ctr">
                <a:defRPr/>
              </a:pPr>
              <a:t>12</a:t>
            </a:fld>
            <a:endParaRPr lang="ar-SA" b="1">
              <a:solidFill>
                <a:schemeClr val="tx1"/>
              </a:solidFill>
            </a:endParaRPr>
          </a:p>
        </p:txBody>
      </p:sp>
      <p:pic>
        <p:nvPicPr>
          <p:cNvPr id="19460" name="Picture 4"/>
          <p:cNvPicPr>
            <a:picLocks noChangeAspect="1" noChangeArrowheads="1"/>
          </p:cNvPicPr>
          <p:nvPr/>
        </p:nvPicPr>
        <p:blipFill>
          <a:blip r:embed="rId2" cstate="print"/>
          <a:srcRect/>
          <a:stretch>
            <a:fillRect/>
          </a:stretch>
        </p:blipFill>
        <p:spPr bwMode="auto">
          <a:xfrm>
            <a:off x="357158" y="285728"/>
            <a:ext cx="8501121" cy="614366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solidFill>
            <a:schemeClr val="bg2"/>
          </a:solidFill>
        </p:spPr>
        <p:txBody>
          <a:bodyPr vert="horz" lIns="91440" tIns="45720" rIns="91440" bIns="45720" rtlCol="0" anchor="ctr"/>
          <a:lstStyle/>
          <a:p>
            <a:pPr algn="ctr">
              <a:defRPr/>
            </a:pPr>
            <a:fld id="{08D736E2-F9FF-4CBD-9FD2-B8AA51E10014}" type="slidenum">
              <a:rPr lang="ar-SA" b="1">
                <a:solidFill>
                  <a:schemeClr val="tx1"/>
                </a:solidFill>
              </a:rPr>
              <a:pPr algn="ctr">
                <a:defRPr/>
              </a:pPr>
              <a:t>13</a:t>
            </a:fld>
            <a:endParaRPr lang="ar-SA" b="1">
              <a:solidFill>
                <a:schemeClr val="tx1"/>
              </a:solidFill>
            </a:endParaRPr>
          </a:p>
        </p:txBody>
      </p:sp>
      <p:pic>
        <p:nvPicPr>
          <p:cNvPr id="20484" name="Picture 4"/>
          <p:cNvPicPr>
            <a:picLocks noChangeAspect="1" noChangeArrowheads="1"/>
          </p:cNvPicPr>
          <p:nvPr/>
        </p:nvPicPr>
        <p:blipFill>
          <a:blip r:embed="rId2" cstate="print"/>
          <a:srcRect/>
          <a:stretch>
            <a:fillRect/>
          </a:stretch>
        </p:blipFill>
        <p:spPr bwMode="auto">
          <a:xfrm>
            <a:off x="357158" y="285728"/>
            <a:ext cx="8501122" cy="614366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a:solidFill>
            <a:schemeClr val="bg2"/>
          </a:solidFill>
        </p:spPr>
        <p:txBody>
          <a:bodyPr vert="horz" lIns="91440" tIns="45720" rIns="91440" bIns="45720" rtlCol="0" anchor="ctr"/>
          <a:lstStyle/>
          <a:p>
            <a:pPr algn="ctr">
              <a:defRPr/>
            </a:pPr>
            <a:fld id="{12878BC4-50D3-479B-AB2C-54C7C28FAFF5}" type="slidenum">
              <a:rPr lang="ar-SA" b="1">
                <a:solidFill>
                  <a:schemeClr val="tx1"/>
                </a:solidFill>
              </a:rPr>
              <a:pPr algn="ctr">
                <a:defRPr/>
              </a:pPr>
              <a:t>14</a:t>
            </a:fld>
            <a:endParaRPr lang="ar-SA" b="1">
              <a:solidFill>
                <a:schemeClr val="tx1"/>
              </a:solidFill>
            </a:endParaRPr>
          </a:p>
        </p:txBody>
      </p:sp>
      <p:pic>
        <p:nvPicPr>
          <p:cNvPr id="21508" name="Picture 4"/>
          <p:cNvPicPr>
            <a:picLocks noChangeAspect="1" noChangeArrowheads="1"/>
          </p:cNvPicPr>
          <p:nvPr/>
        </p:nvPicPr>
        <p:blipFill>
          <a:blip r:embed="rId2" cstate="print"/>
          <a:srcRect/>
          <a:stretch>
            <a:fillRect/>
          </a:stretch>
        </p:blipFill>
        <p:spPr bwMode="auto">
          <a:xfrm>
            <a:off x="428596" y="285728"/>
            <a:ext cx="8429684" cy="614366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solidFill>
            <a:schemeClr val="bg2"/>
          </a:solidFill>
        </p:spPr>
        <p:txBody>
          <a:bodyPr vert="horz" lIns="91440" tIns="45720" rIns="91440" bIns="45720" rtlCol="0" anchor="ctr"/>
          <a:lstStyle/>
          <a:p>
            <a:pPr algn="ctr">
              <a:defRPr/>
            </a:pPr>
            <a:fld id="{531E6A03-11E5-4CE3-82D7-F048DCB7DBF3}" type="slidenum">
              <a:rPr lang="ar-SA" b="1">
                <a:solidFill>
                  <a:schemeClr val="tx1"/>
                </a:solidFill>
              </a:rPr>
              <a:pPr algn="ctr">
                <a:defRPr/>
              </a:pPr>
              <a:t>15</a:t>
            </a:fld>
            <a:endParaRPr lang="ar-SA" b="1">
              <a:solidFill>
                <a:schemeClr val="tx1"/>
              </a:solidFill>
            </a:endParaRPr>
          </a:p>
        </p:txBody>
      </p:sp>
      <p:pic>
        <p:nvPicPr>
          <p:cNvPr id="22533" name="Picture 5"/>
          <p:cNvPicPr>
            <a:picLocks noChangeAspect="1" noChangeArrowheads="1"/>
          </p:cNvPicPr>
          <p:nvPr/>
        </p:nvPicPr>
        <p:blipFill>
          <a:blip r:embed="rId2" cstate="print"/>
          <a:srcRect/>
          <a:stretch>
            <a:fillRect/>
          </a:stretch>
        </p:blipFill>
        <p:spPr bwMode="auto">
          <a:xfrm>
            <a:off x="357159" y="357166"/>
            <a:ext cx="8501122" cy="600079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solidFill>
            <a:schemeClr val="bg2"/>
          </a:solidFill>
        </p:spPr>
        <p:txBody>
          <a:bodyPr vert="horz" lIns="91440" tIns="45720" rIns="91440" bIns="45720" rtlCol="0" anchor="ctr"/>
          <a:lstStyle/>
          <a:p>
            <a:pPr algn="ctr">
              <a:defRPr/>
            </a:pPr>
            <a:fld id="{D8DC5760-C0E8-4AC1-BBB9-620360D47E04}" type="slidenum">
              <a:rPr lang="ar-SA" b="1">
                <a:solidFill>
                  <a:schemeClr val="tx1"/>
                </a:solidFill>
              </a:rPr>
              <a:pPr algn="ctr">
                <a:defRPr/>
              </a:pPr>
              <a:t>16</a:t>
            </a:fld>
            <a:endParaRPr lang="ar-SA" b="1">
              <a:solidFill>
                <a:schemeClr val="tx1"/>
              </a:solidFill>
            </a:endParaRPr>
          </a:p>
        </p:txBody>
      </p:sp>
      <p:pic>
        <p:nvPicPr>
          <p:cNvPr id="23556" name="Picture 4"/>
          <p:cNvPicPr>
            <a:picLocks noChangeAspect="1" noChangeArrowheads="1"/>
          </p:cNvPicPr>
          <p:nvPr/>
        </p:nvPicPr>
        <p:blipFill>
          <a:blip r:embed="rId2" cstate="print"/>
          <a:srcRect/>
          <a:stretch>
            <a:fillRect/>
          </a:stretch>
        </p:blipFill>
        <p:spPr bwMode="auto">
          <a:xfrm>
            <a:off x="428596" y="357166"/>
            <a:ext cx="8429683" cy="607223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solidFill>
            <a:schemeClr val="bg2"/>
          </a:solidFill>
        </p:spPr>
        <p:txBody>
          <a:bodyPr vert="horz" lIns="91440" tIns="45720" rIns="91440" bIns="45720" rtlCol="0" anchor="ctr"/>
          <a:lstStyle/>
          <a:p>
            <a:pPr algn="ctr">
              <a:defRPr/>
            </a:pPr>
            <a:fld id="{85473404-9FAE-466B-9DF5-2F901CE8FF1C}" type="slidenum">
              <a:rPr lang="ar-SA" b="1">
                <a:solidFill>
                  <a:schemeClr val="tx1"/>
                </a:solidFill>
              </a:rPr>
              <a:pPr algn="ctr">
                <a:defRPr/>
              </a:pPr>
              <a:t>17</a:t>
            </a:fld>
            <a:endParaRPr lang="ar-SA" b="1">
              <a:solidFill>
                <a:schemeClr val="tx1"/>
              </a:solidFill>
            </a:endParaRPr>
          </a:p>
        </p:txBody>
      </p:sp>
      <p:pic>
        <p:nvPicPr>
          <p:cNvPr id="24581" name="Picture 5"/>
          <p:cNvPicPr>
            <a:picLocks noChangeAspect="1" noChangeArrowheads="1"/>
          </p:cNvPicPr>
          <p:nvPr/>
        </p:nvPicPr>
        <p:blipFill>
          <a:blip r:embed="rId2" cstate="print"/>
          <a:srcRect/>
          <a:stretch>
            <a:fillRect/>
          </a:stretch>
        </p:blipFill>
        <p:spPr bwMode="auto">
          <a:xfrm>
            <a:off x="428597" y="357167"/>
            <a:ext cx="8429684" cy="6072230"/>
          </a:xfrm>
          <a:prstGeom prst="rect">
            <a:avLst/>
          </a:prstGeom>
          <a:noFill/>
          <a:ln w="9525">
            <a:noFill/>
            <a:miter lim="800000"/>
            <a:headEnd/>
            <a:tailEnd/>
          </a:ln>
        </p:spPr>
      </p:pic>
      <p:sp>
        <p:nvSpPr>
          <p:cNvPr id="6" name="Rectangular Callout 5"/>
          <p:cNvSpPr/>
          <p:nvPr/>
        </p:nvSpPr>
        <p:spPr>
          <a:xfrm>
            <a:off x="5000628" y="4071942"/>
            <a:ext cx="1357322" cy="500066"/>
          </a:xfrm>
          <a:prstGeom prst="wedgeRectCallout">
            <a:avLst>
              <a:gd name="adj1" fmla="val -37094"/>
              <a:gd name="adj2" fmla="val -117203"/>
            </a:avLst>
          </a:prstGeom>
          <a:solidFill>
            <a:srgbClr val="FDD7DD"/>
          </a:solidFill>
          <a:ln w="9525">
            <a:solidFill>
              <a:srgbClr val="F73543">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rgbClr val="800000"/>
                </a:solidFill>
                <a:latin typeface="Arial" pitchFamily="34" charset="0"/>
                <a:cs typeface="Arial" pitchFamily="34" charset="0"/>
              </a:rPr>
              <a:t>ثم اضغط موافق</a:t>
            </a:r>
            <a:endParaRPr lang="ar-SA" dirty="0">
              <a:solidFill>
                <a:srgbClr val="800000"/>
              </a:solidFill>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solidFill>
            <a:schemeClr val="bg2"/>
          </a:solidFill>
        </p:spPr>
        <p:txBody>
          <a:bodyPr vert="horz" lIns="91440" tIns="45720" rIns="91440" bIns="45720" rtlCol="0" anchor="ctr"/>
          <a:lstStyle/>
          <a:p>
            <a:pPr algn="ctr">
              <a:defRPr/>
            </a:pPr>
            <a:fld id="{D9016961-88F4-425E-99D6-D352A1A39BF7}" type="slidenum">
              <a:rPr lang="ar-SA" b="1">
                <a:solidFill>
                  <a:schemeClr val="tx1"/>
                </a:solidFill>
              </a:rPr>
              <a:pPr algn="ctr">
                <a:defRPr/>
              </a:pPr>
              <a:t>18</a:t>
            </a:fld>
            <a:endParaRPr lang="ar-SA" b="1">
              <a:solidFill>
                <a:schemeClr val="tx1"/>
              </a:solidFill>
            </a:endParaRPr>
          </a:p>
        </p:txBody>
      </p:sp>
      <p:pic>
        <p:nvPicPr>
          <p:cNvPr id="25605" name="Picture 5"/>
          <p:cNvPicPr>
            <a:picLocks noChangeAspect="1" noChangeArrowheads="1"/>
          </p:cNvPicPr>
          <p:nvPr/>
        </p:nvPicPr>
        <p:blipFill>
          <a:blip r:embed="rId2" cstate="print"/>
          <a:srcRect/>
          <a:stretch>
            <a:fillRect/>
          </a:stretch>
        </p:blipFill>
        <p:spPr bwMode="auto">
          <a:xfrm>
            <a:off x="428596" y="285728"/>
            <a:ext cx="8429684" cy="607223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solidFill>
            <a:schemeClr val="bg2"/>
          </a:solidFill>
        </p:spPr>
        <p:txBody>
          <a:bodyPr vert="horz" lIns="91440" tIns="45720" rIns="91440" bIns="45720" rtlCol="0" anchor="ctr"/>
          <a:lstStyle/>
          <a:p>
            <a:pPr algn="ctr">
              <a:defRPr/>
            </a:pPr>
            <a:fld id="{EE6916BC-8D25-467D-8E26-E242BCAD3C44}" type="slidenum">
              <a:rPr lang="ar-SA" b="1">
                <a:solidFill>
                  <a:schemeClr val="tx1"/>
                </a:solidFill>
              </a:rPr>
              <a:pPr algn="ctr">
                <a:defRPr/>
              </a:pPr>
              <a:t>19</a:t>
            </a:fld>
            <a:endParaRPr lang="ar-SA" b="1">
              <a:solidFill>
                <a:schemeClr val="tx1"/>
              </a:solidFill>
            </a:endParaRPr>
          </a:p>
        </p:txBody>
      </p:sp>
      <p:pic>
        <p:nvPicPr>
          <p:cNvPr id="26628" name="Picture 4"/>
          <p:cNvPicPr>
            <a:picLocks noChangeAspect="1" noChangeArrowheads="1"/>
          </p:cNvPicPr>
          <p:nvPr/>
        </p:nvPicPr>
        <p:blipFill>
          <a:blip r:embed="rId2" cstate="print"/>
          <a:srcRect/>
          <a:stretch>
            <a:fillRect/>
          </a:stretch>
        </p:blipFill>
        <p:spPr bwMode="auto">
          <a:xfrm>
            <a:off x="428596" y="428604"/>
            <a:ext cx="8358246" cy="592935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357166"/>
            <a:ext cx="7429552" cy="500066"/>
          </a:xfrm>
        </p:spPr>
        <p:txBody>
          <a:bodyPr/>
          <a:lstStyle/>
          <a:p>
            <a:pPr algn="r" fontAlgn="auto">
              <a:spcAft>
                <a:spcPts val="0"/>
              </a:spcAft>
              <a:defRPr/>
            </a:pPr>
            <a:r>
              <a:rPr lang="ar-SA" sz="2000" b="1" u="sng" dirty="0" smtClean="0"/>
              <a:t>إنشاء العلاقات بين الجداول:-</a:t>
            </a:r>
            <a:endParaRPr lang="ar-SA" sz="2000" u="sng" dirty="0"/>
          </a:p>
        </p:txBody>
      </p:sp>
      <p:sp>
        <p:nvSpPr>
          <p:cNvPr id="10" name="Slide Number Placeholder 9"/>
          <p:cNvSpPr>
            <a:spLocks noGrp="1"/>
          </p:cNvSpPr>
          <p:nvPr>
            <p:ph type="sldNum" sz="quarter" idx="12"/>
          </p:nvPr>
        </p:nvSpPr>
        <p:spPr>
          <a:solidFill>
            <a:schemeClr val="bg2"/>
          </a:solidFill>
        </p:spPr>
        <p:txBody>
          <a:bodyPr vert="horz" lIns="91440" tIns="45720" rIns="91440" bIns="45720" rtlCol="0" anchor="ctr"/>
          <a:lstStyle/>
          <a:p>
            <a:pPr algn="ctr">
              <a:defRPr/>
            </a:pPr>
            <a:fld id="{FDC2D9D1-CFC4-4774-AC31-1882EABD3E32}" type="slidenum">
              <a:rPr lang="ar-SA" b="1">
                <a:solidFill>
                  <a:schemeClr val="tx1"/>
                </a:solidFill>
              </a:rPr>
              <a:pPr algn="ctr">
                <a:defRPr/>
              </a:pPr>
              <a:t>2</a:t>
            </a:fld>
            <a:endParaRPr lang="ar-SA" b="1" dirty="0">
              <a:solidFill>
                <a:schemeClr val="tx1"/>
              </a:solidFill>
            </a:endParaRPr>
          </a:p>
        </p:txBody>
      </p:sp>
      <p:sp>
        <p:nvSpPr>
          <p:cNvPr id="9226" name="Rectangle 10"/>
          <p:cNvSpPr>
            <a:spLocks noChangeArrowheads="1"/>
          </p:cNvSpPr>
          <p:nvPr/>
        </p:nvSpPr>
        <p:spPr bwMode="auto">
          <a:xfrm>
            <a:off x="1071538" y="1000108"/>
            <a:ext cx="7715272"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Comic Sans MS" pitchFamily="66" charset="0"/>
                <a:cs typeface="Tahoma" pitchFamily="34" charset="0"/>
              </a:rPr>
              <a:t>إنشاء علاقة جدول باستخدام علامة تبويب المستند "علاقات"</a:t>
            </a:r>
          </a:p>
          <a:p>
            <a:pPr algn="just" eaLnBrk="0" fontAlgn="ctr" hangingPunct="0"/>
            <a:r>
              <a:rPr kumimoji="0" lang="ar-SA" sz="2000" b="0" i="0" u="none" strike="noStrike" cap="none" normalizeH="0" baseline="0" dirty="0" smtClean="0">
                <a:ln>
                  <a:noFill/>
                </a:ln>
                <a:solidFill>
                  <a:schemeClr val="tx1"/>
                </a:solidFill>
                <a:effectLst/>
                <a:latin typeface="Comic Sans MS" pitchFamily="66" charset="0"/>
                <a:cs typeface="Tahoma" pitchFamily="34" charset="0"/>
              </a:rPr>
              <a:t>انقر فوق زر </a:t>
            </a:r>
            <a:r>
              <a:rPr lang="ar-SA" sz="2000" dirty="0">
                <a:latin typeface="Comic Sans MS" pitchFamily="66" charset="0"/>
                <a:cs typeface="Tahoma" pitchFamily="34" charset="0"/>
              </a:rPr>
              <a:t> </a:t>
            </a:r>
            <a:r>
              <a:rPr kumimoji="0" lang="en-US" sz="2000" b="0" i="0" u="none" strike="noStrike" cap="none" normalizeH="0" baseline="0" dirty="0" smtClean="0">
                <a:ln>
                  <a:noFill/>
                </a:ln>
                <a:solidFill>
                  <a:schemeClr val="tx1"/>
                </a:solidFill>
                <a:effectLst/>
                <a:latin typeface="Comic Sans MS" pitchFamily="66" charset="0"/>
                <a:cs typeface="Tahoma" pitchFamily="34" charset="0"/>
              </a:rPr>
              <a:t>Microsoft Office</a:t>
            </a:r>
            <a:r>
              <a:rPr kumimoji="0" lang="ar-SA" sz="2000" b="0" i="0" u="none" strike="noStrike" cap="none" normalizeH="0" baseline="0" dirty="0" smtClean="0">
                <a:ln>
                  <a:noFill/>
                </a:ln>
                <a:solidFill>
                  <a:schemeClr val="tx1"/>
                </a:solidFill>
                <a:effectLst/>
                <a:latin typeface="Comic Sans MS" pitchFamily="66" charset="0"/>
                <a:cs typeface="Tahoma" pitchFamily="34" charset="0"/>
              </a:rPr>
              <a:t>        ، ثم انقر فوق فتح. </a:t>
            </a:r>
          </a:p>
          <a:p>
            <a:pPr marL="0" marR="0" lvl="0" indent="0" algn="just" defTabSz="914400"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Comic Sans MS" pitchFamily="66" charset="0"/>
                <a:cs typeface="Tahoma" pitchFamily="34" charset="0"/>
              </a:rPr>
              <a:t>في مربع الحوار فتح، حدد </a:t>
            </a:r>
            <a:r>
              <a:rPr kumimoji="0" lang="ar-SA" sz="2000" b="0" i="0" u="none" strike="noStrike" cap="none" normalizeH="0" baseline="0" dirty="0" smtClean="0">
                <a:ln>
                  <a:noFill/>
                </a:ln>
                <a:solidFill>
                  <a:schemeClr val="tx1"/>
                </a:solidFill>
                <a:effectLst/>
                <a:latin typeface="Comic Sans MS" pitchFamily="66" charset="0"/>
                <a:cs typeface="Tahoma" pitchFamily="34" charset="0"/>
              </a:rPr>
              <a:t>مكان قاعدة </a:t>
            </a:r>
            <a:r>
              <a:rPr kumimoji="0" lang="ar-SA" sz="2000" b="0" i="0" u="none" strike="noStrike" cap="none" normalizeH="0" baseline="0" dirty="0" smtClean="0">
                <a:ln>
                  <a:noFill/>
                </a:ln>
                <a:solidFill>
                  <a:schemeClr val="tx1"/>
                </a:solidFill>
                <a:effectLst/>
                <a:latin typeface="Comic Sans MS" pitchFamily="66" charset="0"/>
                <a:cs typeface="Tahoma" pitchFamily="34" charset="0"/>
              </a:rPr>
              <a:t>البيانات وافتحها. </a:t>
            </a:r>
          </a:p>
          <a:p>
            <a:pPr marL="0" marR="0" lvl="0" indent="0" algn="just" defTabSz="914400"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Comic Sans MS" pitchFamily="66" charset="0"/>
                <a:cs typeface="Tahoma" pitchFamily="34" charset="0"/>
              </a:rPr>
              <a:t>ضمن علامة التبويب أدوات قاعدة البيانات، في المجموعة</a:t>
            </a:r>
            <a:r>
              <a:rPr kumimoji="0" lang="ar-SA" sz="2000" b="0" i="0" u="none" strike="noStrike" cap="none" normalizeH="0" dirty="0" smtClean="0">
                <a:ln>
                  <a:noFill/>
                </a:ln>
                <a:solidFill>
                  <a:schemeClr val="tx1"/>
                </a:solidFill>
                <a:effectLst/>
                <a:latin typeface="Comic Sans MS" pitchFamily="66" charset="0"/>
                <a:cs typeface="Tahoma" pitchFamily="34" charset="0"/>
              </a:rPr>
              <a:t> </a:t>
            </a:r>
            <a:r>
              <a:rPr kumimoji="0" lang="ar-SA" sz="2000" b="0" i="0" u="none" strike="noStrike" cap="none" normalizeH="0" baseline="0" dirty="0" smtClean="0">
                <a:ln>
                  <a:noFill/>
                </a:ln>
                <a:solidFill>
                  <a:schemeClr val="tx1"/>
                </a:solidFill>
                <a:effectLst/>
                <a:latin typeface="Comic Sans MS" pitchFamily="66" charset="0"/>
                <a:cs typeface="Tahoma" pitchFamily="34" charset="0"/>
              </a:rPr>
              <a:t>إظهار/إخفاء، انقر فوق علاقات.</a:t>
            </a:r>
          </a:p>
        </p:txBody>
      </p:sp>
      <p:pic>
        <p:nvPicPr>
          <p:cNvPr id="9227" name="Picture 11" descr="شكل الزر"/>
          <p:cNvPicPr>
            <a:picLocks noChangeAspect="1" noChangeArrowheads="1"/>
          </p:cNvPicPr>
          <p:nvPr/>
        </p:nvPicPr>
        <p:blipFill>
          <a:blip r:embed="rId2" cstate="print"/>
          <a:srcRect/>
          <a:stretch>
            <a:fillRect/>
          </a:stretch>
        </p:blipFill>
        <p:spPr bwMode="auto">
          <a:xfrm>
            <a:off x="1050925" y="38100"/>
            <a:ext cx="257175" cy="257175"/>
          </a:xfrm>
          <a:prstGeom prst="rect">
            <a:avLst/>
          </a:prstGeom>
          <a:noFill/>
        </p:spPr>
      </p:pic>
      <p:pic>
        <p:nvPicPr>
          <p:cNvPr id="9228" name="Picture 12"/>
          <p:cNvPicPr>
            <a:picLocks noChangeAspect="1" noChangeArrowheads="1"/>
          </p:cNvPicPr>
          <p:nvPr/>
        </p:nvPicPr>
        <p:blipFill>
          <a:blip r:embed="rId3" cstate="print"/>
          <a:srcRect/>
          <a:stretch>
            <a:fillRect/>
          </a:stretch>
        </p:blipFill>
        <p:spPr bwMode="auto">
          <a:xfrm>
            <a:off x="4857752" y="1421082"/>
            <a:ext cx="357190" cy="293406"/>
          </a:xfrm>
          <a:prstGeom prst="rect">
            <a:avLst/>
          </a:prstGeom>
          <a:noFill/>
          <a:ln w="9525">
            <a:noFill/>
            <a:miter lim="800000"/>
            <a:headEnd/>
            <a:tailEnd/>
          </a:ln>
        </p:spPr>
      </p:pic>
      <p:pic>
        <p:nvPicPr>
          <p:cNvPr id="9230" name="Picture 14" descr="Access شكل شريط"/>
          <p:cNvPicPr>
            <a:picLocks noChangeAspect="1" noChangeArrowheads="1"/>
          </p:cNvPicPr>
          <p:nvPr/>
        </p:nvPicPr>
        <p:blipFill>
          <a:blip r:embed="rId4" cstate="print"/>
          <a:srcRect/>
          <a:stretch>
            <a:fillRect/>
          </a:stretch>
        </p:blipFill>
        <p:spPr bwMode="auto">
          <a:xfrm>
            <a:off x="3500430" y="2714620"/>
            <a:ext cx="2943231" cy="828676"/>
          </a:xfrm>
          <a:prstGeom prst="rect">
            <a:avLst/>
          </a:prstGeom>
          <a:noFill/>
        </p:spPr>
      </p:pic>
      <p:sp>
        <p:nvSpPr>
          <p:cNvPr id="14" name="Rectangle 13"/>
          <p:cNvSpPr/>
          <p:nvPr/>
        </p:nvSpPr>
        <p:spPr>
          <a:xfrm>
            <a:off x="357158" y="3714752"/>
            <a:ext cx="8572528" cy="707886"/>
          </a:xfrm>
          <a:prstGeom prst="rect">
            <a:avLst/>
          </a:prstGeom>
        </p:spPr>
        <p:txBody>
          <a:bodyPr wrap="square">
            <a:spAutoFit/>
          </a:bodyPr>
          <a:lstStyle/>
          <a:p>
            <a:pPr algn="just"/>
            <a:r>
              <a:rPr lang="ar-SA" sz="2000" dirty="0">
                <a:latin typeface="Comic Sans MS" pitchFamily="66" charset="0"/>
                <a:cs typeface="Tahoma" pitchFamily="34" charset="0"/>
              </a:rPr>
              <a:t>إذا لم تقم بعد بتعريف أية علاقات، يظهر مربع الحوار إظهار جدول تلقائيًا. إذا لم يظهر، ضمن علامة التبويب تصميم، في المجموعة علاقات، انقر فوق إظهار جدول.</a:t>
            </a:r>
          </a:p>
        </p:txBody>
      </p:sp>
      <p:pic>
        <p:nvPicPr>
          <p:cNvPr id="9232" name="Picture 16" descr="المجموعة علاقات ضمن علامة التبويب تصميم في الشريط"/>
          <p:cNvPicPr>
            <a:picLocks noChangeAspect="1" noChangeArrowheads="1"/>
          </p:cNvPicPr>
          <p:nvPr/>
        </p:nvPicPr>
        <p:blipFill>
          <a:blip r:embed="rId5" cstate="print"/>
          <a:srcRect/>
          <a:stretch>
            <a:fillRect/>
          </a:stretch>
        </p:blipFill>
        <p:spPr bwMode="auto">
          <a:xfrm>
            <a:off x="3428992" y="4572008"/>
            <a:ext cx="3033719" cy="107157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solidFill>
            <a:schemeClr val="bg2"/>
          </a:solidFill>
        </p:spPr>
        <p:txBody>
          <a:bodyPr vert="horz" lIns="91440" tIns="45720" rIns="91440" bIns="45720" rtlCol="0" anchor="ctr"/>
          <a:lstStyle/>
          <a:p>
            <a:pPr algn="ctr">
              <a:defRPr/>
            </a:pPr>
            <a:fld id="{1AD824AD-B304-4740-BBDE-C68B2012CD9A}" type="slidenum">
              <a:rPr lang="ar-SA" b="1">
                <a:solidFill>
                  <a:schemeClr val="tx1"/>
                </a:solidFill>
              </a:rPr>
              <a:pPr algn="ctr">
                <a:defRPr/>
              </a:pPr>
              <a:t>20</a:t>
            </a:fld>
            <a:endParaRPr lang="ar-SA" b="1">
              <a:solidFill>
                <a:schemeClr val="tx1"/>
              </a:solidFill>
            </a:endParaRPr>
          </a:p>
        </p:txBody>
      </p:sp>
      <p:pic>
        <p:nvPicPr>
          <p:cNvPr id="27652" name="Picture 4"/>
          <p:cNvPicPr>
            <a:picLocks noChangeAspect="1" noChangeArrowheads="1"/>
          </p:cNvPicPr>
          <p:nvPr/>
        </p:nvPicPr>
        <p:blipFill>
          <a:blip r:embed="rId2" cstate="print"/>
          <a:srcRect/>
          <a:stretch>
            <a:fillRect/>
          </a:stretch>
        </p:blipFill>
        <p:spPr bwMode="auto">
          <a:xfrm>
            <a:off x="428596" y="357166"/>
            <a:ext cx="8358246" cy="600079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solidFill>
            <a:schemeClr val="bg2"/>
          </a:solidFill>
        </p:spPr>
        <p:txBody>
          <a:bodyPr vert="horz" lIns="91440" tIns="45720" rIns="91440" bIns="45720" rtlCol="0" anchor="ctr"/>
          <a:lstStyle/>
          <a:p>
            <a:pPr algn="ctr">
              <a:defRPr/>
            </a:pPr>
            <a:fld id="{4DD57738-C062-4C61-B872-A584A8529D2F}" type="slidenum">
              <a:rPr lang="ar-SA" b="1">
                <a:solidFill>
                  <a:schemeClr val="tx1"/>
                </a:solidFill>
              </a:rPr>
              <a:pPr algn="ctr">
                <a:defRPr/>
              </a:pPr>
              <a:t>21</a:t>
            </a:fld>
            <a:endParaRPr lang="ar-SA" b="1">
              <a:solidFill>
                <a:schemeClr val="tx1"/>
              </a:solidFill>
            </a:endParaRPr>
          </a:p>
        </p:txBody>
      </p:sp>
      <p:pic>
        <p:nvPicPr>
          <p:cNvPr id="28677" name="Picture 5"/>
          <p:cNvPicPr>
            <a:picLocks noChangeAspect="1" noChangeArrowheads="1"/>
          </p:cNvPicPr>
          <p:nvPr/>
        </p:nvPicPr>
        <p:blipFill>
          <a:blip r:embed="rId2" cstate="print"/>
          <a:srcRect/>
          <a:stretch>
            <a:fillRect/>
          </a:stretch>
        </p:blipFill>
        <p:spPr bwMode="auto">
          <a:xfrm>
            <a:off x="428596" y="785813"/>
            <a:ext cx="8286808" cy="528637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357166"/>
            <a:ext cx="7429552" cy="500066"/>
          </a:xfrm>
        </p:spPr>
        <p:txBody>
          <a:bodyPr/>
          <a:lstStyle/>
          <a:p>
            <a:pPr algn="r" fontAlgn="auto">
              <a:spcAft>
                <a:spcPts val="0"/>
              </a:spcAft>
              <a:defRPr/>
            </a:pPr>
            <a:r>
              <a:rPr lang="ar-SA" sz="2000" b="1" u="sng" dirty="0" smtClean="0"/>
              <a:t>عرض وتحرير وحذف العلاقات:-</a:t>
            </a:r>
            <a:endParaRPr lang="ar-SA" sz="2000" u="sng" dirty="0"/>
          </a:p>
        </p:txBody>
      </p:sp>
      <p:sp>
        <p:nvSpPr>
          <p:cNvPr id="10" name="Slide Number Placeholder 9"/>
          <p:cNvSpPr>
            <a:spLocks noGrp="1"/>
          </p:cNvSpPr>
          <p:nvPr>
            <p:ph type="sldNum" sz="quarter" idx="12"/>
          </p:nvPr>
        </p:nvSpPr>
        <p:spPr>
          <a:solidFill>
            <a:schemeClr val="bg2"/>
          </a:solidFill>
        </p:spPr>
        <p:txBody>
          <a:bodyPr vert="horz" lIns="91440" tIns="45720" rIns="91440" bIns="45720" rtlCol="0" anchor="ctr"/>
          <a:lstStyle/>
          <a:p>
            <a:pPr algn="ctr">
              <a:defRPr/>
            </a:pPr>
            <a:fld id="{FDC2D9D1-CFC4-4774-AC31-1882EABD3E32}" type="slidenum">
              <a:rPr lang="ar-SA" b="1">
                <a:solidFill>
                  <a:schemeClr val="tx1"/>
                </a:solidFill>
              </a:rPr>
              <a:pPr algn="ctr">
                <a:defRPr/>
              </a:pPr>
              <a:t>22</a:t>
            </a:fld>
            <a:endParaRPr lang="ar-SA" b="1" dirty="0">
              <a:solidFill>
                <a:schemeClr val="tx1"/>
              </a:solidFill>
            </a:endParaRPr>
          </a:p>
        </p:txBody>
      </p:sp>
      <p:sp>
        <p:nvSpPr>
          <p:cNvPr id="9226" name="Rectangle 10"/>
          <p:cNvSpPr>
            <a:spLocks noChangeArrowheads="1"/>
          </p:cNvSpPr>
          <p:nvPr/>
        </p:nvSpPr>
        <p:spPr bwMode="auto">
          <a:xfrm>
            <a:off x="428596" y="785794"/>
            <a:ext cx="8286776"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ar-SA" dirty="0"/>
              <a:t>تحرير علاقة جدول</a:t>
            </a:r>
          </a:p>
          <a:p>
            <a:pPr algn="just"/>
            <a:r>
              <a:rPr lang="ar-SA" dirty="0"/>
              <a:t>يمكنك تغيير علاقة الجدول عن طريق تحديدها في علامة تبويب المستند "علاقات" ثم تحريرها.</a:t>
            </a:r>
          </a:p>
          <a:p>
            <a:pPr algn="just"/>
            <a:r>
              <a:rPr lang="ar-SA" dirty="0"/>
              <a:t>حدد موقع المؤشر بحذر بحيث يشير إلى خط العلاقة، ثم انقر فوق الخط لتحديده. </a:t>
            </a:r>
          </a:p>
          <a:p>
            <a:pPr algn="just"/>
            <a:r>
              <a:rPr lang="ar-SA" dirty="0"/>
              <a:t>يظهر خط العلاقة بشكل أكثر سمكًا عندما يتم تحديده.</a:t>
            </a:r>
          </a:p>
          <a:p>
            <a:pPr algn="just"/>
            <a:r>
              <a:rPr lang="ar-SA" dirty="0"/>
              <a:t>عندما تقوم بتحديد خط العلاقة، انقر نقرًا مزدوجًا فوقه. </a:t>
            </a:r>
          </a:p>
          <a:p>
            <a:pPr algn="just"/>
            <a:r>
              <a:rPr lang="ar-SA" dirty="0"/>
              <a:t>-أو-</a:t>
            </a:r>
          </a:p>
          <a:p>
            <a:pPr algn="just"/>
            <a:r>
              <a:rPr lang="ar-SA" dirty="0"/>
              <a:t>ضمن علامة التبويب تصميم، في المجموعة أدوات، انقر فوق تحرير علاقات.</a:t>
            </a:r>
          </a:p>
          <a:p>
            <a:pPr algn="just"/>
            <a:r>
              <a:rPr lang="ar-SA" dirty="0"/>
              <a:t>يظهر مربع الحوار تحرير علاقات.</a:t>
            </a:r>
          </a:p>
          <a:p>
            <a:pPr algn="just"/>
            <a:r>
              <a:rPr lang="ar-SA" dirty="0"/>
              <a:t>فتح مربع الحوار "تحرير علاقات"</a:t>
            </a:r>
          </a:p>
          <a:p>
            <a:pPr algn="just"/>
            <a:r>
              <a:rPr lang="ar-SA" dirty="0"/>
              <a:t>انقر فوق زر </a:t>
            </a:r>
            <a:r>
              <a:rPr lang="en-US" dirty="0" smtClean="0"/>
              <a:t>      Microsoft </a:t>
            </a:r>
            <a:r>
              <a:rPr lang="en-US" dirty="0"/>
              <a:t>Office ، </a:t>
            </a:r>
            <a:r>
              <a:rPr lang="ar-SA" dirty="0"/>
              <a:t>ثم انقر فوق فتح. </a:t>
            </a:r>
          </a:p>
          <a:p>
            <a:pPr algn="just"/>
            <a:r>
              <a:rPr lang="ar-SA" dirty="0"/>
              <a:t>في مربع الحوار فتح، حدد قاعدة البيانات وافتحها. </a:t>
            </a:r>
          </a:p>
          <a:p>
            <a:pPr algn="just"/>
            <a:r>
              <a:rPr lang="ar-SA" dirty="0"/>
              <a:t>ضمن علامة التبويب أدوات قاعدة البيانات، في المجموعة إظهار/إخفاء، انقر فوق علاقات. </a:t>
            </a:r>
          </a:p>
          <a:p>
            <a:pPr algn="just"/>
            <a:r>
              <a:rPr lang="ar-SA" dirty="0"/>
              <a:t>تظهر علامة تبويب المستند "علاقات".</a:t>
            </a:r>
          </a:p>
        </p:txBody>
      </p:sp>
      <p:pic>
        <p:nvPicPr>
          <p:cNvPr id="9227" name="Picture 11" descr="شكل الزر"/>
          <p:cNvPicPr>
            <a:picLocks noChangeAspect="1" noChangeArrowheads="1"/>
          </p:cNvPicPr>
          <p:nvPr/>
        </p:nvPicPr>
        <p:blipFill>
          <a:blip r:embed="rId2" cstate="print"/>
          <a:srcRect/>
          <a:stretch>
            <a:fillRect/>
          </a:stretch>
        </p:blipFill>
        <p:spPr bwMode="auto">
          <a:xfrm>
            <a:off x="1050925" y="38100"/>
            <a:ext cx="257175" cy="257175"/>
          </a:xfrm>
          <a:prstGeom prst="rect">
            <a:avLst/>
          </a:prstGeom>
          <a:noFill/>
        </p:spPr>
      </p:pic>
      <p:pic>
        <p:nvPicPr>
          <p:cNvPr id="9228" name="Picture 12"/>
          <p:cNvPicPr>
            <a:picLocks noChangeAspect="1" noChangeArrowheads="1"/>
          </p:cNvPicPr>
          <p:nvPr/>
        </p:nvPicPr>
        <p:blipFill>
          <a:blip r:embed="rId3" cstate="print"/>
          <a:srcRect/>
          <a:stretch>
            <a:fillRect/>
          </a:stretch>
        </p:blipFill>
        <p:spPr bwMode="auto">
          <a:xfrm>
            <a:off x="5643570" y="3429000"/>
            <a:ext cx="357190" cy="293406"/>
          </a:xfrm>
          <a:prstGeom prst="rect">
            <a:avLst/>
          </a:prstGeom>
          <a:noFill/>
          <a:ln w="9525">
            <a:noFill/>
            <a:miter lim="800000"/>
            <a:headEnd/>
            <a:tailEnd/>
          </a:ln>
        </p:spPr>
      </p:pic>
      <p:sp>
        <p:nvSpPr>
          <p:cNvPr id="14" name="Rectangle 13"/>
          <p:cNvSpPr/>
          <p:nvPr/>
        </p:nvSpPr>
        <p:spPr>
          <a:xfrm>
            <a:off x="214282" y="4500570"/>
            <a:ext cx="8572528" cy="954107"/>
          </a:xfrm>
          <a:prstGeom prst="rect">
            <a:avLst/>
          </a:prstGeom>
        </p:spPr>
        <p:txBody>
          <a:bodyPr wrap="square">
            <a:spAutoFit/>
          </a:bodyPr>
          <a:lstStyle/>
          <a:p>
            <a:pPr algn="just"/>
            <a:r>
              <a:rPr lang="ar-SA" dirty="0"/>
              <a:t>إذا لم تقم بعد بتعريف أي علاقات وكانت هذه هي المرة الأولى التي تفتح فيها علامة تبويب المستند "علاقات"، يظهر مربع الحوار إظهار جدول. في حال ظهور مربع الحوار، انقر فوق إغلاق.</a:t>
            </a:r>
          </a:p>
          <a:p>
            <a:pPr algn="just"/>
            <a:r>
              <a:rPr lang="ar-SA" dirty="0"/>
              <a:t>ضمن علامة التبويب تصميم, في المجموعة علاقات, انقر فوق كافة العلاقات.</a:t>
            </a:r>
          </a:p>
        </p:txBody>
      </p:sp>
      <p:pic>
        <p:nvPicPr>
          <p:cNvPr id="9232" name="Picture 16" descr="المجموعة علاقات ضمن علامة التبويب تصميم في الشريط"/>
          <p:cNvPicPr>
            <a:picLocks noChangeAspect="1" noChangeArrowheads="1"/>
          </p:cNvPicPr>
          <p:nvPr/>
        </p:nvPicPr>
        <p:blipFill>
          <a:blip r:embed="rId4" cstate="print"/>
          <a:srcRect/>
          <a:stretch>
            <a:fillRect/>
          </a:stretch>
        </p:blipFill>
        <p:spPr bwMode="auto">
          <a:xfrm>
            <a:off x="3286116" y="5500702"/>
            <a:ext cx="3033719" cy="107157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solidFill>
            <a:schemeClr val="bg2"/>
          </a:solidFill>
        </p:spPr>
        <p:txBody>
          <a:bodyPr vert="horz" lIns="91440" tIns="45720" rIns="91440" bIns="45720" rtlCol="0" anchor="ctr"/>
          <a:lstStyle/>
          <a:p>
            <a:pPr algn="ctr">
              <a:defRPr/>
            </a:pPr>
            <a:fld id="{131B99BA-F77D-4673-8DF3-ADCD3172BE72}" type="slidenum">
              <a:rPr lang="ar-SA" b="1">
                <a:solidFill>
                  <a:schemeClr val="tx1"/>
                </a:solidFill>
              </a:rPr>
              <a:pPr algn="ctr">
                <a:defRPr/>
              </a:pPr>
              <a:t>23</a:t>
            </a:fld>
            <a:endParaRPr lang="ar-SA" b="1">
              <a:solidFill>
                <a:schemeClr val="tx1"/>
              </a:solidFill>
            </a:endParaRPr>
          </a:p>
        </p:txBody>
      </p:sp>
      <p:sp>
        <p:nvSpPr>
          <p:cNvPr id="5" name="Rectangle 4"/>
          <p:cNvSpPr/>
          <p:nvPr/>
        </p:nvSpPr>
        <p:spPr>
          <a:xfrm>
            <a:off x="785786" y="642918"/>
            <a:ext cx="8072494" cy="2308324"/>
          </a:xfrm>
          <a:prstGeom prst="rect">
            <a:avLst/>
          </a:prstGeom>
        </p:spPr>
        <p:txBody>
          <a:bodyPr wrap="square">
            <a:spAutoFit/>
          </a:bodyPr>
          <a:lstStyle/>
          <a:p>
            <a:pPr algn="just"/>
            <a:r>
              <a:rPr lang="ar-SA" dirty="0"/>
              <a:t>يتم عرض كافة الجداول التي تربط بينها علاقات، مع عرض خطوط العلاقات. لاحظ أن الجداول المخفية (الجداول حيث تكون خانة الاختيار مخفي في مربع الحوار خصائص للجدول محددة) والعلاقات الخاصة بها لا يتم إظهارها إذا لم تكن "إظهار الكائنات المخفية" محددة في مربع الحوار خيارات التنقل.</a:t>
            </a:r>
          </a:p>
          <a:p>
            <a:pPr algn="just"/>
            <a:r>
              <a:rPr lang="ar-SA" dirty="0" smtClean="0"/>
              <a:t>انقر </a:t>
            </a:r>
            <a:r>
              <a:rPr lang="ar-SA" dirty="0"/>
              <a:t>فوق خط العلاقة للعلاقة التي تريد تغييرها. يظهر خط العلاقة سميكًا عند تحديده. </a:t>
            </a:r>
          </a:p>
          <a:p>
            <a:pPr algn="just"/>
            <a:r>
              <a:rPr lang="ar-SA" dirty="0"/>
              <a:t>انقر نقراً مزدوجاً فوق خط العلاقة. </a:t>
            </a:r>
          </a:p>
          <a:p>
            <a:pPr algn="just"/>
            <a:r>
              <a:rPr lang="ar-SA" dirty="0"/>
              <a:t>-أو-</a:t>
            </a:r>
          </a:p>
          <a:p>
            <a:pPr algn="just"/>
            <a:r>
              <a:rPr lang="ar-SA" dirty="0"/>
              <a:t>في علامة التبويب تصميم، في المجموعة إظهار/إخفاء، انقر فوق كافة العلاقات.</a:t>
            </a:r>
          </a:p>
          <a:p>
            <a:pPr algn="just"/>
            <a:r>
              <a:rPr lang="ar-SA" dirty="0"/>
              <a:t>يظهر مربع الحوار تحرير علاقات.</a:t>
            </a:r>
          </a:p>
        </p:txBody>
      </p:sp>
      <p:pic>
        <p:nvPicPr>
          <p:cNvPr id="10246" name="Picture 6" descr="مربع الحوار تحرير علاقات"/>
          <p:cNvPicPr>
            <a:picLocks noChangeAspect="1" noChangeArrowheads="1"/>
          </p:cNvPicPr>
          <p:nvPr/>
        </p:nvPicPr>
        <p:blipFill>
          <a:blip r:embed="rId2" cstate="print"/>
          <a:srcRect/>
          <a:stretch>
            <a:fillRect/>
          </a:stretch>
        </p:blipFill>
        <p:spPr bwMode="auto">
          <a:xfrm>
            <a:off x="2786050" y="3429000"/>
            <a:ext cx="3700466" cy="2786082"/>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solidFill>
            <a:schemeClr val="bg2"/>
          </a:solidFill>
        </p:spPr>
        <p:txBody>
          <a:bodyPr vert="horz" lIns="91440" tIns="45720" rIns="91440" bIns="45720" rtlCol="0" anchor="ctr"/>
          <a:lstStyle/>
          <a:p>
            <a:pPr algn="ctr">
              <a:defRPr/>
            </a:pPr>
            <a:fld id="{9FB2038E-A092-464B-ACED-0E76A9E8EFE2}" type="slidenum">
              <a:rPr lang="ar-SA" b="1">
                <a:solidFill>
                  <a:schemeClr val="tx1"/>
                </a:solidFill>
              </a:rPr>
              <a:pPr algn="ctr">
                <a:defRPr/>
              </a:pPr>
              <a:t>24</a:t>
            </a:fld>
            <a:endParaRPr lang="ar-SA" b="1">
              <a:solidFill>
                <a:schemeClr val="tx1"/>
              </a:solidFill>
            </a:endParaRPr>
          </a:p>
        </p:txBody>
      </p:sp>
      <p:sp>
        <p:nvSpPr>
          <p:cNvPr id="4" name="Rectangle 3"/>
          <p:cNvSpPr/>
          <p:nvPr/>
        </p:nvSpPr>
        <p:spPr>
          <a:xfrm>
            <a:off x="785786" y="709554"/>
            <a:ext cx="8072494" cy="2246769"/>
          </a:xfrm>
          <a:prstGeom prst="rect">
            <a:avLst/>
          </a:prstGeom>
        </p:spPr>
        <p:txBody>
          <a:bodyPr wrap="square">
            <a:spAutoFit/>
          </a:bodyPr>
          <a:lstStyle/>
          <a:p>
            <a:r>
              <a:rPr lang="ar-SA" sz="2000" dirty="0" smtClean="0"/>
              <a:t>قم بإجراء التغييرات، ثم انقر فوق موافق. </a:t>
            </a:r>
          </a:p>
          <a:p>
            <a:r>
              <a:rPr lang="ar-SA" sz="2000" dirty="0" smtClean="0"/>
              <a:t>يسمح لك مربع الحوار تحرير علاقات بتغيير علاقة الجدول. بشكل خاص، يمكنك تغيير الجداول أو الاستعلامات في كلا جانبي العلاقة، أو الحقول في كلا الجانبين. يمكنك أيضًا تعيين نوع الصلة، </a:t>
            </a:r>
          </a:p>
          <a:p>
            <a:r>
              <a:rPr lang="ar-SA" sz="2000" dirty="0" smtClean="0"/>
              <a:t>حذف علاقة جداول</a:t>
            </a:r>
          </a:p>
          <a:p>
            <a:r>
              <a:rPr lang="ar-SA" sz="2000" dirty="0" smtClean="0"/>
              <a:t>لإزالة علاقة جدول، يجب حذف خط العلاقة في علامة تبويب المستند "علاقات". حدد موقع المؤشر بحذر بحيث يشير إلى خط العلاقة، ثم انقر فوق الخط. يظهر خط العلاقة سميكًا عند تحديده. عندما تقوم بتحديد خط العلاقة، اضغط على </a:t>
            </a:r>
            <a:r>
              <a:rPr lang="en-US" sz="2000" dirty="0" smtClean="0"/>
              <a:t> DELETE.</a:t>
            </a:r>
            <a:r>
              <a:rPr lang="ar-SA" sz="2000" dirty="0" smtClean="0"/>
              <a:t>.</a:t>
            </a:r>
            <a:endParaRPr lang="ar-SA"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solidFill>
            <a:schemeClr val="bg2"/>
          </a:solidFill>
        </p:spPr>
        <p:txBody>
          <a:bodyPr vert="horz" lIns="91440" tIns="45720" rIns="91440" bIns="45720" rtlCol="0" anchor="ctr"/>
          <a:lstStyle/>
          <a:p>
            <a:pPr algn="ctr">
              <a:defRPr/>
            </a:pPr>
            <a:fld id="{72072E55-DADC-41AE-BB3F-496F8C002CEF}" type="slidenum">
              <a:rPr lang="ar-SA" b="1">
                <a:solidFill>
                  <a:schemeClr val="tx1"/>
                </a:solidFill>
              </a:rPr>
              <a:pPr algn="ctr">
                <a:defRPr/>
              </a:pPr>
              <a:t>25</a:t>
            </a:fld>
            <a:endParaRPr lang="ar-SA" b="1">
              <a:solidFill>
                <a:schemeClr val="tx1"/>
              </a:solidFill>
            </a:endParaRPr>
          </a:p>
        </p:txBody>
      </p:sp>
      <p:pic>
        <p:nvPicPr>
          <p:cNvPr id="5" name="Picture 4"/>
          <p:cNvPicPr>
            <a:picLocks noChangeAspect="1" noChangeArrowheads="1"/>
          </p:cNvPicPr>
          <p:nvPr/>
        </p:nvPicPr>
        <p:blipFill>
          <a:blip r:embed="rId2" cstate="print"/>
          <a:srcRect/>
          <a:stretch>
            <a:fillRect/>
          </a:stretch>
        </p:blipFill>
        <p:spPr bwMode="auto">
          <a:xfrm>
            <a:off x="285720" y="285728"/>
            <a:ext cx="8643998" cy="614366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solidFill>
            <a:schemeClr val="bg2"/>
          </a:solidFill>
        </p:spPr>
        <p:txBody>
          <a:bodyPr vert="horz" lIns="91440" tIns="45720" rIns="91440" bIns="45720" rtlCol="0" anchor="ctr"/>
          <a:lstStyle/>
          <a:p>
            <a:pPr algn="ctr">
              <a:defRPr/>
            </a:pPr>
            <a:fld id="{F3F6AD18-2457-488A-90FC-71FB149B07BF}" type="slidenum">
              <a:rPr lang="ar-SA" b="1">
                <a:solidFill>
                  <a:schemeClr val="tx1"/>
                </a:solidFill>
              </a:rPr>
              <a:pPr algn="ctr">
                <a:defRPr/>
              </a:pPr>
              <a:t>26</a:t>
            </a:fld>
            <a:endParaRPr lang="ar-SA" b="1">
              <a:solidFill>
                <a:schemeClr val="tx1"/>
              </a:solidFill>
            </a:endParaRPr>
          </a:p>
        </p:txBody>
      </p:sp>
      <p:pic>
        <p:nvPicPr>
          <p:cNvPr id="5" name="Picture 4"/>
          <p:cNvPicPr>
            <a:picLocks noChangeAspect="1" noChangeArrowheads="1"/>
          </p:cNvPicPr>
          <p:nvPr/>
        </p:nvPicPr>
        <p:blipFill>
          <a:blip r:embed="rId2" cstate="print"/>
          <a:srcRect/>
          <a:stretch>
            <a:fillRect/>
          </a:stretch>
        </p:blipFill>
        <p:spPr bwMode="auto">
          <a:xfrm>
            <a:off x="428596" y="500042"/>
            <a:ext cx="8429684" cy="5857916"/>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solidFill>
            <a:schemeClr val="bg2"/>
          </a:solidFill>
        </p:spPr>
        <p:txBody>
          <a:bodyPr vert="horz" lIns="91440" tIns="45720" rIns="91440" bIns="45720" rtlCol="0" anchor="ctr"/>
          <a:lstStyle/>
          <a:p>
            <a:pPr algn="ctr">
              <a:defRPr/>
            </a:pPr>
            <a:fld id="{69178FA8-BAFB-4771-AD9B-0679C06863B9}" type="slidenum">
              <a:rPr lang="ar-SA" b="1">
                <a:solidFill>
                  <a:schemeClr val="tx1"/>
                </a:solidFill>
              </a:rPr>
              <a:pPr algn="ctr">
                <a:defRPr/>
              </a:pPr>
              <a:t>27</a:t>
            </a:fld>
            <a:endParaRPr lang="ar-SA" b="1">
              <a:solidFill>
                <a:schemeClr val="tx1"/>
              </a:solidFill>
            </a:endParaRPr>
          </a:p>
        </p:txBody>
      </p:sp>
      <p:pic>
        <p:nvPicPr>
          <p:cNvPr id="31748" name="Picture 4"/>
          <p:cNvPicPr>
            <a:picLocks noChangeAspect="1" noChangeArrowheads="1"/>
          </p:cNvPicPr>
          <p:nvPr/>
        </p:nvPicPr>
        <p:blipFill>
          <a:blip r:embed="rId2" cstate="print"/>
          <a:srcRect/>
          <a:stretch>
            <a:fillRect/>
          </a:stretch>
        </p:blipFill>
        <p:spPr bwMode="auto">
          <a:xfrm>
            <a:off x="428596" y="357166"/>
            <a:ext cx="8429684" cy="6000792"/>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solidFill>
            <a:schemeClr val="bg2"/>
          </a:solidFill>
        </p:spPr>
        <p:txBody>
          <a:bodyPr vert="horz" lIns="91440" tIns="45720" rIns="91440" bIns="45720" rtlCol="0" anchor="ctr"/>
          <a:lstStyle/>
          <a:p>
            <a:pPr algn="ctr">
              <a:defRPr/>
            </a:pPr>
            <a:fld id="{4744D686-9C3C-4DF2-A22E-AE89664AB85D}" type="slidenum">
              <a:rPr lang="ar-SA" b="1">
                <a:solidFill>
                  <a:schemeClr val="tx1"/>
                </a:solidFill>
              </a:rPr>
              <a:pPr algn="ctr">
                <a:defRPr/>
              </a:pPr>
              <a:t>28</a:t>
            </a:fld>
            <a:endParaRPr lang="ar-SA" b="1">
              <a:solidFill>
                <a:schemeClr val="tx1"/>
              </a:solidFill>
            </a:endParaRPr>
          </a:p>
        </p:txBody>
      </p:sp>
      <p:pic>
        <p:nvPicPr>
          <p:cNvPr id="32772" name="Picture 4"/>
          <p:cNvPicPr>
            <a:picLocks noChangeAspect="1" noChangeArrowheads="1"/>
          </p:cNvPicPr>
          <p:nvPr/>
        </p:nvPicPr>
        <p:blipFill>
          <a:blip r:embed="rId2" cstate="print"/>
          <a:srcRect/>
          <a:stretch>
            <a:fillRect/>
          </a:stretch>
        </p:blipFill>
        <p:spPr bwMode="auto">
          <a:xfrm>
            <a:off x="357158" y="285728"/>
            <a:ext cx="8429684" cy="6072229"/>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solidFill>
            <a:schemeClr val="bg2"/>
          </a:solidFill>
        </p:spPr>
        <p:txBody>
          <a:bodyPr vert="horz" lIns="91440" tIns="45720" rIns="91440" bIns="45720" rtlCol="0" anchor="ctr"/>
          <a:lstStyle/>
          <a:p>
            <a:pPr algn="ctr">
              <a:defRPr/>
            </a:pPr>
            <a:fld id="{0F4AD62E-F7DE-4748-936D-1E322DD0C547}" type="slidenum">
              <a:rPr lang="ar-SA" b="1">
                <a:solidFill>
                  <a:schemeClr val="tx1"/>
                </a:solidFill>
              </a:rPr>
              <a:pPr algn="ctr">
                <a:defRPr/>
              </a:pPr>
              <a:t>29</a:t>
            </a:fld>
            <a:endParaRPr lang="ar-SA" b="1">
              <a:solidFill>
                <a:schemeClr val="tx1"/>
              </a:solidFill>
            </a:endParaRPr>
          </a:p>
        </p:txBody>
      </p:sp>
      <p:pic>
        <p:nvPicPr>
          <p:cNvPr id="33796" name="Picture 4"/>
          <p:cNvPicPr>
            <a:picLocks noChangeAspect="1" noChangeArrowheads="1"/>
          </p:cNvPicPr>
          <p:nvPr/>
        </p:nvPicPr>
        <p:blipFill>
          <a:blip r:embed="rId2" cstate="print"/>
          <a:srcRect/>
          <a:stretch>
            <a:fillRect/>
          </a:stretch>
        </p:blipFill>
        <p:spPr bwMode="auto">
          <a:xfrm>
            <a:off x="428597" y="357166"/>
            <a:ext cx="8429684" cy="592935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solidFill>
            <a:schemeClr val="bg2"/>
          </a:solidFill>
        </p:spPr>
        <p:txBody>
          <a:bodyPr vert="horz" lIns="91440" tIns="45720" rIns="91440" bIns="45720" rtlCol="0" anchor="ctr"/>
          <a:lstStyle/>
          <a:p>
            <a:pPr algn="ctr">
              <a:defRPr/>
            </a:pPr>
            <a:fld id="{131B99BA-F77D-4673-8DF3-ADCD3172BE72}" type="slidenum">
              <a:rPr lang="ar-SA" b="1">
                <a:solidFill>
                  <a:schemeClr val="tx1"/>
                </a:solidFill>
              </a:rPr>
              <a:pPr algn="ctr">
                <a:defRPr/>
              </a:pPr>
              <a:t>3</a:t>
            </a:fld>
            <a:endParaRPr lang="ar-SA" b="1">
              <a:solidFill>
                <a:schemeClr val="tx1"/>
              </a:solidFill>
            </a:endParaRPr>
          </a:p>
        </p:txBody>
      </p:sp>
      <p:sp>
        <p:nvSpPr>
          <p:cNvPr id="5" name="Rectangle 4"/>
          <p:cNvSpPr/>
          <p:nvPr/>
        </p:nvSpPr>
        <p:spPr>
          <a:xfrm>
            <a:off x="1000100" y="285728"/>
            <a:ext cx="7858180" cy="3170099"/>
          </a:xfrm>
          <a:prstGeom prst="rect">
            <a:avLst/>
          </a:prstGeom>
        </p:spPr>
        <p:txBody>
          <a:bodyPr wrap="square">
            <a:spAutoFit/>
          </a:bodyPr>
          <a:lstStyle/>
          <a:p>
            <a:pPr algn="just"/>
            <a:r>
              <a:rPr lang="ar-SA" sz="2000" dirty="0">
                <a:latin typeface="Comic Sans MS" pitchFamily="66" charset="0"/>
                <a:cs typeface="Tahoma" pitchFamily="34" charset="0"/>
              </a:rPr>
              <a:t>يعرض مربع الحوار إظهار جدول كافة الجداول والاستعلامات في قاعدة البيانات. لمشاهدة الجداول فقط، انقر فوق جداول. ولمشاهدة الاستعلامات فقط، انقر فوق استعلامات. لمشاهدة الاثنين، انقر فوق كلاهما.</a:t>
            </a:r>
          </a:p>
          <a:p>
            <a:pPr algn="just"/>
            <a:r>
              <a:rPr lang="ar-SA" sz="2000" dirty="0">
                <a:latin typeface="Comic Sans MS" pitchFamily="66" charset="0"/>
                <a:cs typeface="Tahoma" pitchFamily="34" charset="0"/>
              </a:rPr>
              <a:t>قم بتحديد جدول أو استعلام واحد أو أكثر ثم انقر فوق إضافة. بعد الانتهاء من إضافة الجداول والاستعلامات إلى علامة تبويب المستند "علاقات"، انقر فوق إغلاق. </a:t>
            </a:r>
          </a:p>
          <a:p>
            <a:pPr algn="just"/>
            <a:r>
              <a:rPr lang="ar-SA" sz="2000" dirty="0">
                <a:latin typeface="Comic Sans MS" pitchFamily="66" charset="0"/>
                <a:cs typeface="Tahoma" pitchFamily="34" charset="0"/>
              </a:rPr>
              <a:t>اسحب حقلاً (المفتاح الأساسي) من جدول واحد إلى الحقل المشترك (المفتاح الخارجي) في الجدول الآخر. لسحب حقول متعددة، اضغط المفتاح </a:t>
            </a:r>
            <a:r>
              <a:rPr lang="en-US" sz="2000" dirty="0">
                <a:latin typeface="Comic Sans MS" pitchFamily="66" charset="0"/>
                <a:cs typeface="Tahoma" pitchFamily="34" charset="0"/>
              </a:rPr>
              <a:t>CTRL، </a:t>
            </a:r>
            <a:r>
              <a:rPr lang="ar-SA" sz="2000" dirty="0">
                <a:latin typeface="Comic Sans MS" pitchFamily="66" charset="0"/>
                <a:cs typeface="Tahoma" pitchFamily="34" charset="0"/>
              </a:rPr>
              <a:t>ثم انقر فوق كل حقل، ثم اسحب الحقول معًا. </a:t>
            </a:r>
          </a:p>
          <a:p>
            <a:pPr algn="just"/>
            <a:r>
              <a:rPr lang="ar-SA" sz="2000" dirty="0">
                <a:latin typeface="Comic Sans MS" pitchFamily="66" charset="0"/>
                <a:cs typeface="Tahoma" pitchFamily="34" charset="0"/>
              </a:rPr>
              <a:t>يظهر مربع الحوار تحرير علاقات.</a:t>
            </a:r>
          </a:p>
        </p:txBody>
      </p:sp>
      <p:pic>
        <p:nvPicPr>
          <p:cNvPr id="10246" name="Picture 6" descr="مربع الحوار تحرير علاقات"/>
          <p:cNvPicPr>
            <a:picLocks noChangeAspect="1" noChangeArrowheads="1"/>
          </p:cNvPicPr>
          <p:nvPr/>
        </p:nvPicPr>
        <p:blipFill>
          <a:blip r:embed="rId2" cstate="print"/>
          <a:srcRect/>
          <a:stretch>
            <a:fillRect/>
          </a:stretch>
        </p:blipFill>
        <p:spPr bwMode="auto">
          <a:xfrm>
            <a:off x="2714612" y="3500438"/>
            <a:ext cx="3700466" cy="2786082"/>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solidFill>
            <a:schemeClr val="bg2"/>
          </a:solidFill>
        </p:spPr>
        <p:txBody>
          <a:bodyPr vert="horz" lIns="91440" tIns="45720" rIns="91440" bIns="45720" rtlCol="0" anchor="ctr"/>
          <a:lstStyle/>
          <a:p>
            <a:pPr algn="ctr">
              <a:defRPr/>
            </a:pPr>
            <a:fld id="{5DC3017F-F70C-4B98-BF8C-FCAD42BA6F33}" type="slidenum">
              <a:rPr lang="ar-SA" b="1">
                <a:solidFill>
                  <a:schemeClr val="tx1"/>
                </a:solidFill>
              </a:rPr>
              <a:pPr algn="ctr">
                <a:defRPr/>
              </a:pPr>
              <a:t>30</a:t>
            </a:fld>
            <a:endParaRPr lang="ar-SA" b="1">
              <a:solidFill>
                <a:schemeClr val="tx1"/>
              </a:solidFill>
            </a:endParaRPr>
          </a:p>
        </p:txBody>
      </p:sp>
      <p:pic>
        <p:nvPicPr>
          <p:cNvPr id="34820" name="Picture 4"/>
          <p:cNvPicPr>
            <a:picLocks noChangeAspect="1" noChangeArrowheads="1"/>
          </p:cNvPicPr>
          <p:nvPr/>
        </p:nvPicPr>
        <p:blipFill>
          <a:blip r:embed="rId2" cstate="print"/>
          <a:srcRect/>
          <a:stretch>
            <a:fillRect/>
          </a:stretch>
        </p:blipFill>
        <p:spPr bwMode="auto">
          <a:xfrm>
            <a:off x="428596" y="428604"/>
            <a:ext cx="8429684" cy="6000792"/>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solidFill>
            <a:schemeClr val="bg2"/>
          </a:solidFill>
        </p:spPr>
        <p:txBody>
          <a:bodyPr vert="horz" lIns="91440" tIns="45720" rIns="91440" bIns="45720" rtlCol="0" anchor="ctr"/>
          <a:lstStyle/>
          <a:p>
            <a:pPr algn="ctr">
              <a:defRPr/>
            </a:pPr>
            <a:fld id="{BFD89FEB-04E6-4937-82A6-2ECCA7D29568}" type="slidenum">
              <a:rPr lang="ar-SA" b="1">
                <a:solidFill>
                  <a:schemeClr val="tx1"/>
                </a:solidFill>
              </a:rPr>
              <a:pPr algn="ctr">
                <a:defRPr/>
              </a:pPr>
              <a:t>31</a:t>
            </a:fld>
            <a:endParaRPr lang="ar-SA" b="1">
              <a:solidFill>
                <a:schemeClr val="tx1"/>
              </a:solidFill>
            </a:endParaRPr>
          </a:p>
        </p:txBody>
      </p:sp>
      <p:pic>
        <p:nvPicPr>
          <p:cNvPr id="35844" name="Picture 4"/>
          <p:cNvPicPr>
            <a:picLocks noChangeAspect="1" noChangeArrowheads="1"/>
          </p:cNvPicPr>
          <p:nvPr/>
        </p:nvPicPr>
        <p:blipFill>
          <a:blip r:embed="rId2" cstate="print"/>
          <a:srcRect/>
          <a:stretch>
            <a:fillRect/>
          </a:stretch>
        </p:blipFill>
        <p:spPr bwMode="auto">
          <a:xfrm>
            <a:off x="428597" y="357166"/>
            <a:ext cx="8429684" cy="6000792"/>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solidFill>
            <a:schemeClr val="bg2"/>
          </a:solidFill>
        </p:spPr>
        <p:txBody>
          <a:bodyPr vert="horz" lIns="91440" tIns="45720" rIns="91440" bIns="45720" rtlCol="0" anchor="ctr"/>
          <a:lstStyle/>
          <a:p>
            <a:pPr algn="ctr">
              <a:defRPr/>
            </a:pPr>
            <a:fld id="{396DE1FA-AC91-43DF-98B5-CE33696E7070}" type="slidenum">
              <a:rPr lang="ar-SA" b="1">
                <a:solidFill>
                  <a:schemeClr val="tx1"/>
                </a:solidFill>
              </a:rPr>
              <a:pPr algn="ctr">
                <a:defRPr/>
              </a:pPr>
              <a:t>32</a:t>
            </a:fld>
            <a:endParaRPr lang="ar-SA" b="1">
              <a:solidFill>
                <a:schemeClr val="tx1"/>
              </a:solidFill>
            </a:endParaRPr>
          </a:p>
        </p:txBody>
      </p:sp>
      <p:pic>
        <p:nvPicPr>
          <p:cNvPr id="36868" name="Picture 4"/>
          <p:cNvPicPr>
            <a:picLocks noChangeAspect="1" noChangeArrowheads="1"/>
          </p:cNvPicPr>
          <p:nvPr/>
        </p:nvPicPr>
        <p:blipFill>
          <a:blip r:embed="rId2" cstate="print"/>
          <a:srcRect/>
          <a:stretch>
            <a:fillRect/>
          </a:stretch>
        </p:blipFill>
        <p:spPr bwMode="auto">
          <a:xfrm>
            <a:off x="428597" y="357166"/>
            <a:ext cx="8429684" cy="607223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solidFill>
            <a:schemeClr val="bg2"/>
          </a:solidFill>
        </p:spPr>
        <p:txBody>
          <a:bodyPr vert="horz" lIns="91440" tIns="45720" rIns="91440" bIns="45720" rtlCol="0" anchor="ctr"/>
          <a:lstStyle/>
          <a:p>
            <a:pPr algn="ctr">
              <a:defRPr/>
            </a:pPr>
            <a:fld id="{9FB2038E-A092-464B-ACED-0E76A9E8EFE2}" type="slidenum">
              <a:rPr lang="ar-SA" b="1">
                <a:solidFill>
                  <a:schemeClr val="tx1"/>
                </a:solidFill>
              </a:rPr>
              <a:pPr algn="ctr">
                <a:defRPr/>
              </a:pPr>
              <a:t>4</a:t>
            </a:fld>
            <a:endParaRPr lang="ar-SA" b="1">
              <a:solidFill>
                <a:schemeClr val="tx1"/>
              </a:solidFill>
            </a:endParaRPr>
          </a:p>
        </p:txBody>
      </p:sp>
      <p:sp>
        <p:nvSpPr>
          <p:cNvPr id="4" name="Rectangle 3"/>
          <p:cNvSpPr/>
          <p:nvPr/>
        </p:nvSpPr>
        <p:spPr>
          <a:xfrm>
            <a:off x="857224" y="357166"/>
            <a:ext cx="8072494" cy="2246769"/>
          </a:xfrm>
          <a:prstGeom prst="rect">
            <a:avLst/>
          </a:prstGeom>
        </p:spPr>
        <p:txBody>
          <a:bodyPr wrap="square">
            <a:spAutoFit/>
          </a:bodyPr>
          <a:lstStyle/>
          <a:p>
            <a:pPr algn="just"/>
            <a:r>
              <a:rPr lang="ar-SA" sz="2000" b="1" dirty="0"/>
              <a:t>تأكد أن أسماء الحقول المعروضة هي الحقول المشتركة للعلاقة. إذا كان اسم الحقل غير صحيح، انقر فوق اسم الحقل وحدد الحقل المناسب من القائمة. </a:t>
            </a:r>
          </a:p>
          <a:p>
            <a:pPr algn="just"/>
            <a:r>
              <a:rPr lang="ar-SA" sz="2000" b="1" dirty="0" smtClean="0"/>
              <a:t>انقر </a:t>
            </a:r>
            <a:r>
              <a:rPr lang="ar-SA" sz="2000" b="1" dirty="0"/>
              <a:t>فوق إنشاء. </a:t>
            </a:r>
          </a:p>
          <a:p>
            <a:pPr algn="just"/>
            <a:r>
              <a:rPr lang="ar-SA" sz="2000" b="1" dirty="0"/>
              <a:t>يرسم </a:t>
            </a:r>
            <a:r>
              <a:rPr lang="en-US" sz="2000" b="1" dirty="0" smtClean="0"/>
              <a:t> Access </a:t>
            </a:r>
            <a:r>
              <a:rPr lang="ar-SA" sz="2000" b="1" dirty="0"/>
              <a:t>خط علاقة بين الجدولين. إذا قمت بتحديد خانة الاختيار فرض التكامل المرجعي، يظهر الخط سميكًا عند كل نهاية. وكذلك، إذا قمت فقط بتحديد خانة الاختيار فرض التكامل المرجعي، يظهر الرقم 1 فوق الجزء السميك على أحد جوانب خط العلاقة، ويظهر الرمز (∞) فوق الجزء السميك من في الجزء الآخر من الخط، كما هو موضح في الشكل التالي.</a:t>
            </a:r>
          </a:p>
        </p:txBody>
      </p:sp>
      <p:pic>
        <p:nvPicPr>
          <p:cNvPr id="11269" name="Picture 5" descr="سحب حقل من جدول إلى الحقل المطابق في جدول آخر"/>
          <p:cNvPicPr>
            <a:picLocks noChangeAspect="1" noChangeArrowheads="1"/>
          </p:cNvPicPr>
          <p:nvPr/>
        </p:nvPicPr>
        <p:blipFill>
          <a:blip r:embed="rId2" cstate="print"/>
          <a:srcRect/>
          <a:stretch>
            <a:fillRect/>
          </a:stretch>
        </p:blipFill>
        <p:spPr bwMode="auto">
          <a:xfrm>
            <a:off x="2428860" y="2786058"/>
            <a:ext cx="4572032" cy="335758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solidFill>
            <a:schemeClr val="bg2"/>
          </a:solidFill>
        </p:spPr>
        <p:txBody>
          <a:bodyPr vert="horz" lIns="91440" tIns="45720" rIns="91440" bIns="45720" rtlCol="0" anchor="ctr"/>
          <a:lstStyle/>
          <a:p>
            <a:pPr algn="ctr">
              <a:defRPr/>
            </a:pPr>
            <a:fld id="{7C4F589F-0FCC-4D63-B899-8A808FBBF9D6}" type="slidenum">
              <a:rPr lang="ar-SA" b="1">
                <a:solidFill>
                  <a:schemeClr val="tx1"/>
                </a:solidFill>
              </a:rPr>
              <a:pPr algn="ctr">
                <a:defRPr/>
              </a:pPr>
              <a:t>5</a:t>
            </a:fld>
            <a:endParaRPr lang="ar-SA" b="1">
              <a:solidFill>
                <a:schemeClr val="tx1"/>
              </a:solidFill>
            </a:endParaRPr>
          </a:p>
        </p:txBody>
      </p:sp>
      <p:pic>
        <p:nvPicPr>
          <p:cNvPr id="12292" name="Picture 4"/>
          <p:cNvPicPr>
            <a:picLocks noChangeAspect="1" noChangeArrowheads="1"/>
          </p:cNvPicPr>
          <p:nvPr/>
        </p:nvPicPr>
        <p:blipFill>
          <a:blip r:embed="rId2" cstate="print"/>
          <a:srcRect/>
          <a:stretch>
            <a:fillRect/>
          </a:stretch>
        </p:blipFill>
        <p:spPr bwMode="auto">
          <a:xfrm>
            <a:off x="357158" y="285728"/>
            <a:ext cx="8429683" cy="607223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solidFill>
            <a:schemeClr val="bg2"/>
          </a:solidFill>
        </p:spPr>
        <p:txBody>
          <a:bodyPr vert="horz" lIns="91440" tIns="45720" rIns="91440" bIns="45720" rtlCol="0" anchor="ctr"/>
          <a:lstStyle/>
          <a:p>
            <a:pPr algn="ctr">
              <a:defRPr/>
            </a:pPr>
            <a:fld id="{93C46520-A3BA-4938-A216-01F8C38FD97C}" type="slidenum">
              <a:rPr lang="ar-SA" b="1">
                <a:solidFill>
                  <a:schemeClr val="tx1"/>
                </a:solidFill>
              </a:rPr>
              <a:pPr algn="ctr">
                <a:defRPr/>
              </a:pPr>
              <a:t>6</a:t>
            </a:fld>
            <a:endParaRPr lang="ar-SA" b="1">
              <a:solidFill>
                <a:schemeClr val="tx1"/>
              </a:solidFill>
            </a:endParaRPr>
          </a:p>
        </p:txBody>
      </p:sp>
      <p:pic>
        <p:nvPicPr>
          <p:cNvPr id="13316" name="Picture 4"/>
          <p:cNvPicPr>
            <a:picLocks noChangeAspect="1" noChangeArrowheads="1"/>
          </p:cNvPicPr>
          <p:nvPr/>
        </p:nvPicPr>
        <p:blipFill>
          <a:blip r:embed="rId2" cstate="print"/>
          <a:srcRect/>
          <a:stretch>
            <a:fillRect/>
          </a:stretch>
        </p:blipFill>
        <p:spPr bwMode="auto">
          <a:xfrm>
            <a:off x="285720" y="285728"/>
            <a:ext cx="8643998" cy="614366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solidFill>
            <a:schemeClr val="bg2"/>
          </a:solidFill>
        </p:spPr>
        <p:txBody>
          <a:bodyPr vert="horz" lIns="91440" tIns="45720" rIns="91440" bIns="45720" rtlCol="0" anchor="ctr"/>
          <a:lstStyle/>
          <a:p>
            <a:pPr algn="ctr">
              <a:defRPr/>
            </a:pPr>
            <a:fld id="{7F839E01-1D82-4823-92B6-61E1486F6A36}" type="slidenum">
              <a:rPr lang="ar-SA" b="1">
                <a:solidFill>
                  <a:schemeClr val="tx1"/>
                </a:solidFill>
              </a:rPr>
              <a:pPr algn="ctr">
                <a:defRPr/>
              </a:pPr>
              <a:t>7</a:t>
            </a:fld>
            <a:endParaRPr lang="ar-SA" b="1">
              <a:solidFill>
                <a:schemeClr val="tx1"/>
              </a:solidFill>
            </a:endParaRPr>
          </a:p>
        </p:txBody>
      </p:sp>
      <p:pic>
        <p:nvPicPr>
          <p:cNvPr id="14340" name="Picture 4"/>
          <p:cNvPicPr>
            <a:picLocks noChangeAspect="1" noChangeArrowheads="1"/>
          </p:cNvPicPr>
          <p:nvPr/>
        </p:nvPicPr>
        <p:blipFill>
          <a:blip r:embed="rId2" cstate="print"/>
          <a:srcRect/>
          <a:stretch>
            <a:fillRect/>
          </a:stretch>
        </p:blipFill>
        <p:spPr bwMode="auto">
          <a:xfrm>
            <a:off x="428596" y="500042"/>
            <a:ext cx="8429684" cy="5857916"/>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solidFill>
            <a:schemeClr val="bg2"/>
          </a:solidFill>
        </p:spPr>
        <p:txBody>
          <a:bodyPr vert="horz" lIns="91440" tIns="45720" rIns="91440" bIns="45720" rtlCol="0" anchor="ctr"/>
          <a:lstStyle/>
          <a:p>
            <a:pPr algn="ctr">
              <a:defRPr/>
            </a:pPr>
            <a:fld id="{C9C287E6-CE75-41DF-BA7D-DC0D7B4AF49E}" type="slidenum">
              <a:rPr lang="ar-SA" b="1">
                <a:solidFill>
                  <a:schemeClr val="tx1"/>
                </a:solidFill>
              </a:rPr>
              <a:pPr algn="ctr">
                <a:defRPr/>
              </a:pPr>
              <a:t>8</a:t>
            </a:fld>
            <a:endParaRPr lang="ar-SA" b="1">
              <a:solidFill>
                <a:schemeClr val="tx1"/>
              </a:solidFill>
            </a:endParaRPr>
          </a:p>
        </p:txBody>
      </p:sp>
      <p:pic>
        <p:nvPicPr>
          <p:cNvPr id="15364" name="Picture 4"/>
          <p:cNvPicPr>
            <a:picLocks noChangeAspect="1" noChangeArrowheads="1"/>
          </p:cNvPicPr>
          <p:nvPr/>
        </p:nvPicPr>
        <p:blipFill>
          <a:blip r:embed="rId2" cstate="print"/>
          <a:srcRect/>
          <a:stretch>
            <a:fillRect/>
          </a:stretch>
        </p:blipFill>
        <p:spPr bwMode="auto">
          <a:xfrm>
            <a:off x="428597" y="357166"/>
            <a:ext cx="8358246" cy="621510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solidFill>
            <a:schemeClr val="bg2"/>
          </a:solidFill>
        </p:spPr>
        <p:txBody>
          <a:bodyPr vert="horz" lIns="91440" tIns="45720" rIns="91440" bIns="45720" rtlCol="0" anchor="ctr"/>
          <a:lstStyle/>
          <a:p>
            <a:pPr algn="ctr">
              <a:defRPr/>
            </a:pPr>
            <a:fld id="{AC8AD4F1-2297-4D57-953C-6B212DFDCFB7}" type="slidenum">
              <a:rPr lang="ar-SA" b="1">
                <a:solidFill>
                  <a:schemeClr val="tx1"/>
                </a:solidFill>
              </a:rPr>
              <a:pPr algn="ctr">
                <a:defRPr/>
              </a:pPr>
              <a:t>9</a:t>
            </a:fld>
            <a:endParaRPr lang="ar-SA" b="1">
              <a:solidFill>
                <a:schemeClr val="tx1"/>
              </a:solidFill>
            </a:endParaRPr>
          </a:p>
        </p:txBody>
      </p:sp>
      <p:pic>
        <p:nvPicPr>
          <p:cNvPr id="16388" name="Picture 4"/>
          <p:cNvPicPr>
            <a:picLocks noChangeAspect="1" noChangeArrowheads="1"/>
          </p:cNvPicPr>
          <p:nvPr/>
        </p:nvPicPr>
        <p:blipFill>
          <a:blip r:embed="rId2" cstate="print"/>
          <a:srcRect/>
          <a:stretch>
            <a:fillRect/>
          </a:stretch>
        </p:blipFill>
        <p:spPr bwMode="auto">
          <a:xfrm>
            <a:off x="357158" y="357166"/>
            <a:ext cx="8501122" cy="6215106"/>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Bubbles">
  <a:themeElements>
    <a:clrScheme name="Bubbles">
      <a:dk1>
        <a:srgbClr val="0C002C"/>
      </a:dk1>
      <a:lt1>
        <a:srgbClr val="FFFFFF"/>
      </a:lt1>
      <a:dk2>
        <a:srgbClr val="236626"/>
      </a:dk2>
      <a:lt2>
        <a:srgbClr val="D7C8FE"/>
      </a:lt2>
      <a:accent1>
        <a:srgbClr val="4203E7"/>
      </a:accent1>
      <a:accent2>
        <a:srgbClr val="842F73"/>
      </a:accent2>
      <a:accent3>
        <a:srgbClr val="7532A8"/>
      </a:accent3>
      <a:accent4>
        <a:srgbClr val="F7A107"/>
      </a:accent4>
      <a:accent5>
        <a:srgbClr val="C86DCF"/>
      </a:accent5>
      <a:accent6>
        <a:srgbClr val="E6B500"/>
      </a:accent6>
      <a:hlink>
        <a:srgbClr val="FFDE66"/>
      </a:hlink>
      <a:folHlink>
        <a:srgbClr val="D490C5"/>
      </a:folHlink>
    </a:clrScheme>
    <a:fontScheme name="Bubbles">
      <a:majorFont>
        <a:latin typeface="Impact"/>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mic Sans M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Bubbles">
      <a:fillStyleLst>
        <a:solidFill>
          <a:schemeClr val="phClr"/>
        </a:solidFill>
        <a:gradFill rotWithShape="1">
          <a:gsLst>
            <a:gs pos="0">
              <a:schemeClr val="phClr">
                <a:tint val="50000"/>
                <a:alpha val="85000"/>
                <a:satMod val="150000"/>
              </a:schemeClr>
            </a:gs>
            <a:gs pos="35000">
              <a:schemeClr val="phClr">
                <a:tint val="70000"/>
                <a:shade val="90000"/>
                <a:alpha val="85000"/>
                <a:satMod val="200000"/>
              </a:schemeClr>
            </a:gs>
            <a:gs pos="100000">
              <a:schemeClr val="phClr">
                <a:tint val="90000"/>
                <a:shade val="100000"/>
                <a:alpha val="85000"/>
                <a:satMod val="250000"/>
              </a:schemeClr>
            </a:gs>
          </a:gsLst>
          <a:lin ang="0" scaled="1"/>
        </a:gradFill>
        <a:gradFill rotWithShape="1">
          <a:gsLst>
            <a:gs pos="0">
              <a:schemeClr val="phClr">
                <a:shade val="40000"/>
                <a:satMod val="115000"/>
              </a:schemeClr>
            </a:gs>
            <a:gs pos="80000">
              <a:schemeClr val="phClr">
                <a:shade val="90000"/>
                <a:satMod val="130000"/>
              </a:schemeClr>
            </a:gs>
            <a:gs pos="100000">
              <a:schemeClr val="phClr">
                <a:shade val="100000"/>
                <a:satMod val="150000"/>
              </a:schemeClr>
            </a:gs>
          </a:gsLst>
          <a:lin ang="7800000" scaled="0"/>
        </a:gradFill>
      </a:fillStyleLst>
      <a:lnStyleLst>
        <a:ln w="25400" cap="flat" cmpd="sng" algn="ctr">
          <a:solidFill>
            <a:schemeClr val="phClr">
              <a:shade val="95000"/>
              <a:satMod val="105000"/>
            </a:schemeClr>
          </a:solidFill>
          <a:prstDash val="solid"/>
        </a:ln>
        <a:ln w="44450" cap="flat" cmpd="sng" algn="ctr">
          <a:solidFill>
            <a:schemeClr val="phClr">
              <a:alpha val="80000"/>
              <a:satMod val="110000"/>
            </a:schemeClr>
          </a:solidFill>
          <a:prstDash val="solid"/>
        </a:ln>
        <a:ln w="63500" cap="flat" cmpd="sng" algn="ctr">
          <a:solidFill>
            <a:schemeClr val="phClr">
              <a:alpha val="80000"/>
              <a:satMod val="115000"/>
            </a:schemeClr>
          </a:solidFill>
          <a:prstDash val="solid"/>
        </a:ln>
      </a:lnStyleLst>
      <a:effectStyleLst>
        <a:effectStyle>
          <a:effectLst>
            <a:innerShdw blurRad="50800" dist="25400" dir="13500000">
              <a:srgbClr val="FFFFFF">
                <a:alpha val="75000"/>
              </a:srgbClr>
            </a:innerShdw>
          </a:effectLst>
        </a:effectStyle>
        <a:effectStyle>
          <a:effectLst>
            <a:innerShdw blurRad="76200" dist="25400" dir="13500000">
              <a:srgbClr val="FFFFFF">
                <a:alpha val="75000"/>
              </a:srgbClr>
            </a:innerShdw>
            <a:reflection blurRad="63500" stA="35000" endPos="35000" dist="12700" dir="5400000" sy="-100000" rotWithShape="0"/>
          </a:effectLst>
        </a:effectStyle>
        <a:effectStyle>
          <a:effectLst>
            <a:reflection blurRad="63500" stA="35000" endPos="35000" dist="12700" dir="5400000" sy="-100000" rotWithShape="0"/>
          </a:effectLst>
          <a:scene3d>
            <a:camera prst="orthographicFront">
              <a:rot lat="0" lon="0" rev="0"/>
            </a:camera>
            <a:lightRig rig="balanced" dir="bl">
              <a:rot lat="0" lon="0" rev="7800000"/>
            </a:lightRig>
          </a:scene3d>
          <a:sp3d prstMaterial="translucentPowder">
            <a:bevelT h="50800"/>
          </a:sp3d>
        </a:effectStyle>
      </a:effectStyleLst>
      <a:bgFillStyleLst>
        <a:solidFill>
          <a:schemeClr val="phClr"/>
        </a:solidFill>
        <a:gradFill>
          <a:gsLst>
            <a:gs pos="0">
              <a:schemeClr val="phClr">
                <a:shade val="80000"/>
                <a:satMod val="125000"/>
              </a:schemeClr>
            </a:gs>
            <a:gs pos="100000">
              <a:schemeClr val="phClr">
                <a:tint val="100000"/>
                <a:satMod val="125000"/>
                <a:lumOff val="40000"/>
                <a:lumMod val="100000"/>
              </a:schemeClr>
            </a:gs>
          </a:gsLst>
          <a:lin ang="7800000" scaled="1"/>
        </a:gradFill>
        <a:gradFill rotWithShape="1">
          <a:gsLst>
            <a:gs pos="0">
              <a:schemeClr val="phClr">
                <a:shade val="95000"/>
                <a:lumMod val="95000"/>
              </a:schemeClr>
            </a:gs>
            <a:gs pos="60000">
              <a:schemeClr val="phClr">
                <a:satMod val="125000"/>
                <a:lumOff val="10000"/>
                <a:lumMod val="100000"/>
              </a:schemeClr>
            </a:gs>
            <a:gs pos="100000">
              <a:schemeClr val="phClr">
                <a:shade val="95000"/>
                <a:satMod val="135000"/>
                <a:lumOff val="50000"/>
                <a:lumMod val="100000"/>
              </a:schemeClr>
            </a:gs>
          </a:gsLst>
          <a:lin ang="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446DA9ABC8554A8CE4546E9C3973CB" ma:contentTypeVersion="0" ma:contentTypeDescription="Create a new document." ma:contentTypeScope="" ma:versionID="f85952e72c44046ff51f3a41d16222b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671ED9D1-5DDE-434D-B79A-BC147FD3061D}"/>
</file>

<file path=customXml/itemProps2.xml><?xml version="1.0" encoding="utf-8"?>
<ds:datastoreItem xmlns:ds="http://schemas.openxmlformats.org/officeDocument/2006/customXml" ds:itemID="{AD1EA7AD-E7EE-4AB0-8465-84D270AEAB22}"/>
</file>

<file path=customXml/itemProps3.xml><?xml version="1.0" encoding="utf-8"?>
<ds:datastoreItem xmlns:ds="http://schemas.openxmlformats.org/officeDocument/2006/customXml" ds:itemID="{5C2F6C18-FD7F-4FF4-B47E-8369333223D1}"/>
</file>

<file path=docProps/app.xml><?xml version="1.0" encoding="utf-8"?>
<Properties xmlns="http://schemas.openxmlformats.org/officeDocument/2006/extended-properties" xmlns:vt="http://schemas.openxmlformats.org/officeDocument/2006/docPropsVTypes">
  <Template>Bubbles</Template>
  <TotalTime>434</TotalTime>
  <Words>718</Words>
  <Application>Microsoft Office PowerPoint</Application>
  <PresentationFormat>On-screen Show (4:3)</PresentationFormat>
  <Paragraphs>75</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Bubbles</vt:lpstr>
      <vt:lpstr>Slide 1</vt:lpstr>
      <vt:lpstr>إنشاء العلاقات بين الجداول:-</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عرض وتحرير وحذف العلاقات:-</vt:lpstr>
      <vt:lpstr>Slide 23</vt:lpstr>
      <vt:lpstr>Slide 24</vt:lpstr>
      <vt:lpstr>Slide 25</vt:lpstr>
      <vt:lpstr>Slide 26</vt:lpstr>
      <vt:lpstr>Slide 27</vt:lpstr>
      <vt:lpstr>Slide 28</vt:lpstr>
      <vt:lpstr>Slide 29</vt:lpstr>
      <vt:lpstr>Slide 30</vt:lpstr>
      <vt:lpstr>Slide 31</vt:lpstr>
      <vt:lpstr>Slide 32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Marwa</dc:creator>
  <cp:lastModifiedBy>Marwa</cp:lastModifiedBy>
  <cp:revision>46</cp:revision>
  <dcterms:created xsi:type="dcterms:W3CDTF">2010-02-27T16:58:01Z</dcterms:created>
  <dcterms:modified xsi:type="dcterms:W3CDTF">2010-04-24T20:27:01Z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0x01010004446DA9ABC8554A8CE4546E9C3973CB</vt:lpwstr>
  </property>
</Properties>
</file>