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4"/>
  </p:sldMasterIdLst>
  <p:notesMasterIdLst>
    <p:notesMasterId r:id="rId35"/>
  </p:notesMasterIdLst>
  <p:sldIdLst>
    <p:sldId id="369" r:id="rId5"/>
    <p:sldId id="370" r:id="rId6"/>
    <p:sldId id="259" r:id="rId7"/>
    <p:sldId id="304" r:id="rId8"/>
    <p:sldId id="261" r:id="rId9"/>
    <p:sldId id="306" r:id="rId10"/>
    <p:sldId id="308" r:id="rId11"/>
    <p:sldId id="362" r:id="rId12"/>
    <p:sldId id="267" r:id="rId13"/>
    <p:sldId id="269" r:id="rId14"/>
    <p:sldId id="268" r:id="rId15"/>
    <p:sldId id="309" r:id="rId16"/>
    <p:sldId id="363" r:id="rId17"/>
    <p:sldId id="364" r:id="rId18"/>
    <p:sldId id="271" r:id="rId19"/>
    <p:sldId id="367" r:id="rId20"/>
    <p:sldId id="365" r:id="rId21"/>
    <p:sldId id="360" r:id="rId22"/>
    <p:sldId id="366" r:id="rId23"/>
    <p:sldId id="275" r:id="rId24"/>
    <p:sldId id="310" r:id="rId25"/>
    <p:sldId id="342" r:id="rId26"/>
    <p:sldId id="344" r:id="rId27"/>
    <p:sldId id="273" r:id="rId28"/>
    <p:sldId id="281" r:id="rId29"/>
    <p:sldId id="352" r:id="rId30"/>
    <p:sldId id="282" r:id="rId31"/>
    <p:sldId id="283" r:id="rId32"/>
    <p:sldId id="353" r:id="rId33"/>
    <p:sldId id="28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4660"/>
  </p:normalViewPr>
  <p:slideViewPr>
    <p:cSldViewPr>
      <p:cViewPr>
        <p:scale>
          <a:sx n="76" d="100"/>
          <a:sy n="76" d="100"/>
        </p:scale>
        <p:origin x="-1188"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0DE547-6A07-4032-83AE-B234DF789609}" type="doc">
      <dgm:prSet loTypeId="urn:microsoft.com/office/officeart/2005/8/layout/vList5" loCatId="list" qsTypeId="urn:microsoft.com/office/officeart/2005/8/quickstyle/simple1" qsCatId="simple" csTypeId="urn:microsoft.com/office/officeart/2005/8/colors/colorful1#2" csCatId="colorful" phldr="1"/>
      <dgm:spPr/>
      <dgm:t>
        <a:bodyPr/>
        <a:lstStyle/>
        <a:p>
          <a:endParaRPr lang="en-GB"/>
        </a:p>
      </dgm:t>
    </dgm:pt>
    <dgm:pt modelId="{FA7B35D2-DEDF-48ED-B937-28B4DA701AFB}">
      <dgm:prSet phldrT="[Text]"/>
      <dgm:spPr/>
      <dgm:t>
        <a:bodyPr/>
        <a:lstStyle/>
        <a:p>
          <a:r>
            <a:rPr lang="en-GB" dirty="0" smtClean="0"/>
            <a:t>Application</a:t>
          </a:r>
          <a:endParaRPr lang="en-GB" dirty="0"/>
        </a:p>
      </dgm:t>
    </dgm:pt>
    <dgm:pt modelId="{F1DF8CC5-936D-43A6-A068-528243F114AB}" type="parTrans" cxnId="{0FB4FF0E-1448-4AF1-AFD6-4179753C5814}">
      <dgm:prSet/>
      <dgm:spPr/>
      <dgm:t>
        <a:bodyPr/>
        <a:lstStyle/>
        <a:p>
          <a:endParaRPr lang="en-GB"/>
        </a:p>
      </dgm:t>
    </dgm:pt>
    <dgm:pt modelId="{26DA445F-D5C8-499B-8565-F98217402BC5}" type="sibTrans" cxnId="{0FB4FF0E-1448-4AF1-AFD6-4179753C5814}">
      <dgm:prSet/>
      <dgm:spPr/>
      <dgm:t>
        <a:bodyPr/>
        <a:lstStyle/>
        <a:p>
          <a:endParaRPr lang="en-GB"/>
        </a:p>
      </dgm:t>
    </dgm:pt>
    <dgm:pt modelId="{F359ED00-3CE6-4657-9DF1-C008FD52F4CF}">
      <dgm:prSet phldrT="[Text]"/>
      <dgm:spPr/>
      <dgm:t>
        <a:bodyPr/>
        <a:lstStyle/>
        <a:p>
          <a:r>
            <a:rPr lang="en-GB" smtClean="0"/>
            <a:t>Troubleshooting, file sharing, internet</a:t>
          </a:r>
          <a:endParaRPr lang="en-GB" dirty="0"/>
        </a:p>
      </dgm:t>
    </dgm:pt>
    <dgm:pt modelId="{ED0BE296-52DA-4D8B-A94E-462AB2FAFF00}" type="parTrans" cxnId="{B8807E2A-0F0A-45DC-9123-AF9341743630}">
      <dgm:prSet/>
      <dgm:spPr/>
      <dgm:t>
        <a:bodyPr/>
        <a:lstStyle/>
        <a:p>
          <a:endParaRPr lang="en-GB"/>
        </a:p>
      </dgm:t>
    </dgm:pt>
    <dgm:pt modelId="{94CE7936-4260-448D-B975-F85EA6ABCF8B}" type="sibTrans" cxnId="{B8807E2A-0F0A-45DC-9123-AF9341743630}">
      <dgm:prSet/>
      <dgm:spPr/>
      <dgm:t>
        <a:bodyPr/>
        <a:lstStyle/>
        <a:p>
          <a:endParaRPr lang="en-GB"/>
        </a:p>
      </dgm:t>
    </dgm:pt>
    <dgm:pt modelId="{07127645-B2A5-488C-BD27-467AE3A77C40}">
      <dgm:prSet phldrT="[Text]"/>
      <dgm:spPr/>
      <dgm:t>
        <a:bodyPr/>
        <a:lstStyle/>
        <a:p>
          <a:r>
            <a:rPr lang="en-GB" dirty="0" smtClean="0"/>
            <a:t>Transport</a:t>
          </a:r>
          <a:endParaRPr lang="en-GB" dirty="0"/>
        </a:p>
      </dgm:t>
    </dgm:pt>
    <dgm:pt modelId="{054B9EAA-ED3C-4457-9302-F0FE931C132C}" type="parTrans" cxnId="{255A447A-2EA1-4C96-8D13-1DAD0EF133E3}">
      <dgm:prSet/>
      <dgm:spPr/>
      <dgm:t>
        <a:bodyPr/>
        <a:lstStyle/>
        <a:p>
          <a:endParaRPr lang="en-GB"/>
        </a:p>
      </dgm:t>
    </dgm:pt>
    <dgm:pt modelId="{61D52AD3-0422-4049-A7D2-6722F0EE0B34}" type="sibTrans" cxnId="{255A447A-2EA1-4C96-8D13-1DAD0EF133E3}">
      <dgm:prSet/>
      <dgm:spPr/>
      <dgm:t>
        <a:bodyPr/>
        <a:lstStyle/>
        <a:p>
          <a:endParaRPr lang="en-GB"/>
        </a:p>
      </dgm:t>
    </dgm:pt>
    <dgm:pt modelId="{AD89F1BF-9623-4734-B720-1A393631E8E9}">
      <dgm:prSet phldrT="[Text]"/>
      <dgm:spPr/>
      <dgm:t>
        <a:bodyPr/>
        <a:lstStyle/>
        <a:p>
          <a:r>
            <a:rPr lang="en-GB" dirty="0" smtClean="0"/>
            <a:t>Flow control, error control</a:t>
          </a:r>
          <a:endParaRPr lang="en-GB" dirty="0"/>
        </a:p>
      </dgm:t>
    </dgm:pt>
    <dgm:pt modelId="{BD6B762B-AA1B-47FB-8226-6A34BC602458}" type="parTrans" cxnId="{6635358B-0E93-4A89-8AD7-CCFCB03CB5FF}">
      <dgm:prSet/>
      <dgm:spPr/>
      <dgm:t>
        <a:bodyPr/>
        <a:lstStyle/>
        <a:p>
          <a:endParaRPr lang="en-GB"/>
        </a:p>
      </dgm:t>
    </dgm:pt>
    <dgm:pt modelId="{5458A631-4EFB-43CC-8620-854713DF3A57}" type="sibTrans" cxnId="{6635358B-0E93-4A89-8AD7-CCFCB03CB5FF}">
      <dgm:prSet/>
      <dgm:spPr/>
      <dgm:t>
        <a:bodyPr/>
        <a:lstStyle/>
        <a:p>
          <a:endParaRPr lang="en-GB"/>
        </a:p>
      </dgm:t>
    </dgm:pt>
    <dgm:pt modelId="{65AD8A9A-7B73-462F-A81F-C627082ED03F}">
      <dgm:prSet phldrT="[Text]"/>
      <dgm:spPr/>
      <dgm:t>
        <a:bodyPr/>
        <a:lstStyle/>
        <a:p>
          <a:r>
            <a:rPr lang="en-GB" dirty="0" smtClean="0"/>
            <a:t>Internet</a:t>
          </a:r>
          <a:endParaRPr lang="en-GB" dirty="0"/>
        </a:p>
      </dgm:t>
    </dgm:pt>
    <dgm:pt modelId="{8592ED70-7C42-411A-BD0A-9C11D566F8F1}" type="parTrans" cxnId="{425506F0-C201-4238-8FDD-2929EA9D0BB6}">
      <dgm:prSet/>
      <dgm:spPr/>
      <dgm:t>
        <a:bodyPr/>
        <a:lstStyle/>
        <a:p>
          <a:endParaRPr lang="en-GB"/>
        </a:p>
      </dgm:t>
    </dgm:pt>
    <dgm:pt modelId="{059BB137-05DB-4F54-ADF4-A7FE164EADAE}" type="sibTrans" cxnId="{425506F0-C201-4238-8FDD-2929EA9D0BB6}">
      <dgm:prSet/>
      <dgm:spPr/>
      <dgm:t>
        <a:bodyPr/>
        <a:lstStyle/>
        <a:p>
          <a:endParaRPr lang="en-GB"/>
        </a:p>
      </dgm:t>
    </dgm:pt>
    <dgm:pt modelId="{055946E3-4F31-499E-8856-DBBE3DCCD68D}">
      <dgm:prSet phldrT="[Text]"/>
      <dgm:spPr/>
      <dgm:t>
        <a:bodyPr/>
        <a:lstStyle/>
        <a:p>
          <a:r>
            <a:rPr lang="en-GB" dirty="0" smtClean="0"/>
            <a:t>Network Access</a:t>
          </a:r>
          <a:endParaRPr lang="en-GB" dirty="0"/>
        </a:p>
      </dgm:t>
    </dgm:pt>
    <dgm:pt modelId="{D533B6DC-C176-4C4A-84FC-BDB1FA28048C}" type="parTrans" cxnId="{47A67A68-4C70-4239-B183-13FD5EACC851}">
      <dgm:prSet/>
      <dgm:spPr/>
      <dgm:t>
        <a:bodyPr/>
        <a:lstStyle/>
        <a:p>
          <a:endParaRPr lang="en-GB"/>
        </a:p>
      </dgm:t>
    </dgm:pt>
    <dgm:pt modelId="{3B75760A-75DB-4943-AB3D-C3FEC5123BD6}" type="sibTrans" cxnId="{47A67A68-4C70-4239-B183-13FD5EACC851}">
      <dgm:prSet/>
      <dgm:spPr/>
      <dgm:t>
        <a:bodyPr/>
        <a:lstStyle/>
        <a:p>
          <a:endParaRPr lang="en-GB"/>
        </a:p>
      </dgm:t>
    </dgm:pt>
    <dgm:pt modelId="{2441EDEF-2A1D-46A2-AA69-2C17DEC6DA2C}">
      <dgm:prSet phldrT="[Text]"/>
      <dgm:spPr/>
      <dgm:t>
        <a:bodyPr/>
        <a:lstStyle/>
        <a:p>
          <a:r>
            <a:rPr lang="en-GB" dirty="0" smtClean="0"/>
            <a:t>IP addressing and routing of network traffic</a:t>
          </a:r>
          <a:endParaRPr lang="en-GB" dirty="0"/>
        </a:p>
      </dgm:t>
    </dgm:pt>
    <dgm:pt modelId="{AD141DC8-028E-4C36-916F-13EF0AA5EC89}" type="parTrans" cxnId="{C4CDFE93-5A09-41DE-857A-A032F604CA5A}">
      <dgm:prSet/>
      <dgm:spPr/>
      <dgm:t>
        <a:bodyPr/>
        <a:lstStyle/>
        <a:p>
          <a:endParaRPr lang="en-GB"/>
        </a:p>
      </dgm:t>
    </dgm:pt>
    <dgm:pt modelId="{59C20289-6455-4C81-8883-0E5B57A80447}" type="sibTrans" cxnId="{C4CDFE93-5A09-41DE-857A-A032F604CA5A}">
      <dgm:prSet/>
      <dgm:spPr/>
      <dgm:t>
        <a:bodyPr/>
        <a:lstStyle/>
        <a:p>
          <a:endParaRPr lang="en-GB"/>
        </a:p>
      </dgm:t>
    </dgm:pt>
    <dgm:pt modelId="{C91D5361-9DB7-4CEB-B450-BBA10C017C65}">
      <dgm:prSet phldrT="[Text]"/>
      <dgm:spPr/>
      <dgm:t>
        <a:bodyPr/>
        <a:lstStyle/>
        <a:p>
          <a:r>
            <a:rPr lang="en-GB" dirty="0" smtClean="0"/>
            <a:t>Interface with the physical network</a:t>
          </a:r>
          <a:endParaRPr lang="en-GB" dirty="0"/>
        </a:p>
      </dgm:t>
    </dgm:pt>
    <dgm:pt modelId="{53C33FFD-C133-41FC-8191-C76807CEAFB4}" type="parTrans" cxnId="{23BDDA5E-8EFD-462D-AA13-517E5929C5CA}">
      <dgm:prSet/>
      <dgm:spPr/>
      <dgm:t>
        <a:bodyPr/>
        <a:lstStyle/>
        <a:p>
          <a:endParaRPr lang="en-GB"/>
        </a:p>
      </dgm:t>
    </dgm:pt>
    <dgm:pt modelId="{5B2DF78A-6424-4D46-9078-FF8B923DCC5A}" type="sibTrans" cxnId="{23BDDA5E-8EFD-462D-AA13-517E5929C5CA}">
      <dgm:prSet/>
      <dgm:spPr/>
      <dgm:t>
        <a:bodyPr/>
        <a:lstStyle/>
        <a:p>
          <a:endParaRPr lang="en-GB"/>
        </a:p>
      </dgm:t>
    </dgm:pt>
    <dgm:pt modelId="{83C25297-A7D5-48E5-BF75-E1E5C07C5F1C}" type="pres">
      <dgm:prSet presAssocID="{740DE547-6A07-4032-83AE-B234DF789609}" presName="Name0" presStyleCnt="0">
        <dgm:presLayoutVars>
          <dgm:dir/>
          <dgm:animLvl val="lvl"/>
          <dgm:resizeHandles val="exact"/>
        </dgm:presLayoutVars>
      </dgm:prSet>
      <dgm:spPr/>
      <dgm:t>
        <a:bodyPr/>
        <a:lstStyle/>
        <a:p>
          <a:endParaRPr lang="en-US"/>
        </a:p>
      </dgm:t>
    </dgm:pt>
    <dgm:pt modelId="{604E13D9-B247-445B-A5EA-FB0EB8E0D229}" type="pres">
      <dgm:prSet presAssocID="{FA7B35D2-DEDF-48ED-B937-28B4DA701AFB}" presName="linNode" presStyleCnt="0"/>
      <dgm:spPr/>
    </dgm:pt>
    <dgm:pt modelId="{BC134452-F577-4BCD-94AC-84C6E0355371}" type="pres">
      <dgm:prSet presAssocID="{FA7B35D2-DEDF-48ED-B937-28B4DA701AFB}" presName="parentText" presStyleLbl="node1" presStyleIdx="0" presStyleCnt="4">
        <dgm:presLayoutVars>
          <dgm:chMax val="1"/>
          <dgm:bulletEnabled val="1"/>
        </dgm:presLayoutVars>
      </dgm:prSet>
      <dgm:spPr/>
      <dgm:t>
        <a:bodyPr/>
        <a:lstStyle/>
        <a:p>
          <a:endParaRPr lang="en-US"/>
        </a:p>
      </dgm:t>
    </dgm:pt>
    <dgm:pt modelId="{0F6A1CC5-BB0A-4593-BD73-E1315931B582}" type="pres">
      <dgm:prSet presAssocID="{FA7B35D2-DEDF-48ED-B937-28B4DA701AFB}" presName="descendantText" presStyleLbl="alignAccFollowNode1" presStyleIdx="0" presStyleCnt="4">
        <dgm:presLayoutVars>
          <dgm:bulletEnabled val="1"/>
        </dgm:presLayoutVars>
      </dgm:prSet>
      <dgm:spPr/>
      <dgm:t>
        <a:bodyPr/>
        <a:lstStyle/>
        <a:p>
          <a:endParaRPr lang="en-US"/>
        </a:p>
      </dgm:t>
    </dgm:pt>
    <dgm:pt modelId="{549BE31A-45A9-464B-AA7D-F32D698D66B9}" type="pres">
      <dgm:prSet presAssocID="{26DA445F-D5C8-499B-8565-F98217402BC5}" presName="sp" presStyleCnt="0"/>
      <dgm:spPr/>
    </dgm:pt>
    <dgm:pt modelId="{94B1DC56-63CA-4767-9FBC-6D255B3583F5}" type="pres">
      <dgm:prSet presAssocID="{07127645-B2A5-488C-BD27-467AE3A77C40}" presName="linNode" presStyleCnt="0"/>
      <dgm:spPr/>
    </dgm:pt>
    <dgm:pt modelId="{5ECEF165-C0B1-4448-A4A6-D56658418CBC}" type="pres">
      <dgm:prSet presAssocID="{07127645-B2A5-488C-BD27-467AE3A77C40}" presName="parentText" presStyleLbl="node1" presStyleIdx="1" presStyleCnt="4">
        <dgm:presLayoutVars>
          <dgm:chMax val="1"/>
          <dgm:bulletEnabled val="1"/>
        </dgm:presLayoutVars>
      </dgm:prSet>
      <dgm:spPr/>
      <dgm:t>
        <a:bodyPr/>
        <a:lstStyle/>
        <a:p>
          <a:endParaRPr lang="en-US"/>
        </a:p>
      </dgm:t>
    </dgm:pt>
    <dgm:pt modelId="{806F1BD4-9164-41F3-8844-0939671CB410}" type="pres">
      <dgm:prSet presAssocID="{07127645-B2A5-488C-BD27-467AE3A77C40}" presName="descendantText" presStyleLbl="alignAccFollowNode1" presStyleIdx="1" presStyleCnt="4">
        <dgm:presLayoutVars>
          <dgm:bulletEnabled val="1"/>
        </dgm:presLayoutVars>
      </dgm:prSet>
      <dgm:spPr/>
      <dgm:t>
        <a:bodyPr/>
        <a:lstStyle/>
        <a:p>
          <a:endParaRPr lang="en-US"/>
        </a:p>
      </dgm:t>
    </dgm:pt>
    <dgm:pt modelId="{A99CFF2F-ED77-45B2-BE1B-A696EA005A0F}" type="pres">
      <dgm:prSet presAssocID="{61D52AD3-0422-4049-A7D2-6722F0EE0B34}" presName="sp" presStyleCnt="0"/>
      <dgm:spPr/>
    </dgm:pt>
    <dgm:pt modelId="{DC4428E0-FE42-43C5-BDF5-393963B30AA7}" type="pres">
      <dgm:prSet presAssocID="{65AD8A9A-7B73-462F-A81F-C627082ED03F}" presName="linNode" presStyleCnt="0"/>
      <dgm:spPr/>
    </dgm:pt>
    <dgm:pt modelId="{51F123EE-E457-4D4E-B298-CEFE9B292FB2}" type="pres">
      <dgm:prSet presAssocID="{65AD8A9A-7B73-462F-A81F-C627082ED03F}" presName="parentText" presStyleLbl="node1" presStyleIdx="2" presStyleCnt="4">
        <dgm:presLayoutVars>
          <dgm:chMax val="1"/>
          <dgm:bulletEnabled val="1"/>
        </dgm:presLayoutVars>
      </dgm:prSet>
      <dgm:spPr/>
      <dgm:t>
        <a:bodyPr/>
        <a:lstStyle/>
        <a:p>
          <a:endParaRPr lang="en-US"/>
        </a:p>
      </dgm:t>
    </dgm:pt>
    <dgm:pt modelId="{AB6D50D2-0C5C-4547-89E4-28A0325A0516}" type="pres">
      <dgm:prSet presAssocID="{65AD8A9A-7B73-462F-A81F-C627082ED03F}" presName="descendantText" presStyleLbl="alignAccFollowNode1" presStyleIdx="2" presStyleCnt="4">
        <dgm:presLayoutVars>
          <dgm:bulletEnabled val="1"/>
        </dgm:presLayoutVars>
      </dgm:prSet>
      <dgm:spPr/>
      <dgm:t>
        <a:bodyPr/>
        <a:lstStyle/>
        <a:p>
          <a:endParaRPr lang="en-US"/>
        </a:p>
      </dgm:t>
    </dgm:pt>
    <dgm:pt modelId="{38A39419-8AF2-4A66-94EF-A7671F2A30BC}" type="pres">
      <dgm:prSet presAssocID="{059BB137-05DB-4F54-ADF4-A7FE164EADAE}" presName="sp" presStyleCnt="0"/>
      <dgm:spPr/>
    </dgm:pt>
    <dgm:pt modelId="{B829D2C2-D651-40CC-8BFE-33A26C6F3467}" type="pres">
      <dgm:prSet presAssocID="{055946E3-4F31-499E-8856-DBBE3DCCD68D}" presName="linNode" presStyleCnt="0"/>
      <dgm:spPr/>
    </dgm:pt>
    <dgm:pt modelId="{E276628C-92F9-4DBA-9A33-296739623035}" type="pres">
      <dgm:prSet presAssocID="{055946E3-4F31-499E-8856-DBBE3DCCD68D}" presName="parentText" presStyleLbl="node1" presStyleIdx="3" presStyleCnt="4">
        <dgm:presLayoutVars>
          <dgm:chMax val="1"/>
          <dgm:bulletEnabled val="1"/>
        </dgm:presLayoutVars>
      </dgm:prSet>
      <dgm:spPr/>
      <dgm:t>
        <a:bodyPr/>
        <a:lstStyle/>
        <a:p>
          <a:endParaRPr lang="en-US"/>
        </a:p>
      </dgm:t>
    </dgm:pt>
    <dgm:pt modelId="{0E4591DC-A859-4AAD-BEB3-23C2AD812542}" type="pres">
      <dgm:prSet presAssocID="{055946E3-4F31-499E-8856-DBBE3DCCD68D}" presName="descendantText" presStyleLbl="alignAccFollowNode1" presStyleIdx="3" presStyleCnt="4">
        <dgm:presLayoutVars>
          <dgm:bulletEnabled val="1"/>
        </dgm:presLayoutVars>
      </dgm:prSet>
      <dgm:spPr/>
      <dgm:t>
        <a:bodyPr/>
        <a:lstStyle/>
        <a:p>
          <a:endParaRPr lang="en-US"/>
        </a:p>
      </dgm:t>
    </dgm:pt>
  </dgm:ptLst>
  <dgm:cxnLst>
    <dgm:cxn modelId="{F61B2AB9-4719-44F9-84F7-7C8939EEB907}" type="presOf" srcId="{C91D5361-9DB7-4CEB-B450-BBA10C017C65}" destId="{0E4591DC-A859-4AAD-BEB3-23C2AD812542}" srcOrd="0" destOrd="0" presId="urn:microsoft.com/office/officeart/2005/8/layout/vList5"/>
    <dgm:cxn modelId="{AC3CF986-D8A1-4659-81CF-9028246B517D}" type="presOf" srcId="{055946E3-4F31-499E-8856-DBBE3DCCD68D}" destId="{E276628C-92F9-4DBA-9A33-296739623035}" srcOrd="0" destOrd="0" presId="urn:microsoft.com/office/officeart/2005/8/layout/vList5"/>
    <dgm:cxn modelId="{23BDDA5E-8EFD-462D-AA13-517E5929C5CA}" srcId="{055946E3-4F31-499E-8856-DBBE3DCCD68D}" destId="{C91D5361-9DB7-4CEB-B450-BBA10C017C65}" srcOrd="0" destOrd="0" parTransId="{53C33FFD-C133-41FC-8191-C76807CEAFB4}" sibTransId="{5B2DF78A-6424-4D46-9078-FF8B923DCC5A}"/>
    <dgm:cxn modelId="{255A447A-2EA1-4C96-8D13-1DAD0EF133E3}" srcId="{740DE547-6A07-4032-83AE-B234DF789609}" destId="{07127645-B2A5-488C-BD27-467AE3A77C40}" srcOrd="1" destOrd="0" parTransId="{054B9EAA-ED3C-4457-9302-F0FE931C132C}" sibTransId="{61D52AD3-0422-4049-A7D2-6722F0EE0B34}"/>
    <dgm:cxn modelId="{C4CDFE93-5A09-41DE-857A-A032F604CA5A}" srcId="{65AD8A9A-7B73-462F-A81F-C627082ED03F}" destId="{2441EDEF-2A1D-46A2-AA69-2C17DEC6DA2C}" srcOrd="0" destOrd="0" parTransId="{AD141DC8-028E-4C36-916F-13EF0AA5EC89}" sibTransId="{59C20289-6455-4C81-8883-0E5B57A80447}"/>
    <dgm:cxn modelId="{57F62D1A-CC5B-4E59-846F-B30E29B1B431}" type="presOf" srcId="{F359ED00-3CE6-4657-9DF1-C008FD52F4CF}" destId="{0F6A1CC5-BB0A-4593-BD73-E1315931B582}" srcOrd="0" destOrd="0" presId="urn:microsoft.com/office/officeart/2005/8/layout/vList5"/>
    <dgm:cxn modelId="{66E9FFC1-239E-40B9-8F93-A221231C69F6}" type="presOf" srcId="{2441EDEF-2A1D-46A2-AA69-2C17DEC6DA2C}" destId="{AB6D50D2-0C5C-4547-89E4-28A0325A0516}" srcOrd="0" destOrd="0" presId="urn:microsoft.com/office/officeart/2005/8/layout/vList5"/>
    <dgm:cxn modelId="{0FB4FF0E-1448-4AF1-AFD6-4179753C5814}" srcId="{740DE547-6A07-4032-83AE-B234DF789609}" destId="{FA7B35D2-DEDF-48ED-B937-28B4DA701AFB}" srcOrd="0" destOrd="0" parTransId="{F1DF8CC5-936D-43A6-A068-528243F114AB}" sibTransId="{26DA445F-D5C8-499B-8565-F98217402BC5}"/>
    <dgm:cxn modelId="{288350C1-E822-4672-90D0-DD9B6D95C77B}" type="presOf" srcId="{07127645-B2A5-488C-BD27-467AE3A77C40}" destId="{5ECEF165-C0B1-4448-A4A6-D56658418CBC}" srcOrd="0" destOrd="0" presId="urn:microsoft.com/office/officeart/2005/8/layout/vList5"/>
    <dgm:cxn modelId="{6635358B-0E93-4A89-8AD7-CCFCB03CB5FF}" srcId="{07127645-B2A5-488C-BD27-467AE3A77C40}" destId="{AD89F1BF-9623-4734-B720-1A393631E8E9}" srcOrd="0" destOrd="0" parTransId="{BD6B762B-AA1B-47FB-8226-6A34BC602458}" sibTransId="{5458A631-4EFB-43CC-8620-854713DF3A57}"/>
    <dgm:cxn modelId="{CC2CEBC2-A7B3-4D51-B836-7CC98DB8E9F3}" type="presOf" srcId="{740DE547-6A07-4032-83AE-B234DF789609}" destId="{83C25297-A7D5-48E5-BF75-E1E5C07C5F1C}" srcOrd="0" destOrd="0" presId="urn:microsoft.com/office/officeart/2005/8/layout/vList5"/>
    <dgm:cxn modelId="{CDD328B1-630C-446D-AAD0-72E4D146B40A}" type="presOf" srcId="{AD89F1BF-9623-4734-B720-1A393631E8E9}" destId="{806F1BD4-9164-41F3-8844-0939671CB410}" srcOrd="0" destOrd="0" presId="urn:microsoft.com/office/officeart/2005/8/layout/vList5"/>
    <dgm:cxn modelId="{C1ED1AFB-8464-44A9-B490-5A5F0902376A}" type="presOf" srcId="{65AD8A9A-7B73-462F-A81F-C627082ED03F}" destId="{51F123EE-E457-4D4E-B298-CEFE9B292FB2}" srcOrd="0" destOrd="0" presId="urn:microsoft.com/office/officeart/2005/8/layout/vList5"/>
    <dgm:cxn modelId="{B8807E2A-0F0A-45DC-9123-AF9341743630}" srcId="{FA7B35D2-DEDF-48ED-B937-28B4DA701AFB}" destId="{F359ED00-3CE6-4657-9DF1-C008FD52F4CF}" srcOrd="0" destOrd="0" parTransId="{ED0BE296-52DA-4D8B-A94E-462AB2FAFF00}" sibTransId="{94CE7936-4260-448D-B975-F85EA6ABCF8B}"/>
    <dgm:cxn modelId="{425506F0-C201-4238-8FDD-2929EA9D0BB6}" srcId="{740DE547-6A07-4032-83AE-B234DF789609}" destId="{65AD8A9A-7B73-462F-A81F-C627082ED03F}" srcOrd="2" destOrd="0" parTransId="{8592ED70-7C42-411A-BD0A-9C11D566F8F1}" sibTransId="{059BB137-05DB-4F54-ADF4-A7FE164EADAE}"/>
    <dgm:cxn modelId="{8D336128-B34D-4852-B83F-4A2585D8335E}" type="presOf" srcId="{FA7B35D2-DEDF-48ED-B937-28B4DA701AFB}" destId="{BC134452-F577-4BCD-94AC-84C6E0355371}" srcOrd="0" destOrd="0" presId="urn:microsoft.com/office/officeart/2005/8/layout/vList5"/>
    <dgm:cxn modelId="{47A67A68-4C70-4239-B183-13FD5EACC851}" srcId="{740DE547-6A07-4032-83AE-B234DF789609}" destId="{055946E3-4F31-499E-8856-DBBE3DCCD68D}" srcOrd="3" destOrd="0" parTransId="{D533B6DC-C176-4C4A-84FC-BDB1FA28048C}" sibTransId="{3B75760A-75DB-4943-AB3D-C3FEC5123BD6}"/>
    <dgm:cxn modelId="{36B77E66-90E4-4F3A-8FC5-2C216FBADC6C}" type="presParOf" srcId="{83C25297-A7D5-48E5-BF75-E1E5C07C5F1C}" destId="{604E13D9-B247-445B-A5EA-FB0EB8E0D229}" srcOrd="0" destOrd="0" presId="urn:microsoft.com/office/officeart/2005/8/layout/vList5"/>
    <dgm:cxn modelId="{BB238FA6-0695-4A6F-A9F5-14289CCCE95A}" type="presParOf" srcId="{604E13D9-B247-445B-A5EA-FB0EB8E0D229}" destId="{BC134452-F577-4BCD-94AC-84C6E0355371}" srcOrd="0" destOrd="0" presId="urn:microsoft.com/office/officeart/2005/8/layout/vList5"/>
    <dgm:cxn modelId="{8164F765-0F05-4469-98B7-037AC27E657B}" type="presParOf" srcId="{604E13D9-B247-445B-A5EA-FB0EB8E0D229}" destId="{0F6A1CC5-BB0A-4593-BD73-E1315931B582}" srcOrd="1" destOrd="0" presId="urn:microsoft.com/office/officeart/2005/8/layout/vList5"/>
    <dgm:cxn modelId="{5E513841-4CBF-4607-BD31-C629DCDFF630}" type="presParOf" srcId="{83C25297-A7D5-48E5-BF75-E1E5C07C5F1C}" destId="{549BE31A-45A9-464B-AA7D-F32D698D66B9}" srcOrd="1" destOrd="0" presId="urn:microsoft.com/office/officeart/2005/8/layout/vList5"/>
    <dgm:cxn modelId="{13C8B9CD-C198-47B7-8CCC-1061ACD1D70D}" type="presParOf" srcId="{83C25297-A7D5-48E5-BF75-E1E5C07C5F1C}" destId="{94B1DC56-63CA-4767-9FBC-6D255B3583F5}" srcOrd="2" destOrd="0" presId="urn:microsoft.com/office/officeart/2005/8/layout/vList5"/>
    <dgm:cxn modelId="{5381CF3D-553F-4175-A958-8AA56D03F938}" type="presParOf" srcId="{94B1DC56-63CA-4767-9FBC-6D255B3583F5}" destId="{5ECEF165-C0B1-4448-A4A6-D56658418CBC}" srcOrd="0" destOrd="0" presId="urn:microsoft.com/office/officeart/2005/8/layout/vList5"/>
    <dgm:cxn modelId="{C8316CD6-72BA-42A1-9102-849183FCEEFF}" type="presParOf" srcId="{94B1DC56-63CA-4767-9FBC-6D255B3583F5}" destId="{806F1BD4-9164-41F3-8844-0939671CB410}" srcOrd="1" destOrd="0" presId="urn:microsoft.com/office/officeart/2005/8/layout/vList5"/>
    <dgm:cxn modelId="{FD740EB1-F641-47B9-9F09-73AFF41A2CB5}" type="presParOf" srcId="{83C25297-A7D5-48E5-BF75-E1E5C07C5F1C}" destId="{A99CFF2F-ED77-45B2-BE1B-A696EA005A0F}" srcOrd="3" destOrd="0" presId="urn:microsoft.com/office/officeart/2005/8/layout/vList5"/>
    <dgm:cxn modelId="{49908C5B-2A0A-4227-AE1F-FBE9CB33DFE8}" type="presParOf" srcId="{83C25297-A7D5-48E5-BF75-E1E5C07C5F1C}" destId="{DC4428E0-FE42-43C5-BDF5-393963B30AA7}" srcOrd="4" destOrd="0" presId="urn:microsoft.com/office/officeart/2005/8/layout/vList5"/>
    <dgm:cxn modelId="{0D4783F8-650A-4F18-8DAC-8A83CE78D9EA}" type="presParOf" srcId="{DC4428E0-FE42-43C5-BDF5-393963B30AA7}" destId="{51F123EE-E457-4D4E-B298-CEFE9B292FB2}" srcOrd="0" destOrd="0" presId="urn:microsoft.com/office/officeart/2005/8/layout/vList5"/>
    <dgm:cxn modelId="{768F282D-4DB4-429A-BE1E-E476024C5222}" type="presParOf" srcId="{DC4428E0-FE42-43C5-BDF5-393963B30AA7}" destId="{AB6D50D2-0C5C-4547-89E4-28A0325A0516}" srcOrd="1" destOrd="0" presId="urn:microsoft.com/office/officeart/2005/8/layout/vList5"/>
    <dgm:cxn modelId="{1967A384-23EB-4A4F-9329-20BB17B84979}" type="presParOf" srcId="{83C25297-A7D5-48E5-BF75-E1E5C07C5F1C}" destId="{38A39419-8AF2-4A66-94EF-A7671F2A30BC}" srcOrd="5" destOrd="0" presId="urn:microsoft.com/office/officeart/2005/8/layout/vList5"/>
    <dgm:cxn modelId="{67A55BE1-6AC0-4D90-BB0C-D702039D2B84}" type="presParOf" srcId="{83C25297-A7D5-48E5-BF75-E1E5C07C5F1C}" destId="{B829D2C2-D651-40CC-8BFE-33A26C6F3467}" srcOrd="6" destOrd="0" presId="urn:microsoft.com/office/officeart/2005/8/layout/vList5"/>
    <dgm:cxn modelId="{657171E5-F3E8-4113-A5EA-F883BFDABB1F}" type="presParOf" srcId="{B829D2C2-D651-40CC-8BFE-33A26C6F3467}" destId="{E276628C-92F9-4DBA-9A33-296739623035}" srcOrd="0" destOrd="0" presId="urn:microsoft.com/office/officeart/2005/8/layout/vList5"/>
    <dgm:cxn modelId="{05E85A53-E947-4571-B388-011ABA1138DD}" type="presParOf" srcId="{B829D2C2-D651-40CC-8BFE-33A26C6F3467}" destId="{0E4591DC-A859-4AAD-BEB3-23C2AD81254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C60864-87EB-4E8C-ADC6-BE0979528141}" type="doc">
      <dgm:prSet loTypeId="urn:microsoft.com/office/officeart/2005/8/layout/vList5" loCatId="list" qsTypeId="urn:microsoft.com/office/officeart/2005/8/quickstyle/3d2" qsCatId="3D" csTypeId="urn:microsoft.com/office/officeart/2005/8/colors/colorful1#3" csCatId="colorful" phldr="1"/>
      <dgm:spPr/>
      <dgm:t>
        <a:bodyPr/>
        <a:lstStyle/>
        <a:p>
          <a:endParaRPr lang="en-GB"/>
        </a:p>
      </dgm:t>
    </dgm:pt>
    <dgm:pt modelId="{D476F003-7C5C-4C10-91BF-1A7DF259DE9F}">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GB" b="1" dirty="0" smtClean="0">
              <a:effectLst>
                <a:outerShdw blurRad="38100" dist="38100" dir="2700000" algn="tl">
                  <a:srgbClr val="000000">
                    <a:alpha val="43137"/>
                  </a:srgbClr>
                </a:outerShdw>
              </a:effectLst>
            </a:rPr>
            <a:t>Application</a:t>
          </a:r>
          <a:endParaRPr lang="en-GB" b="1" dirty="0">
            <a:effectLst>
              <a:outerShdw blurRad="38100" dist="38100" dir="2700000" algn="tl">
                <a:srgbClr val="000000">
                  <a:alpha val="43137"/>
                </a:srgbClr>
              </a:outerShdw>
            </a:effectLst>
          </a:endParaRPr>
        </a:p>
      </dgm:t>
    </dgm:pt>
    <dgm:pt modelId="{7391D22A-581C-4BEE-B06B-E1F90AD1581F}" type="parTrans" cxnId="{7B98EE3D-4A17-492A-9E0D-A3BD968B7A08}">
      <dgm:prSet/>
      <dgm:spPr/>
      <dgm:t>
        <a:bodyPr/>
        <a:lstStyle/>
        <a:p>
          <a:endParaRPr lang="en-GB"/>
        </a:p>
      </dgm:t>
    </dgm:pt>
    <dgm:pt modelId="{6E57657B-7C6A-46C8-8AA4-A1A25F6BF835}" type="sibTrans" cxnId="{7B98EE3D-4A17-492A-9E0D-A3BD968B7A08}">
      <dgm:prSet/>
      <dgm:spPr/>
      <dgm:t>
        <a:bodyPr/>
        <a:lstStyle/>
        <a:p>
          <a:endParaRPr lang="en-GB"/>
        </a:p>
      </dgm:t>
    </dgm:pt>
    <dgm:pt modelId="{36BF833A-5B33-4A27-AD01-FA84E3AF5D1D}">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GB" b="1" dirty="0" smtClean="0">
              <a:effectLst>
                <a:outerShdw blurRad="38100" dist="38100" dir="2700000" algn="tl">
                  <a:srgbClr val="000000">
                    <a:alpha val="43137"/>
                  </a:srgbClr>
                </a:outerShdw>
              </a:effectLst>
            </a:rPr>
            <a:t>Presentation</a:t>
          </a:r>
          <a:endParaRPr lang="en-GB" b="1" dirty="0">
            <a:effectLst>
              <a:outerShdw blurRad="38100" dist="38100" dir="2700000" algn="tl">
                <a:srgbClr val="000000">
                  <a:alpha val="43137"/>
                </a:srgbClr>
              </a:outerShdw>
            </a:effectLst>
          </a:endParaRPr>
        </a:p>
      </dgm:t>
    </dgm:pt>
    <dgm:pt modelId="{14FE72C2-399E-4015-9C5E-DF65336BCA32}" type="parTrans" cxnId="{96769B87-32EC-45D2-9DDA-D56EB6EFF88A}">
      <dgm:prSet/>
      <dgm:spPr/>
      <dgm:t>
        <a:bodyPr/>
        <a:lstStyle/>
        <a:p>
          <a:endParaRPr lang="en-GB"/>
        </a:p>
      </dgm:t>
    </dgm:pt>
    <dgm:pt modelId="{DD0DAFE2-2AEF-4DEE-9C09-31BA85C27056}" type="sibTrans" cxnId="{96769B87-32EC-45D2-9DDA-D56EB6EFF88A}">
      <dgm:prSet/>
      <dgm:spPr/>
      <dgm:t>
        <a:bodyPr/>
        <a:lstStyle/>
        <a:p>
          <a:endParaRPr lang="en-GB"/>
        </a:p>
      </dgm:t>
    </dgm:pt>
    <dgm:pt modelId="{60407B3A-9B2F-45BC-8023-9FAA57A971B7}">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GB" b="1" dirty="0" smtClean="0">
              <a:effectLst>
                <a:outerShdw blurRad="38100" dist="38100" dir="2700000" algn="tl">
                  <a:srgbClr val="000000">
                    <a:alpha val="43137"/>
                  </a:srgbClr>
                </a:outerShdw>
              </a:effectLst>
            </a:rPr>
            <a:t>Session</a:t>
          </a:r>
          <a:endParaRPr lang="en-GB" b="1" dirty="0">
            <a:effectLst>
              <a:outerShdw blurRad="38100" dist="38100" dir="2700000" algn="tl">
                <a:srgbClr val="000000">
                  <a:alpha val="43137"/>
                </a:srgbClr>
              </a:outerShdw>
            </a:effectLst>
          </a:endParaRPr>
        </a:p>
      </dgm:t>
    </dgm:pt>
    <dgm:pt modelId="{F23D8CCB-2635-4795-9EC8-F8D6AB5DEB67}" type="parTrans" cxnId="{94EBC335-F554-4B04-BF9D-F1FD069B3460}">
      <dgm:prSet/>
      <dgm:spPr/>
      <dgm:t>
        <a:bodyPr/>
        <a:lstStyle/>
        <a:p>
          <a:endParaRPr lang="en-GB"/>
        </a:p>
      </dgm:t>
    </dgm:pt>
    <dgm:pt modelId="{0F339E62-D87B-4FDC-9427-847F635F1716}" type="sibTrans" cxnId="{94EBC335-F554-4B04-BF9D-F1FD069B3460}">
      <dgm:prSet/>
      <dgm:spPr/>
      <dgm:t>
        <a:bodyPr/>
        <a:lstStyle/>
        <a:p>
          <a:endParaRPr lang="en-GB"/>
        </a:p>
      </dgm:t>
    </dgm:pt>
    <dgm:pt modelId="{F4E16381-8FBA-44F2-8106-5980C04AEB94}">
      <dgm:prSet phldrT="[Text]">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GB" b="1" dirty="0" smtClean="0">
              <a:effectLst>
                <a:outerShdw blurRad="38100" dist="38100" dir="2700000" algn="tl">
                  <a:srgbClr val="000000">
                    <a:alpha val="43137"/>
                  </a:srgbClr>
                </a:outerShdw>
              </a:effectLst>
            </a:rPr>
            <a:t>Transport</a:t>
          </a:r>
          <a:endParaRPr lang="en-GB" b="1" dirty="0">
            <a:effectLst>
              <a:outerShdw blurRad="38100" dist="38100" dir="2700000" algn="tl">
                <a:srgbClr val="000000">
                  <a:alpha val="43137"/>
                </a:srgbClr>
              </a:outerShdw>
            </a:effectLst>
          </a:endParaRPr>
        </a:p>
      </dgm:t>
    </dgm:pt>
    <dgm:pt modelId="{3AD6D4DC-06B9-4DE7-93FF-B170AC431A56}" type="parTrans" cxnId="{6CE2B829-3C50-494B-B60A-A0D6E52C7168}">
      <dgm:prSet/>
      <dgm:spPr/>
      <dgm:t>
        <a:bodyPr/>
        <a:lstStyle/>
        <a:p>
          <a:endParaRPr lang="en-GB"/>
        </a:p>
      </dgm:t>
    </dgm:pt>
    <dgm:pt modelId="{0B72976C-8007-4AE9-8B0F-EED626E93828}" type="sibTrans" cxnId="{6CE2B829-3C50-494B-B60A-A0D6E52C7168}">
      <dgm:prSet/>
      <dgm:spPr/>
      <dgm:t>
        <a:bodyPr/>
        <a:lstStyle/>
        <a:p>
          <a:endParaRPr lang="en-GB"/>
        </a:p>
      </dgm:t>
    </dgm:pt>
    <dgm:pt modelId="{E0C05D97-4D54-488C-A92D-A1A28D808021}">
      <dgm:prSet phldrT="[Text]">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en-GB" b="1" dirty="0" smtClean="0">
              <a:effectLst>
                <a:outerShdw blurRad="38100" dist="38100" dir="2700000" algn="tl">
                  <a:srgbClr val="000000">
                    <a:alpha val="43137"/>
                  </a:srgbClr>
                </a:outerShdw>
              </a:effectLst>
            </a:rPr>
            <a:t>Network</a:t>
          </a:r>
          <a:endParaRPr lang="en-GB" b="1" dirty="0">
            <a:effectLst>
              <a:outerShdw blurRad="38100" dist="38100" dir="2700000" algn="tl">
                <a:srgbClr val="000000">
                  <a:alpha val="43137"/>
                </a:srgbClr>
              </a:outerShdw>
            </a:effectLst>
          </a:endParaRPr>
        </a:p>
      </dgm:t>
    </dgm:pt>
    <dgm:pt modelId="{D49BEAC8-B102-499C-B891-6876093FC52A}" type="parTrans" cxnId="{3832121A-55A5-4013-A73D-583AFA704564}">
      <dgm:prSet/>
      <dgm:spPr/>
      <dgm:t>
        <a:bodyPr/>
        <a:lstStyle/>
        <a:p>
          <a:endParaRPr lang="en-GB"/>
        </a:p>
      </dgm:t>
    </dgm:pt>
    <dgm:pt modelId="{52694433-C751-41B0-B112-19A9B3EC93BA}" type="sibTrans" cxnId="{3832121A-55A5-4013-A73D-583AFA704564}">
      <dgm:prSet/>
      <dgm:spPr/>
      <dgm:t>
        <a:bodyPr/>
        <a:lstStyle/>
        <a:p>
          <a:endParaRPr lang="en-GB"/>
        </a:p>
      </dgm:t>
    </dgm:pt>
    <dgm:pt modelId="{B61C83BA-6E1B-46CD-9FE1-987562F1D44C}">
      <dgm:prSet phldrT="[Text]">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GB" b="1" dirty="0" smtClean="0">
              <a:effectLst>
                <a:outerShdw blurRad="38100" dist="38100" dir="2700000" algn="tl">
                  <a:srgbClr val="000000">
                    <a:alpha val="43137"/>
                  </a:srgbClr>
                </a:outerShdw>
              </a:effectLst>
            </a:rPr>
            <a:t>Data Link</a:t>
          </a:r>
          <a:endParaRPr lang="en-GB" b="1" dirty="0">
            <a:effectLst>
              <a:outerShdw blurRad="38100" dist="38100" dir="2700000" algn="tl">
                <a:srgbClr val="000000">
                  <a:alpha val="43137"/>
                </a:srgbClr>
              </a:outerShdw>
            </a:effectLst>
          </a:endParaRPr>
        </a:p>
      </dgm:t>
    </dgm:pt>
    <dgm:pt modelId="{EE2CACF3-D7E4-4D2F-8AF3-B9A91170BBDC}" type="parTrans" cxnId="{E5B669D8-5833-4170-9698-D79AFF533874}">
      <dgm:prSet/>
      <dgm:spPr/>
      <dgm:t>
        <a:bodyPr/>
        <a:lstStyle/>
        <a:p>
          <a:endParaRPr lang="en-GB"/>
        </a:p>
      </dgm:t>
    </dgm:pt>
    <dgm:pt modelId="{8D12C215-3360-4FDD-BB4D-A15208854090}" type="sibTrans" cxnId="{E5B669D8-5833-4170-9698-D79AFF533874}">
      <dgm:prSet/>
      <dgm:spPr/>
      <dgm:t>
        <a:bodyPr/>
        <a:lstStyle/>
        <a:p>
          <a:endParaRPr lang="en-GB"/>
        </a:p>
      </dgm:t>
    </dgm:pt>
    <dgm:pt modelId="{0A96FAA4-1AA3-4308-B403-EAFD481670C6}">
      <dgm:prSet phldrT="[Text]">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GB" b="1" dirty="0" smtClean="0">
              <a:effectLst>
                <a:outerShdw blurRad="38100" dist="38100" dir="2700000" algn="tl">
                  <a:srgbClr val="000000">
                    <a:alpha val="43137"/>
                  </a:srgbClr>
                </a:outerShdw>
              </a:effectLst>
            </a:rPr>
            <a:t>Physical</a:t>
          </a:r>
          <a:endParaRPr lang="en-GB" b="1" dirty="0">
            <a:effectLst>
              <a:outerShdw blurRad="38100" dist="38100" dir="2700000" algn="tl">
                <a:srgbClr val="000000">
                  <a:alpha val="43137"/>
                </a:srgbClr>
              </a:outerShdw>
            </a:effectLst>
          </a:endParaRPr>
        </a:p>
      </dgm:t>
    </dgm:pt>
    <dgm:pt modelId="{03D223CD-90B2-4CF3-8A30-52F19FD5BD58}" type="parTrans" cxnId="{343F10F5-2663-4C8A-8FFE-F90876E6F004}">
      <dgm:prSet/>
      <dgm:spPr/>
      <dgm:t>
        <a:bodyPr/>
        <a:lstStyle/>
        <a:p>
          <a:endParaRPr lang="en-GB"/>
        </a:p>
      </dgm:t>
    </dgm:pt>
    <dgm:pt modelId="{F401D674-3C0C-4691-93F3-D057F5FBA780}" type="sibTrans" cxnId="{343F10F5-2663-4C8A-8FFE-F90876E6F004}">
      <dgm:prSet/>
      <dgm:spPr/>
      <dgm:t>
        <a:bodyPr/>
        <a:lstStyle/>
        <a:p>
          <a:endParaRPr lang="en-GB"/>
        </a:p>
      </dgm:t>
    </dgm:pt>
    <dgm:pt modelId="{7195C661-3172-4972-BB66-1F8CE0F65AE2}" type="pres">
      <dgm:prSet presAssocID="{41C60864-87EB-4E8C-ADC6-BE0979528141}" presName="Name0" presStyleCnt="0">
        <dgm:presLayoutVars>
          <dgm:dir/>
          <dgm:animLvl val="lvl"/>
          <dgm:resizeHandles val="exact"/>
        </dgm:presLayoutVars>
      </dgm:prSet>
      <dgm:spPr/>
      <dgm:t>
        <a:bodyPr/>
        <a:lstStyle/>
        <a:p>
          <a:endParaRPr lang="en-US"/>
        </a:p>
      </dgm:t>
    </dgm:pt>
    <dgm:pt modelId="{E93C5870-A517-47AB-9E00-553F522A3E02}" type="pres">
      <dgm:prSet presAssocID="{D476F003-7C5C-4C10-91BF-1A7DF259DE9F}" presName="linNode" presStyleCnt="0"/>
      <dgm:spPr/>
    </dgm:pt>
    <dgm:pt modelId="{F95DFF87-E124-48C2-B13F-557BD0FA9D04}" type="pres">
      <dgm:prSet presAssocID="{D476F003-7C5C-4C10-91BF-1A7DF259DE9F}" presName="parentText" presStyleLbl="node1" presStyleIdx="0" presStyleCnt="7">
        <dgm:presLayoutVars>
          <dgm:chMax val="1"/>
          <dgm:bulletEnabled val="1"/>
        </dgm:presLayoutVars>
      </dgm:prSet>
      <dgm:spPr/>
      <dgm:t>
        <a:bodyPr/>
        <a:lstStyle/>
        <a:p>
          <a:endParaRPr lang="en-US"/>
        </a:p>
      </dgm:t>
    </dgm:pt>
    <dgm:pt modelId="{8EAAB4D3-1816-4EC7-9B0F-139007D06E8D}" type="pres">
      <dgm:prSet presAssocID="{6E57657B-7C6A-46C8-8AA4-A1A25F6BF835}" presName="sp" presStyleCnt="0"/>
      <dgm:spPr/>
    </dgm:pt>
    <dgm:pt modelId="{4481BC46-93E8-4E09-824B-E1A70F6A5695}" type="pres">
      <dgm:prSet presAssocID="{36BF833A-5B33-4A27-AD01-FA84E3AF5D1D}" presName="linNode" presStyleCnt="0"/>
      <dgm:spPr/>
    </dgm:pt>
    <dgm:pt modelId="{33B6E0EA-6F30-4DF5-98E2-04AF909AFC31}" type="pres">
      <dgm:prSet presAssocID="{36BF833A-5B33-4A27-AD01-FA84E3AF5D1D}" presName="parentText" presStyleLbl="node1" presStyleIdx="1" presStyleCnt="7">
        <dgm:presLayoutVars>
          <dgm:chMax val="1"/>
          <dgm:bulletEnabled val="1"/>
        </dgm:presLayoutVars>
      </dgm:prSet>
      <dgm:spPr/>
      <dgm:t>
        <a:bodyPr/>
        <a:lstStyle/>
        <a:p>
          <a:endParaRPr lang="en-US"/>
        </a:p>
      </dgm:t>
    </dgm:pt>
    <dgm:pt modelId="{23A5EF98-5001-467B-919F-A6004D4BBC25}" type="pres">
      <dgm:prSet presAssocID="{DD0DAFE2-2AEF-4DEE-9C09-31BA85C27056}" presName="sp" presStyleCnt="0"/>
      <dgm:spPr/>
    </dgm:pt>
    <dgm:pt modelId="{72BB596F-C4F4-4A39-8ABF-08BC6C509D22}" type="pres">
      <dgm:prSet presAssocID="{60407B3A-9B2F-45BC-8023-9FAA57A971B7}" presName="linNode" presStyleCnt="0"/>
      <dgm:spPr/>
    </dgm:pt>
    <dgm:pt modelId="{C09F3034-C6F8-4CF3-9D95-32E1D606C4FA}" type="pres">
      <dgm:prSet presAssocID="{60407B3A-9B2F-45BC-8023-9FAA57A971B7}" presName="parentText" presStyleLbl="node1" presStyleIdx="2" presStyleCnt="7">
        <dgm:presLayoutVars>
          <dgm:chMax val="1"/>
          <dgm:bulletEnabled val="1"/>
        </dgm:presLayoutVars>
      </dgm:prSet>
      <dgm:spPr/>
      <dgm:t>
        <a:bodyPr/>
        <a:lstStyle/>
        <a:p>
          <a:endParaRPr lang="en-US"/>
        </a:p>
      </dgm:t>
    </dgm:pt>
    <dgm:pt modelId="{8FC2E84F-B824-4DC4-B3ED-BEBA86E23A09}" type="pres">
      <dgm:prSet presAssocID="{0F339E62-D87B-4FDC-9427-847F635F1716}" presName="sp" presStyleCnt="0"/>
      <dgm:spPr/>
    </dgm:pt>
    <dgm:pt modelId="{D68FEBD6-705B-4D95-8F2C-562321EEA31E}" type="pres">
      <dgm:prSet presAssocID="{F4E16381-8FBA-44F2-8106-5980C04AEB94}" presName="linNode" presStyleCnt="0"/>
      <dgm:spPr/>
    </dgm:pt>
    <dgm:pt modelId="{AB86DDBA-D326-48EA-B8ED-E87653DFF53C}" type="pres">
      <dgm:prSet presAssocID="{F4E16381-8FBA-44F2-8106-5980C04AEB94}" presName="parentText" presStyleLbl="node1" presStyleIdx="3" presStyleCnt="7" custScaleY="118750">
        <dgm:presLayoutVars>
          <dgm:chMax val="1"/>
          <dgm:bulletEnabled val="1"/>
        </dgm:presLayoutVars>
      </dgm:prSet>
      <dgm:spPr/>
      <dgm:t>
        <a:bodyPr/>
        <a:lstStyle/>
        <a:p>
          <a:endParaRPr lang="en-US"/>
        </a:p>
      </dgm:t>
    </dgm:pt>
    <dgm:pt modelId="{52BD0C17-A477-4F1E-9D02-0EA18CA88671}" type="pres">
      <dgm:prSet presAssocID="{0B72976C-8007-4AE9-8B0F-EED626E93828}" presName="sp" presStyleCnt="0"/>
      <dgm:spPr/>
    </dgm:pt>
    <dgm:pt modelId="{B8F2C5A9-23DD-4B79-B04F-9D14633F089B}" type="pres">
      <dgm:prSet presAssocID="{E0C05D97-4D54-488C-A92D-A1A28D808021}" presName="linNode" presStyleCnt="0"/>
      <dgm:spPr/>
    </dgm:pt>
    <dgm:pt modelId="{91566D08-0971-4A7B-B8C3-E259120D331C}" type="pres">
      <dgm:prSet presAssocID="{E0C05D97-4D54-488C-A92D-A1A28D808021}" presName="parentText" presStyleLbl="node1" presStyleIdx="4" presStyleCnt="7" custScaleY="105600">
        <dgm:presLayoutVars>
          <dgm:chMax val="1"/>
          <dgm:bulletEnabled val="1"/>
        </dgm:presLayoutVars>
      </dgm:prSet>
      <dgm:spPr/>
      <dgm:t>
        <a:bodyPr/>
        <a:lstStyle/>
        <a:p>
          <a:endParaRPr lang="en-US"/>
        </a:p>
      </dgm:t>
    </dgm:pt>
    <dgm:pt modelId="{85B8B983-9547-4CC7-BC48-01C9E0111500}" type="pres">
      <dgm:prSet presAssocID="{52694433-C751-41B0-B112-19A9B3EC93BA}" presName="sp" presStyleCnt="0"/>
      <dgm:spPr/>
    </dgm:pt>
    <dgm:pt modelId="{5459AC77-6D7D-438E-9CC9-B68BBF799F45}" type="pres">
      <dgm:prSet presAssocID="{B61C83BA-6E1B-46CD-9FE1-987562F1D44C}" presName="linNode" presStyleCnt="0"/>
      <dgm:spPr/>
    </dgm:pt>
    <dgm:pt modelId="{629208F9-03B0-4569-B88D-09E55ED0F88D}" type="pres">
      <dgm:prSet presAssocID="{B61C83BA-6E1B-46CD-9FE1-987562F1D44C}" presName="parentText" presStyleLbl="node1" presStyleIdx="5" presStyleCnt="7" custScaleY="142826">
        <dgm:presLayoutVars>
          <dgm:chMax val="1"/>
          <dgm:bulletEnabled val="1"/>
        </dgm:presLayoutVars>
      </dgm:prSet>
      <dgm:spPr/>
      <dgm:t>
        <a:bodyPr/>
        <a:lstStyle/>
        <a:p>
          <a:endParaRPr lang="en-US"/>
        </a:p>
      </dgm:t>
    </dgm:pt>
    <dgm:pt modelId="{D3AF78EF-CCE9-4DF2-9561-0294859EAEA0}" type="pres">
      <dgm:prSet presAssocID="{8D12C215-3360-4FDD-BB4D-A15208854090}" presName="sp" presStyleCnt="0"/>
      <dgm:spPr/>
    </dgm:pt>
    <dgm:pt modelId="{29FF1C25-138D-4874-A31A-0E084AFE4E27}" type="pres">
      <dgm:prSet presAssocID="{0A96FAA4-1AA3-4308-B403-EAFD481670C6}" presName="linNode" presStyleCnt="0"/>
      <dgm:spPr/>
    </dgm:pt>
    <dgm:pt modelId="{8556D9F0-9474-4329-9F8F-92A3D77C84E0}" type="pres">
      <dgm:prSet presAssocID="{0A96FAA4-1AA3-4308-B403-EAFD481670C6}" presName="parentText" presStyleLbl="node1" presStyleIdx="6" presStyleCnt="7" custScaleY="142826">
        <dgm:presLayoutVars>
          <dgm:chMax val="1"/>
          <dgm:bulletEnabled val="1"/>
        </dgm:presLayoutVars>
      </dgm:prSet>
      <dgm:spPr/>
      <dgm:t>
        <a:bodyPr/>
        <a:lstStyle/>
        <a:p>
          <a:endParaRPr lang="en-US"/>
        </a:p>
      </dgm:t>
    </dgm:pt>
  </dgm:ptLst>
  <dgm:cxnLst>
    <dgm:cxn modelId="{96769B87-32EC-45D2-9DDA-D56EB6EFF88A}" srcId="{41C60864-87EB-4E8C-ADC6-BE0979528141}" destId="{36BF833A-5B33-4A27-AD01-FA84E3AF5D1D}" srcOrd="1" destOrd="0" parTransId="{14FE72C2-399E-4015-9C5E-DF65336BCA32}" sibTransId="{DD0DAFE2-2AEF-4DEE-9C09-31BA85C27056}"/>
    <dgm:cxn modelId="{3832121A-55A5-4013-A73D-583AFA704564}" srcId="{41C60864-87EB-4E8C-ADC6-BE0979528141}" destId="{E0C05D97-4D54-488C-A92D-A1A28D808021}" srcOrd="4" destOrd="0" parTransId="{D49BEAC8-B102-499C-B891-6876093FC52A}" sibTransId="{52694433-C751-41B0-B112-19A9B3EC93BA}"/>
    <dgm:cxn modelId="{3018AA1D-1D9B-4340-9662-443373FBCADE}" type="presOf" srcId="{60407B3A-9B2F-45BC-8023-9FAA57A971B7}" destId="{C09F3034-C6F8-4CF3-9D95-32E1D606C4FA}" srcOrd="0" destOrd="0" presId="urn:microsoft.com/office/officeart/2005/8/layout/vList5"/>
    <dgm:cxn modelId="{30CEB7BB-8B01-49CA-93C4-E86969A07C39}" type="presOf" srcId="{D476F003-7C5C-4C10-91BF-1A7DF259DE9F}" destId="{F95DFF87-E124-48C2-B13F-557BD0FA9D04}" srcOrd="0" destOrd="0" presId="urn:microsoft.com/office/officeart/2005/8/layout/vList5"/>
    <dgm:cxn modelId="{343F10F5-2663-4C8A-8FFE-F90876E6F004}" srcId="{41C60864-87EB-4E8C-ADC6-BE0979528141}" destId="{0A96FAA4-1AA3-4308-B403-EAFD481670C6}" srcOrd="6" destOrd="0" parTransId="{03D223CD-90B2-4CF3-8A30-52F19FD5BD58}" sibTransId="{F401D674-3C0C-4691-93F3-D057F5FBA780}"/>
    <dgm:cxn modelId="{6CE2B829-3C50-494B-B60A-A0D6E52C7168}" srcId="{41C60864-87EB-4E8C-ADC6-BE0979528141}" destId="{F4E16381-8FBA-44F2-8106-5980C04AEB94}" srcOrd="3" destOrd="0" parTransId="{3AD6D4DC-06B9-4DE7-93FF-B170AC431A56}" sibTransId="{0B72976C-8007-4AE9-8B0F-EED626E93828}"/>
    <dgm:cxn modelId="{6256DDFE-9CB1-4F2F-8A25-EEACEEAB6548}" type="presOf" srcId="{F4E16381-8FBA-44F2-8106-5980C04AEB94}" destId="{AB86DDBA-D326-48EA-B8ED-E87653DFF53C}" srcOrd="0" destOrd="0" presId="urn:microsoft.com/office/officeart/2005/8/layout/vList5"/>
    <dgm:cxn modelId="{D7744C87-2DC1-4CF9-9759-26AFD8D2C5FE}" type="presOf" srcId="{41C60864-87EB-4E8C-ADC6-BE0979528141}" destId="{7195C661-3172-4972-BB66-1F8CE0F65AE2}" srcOrd="0" destOrd="0" presId="urn:microsoft.com/office/officeart/2005/8/layout/vList5"/>
    <dgm:cxn modelId="{E5B669D8-5833-4170-9698-D79AFF533874}" srcId="{41C60864-87EB-4E8C-ADC6-BE0979528141}" destId="{B61C83BA-6E1B-46CD-9FE1-987562F1D44C}" srcOrd="5" destOrd="0" parTransId="{EE2CACF3-D7E4-4D2F-8AF3-B9A91170BBDC}" sibTransId="{8D12C215-3360-4FDD-BB4D-A15208854090}"/>
    <dgm:cxn modelId="{94EBC335-F554-4B04-BF9D-F1FD069B3460}" srcId="{41C60864-87EB-4E8C-ADC6-BE0979528141}" destId="{60407B3A-9B2F-45BC-8023-9FAA57A971B7}" srcOrd="2" destOrd="0" parTransId="{F23D8CCB-2635-4795-9EC8-F8D6AB5DEB67}" sibTransId="{0F339E62-D87B-4FDC-9427-847F635F1716}"/>
    <dgm:cxn modelId="{7B98EE3D-4A17-492A-9E0D-A3BD968B7A08}" srcId="{41C60864-87EB-4E8C-ADC6-BE0979528141}" destId="{D476F003-7C5C-4C10-91BF-1A7DF259DE9F}" srcOrd="0" destOrd="0" parTransId="{7391D22A-581C-4BEE-B06B-E1F90AD1581F}" sibTransId="{6E57657B-7C6A-46C8-8AA4-A1A25F6BF835}"/>
    <dgm:cxn modelId="{85B7BC0B-9A64-45DA-BD74-C536CD9F3846}" type="presOf" srcId="{0A96FAA4-1AA3-4308-B403-EAFD481670C6}" destId="{8556D9F0-9474-4329-9F8F-92A3D77C84E0}" srcOrd="0" destOrd="0" presId="urn:microsoft.com/office/officeart/2005/8/layout/vList5"/>
    <dgm:cxn modelId="{13BFA58C-64A4-4213-B238-0F2EE86B4B56}" type="presOf" srcId="{36BF833A-5B33-4A27-AD01-FA84E3AF5D1D}" destId="{33B6E0EA-6F30-4DF5-98E2-04AF909AFC31}" srcOrd="0" destOrd="0" presId="urn:microsoft.com/office/officeart/2005/8/layout/vList5"/>
    <dgm:cxn modelId="{AAB3C82F-904D-4BF4-A72E-9FBCB74E9248}" type="presOf" srcId="{B61C83BA-6E1B-46CD-9FE1-987562F1D44C}" destId="{629208F9-03B0-4569-B88D-09E55ED0F88D}" srcOrd="0" destOrd="0" presId="urn:microsoft.com/office/officeart/2005/8/layout/vList5"/>
    <dgm:cxn modelId="{A4524808-5B85-42C0-B458-BDA1C57A412D}" type="presOf" srcId="{E0C05D97-4D54-488C-A92D-A1A28D808021}" destId="{91566D08-0971-4A7B-B8C3-E259120D331C}" srcOrd="0" destOrd="0" presId="urn:microsoft.com/office/officeart/2005/8/layout/vList5"/>
    <dgm:cxn modelId="{259445DF-CC2D-46C5-9C8B-57C4C2ABA140}" type="presParOf" srcId="{7195C661-3172-4972-BB66-1F8CE0F65AE2}" destId="{E93C5870-A517-47AB-9E00-553F522A3E02}" srcOrd="0" destOrd="0" presId="urn:microsoft.com/office/officeart/2005/8/layout/vList5"/>
    <dgm:cxn modelId="{ACA90AE8-8235-442D-9F69-131F6D202A91}" type="presParOf" srcId="{E93C5870-A517-47AB-9E00-553F522A3E02}" destId="{F95DFF87-E124-48C2-B13F-557BD0FA9D04}" srcOrd="0" destOrd="0" presId="urn:microsoft.com/office/officeart/2005/8/layout/vList5"/>
    <dgm:cxn modelId="{8E9C579B-E0FD-4250-BA15-D4C1BF55FF45}" type="presParOf" srcId="{7195C661-3172-4972-BB66-1F8CE0F65AE2}" destId="{8EAAB4D3-1816-4EC7-9B0F-139007D06E8D}" srcOrd="1" destOrd="0" presId="urn:microsoft.com/office/officeart/2005/8/layout/vList5"/>
    <dgm:cxn modelId="{1D093B46-B324-4E69-8A0B-3F467BD680EC}" type="presParOf" srcId="{7195C661-3172-4972-BB66-1F8CE0F65AE2}" destId="{4481BC46-93E8-4E09-824B-E1A70F6A5695}" srcOrd="2" destOrd="0" presId="urn:microsoft.com/office/officeart/2005/8/layout/vList5"/>
    <dgm:cxn modelId="{11833ABE-3D99-4972-B929-D371FD441713}" type="presParOf" srcId="{4481BC46-93E8-4E09-824B-E1A70F6A5695}" destId="{33B6E0EA-6F30-4DF5-98E2-04AF909AFC31}" srcOrd="0" destOrd="0" presId="urn:microsoft.com/office/officeart/2005/8/layout/vList5"/>
    <dgm:cxn modelId="{45F016A8-3ADC-45DB-AA46-C216B02FF850}" type="presParOf" srcId="{7195C661-3172-4972-BB66-1F8CE0F65AE2}" destId="{23A5EF98-5001-467B-919F-A6004D4BBC25}" srcOrd="3" destOrd="0" presId="urn:microsoft.com/office/officeart/2005/8/layout/vList5"/>
    <dgm:cxn modelId="{235BE890-F343-4CBE-81FB-C194DA7C4507}" type="presParOf" srcId="{7195C661-3172-4972-BB66-1F8CE0F65AE2}" destId="{72BB596F-C4F4-4A39-8ABF-08BC6C509D22}" srcOrd="4" destOrd="0" presId="urn:microsoft.com/office/officeart/2005/8/layout/vList5"/>
    <dgm:cxn modelId="{8068D326-C88E-431E-9719-5CA996B7EB6E}" type="presParOf" srcId="{72BB596F-C4F4-4A39-8ABF-08BC6C509D22}" destId="{C09F3034-C6F8-4CF3-9D95-32E1D606C4FA}" srcOrd="0" destOrd="0" presId="urn:microsoft.com/office/officeart/2005/8/layout/vList5"/>
    <dgm:cxn modelId="{386131C4-8868-4389-8A07-D1419F09CF3B}" type="presParOf" srcId="{7195C661-3172-4972-BB66-1F8CE0F65AE2}" destId="{8FC2E84F-B824-4DC4-B3ED-BEBA86E23A09}" srcOrd="5" destOrd="0" presId="urn:microsoft.com/office/officeart/2005/8/layout/vList5"/>
    <dgm:cxn modelId="{3AD7B21B-49F5-4A96-9E54-FD9F47F3965E}" type="presParOf" srcId="{7195C661-3172-4972-BB66-1F8CE0F65AE2}" destId="{D68FEBD6-705B-4D95-8F2C-562321EEA31E}" srcOrd="6" destOrd="0" presId="urn:microsoft.com/office/officeart/2005/8/layout/vList5"/>
    <dgm:cxn modelId="{5DA831AB-FD4F-49FB-AB17-7D16C1AC93CF}" type="presParOf" srcId="{D68FEBD6-705B-4D95-8F2C-562321EEA31E}" destId="{AB86DDBA-D326-48EA-B8ED-E87653DFF53C}" srcOrd="0" destOrd="0" presId="urn:microsoft.com/office/officeart/2005/8/layout/vList5"/>
    <dgm:cxn modelId="{2E6FC5BE-1E0C-40BF-B7AF-C93331B99596}" type="presParOf" srcId="{7195C661-3172-4972-BB66-1F8CE0F65AE2}" destId="{52BD0C17-A477-4F1E-9D02-0EA18CA88671}" srcOrd="7" destOrd="0" presId="urn:microsoft.com/office/officeart/2005/8/layout/vList5"/>
    <dgm:cxn modelId="{2CB0436C-0124-4AB5-8D93-3FFF2CAE8C53}" type="presParOf" srcId="{7195C661-3172-4972-BB66-1F8CE0F65AE2}" destId="{B8F2C5A9-23DD-4B79-B04F-9D14633F089B}" srcOrd="8" destOrd="0" presId="urn:microsoft.com/office/officeart/2005/8/layout/vList5"/>
    <dgm:cxn modelId="{379E3A4E-1934-4716-B41E-FFA295E7C007}" type="presParOf" srcId="{B8F2C5A9-23DD-4B79-B04F-9D14633F089B}" destId="{91566D08-0971-4A7B-B8C3-E259120D331C}" srcOrd="0" destOrd="0" presId="urn:microsoft.com/office/officeart/2005/8/layout/vList5"/>
    <dgm:cxn modelId="{3908C98B-DA07-494B-8862-9210329750D2}" type="presParOf" srcId="{7195C661-3172-4972-BB66-1F8CE0F65AE2}" destId="{85B8B983-9547-4CC7-BC48-01C9E0111500}" srcOrd="9" destOrd="0" presId="urn:microsoft.com/office/officeart/2005/8/layout/vList5"/>
    <dgm:cxn modelId="{33C99AEF-FADF-45EE-B533-C9C8EAA6C08A}" type="presParOf" srcId="{7195C661-3172-4972-BB66-1F8CE0F65AE2}" destId="{5459AC77-6D7D-438E-9CC9-B68BBF799F45}" srcOrd="10" destOrd="0" presId="urn:microsoft.com/office/officeart/2005/8/layout/vList5"/>
    <dgm:cxn modelId="{DB759428-2753-4B13-8E0F-8AF0CC18AE74}" type="presParOf" srcId="{5459AC77-6D7D-438E-9CC9-B68BBF799F45}" destId="{629208F9-03B0-4569-B88D-09E55ED0F88D}" srcOrd="0" destOrd="0" presId="urn:microsoft.com/office/officeart/2005/8/layout/vList5"/>
    <dgm:cxn modelId="{197AB030-52F8-4A0A-B751-CC081EF2EACB}" type="presParOf" srcId="{7195C661-3172-4972-BB66-1F8CE0F65AE2}" destId="{D3AF78EF-CCE9-4DF2-9561-0294859EAEA0}" srcOrd="11" destOrd="0" presId="urn:microsoft.com/office/officeart/2005/8/layout/vList5"/>
    <dgm:cxn modelId="{7A9CB292-8F85-4208-962B-9D571FAE4BCE}" type="presParOf" srcId="{7195C661-3172-4972-BB66-1F8CE0F65AE2}" destId="{29FF1C25-138D-4874-A31A-0E084AFE4E27}" srcOrd="12" destOrd="0" presId="urn:microsoft.com/office/officeart/2005/8/layout/vList5"/>
    <dgm:cxn modelId="{A98709F3-D5FC-44AF-9528-F02DF6C527EF}" type="presParOf" srcId="{29FF1C25-138D-4874-A31A-0E084AFE4E27}" destId="{8556D9F0-9474-4329-9F8F-92A3D77C84E0}"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0DE547-6A07-4032-83AE-B234DF789609}" type="doc">
      <dgm:prSet loTypeId="urn:microsoft.com/office/officeart/2005/8/layout/vList5" loCatId="list" qsTypeId="urn:microsoft.com/office/officeart/2005/8/quickstyle/simple1" qsCatId="simple" csTypeId="urn:microsoft.com/office/officeart/2005/8/colors/colorful1#4" csCatId="colorful" phldr="1"/>
      <dgm:spPr/>
      <dgm:t>
        <a:bodyPr/>
        <a:lstStyle/>
        <a:p>
          <a:endParaRPr lang="en-GB"/>
        </a:p>
      </dgm:t>
    </dgm:pt>
    <dgm:pt modelId="{FA7B35D2-DEDF-48ED-B937-28B4DA701AFB}">
      <dgm:prSet phldrT="[Text]"/>
      <dgm:spPr/>
      <dgm:t>
        <a:bodyPr/>
        <a:lstStyle/>
        <a:p>
          <a:r>
            <a:rPr lang="en-GB" b="1" dirty="0" smtClean="0"/>
            <a:t>Application</a:t>
          </a:r>
          <a:endParaRPr lang="en-GB" b="1" dirty="0"/>
        </a:p>
      </dgm:t>
    </dgm:pt>
    <dgm:pt modelId="{F1DF8CC5-936D-43A6-A068-528243F114AB}" type="parTrans" cxnId="{0FB4FF0E-1448-4AF1-AFD6-4179753C5814}">
      <dgm:prSet/>
      <dgm:spPr/>
      <dgm:t>
        <a:bodyPr/>
        <a:lstStyle/>
        <a:p>
          <a:endParaRPr lang="en-GB"/>
        </a:p>
      </dgm:t>
    </dgm:pt>
    <dgm:pt modelId="{26DA445F-D5C8-499B-8565-F98217402BC5}" type="sibTrans" cxnId="{0FB4FF0E-1448-4AF1-AFD6-4179753C5814}">
      <dgm:prSet/>
      <dgm:spPr/>
      <dgm:t>
        <a:bodyPr/>
        <a:lstStyle/>
        <a:p>
          <a:endParaRPr lang="en-GB"/>
        </a:p>
      </dgm:t>
    </dgm:pt>
    <dgm:pt modelId="{07127645-B2A5-488C-BD27-467AE3A77C40}">
      <dgm:prSet phldrT="[Text]"/>
      <dgm:spPr/>
      <dgm:t>
        <a:bodyPr/>
        <a:lstStyle/>
        <a:p>
          <a:r>
            <a:rPr lang="en-GB" b="1" dirty="0" smtClean="0"/>
            <a:t>Transport</a:t>
          </a:r>
          <a:endParaRPr lang="en-GB" b="1" dirty="0"/>
        </a:p>
      </dgm:t>
    </dgm:pt>
    <dgm:pt modelId="{054B9EAA-ED3C-4457-9302-F0FE931C132C}" type="parTrans" cxnId="{255A447A-2EA1-4C96-8D13-1DAD0EF133E3}">
      <dgm:prSet/>
      <dgm:spPr/>
      <dgm:t>
        <a:bodyPr/>
        <a:lstStyle/>
        <a:p>
          <a:endParaRPr lang="en-GB"/>
        </a:p>
      </dgm:t>
    </dgm:pt>
    <dgm:pt modelId="{61D52AD3-0422-4049-A7D2-6722F0EE0B34}" type="sibTrans" cxnId="{255A447A-2EA1-4C96-8D13-1DAD0EF133E3}">
      <dgm:prSet/>
      <dgm:spPr/>
      <dgm:t>
        <a:bodyPr/>
        <a:lstStyle/>
        <a:p>
          <a:endParaRPr lang="en-GB"/>
        </a:p>
      </dgm:t>
    </dgm:pt>
    <dgm:pt modelId="{65AD8A9A-7B73-462F-A81F-C627082ED03F}">
      <dgm:prSet phldrT="[Text]"/>
      <dgm:spPr/>
      <dgm:t>
        <a:bodyPr/>
        <a:lstStyle/>
        <a:p>
          <a:r>
            <a:rPr lang="en-GB" b="1" dirty="0" smtClean="0"/>
            <a:t>Internet</a:t>
          </a:r>
          <a:endParaRPr lang="en-GB" b="1" dirty="0"/>
        </a:p>
      </dgm:t>
    </dgm:pt>
    <dgm:pt modelId="{8592ED70-7C42-411A-BD0A-9C11D566F8F1}" type="parTrans" cxnId="{425506F0-C201-4238-8FDD-2929EA9D0BB6}">
      <dgm:prSet/>
      <dgm:spPr/>
      <dgm:t>
        <a:bodyPr/>
        <a:lstStyle/>
        <a:p>
          <a:endParaRPr lang="en-GB"/>
        </a:p>
      </dgm:t>
    </dgm:pt>
    <dgm:pt modelId="{059BB137-05DB-4F54-ADF4-A7FE164EADAE}" type="sibTrans" cxnId="{425506F0-C201-4238-8FDD-2929EA9D0BB6}">
      <dgm:prSet/>
      <dgm:spPr/>
      <dgm:t>
        <a:bodyPr/>
        <a:lstStyle/>
        <a:p>
          <a:endParaRPr lang="en-GB"/>
        </a:p>
      </dgm:t>
    </dgm:pt>
    <dgm:pt modelId="{055946E3-4F31-499E-8856-DBBE3DCCD68D}">
      <dgm:prSet phldrT="[Text]"/>
      <dgm:spPr/>
      <dgm:t>
        <a:bodyPr/>
        <a:lstStyle/>
        <a:p>
          <a:r>
            <a:rPr lang="en-GB" b="1" dirty="0" smtClean="0"/>
            <a:t>Network Access</a:t>
          </a:r>
          <a:endParaRPr lang="en-GB" b="1" dirty="0"/>
        </a:p>
      </dgm:t>
    </dgm:pt>
    <dgm:pt modelId="{D533B6DC-C176-4C4A-84FC-BDB1FA28048C}" type="parTrans" cxnId="{47A67A68-4C70-4239-B183-13FD5EACC851}">
      <dgm:prSet/>
      <dgm:spPr/>
      <dgm:t>
        <a:bodyPr/>
        <a:lstStyle/>
        <a:p>
          <a:endParaRPr lang="en-GB"/>
        </a:p>
      </dgm:t>
    </dgm:pt>
    <dgm:pt modelId="{3B75760A-75DB-4943-AB3D-C3FEC5123BD6}" type="sibTrans" cxnId="{47A67A68-4C70-4239-B183-13FD5EACC851}">
      <dgm:prSet/>
      <dgm:spPr/>
      <dgm:t>
        <a:bodyPr/>
        <a:lstStyle/>
        <a:p>
          <a:endParaRPr lang="en-GB"/>
        </a:p>
      </dgm:t>
    </dgm:pt>
    <dgm:pt modelId="{83C25297-A7D5-48E5-BF75-E1E5C07C5F1C}" type="pres">
      <dgm:prSet presAssocID="{740DE547-6A07-4032-83AE-B234DF789609}" presName="Name0" presStyleCnt="0">
        <dgm:presLayoutVars>
          <dgm:dir/>
          <dgm:animLvl val="lvl"/>
          <dgm:resizeHandles val="exact"/>
        </dgm:presLayoutVars>
      </dgm:prSet>
      <dgm:spPr/>
      <dgm:t>
        <a:bodyPr/>
        <a:lstStyle/>
        <a:p>
          <a:endParaRPr lang="en-US"/>
        </a:p>
      </dgm:t>
    </dgm:pt>
    <dgm:pt modelId="{604E13D9-B247-445B-A5EA-FB0EB8E0D229}" type="pres">
      <dgm:prSet presAssocID="{FA7B35D2-DEDF-48ED-B937-28B4DA701AFB}" presName="linNode" presStyleCnt="0"/>
      <dgm:spPr/>
    </dgm:pt>
    <dgm:pt modelId="{BC134452-F577-4BCD-94AC-84C6E0355371}" type="pres">
      <dgm:prSet presAssocID="{FA7B35D2-DEDF-48ED-B937-28B4DA701AFB}" presName="parentText" presStyleLbl="node1" presStyleIdx="0" presStyleCnt="4" custScaleX="177379" custScaleY="335128">
        <dgm:presLayoutVars>
          <dgm:chMax val="1"/>
          <dgm:bulletEnabled val="1"/>
        </dgm:presLayoutVars>
      </dgm:prSet>
      <dgm:spPr/>
      <dgm:t>
        <a:bodyPr/>
        <a:lstStyle/>
        <a:p>
          <a:endParaRPr lang="en-US"/>
        </a:p>
      </dgm:t>
    </dgm:pt>
    <dgm:pt modelId="{549BE31A-45A9-464B-AA7D-F32D698D66B9}" type="pres">
      <dgm:prSet presAssocID="{26DA445F-D5C8-499B-8565-F98217402BC5}" presName="sp" presStyleCnt="0"/>
      <dgm:spPr/>
    </dgm:pt>
    <dgm:pt modelId="{94B1DC56-63CA-4767-9FBC-6D255B3583F5}" type="pres">
      <dgm:prSet presAssocID="{07127645-B2A5-488C-BD27-467AE3A77C40}" presName="linNode" presStyleCnt="0"/>
      <dgm:spPr/>
    </dgm:pt>
    <dgm:pt modelId="{5ECEF165-C0B1-4448-A4A6-D56658418CBC}" type="pres">
      <dgm:prSet presAssocID="{07127645-B2A5-488C-BD27-467AE3A77C40}" presName="parentText" presStyleLbl="node1" presStyleIdx="1" presStyleCnt="4" custScaleX="177379" custScaleY="118938">
        <dgm:presLayoutVars>
          <dgm:chMax val="1"/>
          <dgm:bulletEnabled val="1"/>
        </dgm:presLayoutVars>
      </dgm:prSet>
      <dgm:spPr/>
      <dgm:t>
        <a:bodyPr/>
        <a:lstStyle/>
        <a:p>
          <a:endParaRPr lang="en-US"/>
        </a:p>
      </dgm:t>
    </dgm:pt>
    <dgm:pt modelId="{A99CFF2F-ED77-45B2-BE1B-A696EA005A0F}" type="pres">
      <dgm:prSet presAssocID="{61D52AD3-0422-4049-A7D2-6722F0EE0B34}" presName="sp" presStyleCnt="0"/>
      <dgm:spPr/>
    </dgm:pt>
    <dgm:pt modelId="{DC4428E0-FE42-43C5-BDF5-393963B30AA7}" type="pres">
      <dgm:prSet presAssocID="{65AD8A9A-7B73-462F-A81F-C627082ED03F}" presName="linNode" presStyleCnt="0"/>
      <dgm:spPr/>
    </dgm:pt>
    <dgm:pt modelId="{51F123EE-E457-4D4E-B298-CEFE9B292FB2}" type="pres">
      <dgm:prSet presAssocID="{65AD8A9A-7B73-462F-A81F-C627082ED03F}" presName="parentText" presStyleLbl="node1" presStyleIdx="2" presStyleCnt="4" custScaleX="177379" custScaleY="133990">
        <dgm:presLayoutVars>
          <dgm:chMax val="1"/>
          <dgm:bulletEnabled val="1"/>
        </dgm:presLayoutVars>
      </dgm:prSet>
      <dgm:spPr/>
      <dgm:t>
        <a:bodyPr/>
        <a:lstStyle/>
        <a:p>
          <a:endParaRPr lang="en-US"/>
        </a:p>
      </dgm:t>
    </dgm:pt>
    <dgm:pt modelId="{38A39419-8AF2-4A66-94EF-A7671F2A30BC}" type="pres">
      <dgm:prSet presAssocID="{059BB137-05DB-4F54-ADF4-A7FE164EADAE}" presName="sp" presStyleCnt="0"/>
      <dgm:spPr/>
    </dgm:pt>
    <dgm:pt modelId="{B829D2C2-D651-40CC-8BFE-33A26C6F3467}" type="pres">
      <dgm:prSet presAssocID="{055946E3-4F31-499E-8856-DBBE3DCCD68D}" presName="linNode" presStyleCnt="0"/>
      <dgm:spPr/>
    </dgm:pt>
    <dgm:pt modelId="{E276628C-92F9-4DBA-9A33-296739623035}" type="pres">
      <dgm:prSet presAssocID="{055946E3-4F31-499E-8856-DBBE3DCCD68D}" presName="parentText" presStyleLbl="node1" presStyleIdx="3" presStyleCnt="4" custScaleX="177379" custScaleY="266445">
        <dgm:presLayoutVars>
          <dgm:chMax val="1"/>
          <dgm:bulletEnabled val="1"/>
        </dgm:presLayoutVars>
      </dgm:prSet>
      <dgm:spPr/>
      <dgm:t>
        <a:bodyPr/>
        <a:lstStyle/>
        <a:p>
          <a:endParaRPr lang="en-US"/>
        </a:p>
      </dgm:t>
    </dgm:pt>
  </dgm:ptLst>
  <dgm:cxnLst>
    <dgm:cxn modelId="{0FB4FF0E-1448-4AF1-AFD6-4179753C5814}" srcId="{740DE547-6A07-4032-83AE-B234DF789609}" destId="{FA7B35D2-DEDF-48ED-B937-28B4DA701AFB}" srcOrd="0" destOrd="0" parTransId="{F1DF8CC5-936D-43A6-A068-528243F114AB}" sibTransId="{26DA445F-D5C8-499B-8565-F98217402BC5}"/>
    <dgm:cxn modelId="{F2A18B43-1021-42B7-A95A-ABDF3A38FD8B}" type="presOf" srcId="{740DE547-6A07-4032-83AE-B234DF789609}" destId="{83C25297-A7D5-48E5-BF75-E1E5C07C5F1C}" srcOrd="0" destOrd="0" presId="urn:microsoft.com/office/officeart/2005/8/layout/vList5"/>
    <dgm:cxn modelId="{425506F0-C201-4238-8FDD-2929EA9D0BB6}" srcId="{740DE547-6A07-4032-83AE-B234DF789609}" destId="{65AD8A9A-7B73-462F-A81F-C627082ED03F}" srcOrd="2" destOrd="0" parTransId="{8592ED70-7C42-411A-BD0A-9C11D566F8F1}" sibTransId="{059BB137-05DB-4F54-ADF4-A7FE164EADAE}"/>
    <dgm:cxn modelId="{D684E55E-27EB-45A9-B91E-2E990801E102}" type="presOf" srcId="{055946E3-4F31-499E-8856-DBBE3DCCD68D}" destId="{E276628C-92F9-4DBA-9A33-296739623035}" srcOrd="0" destOrd="0" presId="urn:microsoft.com/office/officeart/2005/8/layout/vList5"/>
    <dgm:cxn modelId="{A62ADE19-CD72-4FC0-8EA9-4139D9D5A899}" type="presOf" srcId="{07127645-B2A5-488C-BD27-467AE3A77C40}" destId="{5ECEF165-C0B1-4448-A4A6-D56658418CBC}" srcOrd="0" destOrd="0" presId="urn:microsoft.com/office/officeart/2005/8/layout/vList5"/>
    <dgm:cxn modelId="{5852E78C-6963-49D5-ACE3-6F861E38CF2B}" type="presOf" srcId="{FA7B35D2-DEDF-48ED-B937-28B4DA701AFB}" destId="{BC134452-F577-4BCD-94AC-84C6E0355371}" srcOrd="0" destOrd="0" presId="urn:microsoft.com/office/officeart/2005/8/layout/vList5"/>
    <dgm:cxn modelId="{DA3238FB-F43F-4A68-9D3B-D74B9C8D91E2}" type="presOf" srcId="{65AD8A9A-7B73-462F-A81F-C627082ED03F}" destId="{51F123EE-E457-4D4E-B298-CEFE9B292FB2}" srcOrd="0" destOrd="0" presId="urn:microsoft.com/office/officeart/2005/8/layout/vList5"/>
    <dgm:cxn modelId="{255A447A-2EA1-4C96-8D13-1DAD0EF133E3}" srcId="{740DE547-6A07-4032-83AE-B234DF789609}" destId="{07127645-B2A5-488C-BD27-467AE3A77C40}" srcOrd="1" destOrd="0" parTransId="{054B9EAA-ED3C-4457-9302-F0FE931C132C}" sibTransId="{61D52AD3-0422-4049-A7D2-6722F0EE0B34}"/>
    <dgm:cxn modelId="{47A67A68-4C70-4239-B183-13FD5EACC851}" srcId="{740DE547-6A07-4032-83AE-B234DF789609}" destId="{055946E3-4F31-499E-8856-DBBE3DCCD68D}" srcOrd="3" destOrd="0" parTransId="{D533B6DC-C176-4C4A-84FC-BDB1FA28048C}" sibTransId="{3B75760A-75DB-4943-AB3D-C3FEC5123BD6}"/>
    <dgm:cxn modelId="{E0561B0D-138C-4BCE-B770-B92F1DB31AEF}" type="presParOf" srcId="{83C25297-A7D5-48E5-BF75-E1E5C07C5F1C}" destId="{604E13D9-B247-445B-A5EA-FB0EB8E0D229}" srcOrd="0" destOrd="0" presId="urn:microsoft.com/office/officeart/2005/8/layout/vList5"/>
    <dgm:cxn modelId="{2F52DB93-7BEA-4FB6-9F08-334B135C2B85}" type="presParOf" srcId="{604E13D9-B247-445B-A5EA-FB0EB8E0D229}" destId="{BC134452-F577-4BCD-94AC-84C6E0355371}" srcOrd="0" destOrd="0" presId="urn:microsoft.com/office/officeart/2005/8/layout/vList5"/>
    <dgm:cxn modelId="{217C9FBE-E96B-494F-8F8D-32344AC88948}" type="presParOf" srcId="{83C25297-A7D5-48E5-BF75-E1E5C07C5F1C}" destId="{549BE31A-45A9-464B-AA7D-F32D698D66B9}" srcOrd="1" destOrd="0" presId="urn:microsoft.com/office/officeart/2005/8/layout/vList5"/>
    <dgm:cxn modelId="{72F42C97-2C12-419E-A501-0198D85832A0}" type="presParOf" srcId="{83C25297-A7D5-48E5-BF75-E1E5C07C5F1C}" destId="{94B1DC56-63CA-4767-9FBC-6D255B3583F5}" srcOrd="2" destOrd="0" presId="urn:microsoft.com/office/officeart/2005/8/layout/vList5"/>
    <dgm:cxn modelId="{6713C87F-6A67-4E12-9639-19FFD76814AF}" type="presParOf" srcId="{94B1DC56-63CA-4767-9FBC-6D255B3583F5}" destId="{5ECEF165-C0B1-4448-A4A6-D56658418CBC}" srcOrd="0" destOrd="0" presId="urn:microsoft.com/office/officeart/2005/8/layout/vList5"/>
    <dgm:cxn modelId="{2364581D-36C2-4611-B77C-635B626B8683}" type="presParOf" srcId="{83C25297-A7D5-48E5-BF75-E1E5C07C5F1C}" destId="{A99CFF2F-ED77-45B2-BE1B-A696EA005A0F}" srcOrd="3" destOrd="0" presId="urn:microsoft.com/office/officeart/2005/8/layout/vList5"/>
    <dgm:cxn modelId="{6CA21408-2CB0-4805-91A4-9DC57E6C8B06}" type="presParOf" srcId="{83C25297-A7D5-48E5-BF75-E1E5C07C5F1C}" destId="{DC4428E0-FE42-43C5-BDF5-393963B30AA7}" srcOrd="4" destOrd="0" presId="urn:microsoft.com/office/officeart/2005/8/layout/vList5"/>
    <dgm:cxn modelId="{AE72A08A-1008-4116-A095-2158AE225C21}" type="presParOf" srcId="{DC4428E0-FE42-43C5-BDF5-393963B30AA7}" destId="{51F123EE-E457-4D4E-B298-CEFE9B292FB2}" srcOrd="0" destOrd="0" presId="urn:microsoft.com/office/officeart/2005/8/layout/vList5"/>
    <dgm:cxn modelId="{A8456BFD-23A6-4AC5-82AC-8F5D72A9D122}" type="presParOf" srcId="{83C25297-A7D5-48E5-BF75-E1E5C07C5F1C}" destId="{38A39419-8AF2-4A66-94EF-A7671F2A30BC}" srcOrd="5" destOrd="0" presId="urn:microsoft.com/office/officeart/2005/8/layout/vList5"/>
    <dgm:cxn modelId="{444B7BF4-4825-4C3C-BC2A-E2F3DA6E37EC}" type="presParOf" srcId="{83C25297-A7D5-48E5-BF75-E1E5C07C5F1C}" destId="{B829D2C2-D651-40CC-8BFE-33A26C6F3467}" srcOrd="6" destOrd="0" presId="urn:microsoft.com/office/officeart/2005/8/layout/vList5"/>
    <dgm:cxn modelId="{10E20D02-A809-4A55-B917-7B97B5C3B526}" type="presParOf" srcId="{B829D2C2-D651-40CC-8BFE-33A26C6F3467}" destId="{E276628C-92F9-4DBA-9A33-296739623035}"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D8F8D3-9367-4A48-A012-5B4033E63136}" type="datetimeFigureOut">
              <a:rPr lang="en-GB" smtClean="0"/>
              <a:pPr/>
              <a:t>29/01/2018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BB39A9-B904-4C80-8479-19A286D4656F}" type="slidenum">
              <a:rPr lang="en-GB" smtClean="0"/>
              <a:pPr/>
              <a:t>‹#›</a:t>
            </a:fld>
            <a:endParaRPr lang="en-GB"/>
          </a:p>
        </p:txBody>
      </p:sp>
    </p:spTree>
    <p:extLst>
      <p:ext uri="{BB962C8B-B14F-4D97-AF65-F5344CB8AC3E}">
        <p14:creationId xmlns:p14="http://schemas.microsoft.com/office/powerpoint/2010/main" val="4016047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122E09-0FF3-49A7-86D5-8074293F9B56}" type="slidenum">
              <a:rPr lang="en-US"/>
              <a:pPr/>
              <a:t>3</a:t>
            </a:fld>
            <a:endParaRPr lang="en-US"/>
          </a:p>
        </p:txBody>
      </p:sp>
      <p:sp>
        <p:nvSpPr>
          <p:cNvPr id="607234" name="Rectangle 2"/>
          <p:cNvSpPr>
            <a:spLocks noGrp="1" noRot="1" noChangeAspect="1" noChangeArrowheads="1" noTextEdit="1"/>
          </p:cNvSpPr>
          <p:nvPr>
            <p:ph type="sldImg"/>
          </p:nvPr>
        </p:nvSpPr>
        <p:spPr>
          <a:ln/>
        </p:spPr>
      </p:sp>
      <p:sp>
        <p:nvSpPr>
          <p:cNvPr id="607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983236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5E42DC-5D1A-4D5B-BF5E-E9D0175F3EAF}" type="slidenum">
              <a:rPr lang="en-US"/>
              <a:pPr/>
              <a:t>20</a:t>
            </a:fld>
            <a:endParaRPr lang="en-US"/>
          </a:p>
        </p:txBody>
      </p:sp>
      <p:sp>
        <p:nvSpPr>
          <p:cNvPr id="619522" name="Rectangle 2"/>
          <p:cNvSpPr>
            <a:spLocks noGrp="1" noRot="1" noChangeAspect="1" noChangeArrowheads="1" noTextEdit="1"/>
          </p:cNvSpPr>
          <p:nvPr>
            <p:ph type="sldImg"/>
          </p:nvPr>
        </p:nvSpPr>
        <p:spPr>
          <a:ln/>
        </p:spPr>
      </p:sp>
      <p:sp>
        <p:nvSpPr>
          <p:cNvPr id="6195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2953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EDEF6-C041-4E7A-8BF3-4731716FCC97}" type="slidenum">
              <a:rPr lang="en-US"/>
              <a:pPr/>
              <a:t>24</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96354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983035-C4ED-409C-BABF-8635BB954D96}" type="slidenum">
              <a:rPr lang="en-US"/>
              <a:pPr/>
              <a:t>25</a:t>
            </a:fld>
            <a:endParaRPr lang="en-US"/>
          </a:p>
        </p:txBody>
      </p:sp>
      <p:sp>
        <p:nvSpPr>
          <p:cNvPr id="707586" name="Rectangle 2"/>
          <p:cNvSpPr>
            <a:spLocks noGrp="1" noRot="1" noChangeAspect="1" noChangeArrowheads="1" noTextEdit="1"/>
          </p:cNvSpPr>
          <p:nvPr>
            <p:ph type="sldImg"/>
          </p:nvPr>
        </p:nvSpPr>
        <p:spPr>
          <a:ln/>
        </p:spPr>
      </p:sp>
      <p:sp>
        <p:nvSpPr>
          <p:cNvPr id="7075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493523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4867A9-5C35-43D0-971F-E04BC2009BBF}" type="slidenum">
              <a:rPr lang="en-US"/>
              <a:pPr/>
              <a:t>27</a:t>
            </a:fld>
            <a:endParaRPr lang="en-US"/>
          </a:p>
        </p:txBody>
      </p:sp>
      <p:sp>
        <p:nvSpPr>
          <p:cNvPr id="586754" name="Rectangle 2"/>
          <p:cNvSpPr>
            <a:spLocks noGrp="1" noRot="1" noChangeAspect="1" noChangeArrowheads="1" noTextEdit="1"/>
          </p:cNvSpPr>
          <p:nvPr>
            <p:ph type="sldImg"/>
          </p:nvPr>
        </p:nvSpPr>
        <p:spPr>
          <a:ln/>
        </p:spPr>
      </p:sp>
      <p:sp>
        <p:nvSpPr>
          <p:cNvPr id="5867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21135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5376FB-4C1A-4A67-B2B8-3C0E3A015B69}" type="slidenum">
              <a:rPr lang="en-US"/>
              <a:pPr/>
              <a:t>28</a:t>
            </a:fld>
            <a:endParaRPr lang="en-US"/>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87363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C4086F-DF21-42CF-9837-8C4959A38646}" type="slidenum">
              <a:rPr lang="en-US"/>
              <a:pPr/>
              <a:t>30</a:t>
            </a:fld>
            <a:endParaRPr lang="en-US"/>
          </a:p>
        </p:txBody>
      </p:sp>
      <p:sp>
        <p:nvSpPr>
          <p:cNvPr id="715778" name="Rectangle 2"/>
          <p:cNvSpPr>
            <a:spLocks noGrp="1" noRot="1" noChangeAspect="1" noChangeArrowheads="1" noTextEdit="1"/>
          </p:cNvSpPr>
          <p:nvPr>
            <p:ph type="sldImg"/>
          </p:nvPr>
        </p:nvSpPr>
        <p:spPr>
          <a:ln/>
        </p:spPr>
      </p:sp>
      <p:sp>
        <p:nvSpPr>
          <p:cNvPr id="715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78281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EABB39A9-B904-4C80-8479-19A286D4656F}" type="slidenum">
              <a:rPr lang="en-GB" smtClean="0"/>
              <a:pPr/>
              <a:t>4</a:t>
            </a:fld>
            <a:endParaRPr lang="en-GB"/>
          </a:p>
        </p:txBody>
      </p:sp>
    </p:spTree>
    <p:extLst>
      <p:ext uri="{BB962C8B-B14F-4D97-AF65-F5344CB8AC3E}">
        <p14:creationId xmlns:p14="http://schemas.microsoft.com/office/powerpoint/2010/main" val="407375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6E96B9-BB61-4621-8259-410D05393E8B}" type="slidenum">
              <a:rPr lang="en-US"/>
              <a:pPr/>
              <a:t>5</a:t>
            </a:fld>
            <a:endParaRPr lang="en-US"/>
          </a:p>
        </p:txBody>
      </p:sp>
      <p:sp>
        <p:nvSpPr>
          <p:cNvPr id="611330" name="Rectangle 2"/>
          <p:cNvSpPr>
            <a:spLocks noGrp="1" noRot="1" noChangeAspect="1" noChangeArrowheads="1" noTextEdit="1"/>
          </p:cNvSpPr>
          <p:nvPr>
            <p:ph type="sldImg"/>
          </p:nvPr>
        </p:nvSpPr>
        <p:spPr>
          <a:ln/>
        </p:spPr>
      </p:sp>
      <p:sp>
        <p:nvSpPr>
          <p:cNvPr id="6113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40664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C4C02A-14D6-4679-B616-A7D5F8E2A61B}" type="slidenum">
              <a:rPr lang="en-US"/>
              <a:pPr/>
              <a:t>6</a:t>
            </a:fld>
            <a:endParaRPr lang="en-US"/>
          </a:p>
        </p:txBody>
      </p:sp>
      <p:sp>
        <p:nvSpPr>
          <p:cNvPr id="631810" name="Rectangle 2"/>
          <p:cNvSpPr>
            <a:spLocks noGrp="1" noRot="1" noChangeAspect="1" noChangeArrowheads="1" noTextEdit="1"/>
          </p:cNvSpPr>
          <p:nvPr>
            <p:ph type="sldImg"/>
          </p:nvPr>
        </p:nvSpPr>
        <p:spPr>
          <a:ln/>
        </p:spPr>
      </p:sp>
      <p:sp>
        <p:nvSpPr>
          <p:cNvPr id="6318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20869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BE1396-D13E-4F66-8DE6-0D894B906B6F}" type="slidenum">
              <a:rPr lang="en-US"/>
              <a:pPr/>
              <a:t>7</a:t>
            </a:fld>
            <a:endParaRPr lang="en-US"/>
          </a:p>
        </p:txBody>
      </p:sp>
      <p:sp>
        <p:nvSpPr>
          <p:cNvPr id="691202" name="Rectangle 2"/>
          <p:cNvSpPr>
            <a:spLocks noGrp="1" noRot="1" noChangeAspect="1" noChangeArrowheads="1" noTextEdit="1"/>
          </p:cNvSpPr>
          <p:nvPr>
            <p:ph type="sldImg"/>
          </p:nvPr>
        </p:nvSpPr>
        <p:spPr>
          <a:ln/>
        </p:spPr>
      </p:sp>
      <p:sp>
        <p:nvSpPr>
          <p:cNvPr id="691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3721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B6C392-2FC1-43AB-A1CE-E0BFCB171161}" type="slidenum">
              <a:rPr lang="en-US"/>
              <a:pPr/>
              <a:t>9</a:t>
            </a:fld>
            <a:endParaRPr lang="en-US"/>
          </a:p>
        </p:txBody>
      </p:sp>
      <p:sp>
        <p:nvSpPr>
          <p:cNvPr id="617474" name="Rectangle 2"/>
          <p:cNvSpPr>
            <a:spLocks noGrp="1" noRot="1" noChangeAspect="1" noChangeArrowheads="1" noTextEdit="1"/>
          </p:cNvSpPr>
          <p:nvPr>
            <p:ph type="sldImg"/>
          </p:nvPr>
        </p:nvSpPr>
        <p:spPr>
          <a:ln/>
        </p:spPr>
      </p:sp>
      <p:sp>
        <p:nvSpPr>
          <p:cNvPr id="6174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48877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9B6836-5D60-4730-82BA-3AEE1C003B51}" type="slidenum">
              <a:rPr lang="en-US"/>
              <a:pPr/>
              <a:t>10</a:t>
            </a:fld>
            <a:endParaRPr lang="en-US"/>
          </a:p>
        </p:txBody>
      </p:sp>
      <p:sp>
        <p:nvSpPr>
          <p:cNvPr id="703490" name="Rectangle 2"/>
          <p:cNvSpPr>
            <a:spLocks noGrp="1" noRot="1" noChangeAspect="1" noChangeArrowheads="1" noTextEdit="1"/>
          </p:cNvSpPr>
          <p:nvPr>
            <p:ph type="sldImg"/>
          </p:nvPr>
        </p:nvSpPr>
        <p:spPr>
          <a:ln/>
        </p:spPr>
      </p:sp>
      <p:sp>
        <p:nvSpPr>
          <p:cNvPr id="7034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61375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63BD10-53B3-4A66-ABB4-B7EA4214E697}" type="slidenum">
              <a:rPr lang="en-US"/>
              <a:pPr/>
              <a:t>11</a:t>
            </a:fld>
            <a:endParaRPr lang="en-US"/>
          </a:p>
        </p:txBody>
      </p:sp>
      <p:sp>
        <p:nvSpPr>
          <p:cNvPr id="623618" name="Rectangle 2"/>
          <p:cNvSpPr>
            <a:spLocks noGrp="1" noRot="1" noChangeAspect="1" noChangeArrowheads="1" noTextEdit="1"/>
          </p:cNvSpPr>
          <p:nvPr>
            <p:ph type="sldImg"/>
          </p:nvPr>
        </p:nvSpPr>
        <p:spPr>
          <a:ln/>
        </p:spPr>
      </p:sp>
      <p:sp>
        <p:nvSpPr>
          <p:cNvPr id="6236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32882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F12B3A-5AA9-4921-97BC-5438DAB88A61}" type="slidenum">
              <a:rPr lang="en-US"/>
              <a:pPr/>
              <a:t>15</a:t>
            </a:fld>
            <a:endParaRPr lang="en-US"/>
          </a:p>
        </p:txBody>
      </p:sp>
      <p:sp>
        <p:nvSpPr>
          <p:cNvPr id="535554" name="Rectangle 2"/>
          <p:cNvSpPr>
            <a:spLocks noGrp="1" noRot="1" noChangeAspect="1" noChangeArrowheads="1" noTextEdit="1"/>
          </p:cNvSpPr>
          <p:nvPr>
            <p:ph type="sldImg"/>
          </p:nvPr>
        </p:nvSpPr>
        <p:spPr>
          <a:ln/>
        </p:spPr>
      </p:sp>
      <p:sp>
        <p:nvSpPr>
          <p:cNvPr id="5355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16901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A7182CB-5558-4B37-A8DB-0815E5397E21}" type="datetime1">
              <a:rPr lang="en-US" smtClean="0"/>
              <a:t>1/29/2018</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GB" smtClean="0"/>
              <a:t>Fatimah AlAkeel - Network 1</a:t>
            </a:r>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F157247-27E4-4418-B0F8-4ADC1D62559E}" type="slidenum">
              <a:rPr lang="en-GB" smtClean="0"/>
              <a:pPr/>
              <a:t>‹#›</a:t>
            </a:fld>
            <a:endParaRPr lang="en-GB"/>
          </a:p>
        </p:txBody>
      </p:sp>
    </p:spTree>
    <p:extLst>
      <p:ext uri="{BB962C8B-B14F-4D97-AF65-F5344CB8AC3E}">
        <p14:creationId xmlns:p14="http://schemas.microsoft.com/office/powerpoint/2010/main" val="2378787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E64A3E-D781-4997-8EDF-831ED2938BD2}" type="datetime1">
              <a:rPr lang="en-US" smtClean="0"/>
              <a:t>1/29/2018</a:t>
            </a:fld>
            <a:endParaRPr lang="en-GB"/>
          </a:p>
        </p:txBody>
      </p:sp>
      <p:sp>
        <p:nvSpPr>
          <p:cNvPr id="5" name="Footer Placeholder 4"/>
          <p:cNvSpPr>
            <a:spLocks noGrp="1"/>
          </p:cNvSpPr>
          <p:nvPr>
            <p:ph type="ftr" sz="quarter" idx="11"/>
          </p:nvPr>
        </p:nvSpPr>
        <p:spPr/>
        <p:txBody>
          <a:bodyPr/>
          <a:lstStyle/>
          <a:p>
            <a:r>
              <a:rPr lang="en-GB" smtClean="0"/>
              <a:t>Fatimah AlAkeel - Network 1</a:t>
            </a:r>
            <a:endParaRPr lang="en-GB"/>
          </a:p>
        </p:txBody>
      </p:sp>
      <p:sp>
        <p:nvSpPr>
          <p:cNvPr id="6" name="Slide Number Placeholder 5"/>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2415086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2DD858AD-0F91-45E4-B048-B0B8131CAC23}" type="datetime1">
              <a:rPr lang="en-US" smtClean="0"/>
              <a:t>1/29/2018</a:t>
            </a:fld>
            <a:endParaRPr lang="en-GB"/>
          </a:p>
        </p:txBody>
      </p:sp>
      <p:sp>
        <p:nvSpPr>
          <p:cNvPr id="5" name="Footer Placeholder 4"/>
          <p:cNvSpPr>
            <a:spLocks noGrp="1"/>
          </p:cNvSpPr>
          <p:nvPr>
            <p:ph type="ftr" sz="quarter" idx="11"/>
          </p:nvPr>
        </p:nvSpPr>
        <p:spPr>
          <a:xfrm>
            <a:off x="581192" y="5951810"/>
            <a:ext cx="5922209" cy="365125"/>
          </a:xfrm>
        </p:spPr>
        <p:txBody>
          <a:bodyPr/>
          <a:lstStyle/>
          <a:p>
            <a:r>
              <a:rPr lang="en-GB" smtClean="0"/>
              <a:t>Fatimah AlAkeel - Network 1</a:t>
            </a:r>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F157247-27E4-4418-B0F8-4ADC1D62559E}" type="slidenum">
              <a:rPr lang="en-GB" smtClean="0"/>
              <a:pPr/>
              <a:t>‹#›</a:t>
            </a:fld>
            <a:endParaRPr lang="en-GB"/>
          </a:p>
        </p:txBody>
      </p:sp>
    </p:spTree>
    <p:extLst>
      <p:ext uri="{BB962C8B-B14F-4D97-AF65-F5344CB8AC3E}">
        <p14:creationId xmlns:p14="http://schemas.microsoft.com/office/powerpoint/2010/main" val="3874682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640FC8-7A1D-4826-8A51-B9E725C8791A}" type="datetime1">
              <a:rPr lang="en-US" smtClean="0"/>
              <a:t>1/29/2018</a:t>
            </a:fld>
            <a:endParaRPr lang="en-GB"/>
          </a:p>
        </p:txBody>
      </p:sp>
      <p:sp>
        <p:nvSpPr>
          <p:cNvPr id="5" name="Footer Placeholder 4"/>
          <p:cNvSpPr>
            <a:spLocks noGrp="1"/>
          </p:cNvSpPr>
          <p:nvPr>
            <p:ph type="ftr" sz="quarter" idx="11"/>
          </p:nvPr>
        </p:nvSpPr>
        <p:spPr/>
        <p:txBody>
          <a:bodyPr/>
          <a:lstStyle/>
          <a:p>
            <a:r>
              <a:rPr lang="en-GB" smtClean="0"/>
              <a:t>Fatimah AlAkeel - Network 1</a:t>
            </a:r>
            <a:endParaRPr lang="en-GB"/>
          </a:p>
        </p:txBody>
      </p:sp>
      <p:sp>
        <p:nvSpPr>
          <p:cNvPr id="6" name="Slide Number Placeholder 5"/>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3707877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B18D066-5A4E-45A9-A8CA-F465BCD4B6F1}" type="datetime1">
              <a:rPr lang="en-US" smtClean="0"/>
              <a:t>1/29/2018</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GB" smtClean="0"/>
              <a:t>Fatimah AlAkeel - Network 1</a:t>
            </a:r>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F157247-27E4-4418-B0F8-4ADC1D62559E}" type="slidenum">
              <a:rPr lang="en-GB" smtClean="0"/>
              <a:pPr/>
              <a:t>‹#›</a:t>
            </a:fld>
            <a:endParaRPr lang="en-GB"/>
          </a:p>
        </p:txBody>
      </p:sp>
    </p:spTree>
    <p:extLst>
      <p:ext uri="{BB962C8B-B14F-4D97-AF65-F5344CB8AC3E}">
        <p14:creationId xmlns:p14="http://schemas.microsoft.com/office/powerpoint/2010/main" val="1936489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7D60B9-DCEF-4673-AFBE-079D653F3AEA}" type="datetime1">
              <a:rPr lang="en-US" smtClean="0"/>
              <a:t>1/29/2018</a:t>
            </a:fld>
            <a:endParaRPr lang="en-GB"/>
          </a:p>
        </p:txBody>
      </p:sp>
      <p:sp>
        <p:nvSpPr>
          <p:cNvPr id="6" name="Footer Placeholder 5"/>
          <p:cNvSpPr>
            <a:spLocks noGrp="1"/>
          </p:cNvSpPr>
          <p:nvPr>
            <p:ph type="ftr" sz="quarter" idx="11"/>
          </p:nvPr>
        </p:nvSpPr>
        <p:spPr/>
        <p:txBody>
          <a:bodyPr/>
          <a:lstStyle/>
          <a:p>
            <a:r>
              <a:rPr lang="en-GB" smtClean="0"/>
              <a:t>Fatimah AlAkeel - Network 1</a:t>
            </a:r>
            <a:endParaRPr lang="en-GB"/>
          </a:p>
        </p:txBody>
      </p:sp>
      <p:sp>
        <p:nvSpPr>
          <p:cNvPr id="7" name="Slide Number Placeholder 6"/>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562971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39E728-57AA-4690-B903-3008F1ABB7E8}" type="datetime1">
              <a:rPr lang="en-US" smtClean="0"/>
              <a:t>1/29/2018</a:t>
            </a:fld>
            <a:endParaRPr lang="en-GB"/>
          </a:p>
        </p:txBody>
      </p:sp>
      <p:sp>
        <p:nvSpPr>
          <p:cNvPr id="8" name="Footer Placeholder 7"/>
          <p:cNvSpPr>
            <a:spLocks noGrp="1"/>
          </p:cNvSpPr>
          <p:nvPr>
            <p:ph type="ftr" sz="quarter" idx="11"/>
          </p:nvPr>
        </p:nvSpPr>
        <p:spPr/>
        <p:txBody>
          <a:bodyPr/>
          <a:lstStyle/>
          <a:p>
            <a:r>
              <a:rPr lang="en-GB" smtClean="0"/>
              <a:t>Fatimah AlAkeel - Network 1</a:t>
            </a:r>
            <a:endParaRPr lang="en-GB"/>
          </a:p>
        </p:txBody>
      </p:sp>
      <p:sp>
        <p:nvSpPr>
          <p:cNvPr id="9" name="Slide Number Placeholder 8"/>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968897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8769B5-194F-417D-ABA9-14A116D72137}" type="datetime1">
              <a:rPr lang="en-US" smtClean="0"/>
              <a:t>1/29/2018</a:t>
            </a:fld>
            <a:endParaRPr lang="en-GB"/>
          </a:p>
        </p:txBody>
      </p:sp>
      <p:sp>
        <p:nvSpPr>
          <p:cNvPr id="4" name="Footer Placeholder 3"/>
          <p:cNvSpPr>
            <a:spLocks noGrp="1"/>
          </p:cNvSpPr>
          <p:nvPr>
            <p:ph type="ftr" sz="quarter" idx="11"/>
          </p:nvPr>
        </p:nvSpPr>
        <p:spPr/>
        <p:txBody>
          <a:bodyPr/>
          <a:lstStyle/>
          <a:p>
            <a:r>
              <a:rPr lang="en-GB" smtClean="0"/>
              <a:t>Fatimah AlAkeel - Network 1</a:t>
            </a:r>
            <a:endParaRPr lang="en-GB"/>
          </a:p>
        </p:txBody>
      </p:sp>
      <p:sp>
        <p:nvSpPr>
          <p:cNvPr id="5" name="Slide Number Placeholder 4"/>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644795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EDCD5-00C6-405D-909A-8C83E0801912}" type="datetime1">
              <a:rPr lang="en-US" smtClean="0"/>
              <a:t>1/29/2018</a:t>
            </a:fld>
            <a:endParaRPr lang="en-GB"/>
          </a:p>
        </p:txBody>
      </p:sp>
      <p:sp>
        <p:nvSpPr>
          <p:cNvPr id="3" name="Footer Placeholder 2"/>
          <p:cNvSpPr>
            <a:spLocks noGrp="1"/>
          </p:cNvSpPr>
          <p:nvPr>
            <p:ph type="ftr" sz="quarter" idx="11"/>
          </p:nvPr>
        </p:nvSpPr>
        <p:spPr/>
        <p:txBody>
          <a:bodyPr/>
          <a:lstStyle/>
          <a:p>
            <a:r>
              <a:rPr lang="en-GB" smtClean="0"/>
              <a:t>Fatimah AlAkeel - Network 1</a:t>
            </a:r>
            <a:endParaRPr lang="en-GB"/>
          </a:p>
        </p:txBody>
      </p:sp>
      <p:sp>
        <p:nvSpPr>
          <p:cNvPr id="4" name="Slide Number Placeholder 3"/>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1888945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AD89DBDA-7873-4A63-B645-CF141C38D432}" type="datetime1">
              <a:rPr lang="en-US" smtClean="0"/>
              <a:t>1/29/2018</a:t>
            </a:fld>
            <a:endParaRPr lang="en-GB"/>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GB" smtClean="0"/>
              <a:t>Fatimah AlAkeel - Network 1</a:t>
            </a:r>
            <a:endParaRPr lang="en-GB"/>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2F157247-27E4-4418-B0F8-4ADC1D62559E}" type="slidenum">
              <a:rPr lang="en-GB" smtClean="0"/>
              <a:pPr/>
              <a:t>‹#›</a:t>
            </a:fld>
            <a:endParaRPr lang="en-GB"/>
          </a:p>
        </p:txBody>
      </p:sp>
    </p:spTree>
    <p:extLst>
      <p:ext uri="{BB962C8B-B14F-4D97-AF65-F5344CB8AC3E}">
        <p14:creationId xmlns:p14="http://schemas.microsoft.com/office/powerpoint/2010/main" val="1434683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CF1359-629E-43B9-823C-F12C14D6D90F}" type="datetime1">
              <a:rPr lang="en-US" smtClean="0"/>
              <a:t>1/29/2018</a:t>
            </a:fld>
            <a:endParaRPr lang="en-GB"/>
          </a:p>
        </p:txBody>
      </p:sp>
      <p:sp>
        <p:nvSpPr>
          <p:cNvPr id="6" name="Footer Placeholder 5"/>
          <p:cNvSpPr>
            <a:spLocks noGrp="1"/>
          </p:cNvSpPr>
          <p:nvPr>
            <p:ph type="ftr" sz="quarter" idx="11"/>
          </p:nvPr>
        </p:nvSpPr>
        <p:spPr/>
        <p:txBody>
          <a:bodyPr/>
          <a:lstStyle/>
          <a:p>
            <a:r>
              <a:rPr lang="en-GB" smtClean="0"/>
              <a:t>Fatimah AlAkeel - Network 1</a:t>
            </a:r>
            <a:endParaRPr lang="en-GB"/>
          </a:p>
        </p:txBody>
      </p:sp>
      <p:sp>
        <p:nvSpPr>
          <p:cNvPr id="7" name="Slide Number Placeholder 6"/>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3974184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D7ED4ED9-B04D-42DC-BEA1-00C8F8BDE269}" type="datetime1">
              <a:rPr lang="en-US" smtClean="0"/>
              <a:t>1/29/2018</a:t>
            </a:fld>
            <a:endParaRPr lang="en-GB"/>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r>
              <a:rPr lang="en-GB" smtClean="0"/>
              <a:t>Fatimah AlAkeel - Network 1</a:t>
            </a:r>
            <a:endParaRPr lang="en-GB"/>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2F157247-27E4-4418-B0F8-4ADC1D62559E}" type="slidenum">
              <a:rPr lang="en-GB" smtClean="0"/>
              <a:pPr/>
              <a:t>‹#›</a:t>
            </a:fld>
            <a:endParaRPr lang="en-GB"/>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340252375"/>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hf hdr="0" ftr="0" dt="0"/>
  <p:txStyles>
    <p:titleStyle>
      <a:lvl1pPr algn="l"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image" Target="../media/image14.png"/><Relationship Id="rId7" Type="http://schemas.openxmlformats.org/officeDocument/2006/relationships/image" Target="../media/image18.emf"/><Relationship Id="rId12" Type="http://schemas.openxmlformats.org/officeDocument/2006/relationships/image" Target="../media/image23.emf"/><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7.emf"/><Relationship Id="rId11" Type="http://schemas.openxmlformats.org/officeDocument/2006/relationships/image" Target="../media/image22.emf"/><Relationship Id="rId5" Type="http://schemas.openxmlformats.org/officeDocument/2006/relationships/image" Target="../media/image16.emf"/><Relationship Id="rId10" Type="http://schemas.openxmlformats.org/officeDocument/2006/relationships/image" Target="../media/image21.emf"/><Relationship Id="rId4" Type="http://schemas.openxmlformats.org/officeDocument/2006/relationships/image" Target="../media/image15.emf"/><Relationship Id="rId9" Type="http://schemas.openxmlformats.org/officeDocument/2006/relationships/image" Target="../media/image20.emf"/></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3</a:t>
            </a:r>
            <a:endParaRPr lang="ar-SA" dirty="0"/>
          </a:p>
        </p:txBody>
      </p:sp>
      <p:sp>
        <p:nvSpPr>
          <p:cNvPr id="3" name="Subtitle 2"/>
          <p:cNvSpPr>
            <a:spLocks noGrp="1"/>
          </p:cNvSpPr>
          <p:nvPr>
            <p:ph type="subTitle" idx="1"/>
          </p:nvPr>
        </p:nvSpPr>
        <p:spPr/>
        <p:txBody>
          <a:bodyPr/>
          <a:lstStyle/>
          <a:p>
            <a:endParaRPr lang="ar-SA" dirty="0"/>
          </a:p>
        </p:txBody>
      </p:sp>
      <p:sp>
        <p:nvSpPr>
          <p:cNvPr id="5" name="Slide Number Placeholder 4"/>
          <p:cNvSpPr>
            <a:spLocks noGrp="1"/>
          </p:cNvSpPr>
          <p:nvPr>
            <p:ph type="sldNum" sz="quarter" idx="12"/>
          </p:nvPr>
        </p:nvSpPr>
        <p:spPr/>
        <p:txBody>
          <a:bodyPr/>
          <a:lstStyle/>
          <a:p>
            <a:fld id="{2F157247-27E4-4418-B0F8-4ADC1D62559E}" type="slidenum">
              <a:rPr lang="en-GB" smtClean="0"/>
              <a:pPr/>
              <a:t>1</a:t>
            </a:fld>
            <a:endParaRPr lang="en-GB"/>
          </a:p>
        </p:txBody>
      </p:sp>
    </p:spTree>
    <p:extLst>
      <p:ext uri="{BB962C8B-B14F-4D97-AF65-F5344CB8AC3E}">
        <p14:creationId xmlns:p14="http://schemas.microsoft.com/office/powerpoint/2010/main" val="1257528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2"/>
          <p:cNvSpPr>
            <a:spLocks noGrp="1"/>
          </p:cNvSpPr>
          <p:nvPr>
            <p:ph type="sldNum" sz="quarter" idx="12"/>
          </p:nvPr>
        </p:nvSpPr>
        <p:spPr/>
        <p:txBody>
          <a:bodyPr/>
          <a:lstStyle/>
          <a:p>
            <a:fld id="{9C165EF0-7BD8-4B40-A8B5-A7204B5E8A97}" type="slidenum">
              <a:rPr lang="en-US"/>
              <a:pPr/>
              <a:t>10</a:t>
            </a:fld>
            <a:endParaRPr lang="en-US"/>
          </a:p>
        </p:txBody>
      </p:sp>
      <p:sp>
        <p:nvSpPr>
          <p:cNvPr id="702466"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2467"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2468"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2469"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2470"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2471"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2472"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2473"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2474" name="Line 10"/>
          <p:cNvSpPr>
            <a:spLocks noChangeShapeType="1"/>
          </p:cNvSpPr>
          <p:nvPr/>
        </p:nvSpPr>
        <p:spPr bwMode="auto">
          <a:xfrm>
            <a:off x="609600" y="41910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2475" name="Rectangle 11"/>
          <p:cNvSpPr>
            <a:spLocks noChangeArrowheads="1"/>
          </p:cNvSpPr>
          <p:nvPr/>
        </p:nvSpPr>
        <p:spPr bwMode="auto">
          <a:xfrm>
            <a:off x="647700" y="3063875"/>
            <a:ext cx="8077200" cy="1066800"/>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ISO is the organization; </a:t>
            </a:r>
          </a:p>
          <a:p>
            <a:pPr algn="ctr"/>
            <a:r>
              <a:rPr lang="en-US" sz="3200" i="1">
                <a:solidFill>
                  <a:schemeClr val="bg1"/>
                </a:solidFill>
                <a:latin typeface="Arial" charset="0"/>
              </a:rPr>
              <a:t>OSI is the model.</a:t>
            </a:r>
          </a:p>
        </p:txBody>
      </p:sp>
      <p:grpSp>
        <p:nvGrpSpPr>
          <p:cNvPr id="702476" name="Group 12"/>
          <p:cNvGrpSpPr>
            <a:grpSpLocks/>
          </p:cNvGrpSpPr>
          <p:nvPr/>
        </p:nvGrpSpPr>
        <p:grpSpPr bwMode="auto">
          <a:xfrm>
            <a:off x="609600" y="2133600"/>
            <a:ext cx="1143000" cy="566738"/>
            <a:chOff x="1200" y="1248"/>
            <a:chExt cx="720" cy="357"/>
          </a:xfrm>
        </p:grpSpPr>
        <p:pic>
          <p:nvPicPr>
            <p:cNvPr id="702477"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2478"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spTree>
    <p:extLst>
      <p:ext uri="{BB962C8B-B14F-4D97-AF65-F5344CB8AC3E}">
        <p14:creationId xmlns:p14="http://schemas.microsoft.com/office/powerpoint/2010/main" val="22263906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247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702476"/>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02473"/>
                                        </p:tgtEl>
                                        <p:attrNameLst>
                                          <p:attrName>style.visibility</p:attrName>
                                        </p:attrNameLst>
                                      </p:cBhvr>
                                      <p:to>
                                        <p:strVal val="visible"/>
                                      </p:to>
                                    </p:set>
                                    <p:animEffect transition="in" filter="checkerboard(across)">
                                      <p:cBhvr>
                                        <p:cTn id="14" dur="500"/>
                                        <p:tgtEl>
                                          <p:spTgt spid="702473"/>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702474"/>
                                        </p:tgtEl>
                                        <p:attrNameLst>
                                          <p:attrName>style.visibility</p:attrName>
                                        </p:attrNameLst>
                                      </p:cBhvr>
                                      <p:to>
                                        <p:strVal val="visible"/>
                                      </p:to>
                                    </p:set>
                                    <p:animEffect transition="in" filter="checkerboard(across)">
                                      <p:cBhvr>
                                        <p:cTn id="18" dur="500"/>
                                        <p:tgtEl>
                                          <p:spTgt spid="702474"/>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702475"/>
                                        </p:tgtEl>
                                        <p:attrNameLst>
                                          <p:attrName>style.visibility</p:attrName>
                                        </p:attrNameLst>
                                      </p:cBhvr>
                                      <p:to>
                                        <p:strVal val="visible"/>
                                      </p:to>
                                    </p:set>
                                    <p:animEffect transition="in" filter="checkerboard(across)">
                                      <p:cBhvr>
                                        <p:cTn id="22" dur="500"/>
                                        <p:tgtEl>
                                          <p:spTgt spid="7024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2473" grpId="0" animBg="1"/>
      <p:bldP spid="702474" grpId="0" animBg="1"/>
      <p:bldP spid="70247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GB" dirty="0"/>
              <a:t>Topics Discussed in the Section</a:t>
            </a:r>
          </a:p>
        </p:txBody>
      </p:sp>
      <p:sp>
        <p:nvSpPr>
          <p:cNvPr id="3" name="Content Placeholder 2"/>
          <p:cNvSpPr>
            <a:spLocks noGrp="1"/>
          </p:cNvSpPr>
          <p:nvPr>
            <p:ph idx="1"/>
          </p:nvPr>
        </p:nvSpPr>
        <p:spPr/>
        <p:txBody>
          <a:bodyPr>
            <a:normAutofit/>
          </a:bodyPr>
          <a:lstStyle/>
          <a:p>
            <a:pPr algn="l" rtl="0"/>
            <a:r>
              <a:rPr lang="en-GB" sz="2000" dirty="0" smtClean="0"/>
              <a:t>Layers in the OSI Model</a:t>
            </a:r>
          </a:p>
          <a:p>
            <a:pPr algn="l" rtl="0"/>
            <a:r>
              <a:rPr lang="en-GB" sz="2000" dirty="0" smtClean="0"/>
              <a:t>Layered </a:t>
            </a:r>
            <a:r>
              <a:rPr lang="en-GB" sz="2000" dirty="0"/>
              <a:t>Architecture</a:t>
            </a:r>
          </a:p>
          <a:p>
            <a:pPr algn="l" rtl="0"/>
            <a:r>
              <a:rPr lang="en-GB" sz="2000" dirty="0"/>
              <a:t>Layer-to-layer Communication</a:t>
            </a:r>
          </a:p>
          <a:p>
            <a:pPr algn="l" rtl="0"/>
            <a:r>
              <a:rPr lang="en-GB" sz="2000" dirty="0"/>
              <a:t>Encapsulation</a:t>
            </a:r>
          </a:p>
          <a:p>
            <a:pPr algn="l" rtl="0"/>
            <a:endParaRPr lang="en-GB" sz="2000" dirty="0"/>
          </a:p>
          <a:p>
            <a:pPr algn="l" rtl="0"/>
            <a:endParaRPr lang="en-GB" sz="2000" dirty="0"/>
          </a:p>
        </p:txBody>
      </p:sp>
      <p:sp>
        <p:nvSpPr>
          <p:cNvPr id="6" name="Slide Number Placeholder 2"/>
          <p:cNvSpPr>
            <a:spLocks noGrp="1"/>
          </p:cNvSpPr>
          <p:nvPr>
            <p:ph type="sldNum" sz="quarter" idx="12"/>
          </p:nvPr>
        </p:nvSpPr>
        <p:spPr/>
        <p:txBody>
          <a:bodyPr/>
          <a:lstStyle/>
          <a:p>
            <a:pPr algn="l"/>
            <a:fld id="{CDD8643D-E1E8-42D3-9086-531C59AEE63C}" type="slidenum">
              <a:rPr lang="en-US"/>
              <a:pPr algn="l"/>
              <a:t>11</a:t>
            </a:fld>
            <a:endParaRPr lang="en-US"/>
          </a:p>
        </p:txBody>
      </p:sp>
      <p:sp>
        <p:nvSpPr>
          <p:cNvPr id="622595" name="Text Box 3"/>
          <p:cNvSpPr txBox="1">
            <a:spLocks noChangeArrowheads="1"/>
          </p:cNvSpPr>
          <p:nvPr/>
        </p:nvSpPr>
        <p:spPr bwMode="auto">
          <a:xfrm>
            <a:off x="8229600" y="6400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atin typeface="Times New Roman" pitchFamily="18" charset="0"/>
            </a:endParaRPr>
          </a:p>
        </p:txBody>
      </p:sp>
    </p:spTree>
    <p:extLst>
      <p:ext uri="{BB962C8B-B14F-4D97-AF65-F5344CB8AC3E}">
        <p14:creationId xmlns:p14="http://schemas.microsoft.com/office/powerpoint/2010/main" val="2020227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60648"/>
            <a:ext cx="7498080" cy="1143000"/>
          </a:xfrm>
        </p:spPr>
        <p:txBody>
          <a:bodyPr/>
          <a:lstStyle/>
          <a:p>
            <a:pPr rtl="0"/>
            <a:r>
              <a:rPr lang="en-GB" dirty="0" smtClean="0"/>
              <a:t>OSI Model Layers</a:t>
            </a:r>
            <a:endParaRPr lang="en-GB" dirty="0"/>
          </a:p>
        </p:txBody>
      </p:sp>
      <p:sp>
        <p:nvSpPr>
          <p:cNvPr id="6" name="Content Placeholder 5"/>
          <p:cNvSpPr>
            <a:spLocks noGrp="1"/>
          </p:cNvSpPr>
          <p:nvPr>
            <p:ph idx="1"/>
          </p:nvPr>
        </p:nvSpPr>
        <p:spPr>
          <a:xfrm>
            <a:off x="400160" y="1628800"/>
            <a:ext cx="5035936" cy="4800600"/>
          </a:xfrm>
        </p:spPr>
        <p:txBody>
          <a:bodyPr>
            <a:normAutofit/>
          </a:bodyPr>
          <a:lstStyle/>
          <a:p>
            <a:pPr algn="l" rtl="0">
              <a:spcAft>
                <a:spcPts val="600"/>
              </a:spcAft>
            </a:pPr>
            <a:r>
              <a:rPr lang="en-US" sz="2400" dirty="0" smtClean="0"/>
              <a:t>The OSI reference model architecture divides network communication into seven layers. </a:t>
            </a:r>
          </a:p>
          <a:p>
            <a:pPr algn="l" rtl="0">
              <a:spcAft>
                <a:spcPts val="600"/>
              </a:spcAft>
            </a:pPr>
            <a:r>
              <a:rPr lang="en-US" sz="2400" dirty="0" smtClean="0"/>
              <a:t>Each layer covers different network activities, equipment, or protocols.</a:t>
            </a:r>
          </a:p>
          <a:p>
            <a:pPr algn="l" rtl="0">
              <a:spcAft>
                <a:spcPts val="600"/>
              </a:spcAft>
            </a:pPr>
            <a:r>
              <a:rPr lang="en-US" sz="2400" i="1" dirty="0" smtClean="0"/>
              <a:t>Layering</a:t>
            </a:r>
            <a:r>
              <a:rPr lang="en-US" sz="2400" dirty="0" smtClean="0"/>
              <a:t> specifies different functions and services as data moves from one computer through the network cabling to another computer.</a:t>
            </a:r>
            <a:endParaRPr lang="en-US" sz="2400" dirty="0"/>
          </a:p>
        </p:txBody>
      </p:sp>
      <p:pic>
        <p:nvPicPr>
          <p:cNvPr id="63490" name="Picture 2" descr="http://pluto.ksi.edu/~cyh/cis370/ebook/images/F05xx01.JPG"/>
          <p:cNvPicPr>
            <a:picLocks noChangeAspect="1" noChangeArrowheads="1"/>
          </p:cNvPicPr>
          <p:nvPr/>
        </p:nvPicPr>
        <p:blipFill>
          <a:blip r:embed="rId2" cstate="print"/>
          <a:srcRect/>
          <a:stretch>
            <a:fillRect/>
          </a:stretch>
        </p:blipFill>
        <p:spPr bwMode="auto">
          <a:xfrm>
            <a:off x="5868144" y="2480928"/>
            <a:ext cx="3024336" cy="3096344"/>
          </a:xfrm>
          <a:prstGeom prst="rect">
            <a:avLst/>
          </a:prstGeom>
          <a:noFill/>
        </p:spPr>
      </p:pic>
      <p:sp>
        <p:nvSpPr>
          <p:cNvPr id="4" name="Slide Number Placeholder 3"/>
          <p:cNvSpPr>
            <a:spLocks noGrp="1"/>
          </p:cNvSpPr>
          <p:nvPr>
            <p:ph type="sldNum" sz="quarter" idx="12"/>
          </p:nvPr>
        </p:nvSpPr>
        <p:spPr/>
        <p:txBody>
          <a:bodyPr/>
          <a:lstStyle/>
          <a:p>
            <a:pPr algn="l"/>
            <a:fld id="{2F157247-27E4-4418-B0F8-4ADC1D62559E}" type="slidenum">
              <a:rPr lang="en-GB" smtClean="0"/>
              <a:pPr algn="l"/>
              <a:t>12</a:t>
            </a:fld>
            <a:endParaRPr lang="en-GB"/>
          </a:p>
        </p:txBody>
      </p:sp>
    </p:spTree>
    <p:extLst>
      <p:ext uri="{BB962C8B-B14F-4D97-AF65-F5344CB8AC3E}">
        <p14:creationId xmlns:p14="http://schemas.microsoft.com/office/powerpoint/2010/main" val="2442670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GB" dirty="0" smtClean="0"/>
              <a:t>OSI Model Layers</a:t>
            </a:r>
            <a:endParaRPr lang="en-US" dirty="0"/>
          </a:p>
        </p:txBody>
      </p:sp>
      <p:sp>
        <p:nvSpPr>
          <p:cNvPr id="3" name="Content Placeholder 2"/>
          <p:cNvSpPr>
            <a:spLocks noGrp="1"/>
          </p:cNvSpPr>
          <p:nvPr>
            <p:ph idx="1"/>
          </p:nvPr>
        </p:nvSpPr>
        <p:spPr>
          <a:xfrm>
            <a:off x="467544" y="1484784"/>
            <a:ext cx="8103400" cy="5149552"/>
          </a:xfrm>
        </p:spPr>
        <p:txBody>
          <a:bodyPr>
            <a:normAutofit/>
          </a:bodyPr>
          <a:lstStyle/>
          <a:p>
            <a:pPr algn="l" rtl="0">
              <a:spcAft>
                <a:spcPts val="600"/>
              </a:spcAft>
            </a:pPr>
            <a:r>
              <a:rPr lang="en-US" sz="2400" dirty="0" smtClean="0"/>
              <a:t>Each layer provides some service or action that prepares the data for delivery over the network to another computer. </a:t>
            </a:r>
          </a:p>
          <a:p>
            <a:pPr algn="l" rtl="0">
              <a:spcAft>
                <a:spcPts val="600"/>
              </a:spcAft>
            </a:pPr>
            <a:r>
              <a:rPr lang="en-US" sz="2400" dirty="0" smtClean="0"/>
              <a:t>The lowest layers—1 and 2—define the network's physical media and related tasks, such as putting data bits onto the network interface cards (NICs) and cable. </a:t>
            </a:r>
          </a:p>
          <a:p>
            <a:pPr algn="l" rtl="0">
              <a:spcAft>
                <a:spcPts val="600"/>
              </a:spcAft>
            </a:pPr>
            <a:r>
              <a:rPr lang="en-US" sz="2400" dirty="0" smtClean="0"/>
              <a:t>The highest layers define how applications access communication services. </a:t>
            </a:r>
          </a:p>
          <a:p>
            <a:pPr algn="l" rtl="0">
              <a:spcAft>
                <a:spcPts val="600"/>
              </a:spcAft>
            </a:pPr>
            <a:r>
              <a:rPr lang="en-US" sz="2400" dirty="0" smtClean="0"/>
              <a:t>The higher the layer, the more complex its task.</a:t>
            </a:r>
          </a:p>
        </p:txBody>
      </p:sp>
      <p:sp>
        <p:nvSpPr>
          <p:cNvPr id="5" name="Slide Number Placeholder 4"/>
          <p:cNvSpPr>
            <a:spLocks noGrp="1"/>
          </p:cNvSpPr>
          <p:nvPr>
            <p:ph type="sldNum" sz="quarter" idx="12"/>
          </p:nvPr>
        </p:nvSpPr>
        <p:spPr/>
        <p:txBody>
          <a:bodyPr/>
          <a:lstStyle/>
          <a:p>
            <a:pPr algn="l"/>
            <a:fld id="{2F157247-27E4-4418-B0F8-4ADC1D62559E}" type="slidenum">
              <a:rPr lang="en-GB" smtClean="0"/>
              <a:pPr algn="l"/>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OSI Model Layers</a:t>
            </a:r>
            <a:endParaRPr lang="en-US" dirty="0"/>
          </a:p>
        </p:txBody>
      </p:sp>
      <p:sp>
        <p:nvSpPr>
          <p:cNvPr id="3" name="Content Placeholder 2"/>
          <p:cNvSpPr>
            <a:spLocks noGrp="1"/>
          </p:cNvSpPr>
          <p:nvPr>
            <p:ph idx="1"/>
          </p:nvPr>
        </p:nvSpPr>
        <p:spPr>
          <a:xfrm>
            <a:off x="395536" y="1916832"/>
            <a:ext cx="7097942" cy="4800600"/>
          </a:xfrm>
        </p:spPr>
        <p:txBody>
          <a:bodyPr>
            <a:normAutofit/>
          </a:bodyPr>
          <a:lstStyle/>
          <a:p>
            <a:pPr algn="l" rtl="0">
              <a:spcAft>
                <a:spcPts val="600"/>
              </a:spcAft>
            </a:pPr>
            <a:r>
              <a:rPr lang="en-US" dirty="0" smtClean="0"/>
              <a:t>Also, the OSI reference model defines how each layer communicates and works with the layers immediately above and below it.</a:t>
            </a:r>
          </a:p>
          <a:p>
            <a:pPr algn="l" rtl="0">
              <a:spcAft>
                <a:spcPts val="600"/>
              </a:spcAft>
            </a:pPr>
            <a:r>
              <a:rPr lang="en-US" dirty="0" smtClean="0"/>
              <a:t>The layers are separated from each other by boundaries called </a:t>
            </a:r>
            <a:r>
              <a:rPr lang="en-US" i="1" dirty="0" smtClean="0"/>
              <a:t>interfaces</a:t>
            </a:r>
            <a:r>
              <a:rPr lang="en-US" dirty="0" smtClean="0"/>
              <a:t>. </a:t>
            </a:r>
          </a:p>
          <a:p>
            <a:pPr algn="l" rtl="0">
              <a:spcAft>
                <a:spcPts val="600"/>
              </a:spcAft>
            </a:pPr>
            <a:r>
              <a:rPr lang="en-US" dirty="0" smtClean="0"/>
              <a:t>The interface defines the services offered by the lower networking layer to the upper one and further defines how those services will be accessed.</a:t>
            </a:r>
          </a:p>
          <a:p>
            <a:pPr algn="l" rtl="0">
              <a:spcAft>
                <a:spcPts val="600"/>
              </a:spcAft>
            </a:pPr>
            <a:r>
              <a:rPr lang="en-US" dirty="0" smtClean="0"/>
              <a:t>All requests are passed from one layer, through the interface, to the next layer.</a:t>
            </a:r>
          </a:p>
          <a:p>
            <a:pPr algn="l" rtl="0">
              <a:spcAft>
                <a:spcPts val="600"/>
              </a:spcAft>
            </a:pPr>
            <a:r>
              <a:rPr lang="en-US" dirty="0" smtClean="0"/>
              <a:t>Each layer builds upon the standards and activities of the layer below it. </a:t>
            </a:r>
          </a:p>
          <a:p>
            <a:pPr algn="l" rtl="0">
              <a:spcAft>
                <a:spcPts val="600"/>
              </a:spcAft>
            </a:pPr>
            <a:r>
              <a:rPr lang="en-US" dirty="0" smtClean="0"/>
              <a:t>Each layer provides services to the next-higher layer and shields the upper layer from the details of how the services below it are actually implemented.</a:t>
            </a:r>
            <a:endParaRPr lang="en-US" dirty="0"/>
          </a:p>
        </p:txBody>
      </p:sp>
      <p:pic>
        <p:nvPicPr>
          <p:cNvPr id="6" name="Picture 3"/>
          <p:cNvPicPr>
            <a:picLocks noChangeAspect="1" noChangeArrowheads="1"/>
          </p:cNvPicPr>
          <p:nvPr/>
        </p:nvPicPr>
        <p:blipFill>
          <a:blip r:embed="rId2" cstate="print"/>
          <a:srcRect/>
          <a:stretch>
            <a:fillRect/>
          </a:stretch>
        </p:blipFill>
        <p:spPr bwMode="auto">
          <a:xfrm>
            <a:off x="7812360" y="2420888"/>
            <a:ext cx="1008112" cy="3024336"/>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2F157247-27E4-4418-B0F8-4ADC1D62559E}" type="slidenum">
              <a:rPr lang="en-GB" smtClean="0"/>
              <a:pPr/>
              <a:t>14</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2"/>
          <p:cNvSpPr>
            <a:spLocks noGrp="1"/>
          </p:cNvSpPr>
          <p:nvPr>
            <p:ph type="sldNum" sz="quarter" idx="12"/>
          </p:nvPr>
        </p:nvSpPr>
        <p:spPr/>
        <p:txBody>
          <a:bodyPr/>
          <a:lstStyle/>
          <a:p>
            <a:fld id="{3197C35A-4D9D-4F7B-BC89-FBB4B7D67E91}" type="slidenum">
              <a:rPr lang="en-US"/>
              <a:pPr/>
              <a:t>15</a:t>
            </a:fld>
            <a:endParaRPr lang="en-US"/>
          </a:p>
        </p:txBody>
      </p:sp>
      <p:sp>
        <p:nvSpPr>
          <p:cNvPr id="475138"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OSI </a:t>
            </a:r>
            <a:r>
              <a:rPr lang="en-US" altLang="en-US" i="1" dirty="0">
                <a:latin typeface="Times New Roman" pitchFamily="18" charset="0"/>
              </a:rPr>
              <a:t>layers</a:t>
            </a:r>
          </a:p>
        </p:txBody>
      </p:sp>
      <p:sp>
        <p:nvSpPr>
          <p:cNvPr id="475139"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75140"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75141"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75142"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75143"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75144"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75145"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475149"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4563" y="1530350"/>
            <a:ext cx="7056437"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5151" name="Picture 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2888" y="2489200"/>
            <a:ext cx="8520112" cy="383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68031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514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nodeType="clickEffect">
                                  <p:stCondLst>
                                    <p:cond delay="0"/>
                                  </p:stCondLst>
                                  <p:childTnLst>
                                    <p:set>
                                      <p:cBhvr>
                                        <p:cTn id="10" dur="1" fill="hold">
                                          <p:stCondLst>
                                            <p:cond delay="0"/>
                                          </p:stCondLst>
                                        </p:cTn>
                                        <p:tgtEl>
                                          <p:spTgt spid="475151"/>
                                        </p:tgtEl>
                                        <p:attrNameLst>
                                          <p:attrName>style.visibility</p:attrName>
                                        </p:attrNameLst>
                                      </p:cBhvr>
                                      <p:to>
                                        <p:strVal val="visible"/>
                                      </p:to>
                                    </p:set>
                                    <p:animEffect transition="in" filter="wipe(up)">
                                      <p:cBhvr>
                                        <p:cTn id="11" dur="5000"/>
                                        <p:tgtEl>
                                          <p:spTgt spid="475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GB" dirty="0" smtClean="0"/>
              <a:t>OSI Model Layers</a:t>
            </a:r>
            <a:endParaRPr lang="en-US" dirty="0"/>
          </a:p>
        </p:txBody>
      </p:sp>
      <p:sp>
        <p:nvSpPr>
          <p:cNvPr id="3" name="Content Placeholder 2"/>
          <p:cNvSpPr>
            <a:spLocks noGrp="1"/>
          </p:cNvSpPr>
          <p:nvPr>
            <p:ph idx="1"/>
          </p:nvPr>
        </p:nvSpPr>
        <p:spPr>
          <a:xfrm>
            <a:off x="581192" y="2228003"/>
            <a:ext cx="8167272" cy="4297341"/>
          </a:xfrm>
        </p:spPr>
        <p:txBody>
          <a:bodyPr>
            <a:normAutofit/>
          </a:bodyPr>
          <a:lstStyle/>
          <a:p>
            <a:pPr algn="l" rtl="0"/>
            <a:r>
              <a:rPr lang="en-US" sz="2400" dirty="0" smtClean="0"/>
              <a:t>With the exception of the lowest layer in the OSI networking model, no layer can pass information directly to its counterpart on another computer. Instead, information on the sending computer must be passed down through each successive layer until it reaches the physical layer.</a:t>
            </a:r>
          </a:p>
          <a:p>
            <a:pPr algn="l" rtl="0"/>
            <a:r>
              <a:rPr lang="en-US" sz="2400" dirty="0" smtClean="0"/>
              <a:t> The information then moves across the networking cable to the receiving computer and up that computer's networking layers until it arrives at the corresponding layer. </a:t>
            </a:r>
            <a:endParaRPr lang="en-US" sz="2400" dirty="0"/>
          </a:p>
        </p:txBody>
      </p:sp>
      <p:sp>
        <p:nvSpPr>
          <p:cNvPr id="5" name="Slide Number Placeholder 4"/>
          <p:cNvSpPr>
            <a:spLocks noGrp="1"/>
          </p:cNvSpPr>
          <p:nvPr>
            <p:ph type="sldNum" sz="quarter" idx="12"/>
          </p:nvPr>
        </p:nvSpPr>
        <p:spPr/>
        <p:txBody>
          <a:bodyPr/>
          <a:lstStyle/>
          <a:p>
            <a:pPr algn="l"/>
            <a:fld id="{2F157247-27E4-4418-B0F8-4ADC1D62559E}" type="slidenum">
              <a:rPr lang="en-GB" smtClean="0"/>
              <a:pPr algn="l"/>
              <a:t>16</a:t>
            </a:fld>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GB" dirty="0" smtClean="0"/>
              <a:t>OSI Model Layers</a:t>
            </a:r>
            <a:endParaRPr lang="en-US" dirty="0"/>
          </a:p>
        </p:txBody>
      </p:sp>
      <p:sp>
        <p:nvSpPr>
          <p:cNvPr id="3" name="Content Placeholder 2"/>
          <p:cNvSpPr>
            <a:spLocks noGrp="1"/>
          </p:cNvSpPr>
          <p:nvPr>
            <p:ph idx="1"/>
          </p:nvPr>
        </p:nvSpPr>
        <p:spPr>
          <a:xfrm>
            <a:off x="395536" y="687474"/>
            <a:ext cx="8352928" cy="3630795"/>
          </a:xfrm>
        </p:spPr>
        <p:txBody>
          <a:bodyPr>
            <a:normAutofit/>
          </a:bodyPr>
          <a:lstStyle/>
          <a:p>
            <a:pPr algn="l" rtl="0"/>
            <a:r>
              <a:rPr lang="en-US" sz="2000" dirty="0" smtClean="0"/>
              <a:t>But, we can visualize that each layer has a direct communication with its associated layer on the other computer. This provides a logical, or virtual, communication between peer layers</a:t>
            </a:r>
            <a:endParaRPr lang="en-US" sz="2000" dirty="0"/>
          </a:p>
        </p:txBody>
      </p:sp>
      <p:pic>
        <p:nvPicPr>
          <p:cNvPr id="96258" name="Picture 2" descr="Click to view at full size."/>
          <p:cNvPicPr>
            <a:picLocks noChangeAspect="1" noChangeArrowheads="1"/>
          </p:cNvPicPr>
          <p:nvPr/>
        </p:nvPicPr>
        <p:blipFill>
          <a:blip r:embed="rId2" cstate="print"/>
          <a:srcRect/>
          <a:stretch>
            <a:fillRect/>
          </a:stretch>
        </p:blipFill>
        <p:spPr bwMode="auto">
          <a:xfrm>
            <a:off x="3263972" y="3329693"/>
            <a:ext cx="4536504" cy="2592288"/>
          </a:xfrm>
          <a:prstGeom prst="rect">
            <a:avLst/>
          </a:prstGeom>
          <a:noFill/>
        </p:spPr>
      </p:pic>
      <p:sp>
        <p:nvSpPr>
          <p:cNvPr id="5" name="Slide Number Placeholder 4"/>
          <p:cNvSpPr>
            <a:spLocks noGrp="1"/>
          </p:cNvSpPr>
          <p:nvPr>
            <p:ph type="sldNum" sz="quarter" idx="12"/>
          </p:nvPr>
        </p:nvSpPr>
        <p:spPr/>
        <p:txBody>
          <a:bodyPr/>
          <a:lstStyle/>
          <a:p>
            <a:pPr algn="l"/>
            <a:fld id="{2F157247-27E4-4418-B0F8-4ADC1D62559E}" type="slidenum">
              <a:rPr lang="en-GB" smtClean="0"/>
              <a:pPr algn="l"/>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9A09A18-60F8-4867-9A7E-25C7C184C6AD}" type="slidenum">
              <a:rPr lang="en-US"/>
              <a:pPr/>
              <a:t>18</a:t>
            </a:fld>
            <a:endParaRPr lang="en-US"/>
          </a:p>
        </p:txBody>
      </p:sp>
      <p:sp>
        <p:nvSpPr>
          <p:cNvPr id="4" name="Text Box 2"/>
          <p:cNvSpPr txBox="1">
            <a:spLocks noChangeArrowheads="1"/>
          </p:cNvSpPr>
          <p:nvPr/>
        </p:nvSpPr>
        <p:spPr bwMode="auto">
          <a:xfrm>
            <a:off x="990600" y="90488"/>
            <a:ext cx="5715000" cy="36933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An </a:t>
            </a:r>
            <a:r>
              <a:rPr lang="en-US" altLang="en-US" i="1" dirty="0">
                <a:latin typeface="Times New Roman" pitchFamily="18" charset="0"/>
              </a:rPr>
              <a:t>exchange using the OSI </a:t>
            </a:r>
            <a:r>
              <a:rPr lang="en-US" altLang="en-US" i="1" dirty="0" smtClean="0">
                <a:latin typeface="Times New Roman" pitchFamily="18" charset="0"/>
              </a:rPr>
              <a:t>model ( Encapsulation)</a:t>
            </a:r>
            <a:endParaRPr lang="en-US" altLang="en-US" i="1" dirty="0">
              <a:latin typeface="Times New Roman" pitchFamily="18" charset="0"/>
            </a:endParaRPr>
          </a:p>
        </p:txBody>
      </p:sp>
      <p:sp>
        <p:nvSpPr>
          <p:cNvPr id="5"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8"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9"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10"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11"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12"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0550" y="1524000"/>
            <a:ext cx="5657850" cy="550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2209800"/>
            <a:ext cx="3684588" cy="25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07013" y="2209800"/>
            <a:ext cx="3684587" cy="25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95413" y="4908550"/>
            <a:ext cx="5538787" cy="65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1173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left)">
                                      <p:cBhvr>
                                        <p:cTn id="16" dur="50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5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altLang="en-US" dirty="0" smtClean="0">
                <a:latin typeface="Times New Roman" pitchFamily="18" charset="0"/>
              </a:rPr>
              <a:t>Encapsulation</a:t>
            </a:r>
            <a:endParaRPr lang="en-US" dirty="0"/>
          </a:p>
        </p:txBody>
      </p:sp>
      <p:sp>
        <p:nvSpPr>
          <p:cNvPr id="3" name="Content Placeholder 2"/>
          <p:cNvSpPr>
            <a:spLocks noGrp="1"/>
          </p:cNvSpPr>
          <p:nvPr>
            <p:ph idx="1"/>
          </p:nvPr>
        </p:nvSpPr>
        <p:spPr>
          <a:xfrm>
            <a:off x="467544" y="2132856"/>
            <a:ext cx="8280920" cy="3960440"/>
          </a:xfrm>
        </p:spPr>
        <p:txBody>
          <a:bodyPr>
            <a:noAutofit/>
          </a:bodyPr>
          <a:lstStyle/>
          <a:p>
            <a:pPr algn="l" rtl="0">
              <a:spcAft>
                <a:spcPts val="600"/>
              </a:spcAft>
            </a:pPr>
            <a:r>
              <a:rPr lang="en-US" sz="2000" dirty="0" smtClean="0"/>
              <a:t>Before data is passed from one layer to another, it is broken down into packets, or units of information, which are transmitted as a whole from one device to another on a network.</a:t>
            </a:r>
          </a:p>
          <a:p>
            <a:pPr algn="l" rtl="0">
              <a:spcAft>
                <a:spcPts val="600"/>
              </a:spcAft>
            </a:pPr>
            <a:r>
              <a:rPr lang="en-US" sz="2000" dirty="0" smtClean="0"/>
              <a:t>At the sender, each layer adds additional formatting or addressing to the packet, which is needed for the packet to be successfully transmitted across the network.</a:t>
            </a:r>
          </a:p>
          <a:p>
            <a:pPr algn="l" rtl="0">
              <a:spcAft>
                <a:spcPts val="600"/>
              </a:spcAft>
            </a:pPr>
            <a:r>
              <a:rPr lang="en-US" sz="2000" dirty="0" smtClean="0"/>
              <a:t>At the receiving end, the packet passes through the layers in reverse order. Each layer reads the information on the packet, strips it away, and passes the packet up to the next layer. </a:t>
            </a:r>
          </a:p>
          <a:p>
            <a:pPr algn="l" rtl="0">
              <a:spcAft>
                <a:spcPts val="600"/>
              </a:spcAft>
            </a:pPr>
            <a:r>
              <a:rPr lang="en-US" sz="2000" dirty="0" smtClean="0"/>
              <a:t>When the packet is finally passed up to the application layer, the packet is in its original form, which is readable by the receiver.</a:t>
            </a:r>
            <a:endParaRPr lang="en-US" sz="2000" dirty="0"/>
          </a:p>
        </p:txBody>
      </p:sp>
      <p:sp>
        <p:nvSpPr>
          <p:cNvPr id="5" name="Slide Number Placeholder 4"/>
          <p:cNvSpPr>
            <a:spLocks noGrp="1"/>
          </p:cNvSpPr>
          <p:nvPr>
            <p:ph type="sldNum" sz="quarter" idx="12"/>
          </p:nvPr>
        </p:nvSpPr>
        <p:spPr/>
        <p:txBody>
          <a:bodyPr/>
          <a:lstStyle/>
          <a:p>
            <a:pPr algn="l"/>
            <a:fld id="{2F157247-27E4-4418-B0F8-4ADC1D62559E}" type="slidenum">
              <a:rPr lang="en-GB" smtClean="0"/>
              <a:pPr algn="l"/>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SA"/>
          </a:p>
        </p:txBody>
      </p:sp>
      <p:sp>
        <p:nvSpPr>
          <p:cNvPr id="4" name="Title 1"/>
          <p:cNvSpPr txBox="1">
            <a:spLocks/>
          </p:cNvSpPr>
          <p:nvPr/>
        </p:nvSpPr>
        <p:spPr>
          <a:xfrm>
            <a:off x="581192" y="836712"/>
            <a:ext cx="7989752" cy="1083329"/>
          </a:xfrm>
          <a:prstGeom prst="rect">
            <a:avLst/>
          </a:prstGeom>
        </p:spPr>
        <p:txBody>
          <a:bodyPr vert="horz" lIns="91440" tIns="45720" rIns="91440" bIns="45720" rtlCol="0" anchor="b">
            <a:normAutofit/>
          </a:bodyPr>
          <a:lstStyle>
            <a:lvl1pPr algn="l"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r>
              <a:rPr lang="en-GB" dirty="0" smtClean="0">
                <a:latin typeface="Times" pitchFamily="18" charset="0"/>
              </a:rPr>
              <a:t>The OSI Model and the TCP/IP Protocol Suite</a:t>
            </a:r>
            <a:endParaRPr lang="en-US" dirty="0">
              <a:latin typeface="Times" pitchFamily="18" charset="0"/>
            </a:endParaRPr>
          </a:p>
        </p:txBody>
      </p:sp>
      <p:sp>
        <p:nvSpPr>
          <p:cNvPr id="5" name="Subtitle 2"/>
          <p:cNvSpPr txBox="1">
            <a:spLocks/>
          </p:cNvSpPr>
          <p:nvPr/>
        </p:nvSpPr>
        <p:spPr>
          <a:xfrm>
            <a:off x="733592" y="2380403"/>
            <a:ext cx="7989752" cy="3630795"/>
          </a:xfrm>
          <a:prstGeom prst="rect">
            <a:avLst/>
          </a:prstGeom>
        </p:spPr>
        <p:txBody>
          <a:bodyPr vert="horz" lIns="91440" tIns="45720" rIns="91440" bIns="45720" rtlCol="0" anchor="ctr">
            <a:normAutofit/>
          </a:bodyPr>
          <a:lst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algn="l" rtl="0"/>
            <a:r>
              <a:rPr lang="en-GB" sz="2000" dirty="0" smtClean="0"/>
              <a:t>Outline:</a:t>
            </a:r>
          </a:p>
          <a:p>
            <a:pPr marL="914400" lvl="1" indent="-457200" algn="l" rtl="0">
              <a:buFont typeface="+mj-lt"/>
              <a:buAutoNum type="arabicPeriod"/>
            </a:pPr>
            <a:r>
              <a:rPr lang="en-GB" sz="1800" dirty="0" smtClean="0"/>
              <a:t>Protocol Layers</a:t>
            </a:r>
          </a:p>
          <a:p>
            <a:pPr marL="914400" lvl="1" indent="-457200" algn="l" rtl="0">
              <a:buFont typeface="+mj-lt"/>
              <a:buAutoNum type="arabicPeriod"/>
            </a:pPr>
            <a:r>
              <a:rPr lang="en-GB" sz="1800" dirty="0" smtClean="0"/>
              <a:t>OSI Model</a:t>
            </a:r>
          </a:p>
          <a:p>
            <a:pPr marL="914400" lvl="1" indent="-457200" algn="l" rtl="0">
              <a:buFont typeface="+mj-lt"/>
              <a:buAutoNum type="arabicPeriod"/>
            </a:pPr>
            <a:r>
              <a:rPr lang="en-GB" sz="1800" dirty="0" smtClean="0"/>
              <a:t>TCP/IP Model</a:t>
            </a:r>
          </a:p>
          <a:p>
            <a:pPr marL="914400" lvl="1" indent="-457200" algn="l" rtl="0">
              <a:buFont typeface="+mj-lt"/>
              <a:buAutoNum type="arabicPeriod"/>
            </a:pPr>
            <a:r>
              <a:rPr lang="en-GB" sz="1800" dirty="0" smtClean="0"/>
              <a:t>Addressing</a:t>
            </a:r>
          </a:p>
          <a:p>
            <a:pPr algn="l" rtl="0"/>
            <a:endParaRPr lang="en-GB" sz="2000" dirty="0"/>
          </a:p>
        </p:txBody>
      </p:sp>
      <p:sp>
        <p:nvSpPr>
          <p:cNvPr id="7" name="Slide Number Placeholder 6"/>
          <p:cNvSpPr>
            <a:spLocks noGrp="1"/>
          </p:cNvSpPr>
          <p:nvPr>
            <p:ph type="sldNum" sz="quarter" idx="12"/>
          </p:nvPr>
        </p:nvSpPr>
        <p:spPr/>
        <p:txBody>
          <a:bodyPr/>
          <a:lstStyle/>
          <a:p>
            <a:fld id="{2F157247-27E4-4418-B0F8-4ADC1D62559E}" type="slidenum">
              <a:rPr lang="en-GB" smtClean="0"/>
              <a:pPr/>
              <a:t>2</a:t>
            </a:fld>
            <a:endParaRPr lang="en-GB"/>
          </a:p>
        </p:txBody>
      </p:sp>
    </p:spTree>
    <p:extLst>
      <p:ext uri="{BB962C8B-B14F-4D97-AF65-F5344CB8AC3E}">
        <p14:creationId xmlns:p14="http://schemas.microsoft.com/office/powerpoint/2010/main" val="27060454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4400" dirty="0" smtClean="0">
                <a:latin typeface="Times" pitchFamily="18" charset="0"/>
              </a:rPr>
              <a:t>TCP/IP Model</a:t>
            </a:r>
            <a:endParaRPr lang="en-GB" dirty="0"/>
          </a:p>
        </p:txBody>
      </p:sp>
      <p:sp>
        <p:nvSpPr>
          <p:cNvPr id="3" name="Content Placeholder 2"/>
          <p:cNvSpPr>
            <a:spLocks noGrp="1"/>
          </p:cNvSpPr>
          <p:nvPr>
            <p:ph sz="half" idx="1"/>
          </p:nvPr>
        </p:nvSpPr>
        <p:spPr>
          <a:xfrm>
            <a:off x="179512" y="1776948"/>
            <a:ext cx="4248472" cy="4663440"/>
          </a:xfrm>
        </p:spPr>
        <p:txBody>
          <a:bodyPr>
            <a:normAutofit/>
          </a:bodyPr>
          <a:lstStyle/>
          <a:p>
            <a:pPr marL="457200" indent="-457200" algn="l" rtl="0"/>
            <a:r>
              <a:rPr lang="en-US" dirty="0">
                <a:latin typeface="Arial Unicode MS" pitchFamily="34" charset="-128"/>
              </a:rPr>
              <a:t>The TCP/IP protocol suite was developed prior to the OSI model. </a:t>
            </a:r>
          </a:p>
          <a:p>
            <a:pPr marL="457200" indent="-457200" algn="l" rtl="0"/>
            <a:endParaRPr lang="en-US" dirty="0">
              <a:latin typeface="Arial Unicode MS" pitchFamily="34" charset="-128"/>
            </a:endParaRPr>
          </a:p>
          <a:p>
            <a:pPr marL="457200" indent="-457200" algn="l" rtl="0"/>
            <a:r>
              <a:rPr lang="en-US" dirty="0">
                <a:latin typeface="Arial Unicode MS" pitchFamily="34" charset="-128"/>
              </a:rPr>
              <a:t>Therefore, the layers in the TCP/IP protocol suite do not match exactly with those in the OSI model</a:t>
            </a:r>
            <a:r>
              <a:rPr lang="en-US" dirty="0" smtClean="0">
                <a:latin typeface="Arial Unicode MS" pitchFamily="34" charset="-128"/>
              </a:rPr>
              <a:t>.</a:t>
            </a:r>
          </a:p>
          <a:p>
            <a:pPr marL="457200" indent="-457200" algn="l" rtl="0"/>
            <a:r>
              <a:rPr lang="en-US" dirty="0" smtClean="0">
                <a:latin typeface="Arial Unicode MS" pitchFamily="34" charset="-128"/>
              </a:rPr>
              <a:t>The original TCP/IP protocol suite was defined as four layers. Today, however, TCP/IP is thought of as a five-layer model. </a:t>
            </a:r>
            <a:endParaRPr lang="en-US" dirty="0">
              <a:latin typeface="Arial Unicode MS" pitchFamily="34" charset="-128"/>
            </a:endParaRPr>
          </a:p>
          <a:p>
            <a:pPr algn="l" rtl="0"/>
            <a:endParaRPr lang="en-GB" dirty="0"/>
          </a:p>
        </p:txBody>
      </p:sp>
      <p:graphicFrame>
        <p:nvGraphicFramePr>
          <p:cNvPr id="11" name="Content Placeholder 3"/>
          <p:cNvGraphicFramePr>
            <a:graphicFrameLocks noGrp="1"/>
          </p:cNvGraphicFramePr>
          <p:nvPr>
            <p:ph sz="half" idx="2"/>
            <p:extLst>
              <p:ext uri="{D42A27DB-BD31-4B8C-83A1-F6EECF244321}">
                <p14:modId xmlns:p14="http://schemas.microsoft.com/office/powerpoint/2010/main" val="3212439774"/>
              </p:ext>
            </p:extLst>
          </p:nvPr>
        </p:nvGraphicFramePr>
        <p:xfrm>
          <a:off x="4664075" y="2227263"/>
          <a:ext cx="3906838" cy="36337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2"/>
          <p:cNvSpPr>
            <a:spLocks noGrp="1"/>
          </p:cNvSpPr>
          <p:nvPr>
            <p:ph type="sldNum" sz="quarter" idx="12"/>
          </p:nvPr>
        </p:nvSpPr>
        <p:spPr/>
        <p:txBody>
          <a:bodyPr/>
          <a:lstStyle/>
          <a:p>
            <a:pPr algn="l"/>
            <a:fld id="{591EA561-F366-4EC0-A67A-647F4F354277}" type="slidenum">
              <a:rPr lang="en-US"/>
              <a:pPr algn="l"/>
              <a:t>20</a:t>
            </a:fld>
            <a:endParaRPr lang="en-US"/>
          </a:p>
        </p:txBody>
      </p:sp>
      <p:sp>
        <p:nvSpPr>
          <p:cNvPr id="618500" name="Text Box 4"/>
          <p:cNvSpPr txBox="1">
            <a:spLocks noChangeArrowheads="1"/>
          </p:cNvSpPr>
          <p:nvPr/>
        </p:nvSpPr>
        <p:spPr bwMode="auto">
          <a:xfrm>
            <a:off x="8229600" y="6400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atin typeface="Times New Roman" pitchFamily="18" charset="0"/>
            </a:endParaRPr>
          </a:p>
        </p:txBody>
      </p:sp>
    </p:spTree>
    <p:extLst>
      <p:ext uri="{BB962C8B-B14F-4D97-AF65-F5344CB8AC3E}">
        <p14:creationId xmlns:p14="http://schemas.microsoft.com/office/powerpoint/2010/main" val="22952248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GB" sz="3600" dirty="0"/>
              <a:t>Comparison between OSI and TCP/IP</a:t>
            </a:r>
          </a:p>
        </p:txBody>
      </p:sp>
      <p:sp>
        <p:nvSpPr>
          <p:cNvPr id="7" name="Text Placeholder 6"/>
          <p:cNvSpPr>
            <a:spLocks noGrp="1"/>
          </p:cNvSpPr>
          <p:nvPr>
            <p:ph type="body" idx="1"/>
          </p:nvPr>
        </p:nvSpPr>
        <p:spPr/>
        <p:txBody>
          <a:bodyPr/>
          <a:lstStyle/>
          <a:p>
            <a:pPr algn="ctr"/>
            <a:r>
              <a:rPr lang="en-GB" dirty="0" smtClean="0"/>
              <a:t>IOS Model</a:t>
            </a:r>
            <a:endParaRPr lang="en-GB" dirty="0"/>
          </a:p>
        </p:txBody>
      </p:sp>
      <p:graphicFrame>
        <p:nvGraphicFramePr>
          <p:cNvPr id="16" name="SmartArt Placeholder 3"/>
          <p:cNvGraphicFramePr>
            <a:graphicFrameLocks noGrp="1"/>
          </p:cNvGraphicFramePr>
          <p:nvPr>
            <p:ph sz="half" idx="2"/>
            <p:extLst>
              <p:ext uri="{D42A27DB-BD31-4B8C-83A1-F6EECF244321}">
                <p14:modId xmlns:p14="http://schemas.microsoft.com/office/powerpoint/2010/main" val="891750945"/>
              </p:ext>
            </p:extLst>
          </p:nvPr>
        </p:nvGraphicFramePr>
        <p:xfrm>
          <a:off x="581025" y="2925763"/>
          <a:ext cx="3900488" cy="2935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 Placeholder 8"/>
          <p:cNvSpPr>
            <a:spLocks noGrp="1"/>
          </p:cNvSpPr>
          <p:nvPr>
            <p:ph type="body" sz="quarter" idx="3"/>
          </p:nvPr>
        </p:nvSpPr>
        <p:spPr/>
        <p:txBody>
          <a:bodyPr/>
          <a:lstStyle/>
          <a:p>
            <a:pPr algn="ctr"/>
            <a:r>
              <a:rPr lang="en-GB" dirty="0" smtClean="0"/>
              <a:t>TCP/IP Model</a:t>
            </a:r>
            <a:endParaRPr lang="en-GB" dirty="0"/>
          </a:p>
        </p:txBody>
      </p:sp>
      <p:graphicFrame>
        <p:nvGraphicFramePr>
          <p:cNvPr id="15" name="Content Placeholder 3"/>
          <p:cNvGraphicFramePr>
            <a:graphicFrameLocks noGrp="1"/>
          </p:cNvGraphicFramePr>
          <p:nvPr>
            <p:ph sz="quarter" idx="4"/>
            <p:extLst>
              <p:ext uri="{D42A27DB-BD31-4B8C-83A1-F6EECF244321}">
                <p14:modId xmlns:p14="http://schemas.microsoft.com/office/powerpoint/2010/main" val="2273821290"/>
              </p:ext>
            </p:extLst>
          </p:nvPr>
        </p:nvGraphicFramePr>
        <p:xfrm>
          <a:off x="4664075" y="2925763"/>
          <a:ext cx="3906838" cy="293528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3" name="Right Arrow 12"/>
          <p:cNvSpPr/>
          <p:nvPr/>
        </p:nvSpPr>
        <p:spPr>
          <a:xfrm>
            <a:off x="3707904" y="3018051"/>
            <a:ext cx="1152128" cy="64807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dirty="0"/>
          </a:p>
        </p:txBody>
      </p:sp>
      <p:sp>
        <p:nvSpPr>
          <p:cNvPr id="18" name="Right Arrow 17"/>
          <p:cNvSpPr/>
          <p:nvPr/>
        </p:nvSpPr>
        <p:spPr>
          <a:xfrm>
            <a:off x="3707904" y="3861048"/>
            <a:ext cx="1152128" cy="648072"/>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a:p>
        </p:txBody>
      </p:sp>
      <p:sp>
        <p:nvSpPr>
          <p:cNvPr id="19" name="Right Arrow 18"/>
          <p:cNvSpPr/>
          <p:nvPr/>
        </p:nvSpPr>
        <p:spPr>
          <a:xfrm>
            <a:off x="3707904" y="4380009"/>
            <a:ext cx="1152128" cy="648072"/>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GB"/>
          </a:p>
        </p:txBody>
      </p:sp>
      <p:sp>
        <p:nvSpPr>
          <p:cNvPr id="20" name="Right Arrow 19"/>
          <p:cNvSpPr/>
          <p:nvPr/>
        </p:nvSpPr>
        <p:spPr>
          <a:xfrm>
            <a:off x="3707904" y="5157192"/>
            <a:ext cx="1152128" cy="648072"/>
          </a:xfrm>
          <a:prstGeom prs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12"/>
          </p:nvPr>
        </p:nvSpPr>
        <p:spPr/>
        <p:txBody>
          <a:bodyPr/>
          <a:lstStyle/>
          <a:p>
            <a:fld id="{2F157247-27E4-4418-B0F8-4ADC1D62559E}" type="slidenum">
              <a:rPr lang="en-GB" smtClean="0"/>
              <a:pPr/>
              <a:t>21</a:t>
            </a:fld>
            <a:endParaRPr lang="en-GB"/>
          </a:p>
        </p:txBody>
      </p:sp>
    </p:spTree>
    <p:extLst>
      <p:ext uri="{BB962C8B-B14F-4D97-AF65-F5344CB8AC3E}">
        <p14:creationId xmlns:p14="http://schemas.microsoft.com/office/powerpoint/2010/main" val="29226566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a:t>LAYERS IN THE OSI </a:t>
            </a:r>
            <a:r>
              <a:rPr lang="en-GB" dirty="0" smtClean="0"/>
              <a:t>MODEL</a:t>
            </a:r>
            <a:endParaRPr lang="en-GB" dirty="0"/>
          </a:p>
        </p:txBody>
      </p:sp>
      <p:sp>
        <p:nvSpPr>
          <p:cNvPr id="5" name="Text Placeholder 4"/>
          <p:cNvSpPr>
            <a:spLocks noGrp="1"/>
          </p:cNvSpPr>
          <p:nvPr>
            <p:ph type="body" idx="1"/>
          </p:nvPr>
        </p:nvSpPr>
        <p:spPr/>
        <p:txBody>
          <a:bodyPr>
            <a:normAutofit fontScale="92500" lnSpcReduction="20000"/>
          </a:bodyPr>
          <a:lstStyle/>
          <a:p>
            <a:r>
              <a:rPr lang="en-GB" dirty="0" smtClean="0"/>
              <a:t>In this section we briefly describe the functions of each layer in the OSI model.</a:t>
            </a:r>
          </a:p>
          <a:p>
            <a:endParaRPr lang="en-GB" dirty="0"/>
          </a:p>
        </p:txBody>
      </p:sp>
      <p:sp>
        <p:nvSpPr>
          <p:cNvPr id="3" name="Slide Number Placeholder 2"/>
          <p:cNvSpPr>
            <a:spLocks noGrp="1"/>
          </p:cNvSpPr>
          <p:nvPr>
            <p:ph type="sldNum" sz="quarter" idx="12"/>
          </p:nvPr>
        </p:nvSpPr>
        <p:spPr/>
        <p:txBody>
          <a:bodyPr/>
          <a:lstStyle/>
          <a:p>
            <a:fld id="{2F157247-27E4-4418-B0F8-4ADC1D62559E}" type="slidenum">
              <a:rPr lang="en-GB" smtClean="0"/>
              <a:pPr/>
              <a:t>22</a:t>
            </a:fld>
            <a:endParaRPr lang="en-GB"/>
          </a:p>
        </p:txBody>
      </p:sp>
    </p:spTree>
    <p:extLst>
      <p:ext uri="{BB962C8B-B14F-4D97-AF65-F5344CB8AC3E}">
        <p14:creationId xmlns:p14="http://schemas.microsoft.com/office/powerpoint/2010/main" val="3601236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rtl="0"/>
            <a:r>
              <a:rPr lang="en-US" sz="3200"/>
              <a:t>Physical layer</a:t>
            </a:r>
          </a:p>
        </p:txBody>
      </p:sp>
      <p:sp>
        <p:nvSpPr>
          <p:cNvPr id="20483" name="Rectangle 3"/>
          <p:cNvSpPr>
            <a:spLocks noGrp="1" noChangeArrowheads="1"/>
          </p:cNvSpPr>
          <p:nvPr>
            <p:ph idx="1"/>
          </p:nvPr>
        </p:nvSpPr>
        <p:spPr/>
        <p:txBody>
          <a:bodyPr>
            <a:normAutofit fontScale="77500" lnSpcReduction="20000"/>
          </a:bodyPr>
          <a:lstStyle/>
          <a:p>
            <a:pPr algn="l" rtl="0"/>
            <a:r>
              <a:rPr lang="en-US" sz="2400" dirty="0" smtClean="0"/>
              <a:t>The physical layer coordinates the functions required to transmit a bit stream over a physical medium.</a:t>
            </a:r>
          </a:p>
          <a:p>
            <a:pPr algn="l" rtl="0"/>
            <a:r>
              <a:rPr lang="en-US" sz="2400" dirty="0" smtClean="0"/>
              <a:t>It defines the procedures  and functions that physical devices and interfaces  have to perform for transmission occur</a:t>
            </a:r>
            <a:r>
              <a:rPr lang="en-US" sz="2800" dirty="0" smtClean="0"/>
              <a:t>.</a:t>
            </a:r>
          </a:p>
          <a:p>
            <a:pPr algn="l" rtl="0"/>
            <a:r>
              <a:rPr lang="en-US" sz="2400" dirty="0" smtClean="0"/>
              <a:t>The </a:t>
            </a:r>
            <a:r>
              <a:rPr lang="en-US" sz="2400" dirty="0"/>
              <a:t>physical layer is concerned with the following:</a:t>
            </a:r>
          </a:p>
          <a:p>
            <a:pPr marL="1009650" lvl="1" indent="-609600" algn="l" rtl="0"/>
            <a:r>
              <a:rPr lang="en-US" sz="2000" dirty="0"/>
              <a:t>Physical characteristics of interfaces and </a:t>
            </a:r>
            <a:r>
              <a:rPr lang="en-US" sz="2000" dirty="0" smtClean="0"/>
              <a:t>media:</a:t>
            </a:r>
          </a:p>
          <a:p>
            <a:pPr marL="1009650" lvl="1" indent="-609600" algn="l" rtl="0"/>
            <a:r>
              <a:rPr lang="en-US" sz="2000" dirty="0" smtClean="0"/>
              <a:t>Representation </a:t>
            </a:r>
            <a:r>
              <a:rPr lang="en-US" sz="2000" dirty="0"/>
              <a:t>of the </a:t>
            </a:r>
            <a:r>
              <a:rPr lang="en-US" sz="2000" dirty="0" smtClean="0"/>
              <a:t>bits</a:t>
            </a:r>
          </a:p>
          <a:p>
            <a:pPr marL="1009650" lvl="1" indent="-609600" algn="l" rtl="0"/>
            <a:r>
              <a:rPr lang="en-GB" sz="2000" dirty="0" smtClean="0"/>
              <a:t>Data rate, the number of bits sent each second. </a:t>
            </a:r>
          </a:p>
          <a:p>
            <a:pPr marL="1009650" lvl="1" indent="-609600" algn="l" rtl="0"/>
            <a:r>
              <a:rPr lang="en-GB" sz="2000" dirty="0" smtClean="0"/>
              <a:t>Line configuration, Point to point or multipoint configuration. </a:t>
            </a:r>
          </a:p>
          <a:p>
            <a:pPr marL="1009650" lvl="1" indent="-609600" algn="l" rtl="0"/>
            <a:r>
              <a:rPr lang="en-GB" sz="2000" dirty="0" smtClean="0"/>
              <a:t>Physical topology</a:t>
            </a:r>
          </a:p>
          <a:p>
            <a:pPr marL="1009650" lvl="1" indent="-609600" algn="l" rtl="0"/>
            <a:r>
              <a:rPr lang="en-GB" sz="2000" dirty="0" smtClean="0"/>
              <a:t>Transmission Mode : Simplex, half duplex or full duplex</a:t>
            </a:r>
          </a:p>
          <a:p>
            <a:pPr marL="609600" indent="-609600" algn="l" rtl="0"/>
            <a:endParaRPr lang="en-US" sz="2400" dirty="0" smtClean="0"/>
          </a:p>
        </p:txBody>
      </p:sp>
      <p:sp>
        <p:nvSpPr>
          <p:cNvPr id="4" name="Slide Number Placeholder 3"/>
          <p:cNvSpPr>
            <a:spLocks noGrp="1"/>
          </p:cNvSpPr>
          <p:nvPr>
            <p:ph type="sldNum" sz="quarter" idx="12"/>
          </p:nvPr>
        </p:nvSpPr>
        <p:spPr/>
        <p:txBody>
          <a:bodyPr/>
          <a:lstStyle/>
          <a:p>
            <a:pPr algn="l"/>
            <a:fld id="{2F157247-27E4-4418-B0F8-4ADC1D62559E}" type="slidenum">
              <a:rPr lang="en-GB" smtClean="0"/>
              <a:pPr algn="l"/>
              <a:t>23</a:t>
            </a:fld>
            <a:endParaRPr lang="en-GB"/>
          </a:p>
        </p:txBody>
      </p:sp>
    </p:spTree>
    <p:extLst>
      <p:ext uri="{BB962C8B-B14F-4D97-AF65-F5344CB8AC3E}">
        <p14:creationId xmlns:p14="http://schemas.microsoft.com/office/powerpoint/2010/main" val="3963330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2"/>
          <p:cNvSpPr>
            <a:spLocks noGrp="1"/>
          </p:cNvSpPr>
          <p:nvPr>
            <p:ph type="sldNum" sz="quarter" idx="12"/>
          </p:nvPr>
        </p:nvSpPr>
        <p:spPr/>
        <p:txBody>
          <a:bodyPr/>
          <a:lstStyle/>
          <a:p>
            <a:fld id="{0E134FC5-90B6-4638-BB8E-E73FF3252A5D}" type="slidenum">
              <a:rPr lang="en-US"/>
              <a:pPr/>
              <a:t>24</a:t>
            </a:fld>
            <a:endParaRPr lang="en-US"/>
          </a:p>
        </p:txBody>
      </p:sp>
      <p:sp>
        <p:nvSpPr>
          <p:cNvPr id="704514"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4515"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4516"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4517"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4518"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4519"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4520"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4521"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4522" name="Line 10"/>
          <p:cNvSpPr>
            <a:spLocks noChangeShapeType="1"/>
          </p:cNvSpPr>
          <p:nvPr/>
        </p:nvSpPr>
        <p:spPr bwMode="auto">
          <a:xfrm>
            <a:off x="609600" y="47244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4523" name="Rectangle 11"/>
          <p:cNvSpPr>
            <a:spLocks noChangeArrowheads="1"/>
          </p:cNvSpPr>
          <p:nvPr/>
        </p:nvSpPr>
        <p:spPr bwMode="auto">
          <a:xfrm>
            <a:off x="647700" y="3063875"/>
            <a:ext cx="8077200" cy="1554163"/>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The physical layer is responsible for moving individual bits from one</a:t>
            </a:r>
          </a:p>
          <a:p>
            <a:pPr algn="ctr"/>
            <a:r>
              <a:rPr lang="en-US" sz="3200" i="1">
                <a:solidFill>
                  <a:schemeClr val="bg1"/>
                </a:solidFill>
                <a:latin typeface="Arial" charset="0"/>
              </a:rPr>
              <a:t>(node) to the next.</a:t>
            </a:r>
          </a:p>
        </p:txBody>
      </p:sp>
      <p:grpSp>
        <p:nvGrpSpPr>
          <p:cNvPr id="704524" name="Group 12"/>
          <p:cNvGrpSpPr>
            <a:grpSpLocks/>
          </p:cNvGrpSpPr>
          <p:nvPr/>
        </p:nvGrpSpPr>
        <p:grpSpPr bwMode="auto">
          <a:xfrm>
            <a:off x="609600" y="2133600"/>
            <a:ext cx="1143000" cy="566738"/>
            <a:chOff x="1200" y="1248"/>
            <a:chExt cx="720" cy="357"/>
          </a:xfrm>
        </p:grpSpPr>
        <p:pic>
          <p:nvPicPr>
            <p:cNvPr id="704525"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26"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spTree>
    <p:extLst>
      <p:ext uri="{BB962C8B-B14F-4D97-AF65-F5344CB8AC3E}">
        <p14:creationId xmlns:p14="http://schemas.microsoft.com/office/powerpoint/2010/main" val="27571900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45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704524"/>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04521"/>
                                        </p:tgtEl>
                                        <p:attrNameLst>
                                          <p:attrName>style.visibility</p:attrName>
                                        </p:attrNameLst>
                                      </p:cBhvr>
                                      <p:to>
                                        <p:strVal val="visible"/>
                                      </p:to>
                                    </p:set>
                                    <p:animEffect transition="in" filter="checkerboard(across)">
                                      <p:cBhvr>
                                        <p:cTn id="14" dur="500"/>
                                        <p:tgtEl>
                                          <p:spTgt spid="704521"/>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704522"/>
                                        </p:tgtEl>
                                        <p:attrNameLst>
                                          <p:attrName>style.visibility</p:attrName>
                                        </p:attrNameLst>
                                      </p:cBhvr>
                                      <p:to>
                                        <p:strVal val="visible"/>
                                      </p:to>
                                    </p:set>
                                    <p:animEffect transition="in" filter="checkerboard(across)">
                                      <p:cBhvr>
                                        <p:cTn id="18" dur="500"/>
                                        <p:tgtEl>
                                          <p:spTgt spid="704522"/>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704523"/>
                                        </p:tgtEl>
                                        <p:attrNameLst>
                                          <p:attrName>style.visibility</p:attrName>
                                        </p:attrNameLst>
                                      </p:cBhvr>
                                      <p:to>
                                        <p:strVal val="visible"/>
                                      </p:to>
                                    </p:set>
                                    <p:animEffect transition="in" filter="checkerboard(across)">
                                      <p:cBhvr>
                                        <p:cTn id="22" dur="500"/>
                                        <p:tgtEl>
                                          <p:spTgt spid="704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4521" grpId="0" animBg="1"/>
      <p:bldP spid="704522" grpId="0" animBg="1"/>
      <p:bldP spid="70452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2"/>
          <p:cNvSpPr>
            <a:spLocks noGrp="1"/>
          </p:cNvSpPr>
          <p:nvPr>
            <p:ph type="sldNum" sz="quarter" idx="12"/>
          </p:nvPr>
        </p:nvSpPr>
        <p:spPr/>
        <p:txBody>
          <a:bodyPr/>
          <a:lstStyle/>
          <a:p>
            <a:fld id="{3CB2F99E-8DDC-40DE-8E50-85E98D312973}" type="slidenum">
              <a:rPr lang="en-US"/>
              <a:pPr/>
              <a:t>25</a:t>
            </a:fld>
            <a:endParaRPr lang="en-US"/>
          </a:p>
        </p:txBody>
      </p:sp>
      <p:sp>
        <p:nvSpPr>
          <p:cNvPr id="706562"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6563"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6564"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6565"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6566"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6567"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6568"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6569"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6570" name="Line 10"/>
          <p:cNvSpPr>
            <a:spLocks noChangeShapeType="1"/>
          </p:cNvSpPr>
          <p:nvPr/>
        </p:nvSpPr>
        <p:spPr bwMode="auto">
          <a:xfrm>
            <a:off x="609600" y="41910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6571" name="Rectangle 11"/>
          <p:cNvSpPr>
            <a:spLocks noChangeArrowheads="1"/>
          </p:cNvSpPr>
          <p:nvPr/>
        </p:nvSpPr>
        <p:spPr bwMode="auto">
          <a:xfrm>
            <a:off x="647700" y="3063875"/>
            <a:ext cx="8077200" cy="1066800"/>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dirty="0">
                <a:solidFill>
                  <a:schemeClr val="bg1"/>
                </a:solidFill>
                <a:latin typeface="Arial" charset="0"/>
              </a:rPr>
              <a:t>The unit of communication at the physical layer is a bit.</a:t>
            </a:r>
          </a:p>
        </p:txBody>
      </p:sp>
      <p:grpSp>
        <p:nvGrpSpPr>
          <p:cNvPr id="706572" name="Group 12"/>
          <p:cNvGrpSpPr>
            <a:grpSpLocks/>
          </p:cNvGrpSpPr>
          <p:nvPr/>
        </p:nvGrpSpPr>
        <p:grpSpPr bwMode="auto">
          <a:xfrm>
            <a:off x="609600" y="2133600"/>
            <a:ext cx="1143000" cy="566738"/>
            <a:chOff x="1200" y="1248"/>
            <a:chExt cx="720" cy="357"/>
          </a:xfrm>
        </p:grpSpPr>
        <p:pic>
          <p:nvPicPr>
            <p:cNvPr id="706573"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6574"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pic>
        <p:nvPicPr>
          <p:cNvPr id="1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588" y="4293096"/>
            <a:ext cx="8126412" cy="1840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60056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657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706572"/>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06569"/>
                                        </p:tgtEl>
                                        <p:attrNameLst>
                                          <p:attrName>style.visibility</p:attrName>
                                        </p:attrNameLst>
                                      </p:cBhvr>
                                      <p:to>
                                        <p:strVal val="visible"/>
                                      </p:to>
                                    </p:set>
                                    <p:animEffect transition="in" filter="checkerboard(across)">
                                      <p:cBhvr>
                                        <p:cTn id="14" dur="500"/>
                                        <p:tgtEl>
                                          <p:spTgt spid="706569"/>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706570"/>
                                        </p:tgtEl>
                                        <p:attrNameLst>
                                          <p:attrName>style.visibility</p:attrName>
                                        </p:attrNameLst>
                                      </p:cBhvr>
                                      <p:to>
                                        <p:strVal val="visible"/>
                                      </p:to>
                                    </p:set>
                                    <p:animEffect transition="in" filter="checkerboard(across)">
                                      <p:cBhvr>
                                        <p:cTn id="18" dur="500"/>
                                        <p:tgtEl>
                                          <p:spTgt spid="706570"/>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706571"/>
                                        </p:tgtEl>
                                        <p:attrNameLst>
                                          <p:attrName>style.visibility</p:attrName>
                                        </p:attrNameLst>
                                      </p:cBhvr>
                                      <p:to>
                                        <p:strVal val="visible"/>
                                      </p:to>
                                    </p:set>
                                    <p:animEffect transition="in" filter="checkerboard(across)">
                                      <p:cBhvr>
                                        <p:cTn id="22" dur="500"/>
                                        <p:tgtEl>
                                          <p:spTgt spid="7065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69" grpId="0" animBg="1"/>
      <p:bldP spid="706570" grpId="0" animBg="1"/>
      <p:bldP spid="70657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Link Layer</a:t>
            </a:r>
            <a:endParaRPr lang="en-GB" dirty="0"/>
          </a:p>
        </p:txBody>
      </p:sp>
      <p:sp>
        <p:nvSpPr>
          <p:cNvPr id="3" name="Content Placeholder 2"/>
          <p:cNvSpPr>
            <a:spLocks noGrp="1"/>
          </p:cNvSpPr>
          <p:nvPr>
            <p:ph idx="1"/>
          </p:nvPr>
        </p:nvSpPr>
        <p:spPr>
          <a:xfrm>
            <a:off x="345299" y="4149080"/>
            <a:ext cx="8461538" cy="2685948"/>
          </a:xfrm>
        </p:spPr>
        <p:txBody>
          <a:bodyPr>
            <a:noAutofit/>
          </a:bodyPr>
          <a:lstStyle/>
          <a:p>
            <a:pPr algn="l" rtl="0"/>
            <a:r>
              <a:rPr lang="en-US" sz="2000" dirty="0" smtClean="0"/>
              <a:t>The data link layer transforms  the physical layer, a raw transmission facility, to a reliable link ( it make the physical layer appear error-free to the upper layer)</a:t>
            </a:r>
          </a:p>
          <a:p>
            <a:pPr algn="l" rtl="0"/>
            <a:r>
              <a:rPr lang="en-US" sz="2000" dirty="0" smtClean="0"/>
              <a:t>it responsible for node-to-node delivery. </a:t>
            </a:r>
          </a:p>
          <a:p>
            <a:pPr algn="l" rtl="0"/>
            <a:r>
              <a:rPr lang="en-US" sz="2000" dirty="0" smtClean="0"/>
              <a:t>The Data Link layer is concerned with the following:</a:t>
            </a:r>
          </a:p>
          <a:p>
            <a:pPr lvl="1" algn="l" rtl="0"/>
            <a:r>
              <a:rPr lang="en-US" sz="2400" dirty="0" smtClean="0"/>
              <a:t>Framing. </a:t>
            </a:r>
          </a:p>
          <a:p>
            <a:pPr lvl="1" algn="l" rtl="0"/>
            <a:r>
              <a:rPr lang="en-US" sz="2400" dirty="0" smtClean="0"/>
              <a:t>Physical addressing, each node has its unique address.</a:t>
            </a:r>
          </a:p>
          <a:p>
            <a:pPr lvl="1" algn="l" rtl="0"/>
            <a:r>
              <a:rPr lang="en-US" sz="2400" dirty="0" smtClean="0"/>
              <a:t>Flow Control. </a:t>
            </a:r>
          </a:p>
          <a:p>
            <a:pPr lvl="1" algn="l" rtl="0"/>
            <a:r>
              <a:rPr lang="en-US" sz="2400" dirty="0" smtClean="0"/>
              <a:t>Access Control.</a:t>
            </a:r>
          </a:p>
          <a:p>
            <a:pPr lvl="1" algn="l" rtl="0"/>
            <a:r>
              <a:rPr lang="en-US" sz="2400" dirty="0" smtClean="0"/>
              <a:t>Error control, </a:t>
            </a:r>
            <a:r>
              <a:rPr lang="en-US" sz="1800" dirty="0" smtClean="0"/>
              <a:t>normally achieved through a trailer to the end of the frame.</a:t>
            </a:r>
          </a:p>
          <a:p>
            <a:pPr marL="457200" lvl="1" indent="0" algn="l" rtl="0">
              <a:lnSpc>
                <a:spcPct val="80000"/>
              </a:lnSpc>
              <a:buNone/>
            </a:pPr>
            <a:endParaRPr lang="en-US" sz="2400" dirty="0" smtClean="0"/>
          </a:p>
          <a:p>
            <a:pPr marL="457200" lvl="1" indent="0" algn="l" rtl="0">
              <a:buNone/>
            </a:pPr>
            <a:endParaRPr lang="en-US" sz="2400" dirty="0" smtClean="0"/>
          </a:p>
          <a:p>
            <a:pPr algn="l" rtl="0"/>
            <a:endParaRPr lang="en-US" sz="2000" dirty="0" smtClean="0"/>
          </a:p>
          <a:p>
            <a:pPr algn="l" rtl="0"/>
            <a:endParaRPr lang="en-US" sz="2000" dirty="0" smtClean="0"/>
          </a:p>
          <a:p>
            <a:pPr algn="l" rtl="0"/>
            <a:endParaRPr lang="en-GB" sz="2000" dirty="0"/>
          </a:p>
        </p:txBody>
      </p:sp>
      <p:sp>
        <p:nvSpPr>
          <p:cNvPr id="5" name="Slide Number Placeholder 4"/>
          <p:cNvSpPr>
            <a:spLocks noGrp="1"/>
          </p:cNvSpPr>
          <p:nvPr>
            <p:ph type="sldNum" sz="quarter" idx="12"/>
          </p:nvPr>
        </p:nvSpPr>
        <p:spPr/>
        <p:txBody>
          <a:bodyPr/>
          <a:lstStyle/>
          <a:p>
            <a:fld id="{2F157247-27E4-4418-B0F8-4ADC1D62559E}" type="slidenum">
              <a:rPr lang="en-GB" smtClean="0"/>
              <a:pPr/>
              <a:t>26</a:t>
            </a:fld>
            <a:endParaRPr lang="en-GB"/>
          </a:p>
        </p:txBody>
      </p:sp>
    </p:spTree>
    <p:extLst>
      <p:ext uri="{BB962C8B-B14F-4D97-AF65-F5344CB8AC3E}">
        <p14:creationId xmlns:p14="http://schemas.microsoft.com/office/powerpoint/2010/main" val="13623447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2"/>
          <p:cNvSpPr>
            <a:spLocks noGrp="1"/>
          </p:cNvSpPr>
          <p:nvPr>
            <p:ph type="sldNum" sz="quarter" idx="12"/>
          </p:nvPr>
        </p:nvSpPr>
        <p:spPr/>
        <p:txBody>
          <a:bodyPr/>
          <a:lstStyle/>
          <a:p>
            <a:fld id="{DE4FF4F2-0AA6-4C4D-9728-FAE0B091A332}" type="slidenum">
              <a:rPr lang="en-US"/>
              <a:pPr/>
              <a:t>27</a:t>
            </a:fld>
            <a:endParaRPr lang="en-US"/>
          </a:p>
        </p:txBody>
      </p:sp>
      <p:pic>
        <p:nvPicPr>
          <p:cNvPr id="585739"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9475" y="2992438"/>
            <a:ext cx="6892925" cy="2427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5730"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Communication </a:t>
            </a:r>
            <a:r>
              <a:rPr lang="en-US" altLang="en-US" i="1" dirty="0">
                <a:latin typeface="Times New Roman" pitchFamily="18" charset="0"/>
              </a:rPr>
              <a:t>at the data link layer</a:t>
            </a:r>
          </a:p>
        </p:txBody>
      </p:sp>
      <p:sp>
        <p:nvSpPr>
          <p:cNvPr id="585731"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5732"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5733"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5734"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5735"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5736"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5737"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585741"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 y="1066800"/>
            <a:ext cx="80168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42" name="Picture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46175" y="1878013"/>
            <a:ext cx="1673225" cy="817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43" name="Picture 1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67050" y="1892300"/>
            <a:ext cx="666750" cy="80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44" name="Picture 1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38600" y="1905000"/>
            <a:ext cx="1262063"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45" name="Picture 1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572125" y="1885950"/>
            <a:ext cx="1819275"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46" name="Picture 1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49350" y="4038600"/>
            <a:ext cx="174625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47" name="Picture 1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590800" y="4192588"/>
            <a:ext cx="996950" cy="106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48" name="Picture 20"/>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038600" y="5349875"/>
            <a:ext cx="1362075"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49" name="Picture 21"/>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514975" y="5334000"/>
            <a:ext cx="2028825" cy="53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08423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857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8574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585742"/>
                                        </p:tgtEl>
                                        <p:attrNameLst>
                                          <p:attrName>style.visibility</p:attrName>
                                        </p:attrNameLst>
                                      </p:cBhvr>
                                      <p:to>
                                        <p:strVal val="visible"/>
                                      </p:to>
                                    </p:set>
                                    <p:animEffect transition="in" filter="wipe(left)">
                                      <p:cBhvr>
                                        <p:cTn id="15" dur="2000"/>
                                        <p:tgtEl>
                                          <p:spTgt spid="585742"/>
                                        </p:tgtEl>
                                      </p:cBhvr>
                                    </p:animEffect>
                                  </p:childTnLst>
                                </p:cTn>
                              </p:par>
                              <p:par>
                                <p:cTn id="16" presetID="22" presetClass="entr" presetSubtype="8" fill="hold" nodeType="withEffect">
                                  <p:stCondLst>
                                    <p:cond delay="0"/>
                                  </p:stCondLst>
                                  <p:childTnLst>
                                    <p:set>
                                      <p:cBhvr>
                                        <p:cTn id="17" dur="1" fill="hold">
                                          <p:stCondLst>
                                            <p:cond delay="0"/>
                                          </p:stCondLst>
                                        </p:cTn>
                                        <p:tgtEl>
                                          <p:spTgt spid="585746"/>
                                        </p:tgtEl>
                                        <p:attrNameLst>
                                          <p:attrName>style.visibility</p:attrName>
                                        </p:attrNameLst>
                                      </p:cBhvr>
                                      <p:to>
                                        <p:strVal val="visible"/>
                                      </p:to>
                                    </p:set>
                                    <p:animEffect transition="in" filter="wipe(left)">
                                      <p:cBhvr>
                                        <p:cTn id="18" dur="2000"/>
                                        <p:tgtEl>
                                          <p:spTgt spid="58574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585743"/>
                                        </p:tgtEl>
                                        <p:attrNameLst>
                                          <p:attrName>style.visibility</p:attrName>
                                        </p:attrNameLst>
                                      </p:cBhvr>
                                      <p:to>
                                        <p:strVal val="visible"/>
                                      </p:to>
                                    </p:set>
                                    <p:animEffect transition="in" filter="wipe(left)">
                                      <p:cBhvr>
                                        <p:cTn id="23" dur="2000"/>
                                        <p:tgtEl>
                                          <p:spTgt spid="585743"/>
                                        </p:tgtEl>
                                      </p:cBhvr>
                                    </p:animEffect>
                                  </p:childTnLst>
                                </p:cTn>
                              </p:par>
                              <p:par>
                                <p:cTn id="24" presetID="22" presetClass="entr" presetSubtype="8" fill="hold" nodeType="withEffect">
                                  <p:stCondLst>
                                    <p:cond delay="0"/>
                                  </p:stCondLst>
                                  <p:childTnLst>
                                    <p:set>
                                      <p:cBhvr>
                                        <p:cTn id="25" dur="1" fill="hold">
                                          <p:stCondLst>
                                            <p:cond delay="0"/>
                                          </p:stCondLst>
                                        </p:cTn>
                                        <p:tgtEl>
                                          <p:spTgt spid="585747"/>
                                        </p:tgtEl>
                                        <p:attrNameLst>
                                          <p:attrName>style.visibility</p:attrName>
                                        </p:attrNameLst>
                                      </p:cBhvr>
                                      <p:to>
                                        <p:strVal val="visible"/>
                                      </p:to>
                                    </p:set>
                                    <p:animEffect transition="in" filter="wipe(left)">
                                      <p:cBhvr>
                                        <p:cTn id="26" dur="2000"/>
                                        <p:tgtEl>
                                          <p:spTgt spid="58574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585744"/>
                                        </p:tgtEl>
                                        <p:attrNameLst>
                                          <p:attrName>style.visibility</p:attrName>
                                        </p:attrNameLst>
                                      </p:cBhvr>
                                      <p:to>
                                        <p:strVal val="visible"/>
                                      </p:to>
                                    </p:set>
                                    <p:animEffect transition="in" filter="wipe(left)">
                                      <p:cBhvr>
                                        <p:cTn id="31" dur="2000"/>
                                        <p:tgtEl>
                                          <p:spTgt spid="585744"/>
                                        </p:tgtEl>
                                      </p:cBhvr>
                                    </p:animEffect>
                                  </p:childTnLst>
                                </p:cTn>
                              </p:par>
                              <p:par>
                                <p:cTn id="32" presetID="22" presetClass="entr" presetSubtype="8" fill="hold" nodeType="withEffect">
                                  <p:stCondLst>
                                    <p:cond delay="0"/>
                                  </p:stCondLst>
                                  <p:childTnLst>
                                    <p:set>
                                      <p:cBhvr>
                                        <p:cTn id="33" dur="1" fill="hold">
                                          <p:stCondLst>
                                            <p:cond delay="0"/>
                                          </p:stCondLst>
                                        </p:cTn>
                                        <p:tgtEl>
                                          <p:spTgt spid="585748"/>
                                        </p:tgtEl>
                                        <p:attrNameLst>
                                          <p:attrName>style.visibility</p:attrName>
                                        </p:attrNameLst>
                                      </p:cBhvr>
                                      <p:to>
                                        <p:strVal val="visible"/>
                                      </p:to>
                                    </p:set>
                                    <p:animEffect transition="in" filter="wipe(left)">
                                      <p:cBhvr>
                                        <p:cTn id="34" dur="2000"/>
                                        <p:tgtEl>
                                          <p:spTgt spid="58574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585745"/>
                                        </p:tgtEl>
                                        <p:attrNameLst>
                                          <p:attrName>style.visibility</p:attrName>
                                        </p:attrNameLst>
                                      </p:cBhvr>
                                      <p:to>
                                        <p:strVal val="visible"/>
                                      </p:to>
                                    </p:set>
                                    <p:animEffect transition="in" filter="wipe(left)">
                                      <p:cBhvr>
                                        <p:cTn id="39" dur="2000"/>
                                        <p:tgtEl>
                                          <p:spTgt spid="585745"/>
                                        </p:tgtEl>
                                      </p:cBhvr>
                                    </p:animEffect>
                                  </p:childTnLst>
                                </p:cTn>
                              </p:par>
                              <p:par>
                                <p:cTn id="40" presetID="22" presetClass="entr" presetSubtype="8" fill="hold" nodeType="withEffect">
                                  <p:stCondLst>
                                    <p:cond delay="0"/>
                                  </p:stCondLst>
                                  <p:childTnLst>
                                    <p:set>
                                      <p:cBhvr>
                                        <p:cTn id="41" dur="1" fill="hold">
                                          <p:stCondLst>
                                            <p:cond delay="0"/>
                                          </p:stCondLst>
                                        </p:cTn>
                                        <p:tgtEl>
                                          <p:spTgt spid="585749"/>
                                        </p:tgtEl>
                                        <p:attrNameLst>
                                          <p:attrName>style.visibility</p:attrName>
                                        </p:attrNameLst>
                                      </p:cBhvr>
                                      <p:to>
                                        <p:strVal val="visible"/>
                                      </p:to>
                                    </p:set>
                                    <p:animEffect transition="in" filter="wipe(left)">
                                      <p:cBhvr>
                                        <p:cTn id="42" dur="2000"/>
                                        <p:tgtEl>
                                          <p:spTgt spid="5857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2"/>
          <p:cNvSpPr>
            <a:spLocks noGrp="1"/>
          </p:cNvSpPr>
          <p:nvPr>
            <p:ph type="sldNum" sz="quarter" idx="12"/>
          </p:nvPr>
        </p:nvSpPr>
        <p:spPr/>
        <p:txBody>
          <a:bodyPr/>
          <a:lstStyle/>
          <a:p>
            <a:fld id="{05FDC04C-56C4-4726-B5C2-60D70BAFD63A}" type="slidenum">
              <a:rPr lang="en-US"/>
              <a:pPr/>
              <a:t>28</a:t>
            </a:fld>
            <a:endParaRPr lang="en-US"/>
          </a:p>
        </p:txBody>
      </p:sp>
      <p:sp>
        <p:nvSpPr>
          <p:cNvPr id="708610"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8611"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8612"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8613"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8614"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8615"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8616"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8617"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8618" name="Line 10"/>
          <p:cNvSpPr>
            <a:spLocks noChangeShapeType="1"/>
          </p:cNvSpPr>
          <p:nvPr/>
        </p:nvSpPr>
        <p:spPr bwMode="auto">
          <a:xfrm>
            <a:off x="609600" y="41910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8619" name="Rectangle 11"/>
          <p:cNvSpPr>
            <a:spLocks noChangeArrowheads="1"/>
          </p:cNvSpPr>
          <p:nvPr/>
        </p:nvSpPr>
        <p:spPr bwMode="auto">
          <a:xfrm>
            <a:off x="647700" y="3063875"/>
            <a:ext cx="8077200" cy="1066800"/>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The unit of communication at the data link layer is a frame.</a:t>
            </a:r>
          </a:p>
        </p:txBody>
      </p:sp>
      <p:grpSp>
        <p:nvGrpSpPr>
          <p:cNvPr id="708620" name="Group 12"/>
          <p:cNvGrpSpPr>
            <a:grpSpLocks/>
          </p:cNvGrpSpPr>
          <p:nvPr/>
        </p:nvGrpSpPr>
        <p:grpSpPr bwMode="auto">
          <a:xfrm>
            <a:off x="609600" y="2133600"/>
            <a:ext cx="1143000" cy="566738"/>
            <a:chOff x="1200" y="1248"/>
            <a:chExt cx="720" cy="357"/>
          </a:xfrm>
        </p:grpSpPr>
        <p:pic>
          <p:nvPicPr>
            <p:cNvPr id="708621"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8622"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pic>
        <p:nvPicPr>
          <p:cNvPr id="17"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a:xfrm>
            <a:off x="609600" y="4191000"/>
            <a:ext cx="8153400" cy="1974304"/>
          </a:xfrm>
          <a:prstGeom prst="rect">
            <a:avLst/>
          </a:prstGeom>
          <a:noFill/>
          <a:ln/>
        </p:spPr>
      </p:pic>
    </p:spTree>
    <p:extLst>
      <p:ext uri="{BB962C8B-B14F-4D97-AF65-F5344CB8AC3E}">
        <p14:creationId xmlns:p14="http://schemas.microsoft.com/office/powerpoint/2010/main" val="34450768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862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708620"/>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08617"/>
                                        </p:tgtEl>
                                        <p:attrNameLst>
                                          <p:attrName>style.visibility</p:attrName>
                                        </p:attrNameLst>
                                      </p:cBhvr>
                                      <p:to>
                                        <p:strVal val="visible"/>
                                      </p:to>
                                    </p:set>
                                    <p:animEffect transition="in" filter="checkerboard(across)">
                                      <p:cBhvr>
                                        <p:cTn id="14" dur="500"/>
                                        <p:tgtEl>
                                          <p:spTgt spid="708617"/>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708618"/>
                                        </p:tgtEl>
                                        <p:attrNameLst>
                                          <p:attrName>style.visibility</p:attrName>
                                        </p:attrNameLst>
                                      </p:cBhvr>
                                      <p:to>
                                        <p:strVal val="visible"/>
                                      </p:to>
                                    </p:set>
                                    <p:animEffect transition="in" filter="checkerboard(across)">
                                      <p:cBhvr>
                                        <p:cTn id="18" dur="500"/>
                                        <p:tgtEl>
                                          <p:spTgt spid="708618"/>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708619"/>
                                        </p:tgtEl>
                                        <p:attrNameLst>
                                          <p:attrName>style.visibility</p:attrName>
                                        </p:attrNameLst>
                                      </p:cBhvr>
                                      <p:to>
                                        <p:strVal val="visible"/>
                                      </p:to>
                                    </p:set>
                                    <p:animEffect transition="in" filter="checkerboard(across)">
                                      <p:cBhvr>
                                        <p:cTn id="22" dur="500"/>
                                        <p:tgtEl>
                                          <p:spTgt spid="7086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8617" grpId="0" animBg="1"/>
      <p:bldP spid="708618" grpId="0" animBg="1"/>
      <p:bldP spid="70861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GB" dirty="0" smtClean="0"/>
              <a:t>Network Layer</a:t>
            </a:r>
            <a:endParaRPr lang="en-GB" dirty="0"/>
          </a:p>
        </p:txBody>
      </p:sp>
      <p:sp>
        <p:nvSpPr>
          <p:cNvPr id="3" name="Content Placeholder 2"/>
          <p:cNvSpPr>
            <a:spLocks noGrp="1"/>
          </p:cNvSpPr>
          <p:nvPr>
            <p:ph idx="1"/>
          </p:nvPr>
        </p:nvSpPr>
        <p:spPr/>
        <p:txBody>
          <a:bodyPr>
            <a:normAutofit/>
          </a:bodyPr>
          <a:lstStyle/>
          <a:p>
            <a:pPr algn="l" rtl="0">
              <a:buFontTx/>
              <a:buChar char="•"/>
            </a:pPr>
            <a:r>
              <a:rPr lang="en-US" sz="2400" dirty="0" smtClean="0"/>
              <a:t>Is responsible for the source-to-destination delivery of a </a:t>
            </a:r>
            <a:r>
              <a:rPr lang="en-US" sz="2400" b="1" dirty="0" smtClean="0"/>
              <a:t>packet</a:t>
            </a:r>
            <a:r>
              <a:rPr lang="en-US" sz="2400" dirty="0" smtClean="0"/>
              <a:t> possible </a:t>
            </a:r>
            <a:r>
              <a:rPr lang="en-US" sz="2400" b="1" dirty="0" smtClean="0"/>
              <a:t>across multiple networks.</a:t>
            </a:r>
          </a:p>
          <a:p>
            <a:pPr algn="l" rtl="0"/>
            <a:r>
              <a:rPr lang="en-US" sz="2400" dirty="0" smtClean="0"/>
              <a:t>Functions:</a:t>
            </a:r>
          </a:p>
          <a:p>
            <a:pPr lvl="1" algn="l" rtl="0">
              <a:buFontTx/>
              <a:buChar char="•"/>
            </a:pPr>
            <a:r>
              <a:rPr lang="en-US" sz="2000" b="1" u="sng" dirty="0" smtClean="0"/>
              <a:t>Logical addressing</a:t>
            </a:r>
            <a:r>
              <a:rPr lang="en-US" sz="2000" dirty="0" smtClean="0"/>
              <a:t>.</a:t>
            </a:r>
          </a:p>
          <a:p>
            <a:pPr lvl="1" algn="l" rtl="0">
              <a:buFontTx/>
              <a:buChar char="•"/>
            </a:pPr>
            <a:r>
              <a:rPr lang="en-US" sz="2000" dirty="0" smtClean="0"/>
              <a:t>Routing, </a:t>
            </a:r>
            <a:r>
              <a:rPr lang="en-GB" sz="2000" dirty="0" smtClean="0"/>
              <a:t>It determines which path the data should take based on network conditions, priority of service, and other factors. </a:t>
            </a:r>
          </a:p>
        </p:txBody>
      </p:sp>
      <p:sp>
        <p:nvSpPr>
          <p:cNvPr id="5" name="Slide Number Placeholder 4"/>
          <p:cNvSpPr>
            <a:spLocks noGrp="1"/>
          </p:cNvSpPr>
          <p:nvPr>
            <p:ph type="sldNum" sz="quarter" idx="12"/>
          </p:nvPr>
        </p:nvSpPr>
        <p:spPr/>
        <p:txBody>
          <a:bodyPr/>
          <a:lstStyle/>
          <a:p>
            <a:pPr algn="l"/>
            <a:fld id="{2F157247-27E4-4418-B0F8-4ADC1D62559E}" type="slidenum">
              <a:rPr lang="en-GB" smtClean="0"/>
              <a:pPr algn="l"/>
              <a:t>29</a:t>
            </a:fld>
            <a:endParaRPr lang="en-GB"/>
          </a:p>
        </p:txBody>
      </p:sp>
    </p:spTree>
    <p:extLst>
      <p:ext uri="{BB962C8B-B14F-4D97-AF65-F5344CB8AC3E}">
        <p14:creationId xmlns:p14="http://schemas.microsoft.com/office/powerpoint/2010/main" val="1126120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Grp="1" noChangeArrowheads="1"/>
          </p:cNvSpPr>
          <p:nvPr>
            <p:ph type="title"/>
          </p:nvPr>
        </p:nvSpPr>
        <p:spPr bwMode="auto">
          <a:xfrm>
            <a:off x="559881" y="1199393"/>
            <a:ext cx="7989752" cy="653294"/>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rtl="0"/>
            <a:r>
              <a:rPr lang="en-US" dirty="0"/>
              <a:t>OBJECTIVES</a:t>
            </a:r>
            <a:endParaRPr lang="en-US" b="1" dirty="0"/>
          </a:p>
        </p:txBody>
      </p:sp>
      <p:sp>
        <p:nvSpPr>
          <p:cNvPr id="2" name="Content Placeholder 1"/>
          <p:cNvSpPr>
            <a:spLocks noGrp="1"/>
          </p:cNvSpPr>
          <p:nvPr>
            <p:ph idx="1"/>
          </p:nvPr>
        </p:nvSpPr>
        <p:spPr>
          <a:xfrm>
            <a:off x="556898" y="2084688"/>
            <a:ext cx="8263574" cy="3720576"/>
          </a:xfrm>
        </p:spPr>
        <p:txBody>
          <a:bodyPr>
            <a:noAutofit/>
          </a:bodyPr>
          <a:lstStyle/>
          <a:p>
            <a:pPr algn="l" rtl="0">
              <a:spcAft>
                <a:spcPct val="20000"/>
              </a:spcAft>
              <a:buClr>
                <a:schemeClr val="folHlink"/>
              </a:buClr>
            </a:pPr>
            <a:r>
              <a:rPr lang="en-US" sz="2000" dirty="0" smtClean="0">
                <a:latin typeface="Times New Roman" pitchFamily="18" charset="0"/>
              </a:rPr>
              <a:t>To discuss the OSI model and its layer architecture and to show the interface between the layers.</a:t>
            </a:r>
          </a:p>
          <a:p>
            <a:pPr algn="l" rtl="0">
              <a:spcAft>
                <a:spcPct val="20000"/>
              </a:spcAft>
              <a:buClr>
                <a:schemeClr val="folHlink"/>
              </a:buClr>
            </a:pPr>
            <a:r>
              <a:rPr lang="en-US" sz="2000" dirty="0" smtClean="0">
                <a:latin typeface="Times New Roman" pitchFamily="18" charset="0"/>
              </a:rPr>
              <a:t>To briefly discuss the functions of each layer in the OSI model.</a:t>
            </a:r>
          </a:p>
          <a:p>
            <a:pPr algn="l" rtl="0">
              <a:spcAft>
                <a:spcPct val="20000"/>
              </a:spcAft>
              <a:buClr>
                <a:schemeClr val="folHlink"/>
              </a:buClr>
            </a:pPr>
            <a:r>
              <a:rPr lang="en-US" sz="2000" dirty="0" smtClean="0">
                <a:latin typeface="Times New Roman" pitchFamily="18" charset="0"/>
              </a:rPr>
              <a:t>To introduce the TCP/IP protocol suite and compare its layers with the ones in the OSI model.</a:t>
            </a:r>
          </a:p>
          <a:p>
            <a:pPr algn="l" rtl="0">
              <a:spcAft>
                <a:spcPct val="20000"/>
              </a:spcAft>
              <a:buClr>
                <a:schemeClr val="folHlink"/>
              </a:buClr>
            </a:pPr>
            <a:r>
              <a:rPr lang="en-US" sz="2000" dirty="0" smtClean="0">
                <a:latin typeface="Times New Roman" pitchFamily="18" charset="0"/>
              </a:rPr>
              <a:t>To show the functionality of each layer in the TCP/IP protocol with some examples.</a:t>
            </a:r>
          </a:p>
          <a:p>
            <a:pPr algn="l" rtl="0">
              <a:spcAft>
                <a:spcPct val="20000"/>
              </a:spcAft>
              <a:buClr>
                <a:schemeClr val="folHlink"/>
              </a:buClr>
            </a:pPr>
            <a:r>
              <a:rPr lang="en-US" sz="2000" dirty="0" smtClean="0">
                <a:latin typeface="Times New Roman" pitchFamily="18" charset="0"/>
              </a:rPr>
              <a:t>To discuss the addressing mechanism used in some layers of the TCP/IP protocol suite for the delivery of a message from the source to the destination.</a:t>
            </a:r>
          </a:p>
          <a:p>
            <a:pPr algn="l" rtl="0"/>
            <a:endParaRPr lang="en-GB" sz="2000" dirty="0"/>
          </a:p>
        </p:txBody>
      </p:sp>
      <p:sp>
        <p:nvSpPr>
          <p:cNvPr id="5" name="Slide Number Placeholder 4"/>
          <p:cNvSpPr>
            <a:spLocks noGrp="1"/>
          </p:cNvSpPr>
          <p:nvPr>
            <p:ph type="sldNum" sz="quarter" idx="12"/>
          </p:nvPr>
        </p:nvSpPr>
        <p:spPr/>
        <p:txBody>
          <a:bodyPr/>
          <a:lstStyle/>
          <a:p>
            <a:pPr algn="l"/>
            <a:fld id="{D59264E5-CFB1-4432-91DD-09C3F08C7F6E}" type="slidenum">
              <a:rPr lang="en-US"/>
              <a:pPr algn="l"/>
              <a:t>3</a:t>
            </a:fld>
            <a:endParaRPr lang="en-US"/>
          </a:p>
        </p:txBody>
      </p:sp>
      <p:sp>
        <p:nvSpPr>
          <p:cNvPr id="606211" name="Rectangle 3"/>
          <p:cNvSpPr>
            <a:spLocks noChangeArrowheads="1"/>
          </p:cNvSpPr>
          <p:nvPr/>
        </p:nvSpPr>
        <p:spPr bwMode="auto">
          <a:xfrm>
            <a:off x="76200" y="990600"/>
            <a:ext cx="89916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spcAft>
                <a:spcPct val="20000"/>
              </a:spcAft>
              <a:buClr>
                <a:schemeClr val="folHlink"/>
              </a:buClr>
              <a:buFont typeface="Wingdings" pitchFamily="2" charset="2"/>
              <a:buChar char="q"/>
            </a:pPr>
            <a:endParaRPr lang="en-US" sz="2400" dirty="0">
              <a:latin typeface="Times New Roman" pitchFamily="18" charset="0"/>
            </a:endParaRPr>
          </a:p>
        </p:txBody>
      </p:sp>
    </p:spTree>
    <p:extLst>
      <p:ext uri="{BB962C8B-B14F-4D97-AF65-F5344CB8AC3E}">
        <p14:creationId xmlns:p14="http://schemas.microsoft.com/office/powerpoint/2010/main" val="11368338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nodePh="1">
                                  <p:stCondLst>
                                    <p:cond delay="0"/>
                                  </p:stCondLst>
                                  <p:endCondLst>
                                    <p:cond evt="begin" delay="0">
                                      <p:tn val="5"/>
                                    </p:cond>
                                  </p:endCondLst>
                                  <p:childTnLst>
                                    <p:set>
                                      <p:cBhvr>
                                        <p:cTn id="6" dur="1" fill="hold">
                                          <p:stCondLst>
                                            <p:cond delay="0"/>
                                          </p:stCondLst>
                                        </p:cTn>
                                        <p:tgtEl>
                                          <p:spTgt spid="606211">
                                            <p:txEl>
                                              <p:pRg st="0" end="0"/>
                                            </p:txEl>
                                          </p:spTgt>
                                        </p:tgtEl>
                                        <p:attrNameLst>
                                          <p:attrName>style.visibility</p:attrName>
                                        </p:attrNameLst>
                                      </p:cBhvr>
                                      <p:to>
                                        <p:strVal val="visible"/>
                                      </p:to>
                                    </p:set>
                                    <p:anim calcmode="lin" valueType="num">
                                      <p:cBhvr>
                                        <p:cTn id="7" dur="500" fill="hold"/>
                                        <p:tgtEl>
                                          <p:spTgt spid="6062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0621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06211">
                                            <p:txEl>
                                              <p:pRg st="0" end="0"/>
                                            </p:txEl>
                                          </p:spTgt>
                                        </p:tgtEl>
                                      </p:cBhvr>
                                    </p:animEffect>
                                  </p:childTnLst>
                                  <p:subTnLst>
                                    <p:animClr clrSpc="rgb" dir="cw">
                                      <p:cBhvr override="childStyle">
                                        <p:cTn dur="1" fill="hold" display="0" masterRel="nextClick" afterEffect="1"/>
                                        <p:tgtEl>
                                          <p:spTgt spid="606211">
                                            <p:txEl>
                                              <p:pRg st="0" end="0"/>
                                            </p:txEl>
                                          </p:spTgt>
                                        </p:tgtEl>
                                        <p:attrNameLst>
                                          <p:attrName>ppt_c</p:attrName>
                                        </p:attrNameLst>
                                      </p:cBhvr>
                                      <p:to>
                                        <a:srgbClr val="B2B2B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2"/>
          <p:cNvSpPr>
            <a:spLocks noGrp="1"/>
          </p:cNvSpPr>
          <p:nvPr>
            <p:ph type="sldNum" sz="quarter" idx="12"/>
          </p:nvPr>
        </p:nvSpPr>
        <p:spPr/>
        <p:txBody>
          <a:bodyPr/>
          <a:lstStyle/>
          <a:p>
            <a:fld id="{4EAE09AC-1260-4B20-AF54-555F2E5F1B1B}" type="slidenum">
              <a:rPr lang="en-US"/>
              <a:pPr/>
              <a:t>30</a:t>
            </a:fld>
            <a:endParaRPr lang="en-US"/>
          </a:p>
        </p:txBody>
      </p:sp>
      <p:sp>
        <p:nvSpPr>
          <p:cNvPr id="714754"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4755"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4756"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4757"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4758"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4759"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4760"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4761"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4762" name="Line 10"/>
          <p:cNvSpPr>
            <a:spLocks noChangeShapeType="1"/>
          </p:cNvSpPr>
          <p:nvPr/>
        </p:nvSpPr>
        <p:spPr bwMode="auto">
          <a:xfrm>
            <a:off x="609600" y="41910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4763" name="Rectangle 11"/>
          <p:cNvSpPr>
            <a:spLocks noChangeArrowheads="1"/>
          </p:cNvSpPr>
          <p:nvPr/>
        </p:nvSpPr>
        <p:spPr bwMode="auto">
          <a:xfrm>
            <a:off x="647700" y="3063875"/>
            <a:ext cx="8077200" cy="1066800"/>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dirty="0">
                <a:solidFill>
                  <a:schemeClr val="bg1"/>
                </a:solidFill>
                <a:latin typeface="Arial" charset="0"/>
              </a:rPr>
              <a:t>The unit of communication at the network layer is a </a:t>
            </a:r>
            <a:r>
              <a:rPr lang="en-US" sz="3200" i="1" dirty="0" smtClean="0">
                <a:solidFill>
                  <a:schemeClr val="bg1"/>
                </a:solidFill>
                <a:latin typeface="Arial" charset="0"/>
              </a:rPr>
              <a:t>datagram (Packet).</a:t>
            </a:r>
            <a:endParaRPr lang="en-US" sz="3200" i="1" dirty="0">
              <a:solidFill>
                <a:schemeClr val="bg1"/>
              </a:solidFill>
              <a:latin typeface="Arial" charset="0"/>
            </a:endParaRPr>
          </a:p>
        </p:txBody>
      </p:sp>
      <p:grpSp>
        <p:nvGrpSpPr>
          <p:cNvPr id="714764" name="Group 12"/>
          <p:cNvGrpSpPr>
            <a:grpSpLocks/>
          </p:cNvGrpSpPr>
          <p:nvPr/>
        </p:nvGrpSpPr>
        <p:grpSpPr bwMode="auto">
          <a:xfrm>
            <a:off x="609600" y="2133600"/>
            <a:ext cx="1143000" cy="566738"/>
            <a:chOff x="1200" y="1248"/>
            <a:chExt cx="720" cy="357"/>
          </a:xfrm>
        </p:grpSpPr>
        <p:pic>
          <p:nvPicPr>
            <p:cNvPr id="714765"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4766"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pic>
        <p:nvPicPr>
          <p:cNvPr id="17"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a:xfrm>
            <a:off x="647700" y="4191000"/>
            <a:ext cx="8077199" cy="2190328"/>
          </a:xfrm>
          <a:prstGeom prst="rect">
            <a:avLst/>
          </a:prstGeom>
          <a:noFill/>
          <a:ln/>
        </p:spPr>
      </p:pic>
    </p:spTree>
    <p:extLst>
      <p:ext uri="{BB962C8B-B14F-4D97-AF65-F5344CB8AC3E}">
        <p14:creationId xmlns:p14="http://schemas.microsoft.com/office/powerpoint/2010/main" val="4600072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476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714764"/>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14761"/>
                                        </p:tgtEl>
                                        <p:attrNameLst>
                                          <p:attrName>style.visibility</p:attrName>
                                        </p:attrNameLst>
                                      </p:cBhvr>
                                      <p:to>
                                        <p:strVal val="visible"/>
                                      </p:to>
                                    </p:set>
                                    <p:animEffect transition="in" filter="checkerboard(across)">
                                      <p:cBhvr>
                                        <p:cTn id="14" dur="500"/>
                                        <p:tgtEl>
                                          <p:spTgt spid="714761"/>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714762"/>
                                        </p:tgtEl>
                                        <p:attrNameLst>
                                          <p:attrName>style.visibility</p:attrName>
                                        </p:attrNameLst>
                                      </p:cBhvr>
                                      <p:to>
                                        <p:strVal val="visible"/>
                                      </p:to>
                                    </p:set>
                                    <p:animEffect transition="in" filter="checkerboard(across)">
                                      <p:cBhvr>
                                        <p:cTn id="18" dur="500"/>
                                        <p:tgtEl>
                                          <p:spTgt spid="714762"/>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714763"/>
                                        </p:tgtEl>
                                        <p:attrNameLst>
                                          <p:attrName>style.visibility</p:attrName>
                                        </p:attrNameLst>
                                      </p:cBhvr>
                                      <p:to>
                                        <p:strVal val="visible"/>
                                      </p:to>
                                    </p:set>
                                    <p:animEffect transition="in" filter="checkerboard(across)">
                                      <p:cBhvr>
                                        <p:cTn id="22" dur="500"/>
                                        <p:tgtEl>
                                          <p:spTgt spid="7147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4761" grpId="0" animBg="1"/>
      <p:bldP spid="714762" grpId="0" animBg="1"/>
      <p:bldP spid="71476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pPr rtl="0"/>
            <a:r>
              <a:rPr lang="en-US" sz="3200" dirty="0"/>
              <a:t>Computer Network Components</a:t>
            </a:r>
          </a:p>
        </p:txBody>
      </p:sp>
      <p:sp>
        <p:nvSpPr>
          <p:cNvPr id="34819" name="Rectangle 3"/>
          <p:cNvSpPr>
            <a:spLocks noGrp="1" noChangeArrowheads="1"/>
          </p:cNvSpPr>
          <p:nvPr>
            <p:ph idx="1"/>
          </p:nvPr>
        </p:nvSpPr>
        <p:spPr>
          <a:xfrm>
            <a:off x="467544" y="2024025"/>
            <a:ext cx="7989752" cy="3630795"/>
          </a:xfrm>
        </p:spPr>
        <p:txBody>
          <a:bodyPr>
            <a:normAutofit/>
          </a:bodyPr>
          <a:lstStyle/>
          <a:p>
            <a:pPr algn="l" rtl="0">
              <a:buFontTx/>
              <a:buNone/>
            </a:pPr>
            <a:r>
              <a:rPr lang="en-US" sz="2800" dirty="0"/>
              <a:t>Components of a computer network:</a:t>
            </a:r>
          </a:p>
          <a:p>
            <a:pPr lvl="2" algn="l" rtl="0"/>
            <a:r>
              <a:rPr lang="en-US" sz="1800" dirty="0"/>
              <a:t>Computer </a:t>
            </a:r>
            <a:r>
              <a:rPr lang="en-US" sz="1800" dirty="0" smtClean="0"/>
              <a:t>(PCs</a:t>
            </a:r>
            <a:r>
              <a:rPr lang="en-US" sz="1800" dirty="0"/>
              <a:t>, laptops, handhelds)</a:t>
            </a:r>
          </a:p>
          <a:p>
            <a:pPr lvl="2" algn="l" rtl="0"/>
            <a:r>
              <a:rPr lang="en-US" sz="1800" dirty="0"/>
              <a:t>routers &amp; switches (IP router, Ethernet switch)</a:t>
            </a:r>
          </a:p>
          <a:p>
            <a:pPr lvl="2" algn="l" rtl="0"/>
            <a:r>
              <a:rPr lang="en-US" sz="1800" dirty="0"/>
              <a:t>Links” Transmission media” (wired, wireless)</a:t>
            </a:r>
          </a:p>
          <a:p>
            <a:pPr lvl="2" algn="l" rtl="0"/>
            <a:r>
              <a:rPr lang="en-US" sz="1800" b="1" dirty="0"/>
              <a:t>protocols (IP,TCP,CSMA/CD,CSMA/CA)</a:t>
            </a:r>
          </a:p>
          <a:p>
            <a:pPr lvl="2" algn="l" rtl="0"/>
            <a:r>
              <a:rPr lang="en-US" sz="1800" dirty="0"/>
              <a:t>applications (network services)</a:t>
            </a:r>
            <a:br>
              <a:rPr lang="en-US" sz="1800" dirty="0"/>
            </a:br>
            <a:r>
              <a:rPr lang="en-US" sz="1800" dirty="0"/>
              <a:t>i.e. Network Operating System (NOS)</a:t>
            </a:r>
          </a:p>
          <a:p>
            <a:pPr lvl="2" algn="l" rtl="0"/>
            <a:r>
              <a:rPr lang="en-US" sz="1800" dirty="0"/>
              <a:t>humans and service agents</a:t>
            </a:r>
          </a:p>
        </p:txBody>
      </p:sp>
      <p:sp>
        <p:nvSpPr>
          <p:cNvPr id="6" name="Slide Number Placeholder 5"/>
          <p:cNvSpPr>
            <a:spLocks noGrp="1"/>
          </p:cNvSpPr>
          <p:nvPr>
            <p:ph type="sldNum" sz="quarter" idx="12"/>
          </p:nvPr>
        </p:nvSpPr>
        <p:spPr/>
        <p:txBody>
          <a:bodyPr/>
          <a:lstStyle/>
          <a:p>
            <a:pPr algn="l"/>
            <a:fld id="{4E579E98-5FC4-4F53-8A70-EB6D461F3520}" type="slidenum">
              <a:rPr lang="ar-SA"/>
              <a:pPr algn="l"/>
              <a:t>4</a:t>
            </a:fld>
            <a:endParaRPr lang="en-US"/>
          </a:p>
        </p:txBody>
      </p:sp>
    </p:spTree>
    <p:extLst>
      <p:ext uri="{BB962C8B-B14F-4D97-AF65-F5344CB8AC3E}">
        <p14:creationId xmlns:p14="http://schemas.microsoft.com/office/powerpoint/2010/main" val="224883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animEffect transition="in" filter="fade">
                                      <p:cBhvr>
                                        <p:cTn id="7" dur="1000"/>
                                        <p:tgtEl>
                                          <p:spTgt spid="34819">
                                            <p:txEl>
                                              <p:pRg st="1" end="1"/>
                                            </p:txEl>
                                          </p:spTgt>
                                        </p:tgtEl>
                                      </p:cBhvr>
                                    </p:animEffect>
                                    <p:anim calcmode="lin" valueType="num">
                                      <p:cBhvr>
                                        <p:cTn id="8" dur="10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4819">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4819">
                                            <p:txEl>
                                              <p:pRg st="2" end="2"/>
                                            </p:txEl>
                                          </p:spTgt>
                                        </p:tgtEl>
                                        <p:attrNameLst>
                                          <p:attrName>style.visibility</p:attrName>
                                        </p:attrNameLst>
                                      </p:cBhvr>
                                      <p:to>
                                        <p:strVal val="visible"/>
                                      </p:to>
                                    </p:set>
                                    <p:animEffect transition="in" filter="fade">
                                      <p:cBhvr>
                                        <p:cTn id="12" dur="1000"/>
                                        <p:tgtEl>
                                          <p:spTgt spid="34819">
                                            <p:txEl>
                                              <p:pRg st="2" end="2"/>
                                            </p:txEl>
                                          </p:spTgt>
                                        </p:tgtEl>
                                      </p:cBhvr>
                                    </p:animEffect>
                                    <p:anim calcmode="lin" valueType="num">
                                      <p:cBhvr>
                                        <p:cTn id="13" dur="10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4819">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4819">
                                            <p:txEl>
                                              <p:pRg st="3" end="3"/>
                                            </p:txEl>
                                          </p:spTgt>
                                        </p:tgtEl>
                                        <p:attrNameLst>
                                          <p:attrName>style.visibility</p:attrName>
                                        </p:attrNameLst>
                                      </p:cBhvr>
                                      <p:to>
                                        <p:strVal val="visible"/>
                                      </p:to>
                                    </p:set>
                                    <p:animEffect transition="in" filter="fade">
                                      <p:cBhvr>
                                        <p:cTn id="17" dur="1000"/>
                                        <p:tgtEl>
                                          <p:spTgt spid="34819">
                                            <p:txEl>
                                              <p:pRg st="3" end="3"/>
                                            </p:txEl>
                                          </p:spTgt>
                                        </p:tgtEl>
                                      </p:cBhvr>
                                    </p:animEffect>
                                    <p:anim calcmode="lin" valueType="num">
                                      <p:cBhvr>
                                        <p:cTn id="18" dur="1000" fill="hold"/>
                                        <p:tgtEl>
                                          <p:spTgt spid="34819">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4819">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4819">
                                            <p:txEl>
                                              <p:pRg st="4" end="4"/>
                                            </p:txEl>
                                          </p:spTgt>
                                        </p:tgtEl>
                                        <p:attrNameLst>
                                          <p:attrName>style.visibility</p:attrName>
                                        </p:attrNameLst>
                                      </p:cBhvr>
                                      <p:to>
                                        <p:strVal val="visible"/>
                                      </p:to>
                                    </p:set>
                                    <p:animEffect transition="in" filter="fade">
                                      <p:cBhvr>
                                        <p:cTn id="22" dur="1000"/>
                                        <p:tgtEl>
                                          <p:spTgt spid="34819">
                                            <p:txEl>
                                              <p:pRg st="4" end="4"/>
                                            </p:txEl>
                                          </p:spTgt>
                                        </p:tgtEl>
                                      </p:cBhvr>
                                    </p:animEffect>
                                    <p:anim calcmode="lin" valueType="num">
                                      <p:cBhvr>
                                        <p:cTn id="23" dur="1000" fill="hold"/>
                                        <p:tgtEl>
                                          <p:spTgt spid="34819">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4819">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4819">
                                            <p:txEl>
                                              <p:pRg st="5" end="5"/>
                                            </p:txEl>
                                          </p:spTgt>
                                        </p:tgtEl>
                                        <p:attrNameLst>
                                          <p:attrName>style.visibility</p:attrName>
                                        </p:attrNameLst>
                                      </p:cBhvr>
                                      <p:to>
                                        <p:strVal val="visible"/>
                                      </p:to>
                                    </p:set>
                                    <p:animEffect transition="in" filter="fade">
                                      <p:cBhvr>
                                        <p:cTn id="27" dur="1000"/>
                                        <p:tgtEl>
                                          <p:spTgt spid="34819">
                                            <p:txEl>
                                              <p:pRg st="5" end="5"/>
                                            </p:txEl>
                                          </p:spTgt>
                                        </p:tgtEl>
                                      </p:cBhvr>
                                    </p:animEffect>
                                    <p:anim calcmode="lin" valueType="num">
                                      <p:cBhvr>
                                        <p:cTn id="28" dur="1000" fill="hold"/>
                                        <p:tgtEl>
                                          <p:spTgt spid="34819">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4819">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4819">
                                            <p:txEl>
                                              <p:pRg st="6" end="6"/>
                                            </p:txEl>
                                          </p:spTgt>
                                        </p:tgtEl>
                                        <p:attrNameLst>
                                          <p:attrName>style.visibility</p:attrName>
                                        </p:attrNameLst>
                                      </p:cBhvr>
                                      <p:to>
                                        <p:strVal val="visible"/>
                                      </p:to>
                                    </p:set>
                                    <p:animEffect transition="in" filter="fade">
                                      <p:cBhvr>
                                        <p:cTn id="32" dur="1000"/>
                                        <p:tgtEl>
                                          <p:spTgt spid="34819">
                                            <p:txEl>
                                              <p:pRg st="6" end="6"/>
                                            </p:txEl>
                                          </p:spTgt>
                                        </p:tgtEl>
                                      </p:cBhvr>
                                    </p:animEffect>
                                    <p:anim calcmode="lin" valueType="num">
                                      <p:cBhvr>
                                        <p:cTn id="33" dur="1000" fill="hold"/>
                                        <p:tgtEl>
                                          <p:spTgt spid="34819">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481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GB" sz="4400" dirty="0" smtClean="0"/>
              <a:t> PROTOCOL LAYERS</a:t>
            </a:r>
            <a:endParaRPr lang="en-GB" dirty="0">
              <a:solidFill>
                <a:srgbClr val="0070C0"/>
              </a:solidFill>
            </a:endParaRPr>
          </a:p>
        </p:txBody>
      </p:sp>
      <p:sp>
        <p:nvSpPr>
          <p:cNvPr id="3" name="Content Placeholder 2"/>
          <p:cNvSpPr>
            <a:spLocks noGrp="1"/>
          </p:cNvSpPr>
          <p:nvPr>
            <p:ph idx="1"/>
          </p:nvPr>
        </p:nvSpPr>
        <p:spPr/>
        <p:txBody>
          <a:bodyPr>
            <a:normAutofit/>
          </a:bodyPr>
          <a:lstStyle/>
          <a:p>
            <a:pPr marL="457200" indent="-457200" algn="l" rtl="0">
              <a:spcAft>
                <a:spcPts val="600"/>
              </a:spcAft>
            </a:pPr>
            <a:r>
              <a:rPr lang="en-US" dirty="0" smtClean="0">
                <a:latin typeface="Arial Unicode MS" pitchFamily="34" charset="-128"/>
              </a:rPr>
              <a:t>We discussed that a protocol is required when two entities need to communicate. </a:t>
            </a:r>
          </a:p>
          <a:p>
            <a:pPr marL="457200" indent="-457200" algn="l" rtl="0">
              <a:spcAft>
                <a:spcPts val="600"/>
              </a:spcAft>
            </a:pPr>
            <a:r>
              <a:rPr lang="en-US" dirty="0" smtClean="0">
                <a:latin typeface="Arial Unicode MS" pitchFamily="34" charset="-128"/>
              </a:rPr>
              <a:t>When communication is not simple, we may divide the complex task of communication into several layers.</a:t>
            </a:r>
          </a:p>
          <a:p>
            <a:pPr algn="l" rtl="0">
              <a:spcAft>
                <a:spcPts val="600"/>
              </a:spcAft>
            </a:pPr>
            <a:r>
              <a:rPr lang="en-US" dirty="0" smtClean="0">
                <a:latin typeface="Arial Unicode MS" pitchFamily="34" charset="-128"/>
              </a:rPr>
              <a:t>Let us use a scenario in communication in which the  role of protocol layering may be better understood. </a:t>
            </a:r>
          </a:p>
          <a:p>
            <a:pPr algn="l" rtl="0">
              <a:spcAft>
                <a:spcPts val="600"/>
              </a:spcAft>
            </a:pPr>
            <a:r>
              <a:rPr lang="en-US" dirty="0" smtClean="0">
                <a:latin typeface="Arial Unicode MS" pitchFamily="34" charset="-128"/>
              </a:rPr>
              <a:t>We use two examples. In the first example, communication is so simple that it can occur in only one layer.  </a:t>
            </a:r>
          </a:p>
          <a:p>
            <a:pPr algn="l" rtl="0">
              <a:buNone/>
            </a:pPr>
            <a:endParaRPr lang="en-GB" dirty="0"/>
          </a:p>
        </p:txBody>
      </p:sp>
      <p:sp>
        <p:nvSpPr>
          <p:cNvPr id="7" name="Slide Number Placeholder 2"/>
          <p:cNvSpPr>
            <a:spLocks noGrp="1"/>
          </p:cNvSpPr>
          <p:nvPr>
            <p:ph type="sldNum" sz="quarter" idx="12"/>
          </p:nvPr>
        </p:nvSpPr>
        <p:spPr/>
        <p:txBody>
          <a:bodyPr/>
          <a:lstStyle/>
          <a:p>
            <a:pPr algn="l"/>
            <a:fld id="{37A1D7E2-730A-4513-B38D-3293CDBE758C}" type="slidenum">
              <a:rPr lang="en-US"/>
              <a:pPr algn="l"/>
              <a:t>5</a:t>
            </a:fld>
            <a:endParaRPr lang="en-US"/>
          </a:p>
        </p:txBody>
      </p:sp>
      <p:sp>
        <p:nvSpPr>
          <p:cNvPr id="610308" name="Text Box 4"/>
          <p:cNvSpPr txBox="1">
            <a:spLocks noChangeArrowheads="1"/>
          </p:cNvSpPr>
          <p:nvPr/>
        </p:nvSpPr>
        <p:spPr bwMode="auto">
          <a:xfrm>
            <a:off x="8229600" y="6400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atin typeface="Times New Roman" pitchFamily="18" charset="0"/>
            </a:endParaRPr>
          </a:p>
        </p:txBody>
      </p:sp>
    </p:spTree>
    <p:extLst>
      <p:ext uri="{BB962C8B-B14F-4D97-AF65-F5344CB8AC3E}">
        <p14:creationId xmlns:p14="http://schemas.microsoft.com/office/powerpoint/2010/main" val="1726546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rtl="0"/>
            <a:r>
              <a:rPr lang="en-US" sz="4400" dirty="0" smtClean="0">
                <a:solidFill>
                  <a:srgbClr val="0070C0"/>
                </a:solidFill>
                <a:effectLst>
                  <a:outerShdw blurRad="38100" dist="38100" dir="2700000" algn="tl">
                    <a:srgbClr val="000000"/>
                  </a:outerShdw>
                </a:effectLst>
                <a:latin typeface="Times New Roman" pitchFamily="18" charset="0"/>
              </a:rPr>
              <a:t>Example</a:t>
            </a:r>
            <a:r>
              <a:rPr lang="en-US" sz="4400" dirty="0" smtClean="0">
                <a:solidFill>
                  <a:srgbClr val="0070C0"/>
                </a:solidFill>
                <a:latin typeface="Times New Roman" pitchFamily="18" charset="0"/>
              </a:rPr>
              <a:t> 1</a:t>
            </a:r>
            <a:endParaRPr lang="en-GB" dirty="0">
              <a:solidFill>
                <a:srgbClr val="0070C0"/>
              </a:solidFill>
            </a:endParaRPr>
          </a:p>
        </p:txBody>
      </p:sp>
      <p:sp>
        <p:nvSpPr>
          <p:cNvPr id="11" name="Content Placeholder 10"/>
          <p:cNvSpPr>
            <a:spLocks noGrp="1"/>
          </p:cNvSpPr>
          <p:nvPr>
            <p:ph sz="half" idx="1"/>
          </p:nvPr>
        </p:nvSpPr>
        <p:spPr>
          <a:xfrm>
            <a:off x="394432" y="2726040"/>
            <a:ext cx="8363272" cy="1999104"/>
          </a:xfrm>
        </p:spPr>
        <p:txBody>
          <a:bodyPr>
            <a:noAutofit/>
          </a:bodyPr>
          <a:lstStyle/>
          <a:p>
            <a:pPr algn="l" rtl="0"/>
            <a:r>
              <a:rPr lang="en-US" sz="1800" dirty="0" smtClean="0">
                <a:latin typeface="Arial Unicode MS" pitchFamily="34" charset="-128"/>
              </a:rPr>
              <a:t>Assume Maria and Ann are neighbors with a lot of common ideas. However, Maria speaks only Spanish, and Ann speaks only English.</a:t>
            </a:r>
          </a:p>
          <a:p>
            <a:pPr algn="l" rtl="0"/>
            <a:endParaRPr lang="en-US" sz="1800" dirty="0" smtClean="0">
              <a:latin typeface="Arial Unicode MS" pitchFamily="34" charset="-128"/>
            </a:endParaRPr>
          </a:p>
          <a:p>
            <a:pPr algn="l" rtl="0"/>
            <a:r>
              <a:rPr lang="en-US" sz="1800" dirty="0" smtClean="0">
                <a:latin typeface="Arial Unicode MS" pitchFamily="34" charset="-128"/>
              </a:rPr>
              <a:t>Since both have learned the sign language in their childhood, they enjoy meeting in a cafe a couple of days per week and exchange their ideas using signs.</a:t>
            </a:r>
          </a:p>
          <a:p>
            <a:pPr algn="l" rtl="0"/>
            <a:endParaRPr lang="en-US" sz="1800" dirty="0" smtClean="0">
              <a:latin typeface="Arial Unicode MS" pitchFamily="34" charset="-128"/>
            </a:endParaRPr>
          </a:p>
          <a:p>
            <a:pPr algn="l" rtl="0"/>
            <a:r>
              <a:rPr lang="en-US" sz="1800" dirty="0" smtClean="0">
                <a:latin typeface="Arial Unicode MS" pitchFamily="34" charset="-128"/>
              </a:rPr>
              <a:t>Occasionally, they also use a bilingual dictionary. Communication is face to face and Happens in one layer as shown in Figure.</a:t>
            </a:r>
          </a:p>
          <a:p>
            <a:pPr algn="l" rtl="0"/>
            <a:endParaRPr lang="en-GB" sz="1800" dirty="0"/>
          </a:p>
        </p:txBody>
      </p:sp>
      <p:pic>
        <p:nvPicPr>
          <p:cNvPr id="3075" name="Picture 3"/>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tretch>
            <a:fillRect/>
          </a:stretch>
        </p:blipFill>
        <p:spPr bwMode="auto">
          <a:xfrm>
            <a:off x="1556967" y="5523644"/>
            <a:ext cx="6221018" cy="615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2"/>
          <p:cNvSpPr>
            <a:spLocks noGrp="1"/>
          </p:cNvSpPr>
          <p:nvPr>
            <p:ph type="sldNum" sz="quarter" idx="12"/>
          </p:nvPr>
        </p:nvSpPr>
        <p:spPr/>
        <p:txBody>
          <a:bodyPr/>
          <a:lstStyle/>
          <a:p>
            <a:pPr algn="l"/>
            <a:fld id="{D55A6A3F-12C3-40D9-AFB5-1D86412BE4C4}" type="slidenum">
              <a:rPr lang="en-US"/>
              <a:pPr algn="l"/>
              <a:t>6</a:t>
            </a:fld>
            <a:endParaRPr lang="en-US"/>
          </a:p>
        </p:txBody>
      </p:sp>
    </p:spTree>
    <p:extLst>
      <p:ext uri="{BB962C8B-B14F-4D97-AF65-F5344CB8AC3E}">
        <p14:creationId xmlns:p14="http://schemas.microsoft.com/office/powerpoint/2010/main" val="1523821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rtl="0"/>
            <a:r>
              <a:rPr lang="en-US" sz="4400" dirty="0" smtClean="0">
                <a:effectLst>
                  <a:outerShdw blurRad="38100" dist="38100" dir="2700000" algn="tl">
                    <a:srgbClr val="000000"/>
                  </a:outerShdw>
                </a:effectLst>
                <a:latin typeface="Times New Roman" pitchFamily="18" charset="0"/>
              </a:rPr>
              <a:t>Example 2</a:t>
            </a:r>
            <a:endParaRPr lang="en-GB" dirty="0"/>
          </a:p>
        </p:txBody>
      </p:sp>
      <p:sp>
        <p:nvSpPr>
          <p:cNvPr id="8" name="Content Placeholder 7"/>
          <p:cNvSpPr>
            <a:spLocks noGrp="1"/>
          </p:cNvSpPr>
          <p:nvPr>
            <p:ph sz="half" idx="1"/>
          </p:nvPr>
        </p:nvSpPr>
        <p:spPr>
          <a:xfrm>
            <a:off x="179512" y="2441102"/>
            <a:ext cx="4176464" cy="4515536"/>
          </a:xfrm>
        </p:spPr>
        <p:txBody>
          <a:bodyPr>
            <a:noAutofit/>
          </a:bodyPr>
          <a:lstStyle/>
          <a:p>
            <a:pPr algn="l" rtl="0"/>
            <a:r>
              <a:rPr lang="en-US" sz="1600" dirty="0">
                <a:latin typeface="+mj-lt"/>
              </a:rPr>
              <a:t>Now assume that Ann has to move to another town because of her job. Before she moves, the two meet for the last time in the same cafe. </a:t>
            </a:r>
          </a:p>
          <a:p>
            <a:pPr algn="l" rtl="0"/>
            <a:r>
              <a:rPr lang="en-US" sz="1600" dirty="0">
                <a:latin typeface="+mj-lt"/>
              </a:rPr>
              <a:t>Although both are sad, Maria surprises Ann when she opens a packet that contains two small machines. </a:t>
            </a:r>
          </a:p>
          <a:p>
            <a:pPr marL="633730" lvl="1" indent="-285750" algn="l" rtl="0">
              <a:buFont typeface="Arial" pitchFamily="34" charset="0"/>
              <a:buChar char="•"/>
            </a:pPr>
            <a:r>
              <a:rPr lang="en-US" dirty="0">
                <a:latin typeface="+mj-lt"/>
              </a:rPr>
              <a:t>The first machine can scan and transform a letter in English to a secret code or vice versa. </a:t>
            </a:r>
          </a:p>
          <a:p>
            <a:pPr marL="633730" lvl="1" indent="-285750" algn="l" rtl="0">
              <a:buFont typeface="Arial" pitchFamily="34" charset="0"/>
              <a:buChar char="•"/>
            </a:pPr>
            <a:r>
              <a:rPr lang="en-US" dirty="0">
                <a:latin typeface="+mj-lt"/>
              </a:rPr>
              <a:t>The other machine can scan and translate a letter in Spanish to the same secret code or vice versa. </a:t>
            </a:r>
          </a:p>
          <a:p>
            <a:pPr algn="l" rtl="0"/>
            <a:r>
              <a:rPr lang="en-US" sz="1600" dirty="0">
                <a:latin typeface="+mj-lt"/>
              </a:rPr>
              <a:t>Ann takes the first machine; Maria keeps the second one. </a:t>
            </a:r>
          </a:p>
          <a:p>
            <a:pPr algn="l" rtl="0"/>
            <a:r>
              <a:rPr lang="en-US" sz="1600" dirty="0">
                <a:latin typeface="+mj-lt"/>
              </a:rPr>
              <a:t>The two friends can still communicate using the secret code, as shown in Figure.</a:t>
            </a:r>
          </a:p>
          <a:p>
            <a:pPr algn="l" rtl="0"/>
            <a:endParaRPr lang="en-GB" sz="1600" dirty="0">
              <a:latin typeface="+mj-lt"/>
            </a:endParaRPr>
          </a:p>
          <a:p>
            <a:pPr algn="l" rtl="0"/>
            <a:endParaRPr lang="en-GB" sz="1600" dirty="0">
              <a:latin typeface="+mj-lt"/>
            </a:endParaRPr>
          </a:p>
        </p:txBody>
      </p:sp>
      <p:pic>
        <p:nvPicPr>
          <p:cNvPr id="4099" name="Picture 3"/>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tretch>
            <a:fillRect/>
          </a:stretch>
        </p:blipFill>
        <p:spPr bwMode="auto">
          <a:xfrm>
            <a:off x="4664075" y="2468361"/>
            <a:ext cx="3906838" cy="3151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2"/>
          <p:cNvSpPr>
            <a:spLocks noGrp="1"/>
          </p:cNvSpPr>
          <p:nvPr>
            <p:ph type="sldNum" sz="quarter" idx="12"/>
          </p:nvPr>
        </p:nvSpPr>
        <p:spPr/>
        <p:txBody>
          <a:bodyPr/>
          <a:lstStyle/>
          <a:p>
            <a:pPr algn="l"/>
            <a:fld id="{7E8C8817-E3BF-434F-A656-82001B1D9F25}" type="slidenum">
              <a:rPr lang="en-US"/>
              <a:pPr algn="l"/>
              <a:t>7</a:t>
            </a:fld>
            <a:endParaRPr lang="en-US"/>
          </a:p>
        </p:txBody>
      </p:sp>
    </p:spTree>
    <p:extLst>
      <p:ext uri="{BB962C8B-B14F-4D97-AF65-F5344CB8AC3E}">
        <p14:creationId xmlns:p14="http://schemas.microsoft.com/office/powerpoint/2010/main" val="1127621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rtl="0"/>
            <a:r>
              <a:rPr lang="en-GB" dirty="0" smtClean="0"/>
              <a:t> PROTOCOL LAYERS</a:t>
            </a:r>
            <a:endParaRPr lang="en-US" dirty="0"/>
          </a:p>
        </p:txBody>
      </p:sp>
      <p:sp>
        <p:nvSpPr>
          <p:cNvPr id="6" name="Content Placeholder 5"/>
          <p:cNvSpPr>
            <a:spLocks noGrp="1"/>
          </p:cNvSpPr>
          <p:nvPr>
            <p:ph idx="1"/>
          </p:nvPr>
        </p:nvSpPr>
        <p:spPr>
          <a:xfrm>
            <a:off x="118110" y="1744455"/>
            <a:ext cx="8452834" cy="4800600"/>
          </a:xfrm>
        </p:spPr>
        <p:txBody>
          <a:bodyPr>
            <a:normAutofit/>
          </a:bodyPr>
          <a:lstStyle/>
          <a:p>
            <a:pPr marL="457200" indent="-457200" algn="l" rtl="0">
              <a:spcAft>
                <a:spcPts val="600"/>
              </a:spcAft>
            </a:pPr>
            <a:r>
              <a:rPr lang="en-US" sz="2000" dirty="0" smtClean="0">
                <a:latin typeface="+mj-lt"/>
              </a:rPr>
              <a:t>Network activity involves sending data from one computer to another. This complex process can be broken into discrete, sequential tasks. The sending computer must</a:t>
            </a:r>
            <a:r>
              <a:rPr lang="en-GB" sz="2000" dirty="0" smtClean="0">
                <a:latin typeface="+mj-lt"/>
              </a:rPr>
              <a:t>:</a:t>
            </a:r>
          </a:p>
          <a:p>
            <a:pPr lvl="1" algn="l" rtl="0">
              <a:spcBef>
                <a:spcPts val="600"/>
              </a:spcBef>
              <a:spcAft>
                <a:spcPts val="600"/>
              </a:spcAft>
            </a:pPr>
            <a:r>
              <a:rPr lang="en-GB" sz="2000" dirty="0" smtClean="0">
                <a:latin typeface="+mj-lt"/>
              </a:rPr>
              <a:t>Recognize the data. </a:t>
            </a:r>
          </a:p>
          <a:p>
            <a:pPr lvl="1" algn="l" rtl="0">
              <a:spcBef>
                <a:spcPts val="600"/>
              </a:spcBef>
              <a:spcAft>
                <a:spcPts val="600"/>
              </a:spcAft>
            </a:pPr>
            <a:r>
              <a:rPr lang="en-GB" sz="2000" dirty="0" smtClean="0">
                <a:latin typeface="+mj-lt"/>
              </a:rPr>
              <a:t>Divide the data into manageable chunks. </a:t>
            </a:r>
          </a:p>
          <a:p>
            <a:pPr lvl="1" algn="l" rtl="0">
              <a:spcBef>
                <a:spcPts val="600"/>
              </a:spcBef>
              <a:spcAft>
                <a:spcPts val="600"/>
              </a:spcAft>
            </a:pPr>
            <a:r>
              <a:rPr lang="en-GB" sz="2000" dirty="0" smtClean="0">
                <a:latin typeface="+mj-lt"/>
              </a:rPr>
              <a:t>Add information to each chunk of data to determine the location of the data and to identify the receiver. </a:t>
            </a:r>
          </a:p>
          <a:p>
            <a:pPr lvl="1" algn="l" rtl="0">
              <a:spcBef>
                <a:spcPts val="600"/>
              </a:spcBef>
              <a:spcAft>
                <a:spcPts val="600"/>
              </a:spcAft>
            </a:pPr>
            <a:r>
              <a:rPr lang="en-GB" sz="2000" dirty="0" smtClean="0">
                <a:latin typeface="+mj-lt"/>
              </a:rPr>
              <a:t>Add timing and error-checking information. </a:t>
            </a:r>
          </a:p>
          <a:p>
            <a:pPr lvl="1" algn="l" rtl="0">
              <a:spcBef>
                <a:spcPts val="600"/>
              </a:spcBef>
              <a:spcAft>
                <a:spcPts val="600"/>
              </a:spcAft>
            </a:pPr>
            <a:r>
              <a:rPr lang="en-GB" sz="2000" dirty="0" smtClean="0">
                <a:latin typeface="+mj-lt"/>
              </a:rPr>
              <a:t>Put the data on the network and send it on its way. </a:t>
            </a:r>
            <a:endParaRPr lang="en-US" sz="2000" dirty="0" smtClean="0">
              <a:latin typeface="+mj-lt"/>
            </a:endParaRPr>
          </a:p>
          <a:p>
            <a:pPr marL="457200" indent="-457200" algn="l" rtl="0">
              <a:spcAft>
                <a:spcPts val="600"/>
              </a:spcAft>
            </a:pPr>
            <a:r>
              <a:rPr lang="en-US" sz="2000" dirty="0" smtClean="0">
                <a:latin typeface="+mj-lt"/>
              </a:rPr>
              <a:t>In this case, we may need several protocols, one for each layer.</a:t>
            </a:r>
          </a:p>
        </p:txBody>
      </p:sp>
      <p:sp>
        <p:nvSpPr>
          <p:cNvPr id="3" name="Slide Number Placeholder 2"/>
          <p:cNvSpPr>
            <a:spLocks noGrp="1"/>
          </p:cNvSpPr>
          <p:nvPr>
            <p:ph type="sldNum" sz="quarter" idx="12"/>
          </p:nvPr>
        </p:nvSpPr>
        <p:spPr/>
        <p:txBody>
          <a:bodyPr/>
          <a:lstStyle/>
          <a:p>
            <a:pPr algn="l"/>
            <a:fld id="{2F157247-27E4-4418-B0F8-4ADC1D62559E}" type="slidenum">
              <a:rPr lang="en-GB" smtClean="0"/>
              <a:pPr algn="l"/>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4400" dirty="0" smtClean="0">
                <a:latin typeface="Times" pitchFamily="18" charset="0"/>
              </a:rPr>
              <a:t>THE OSI MODEL</a:t>
            </a:r>
            <a:endParaRPr lang="en-GB" dirty="0"/>
          </a:p>
        </p:txBody>
      </p:sp>
      <p:sp>
        <p:nvSpPr>
          <p:cNvPr id="3" name="Content Placeholder 2"/>
          <p:cNvSpPr>
            <a:spLocks noGrp="1"/>
          </p:cNvSpPr>
          <p:nvPr>
            <p:ph idx="1"/>
          </p:nvPr>
        </p:nvSpPr>
        <p:spPr>
          <a:xfrm>
            <a:off x="323528" y="1520661"/>
            <a:ext cx="8640960" cy="4800600"/>
          </a:xfrm>
        </p:spPr>
        <p:txBody>
          <a:bodyPr>
            <a:normAutofit/>
          </a:bodyPr>
          <a:lstStyle/>
          <a:p>
            <a:pPr marL="457200" indent="-457200" algn="l" rtl="0">
              <a:spcAft>
                <a:spcPts val="600"/>
              </a:spcAft>
              <a:buFont typeface="Arial" pitchFamily="34" charset="0"/>
              <a:buChar char="•"/>
            </a:pPr>
            <a:r>
              <a:rPr lang="en-US" sz="2000" dirty="0" smtClean="0"/>
              <a:t>In 1978, the International Organization for Standardization (ISO) released a set of specifications that described network architecture for connecting dissimilar devices. </a:t>
            </a:r>
          </a:p>
          <a:p>
            <a:pPr marL="457200" indent="-457200" algn="l" rtl="0">
              <a:spcAft>
                <a:spcPts val="600"/>
              </a:spcAft>
              <a:buFont typeface="Arial" pitchFamily="34" charset="0"/>
              <a:buChar char="•"/>
            </a:pPr>
            <a:r>
              <a:rPr lang="en-US" sz="2000" dirty="0" smtClean="0"/>
              <a:t>Established </a:t>
            </a:r>
            <a:r>
              <a:rPr lang="en-US" sz="2000" dirty="0"/>
              <a:t>in 1947, the </a:t>
            </a:r>
            <a:r>
              <a:rPr lang="en-US" sz="2000" i="1" dirty="0">
                <a:solidFill>
                  <a:schemeClr val="hlink"/>
                </a:solidFill>
              </a:rPr>
              <a:t>International Standards Organization (ISO)</a:t>
            </a:r>
            <a:r>
              <a:rPr lang="en-US" sz="2000" dirty="0"/>
              <a:t> is a multinational body dedicated to worldwide agreement on </a:t>
            </a:r>
            <a:r>
              <a:rPr lang="en-US" sz="2000" b="1" dirty="0"/>
              <a:t>international standards</a:t>
            </a:r>
            <a:r>
              <a:rPr lang="en-US" sz="2000" dirty="0"/>
              <a:t>. </a:t>
            </a:r>
          </a:p>
          <a:p>
            <a:pPr marL="457200" indent="-457200" algn="l" rtl="0">
              <a:spcAft>
                <a:spcPts val="600"/>
              </a:spcAft>
              <a:buFont typeface="Arial" pitchFamily="34" charset="0"/>
              <a:buChar char="•"/>
            </a:pPr>
            <a:r>
              <a:rPr lang="en-US" sz="2000" dirty="0"/>
              <a:t>Almost three-fourths of countries in the world are represented in the ISO. </a:t>
            </a:r>
          </a:p>
          <a:p>
            <a:pPr marL="457200" indent="-457200" algn="l" rtl="0">
              <a:spcAft>
                <a:spcPts val="600"/>
              </a:spcAft>
              <a:buFont typeface="Arial" pitchFamily="34" charset="0"/>
              <a:buChar char="•"/>
            </a:pPr>
            <a:r>
              <a:rPr lang="en-US" sz="2000" dirty="0"/>
              <a:t>An ISO standard that covers all aspects of network communications is the </a:t>
            </a:r>
            <a:r>
              <a:rPr lang="en-US" sz="2000" i="1" dirty="0">
                <a:solidFill>
                  <a:schemeClr val="hlink"/>
                </a:solidFill>
              </a:rPr>
              <a:t>Open Systems Interconnection (OSI)</a:t>
            </a:r>
            <a:r>
              <a:rPr lang="en-US" sz="2000" dirty="0"/>
              <a:t> model. </a:t>
            </a:r>
          </a:p>
        </p:txBody>
      </p:sp>
      <p:sp>
        <p:nvSpPr>
          <p:cNvPr id="7" name="Slide Number Placeholder 2"/>
          <p:cNvSpPr>
            <a:spLocks noGrp="1"/>
          </p:cNvSpPr>
          <p:nvPr>
            <p:ph type="sldNum" sz="quarter" idx="12"/>
          </p:nvPr>
        </p:nvSpPr>
        <p:spPr/>
        <p:txBody>
          <a:bodyPr/>
          <a:lstStyle/>
          <a:p>
            <a:pPr algn="l"/>
            <a:fld id="{87E3FF2B-E8B6-425A-90CB-DB3A566F6B96}" type="slidenum">
              <a:rPr lang="en-US"/>
              <a:pPr algn="l"/>
              <a:t>9</a:t>
            </a:fld>
            <a:endParaRPr lang="en-US"/>
          </a:p>
        </p:txBody>
      </p:sp>
      <p:sp>
        <p:nvSpPr>
          <p:cNvPr id="616452" name="Text Box 4"/>
          <p:cNvSpPr txBox="1">
            <a:spLocks noChangeArrowheads="1"/>
          </p:cNvSpPr>
          <p:nvPr/>
        </p:nvSpPr>
        <p:spPr bwMode="auto">
          <a:xfrm>
            <a:off x="8229600" y="6400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atin typeface="Times New Roman" pitchFamily="18" charset="0"/>
            </a:endParaRPr>
          </a:p>
        </p:txBody>
      </p:sp>
    </p:spTree>
    <p:extLst>
      <p:ext uri="{BB962C8B-B14F-4D97-AF65-F5344CB8AC3E}">
        <p14:creationId xmlns:p14="http://schemas.microsoft.com/office/powerpoint/2010/main" val="4086598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B9E69D0F0065419A4E123ACC4E961F" ma:contentTypeVersion="0" ma:contentTypeDescription="Create a new document." ma:contentTypeScope="" ma:versionID="ba28e6fc789e9bcc1c5b85db2ae5da0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32CDAA-0A75-41F3-99AB-3F2247D6B5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A7128F8-A265-4EAD-9650-6BB33062153C}">
  <ds:schemaRefs>
    <ds:schemaRef ds:uri="http://schemas.microsoft.com/office/2006/documentManagement/types"/>
    <ds:schemaRef ds:uri="http://purl.org/dc/elements/1.1/"/>
    <ds:schemaRef ds:uri="http://purl.org/dc/dcmitype/"/>
    <ds:schemaRef ds:uri="http://schemas.openxmlformats.org/package/2006/metadata/core-properties"/>
    <ds:schemaRef ds:uri="http://purl.org/dc/terms/"/>
    <ds:schemaRef ds:uri="http://www.w3.org/XML/1998/namespace"/>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BE2FCF8E-CD6B-40E9-B132-131F61FF8D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Dividend</Template>
  <TotalTime>775</TotalTime>
  <Words>1436</Words>
  <Application>Microsoft Office PowerPoint</Application>
  <PresentationFormat>On-screen Show (4:3)</PresentationFormat>
  <Paragraphs>199</Paragraphs>
  <Slides>30</Slides>
  <Notes>15</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Dividend</vt:lpstr>
      <vt:lpstr>Chapter 3</vt:lpstr>
      <vt:lpstr>PowerPoint Presentation</vt:lpstr>
      <vt:lpstr>OBJECTIVES</vt:lpstr>
      <vt:lpstr>Computer Network Components</vt:lpstr>
      <vt:lpstr> PROTOCOL LAYERS</vt:lpstr>
      <vt:lpstr>Example 1</vt:lpstr>
      <vt:lpstr>Example 2</vt:lpstr>
      <vt:lpstr> PROTOCOL LAYERS</vt:lpstr>
      <vt:lpstr>THE OSI MODEL</vt:lpstr>
      <vt:lpstr>PowerPoint Presentation</vt:lpstr>
      <vt:lpstr>Topics Discussed in the Section</vt:lpstr>
      <vt:lpstr>OSI Model Layers</vt:lpstr>
      <vt:lpstr>OSI Model Layers</vt:lpstr>
      <vt:lpstr>OSI Model Layers</vt:lpstr>
      <vt:lpstr>PowerPoint Presentation</vt:lpstr>
      <vt:lpstr>OSI Model Layers</vt:lpstr>
      <vt:lpstr>OSI Model Layers</vt:lpstr>
      <vt:lpstr>PowerPoint Presentation</vt:lpstr>
      <vt:lpstr>Encapsulation</vt:lpstr>
      <vt:lpstr>TCP/IP Model</vt:lpstr>
      <vt:lpstr>Comparison between OSI and TCP/IP</vt:lpstr>
      <vt:lpstr>LAYERS IN THE OSI MODEL</vt:lpstr>
      <vt:lpstr>Physical layer</vt:lpstr>
      <vt:lpstr>PowerPoint Presentation</vt:lpstr>
      <vt:lpstr>PowerPoint Presentation</vt:lpstr>
      <vt:lpstr>Data Link Layer</vt:lpstr>
      <vt:lpstr>PowerPoint Presentation</vt:lpstr>
      <vt:lpstr>PowerPoint Presentation</vt:lpstr>
      <vt:lpstr>Network Layer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ALjaffan</dc:creator>
  <cp:lastModifiedBy>maram</cp:lastModifiedBy>
  <cp:revision>102</cp:revision>
  <dcterms:created xsi:type="dcterms:W3CDTF">2013-02-15T12:30:15Z</dcterms:created>
  <dcterms:modified xsi:type="dcterms:W3CDTF">2018-01-29T07:22:53Z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0x01010086B9E69D0F0065419A4E123ACC4E961F</vt:lpwstr>
  </property>
</Properties>
</file>