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Lst>
  <p:notesMasterIdLst>
    <p:notesMasterId r:id="rId51"/>
  </p:notesMasterIdLst>
  <p:sldIdLst>
    <p:sldId id="256" r:id="rId5"/>
    <p:sldId id="259" r:id="rId6"/>
    <p:sldId id="304" r:id="rId7"/>
    <p:sldId id="369" r:id="rId8"/>
    <p:sldId id="370" r:id="rId9"/>
    <p:sldId id="371" r:id="rId10"/>
    <p:sldId id="372" r:id="rId11"/>
    <p:sldId id="373" r:id="rId12"/>
    <p:sldId id="374" r:id="rId13"/>
    <p:sldId id="261" r:id="rId14"/>
    <p:sldId id="306" r:id="rId15"/>
    <p:sldId id="308" r:id="rId16"/>
    <p:sldId id="362" r:id="rId17"/>
    <p:sldId id="267" r:id="rId18"/>
    <p:sldId id="269" r:id="rId19"/>
    <p:sldId id="268" r:id="rId20"/>
    <p:sldId id="309" r:id="rId21"/>
    <p:sldId id="363" r:id="rId22"/>
    <p:sldId id="364" r:id="rId23"/>
    <p:sldId id="271" r:id="rId24"/>
    <p:sldId id="367" r:id="rId25"/>
    <p:sldId id="365" r:id="rId26"/>
    <p:sldId id="360" r:id="rId27"/>
    <p:sldId id="366" r:id="rId28"/>
    <p:sldId id="375" r:id="rId29"/>
    <p:sldId id="275" r:id="rId30"/>
    <p:sldId id="310" r:id="rId31"/>
    <p:sldId id="342" r:id="rId32"/>
    <p:sldId id="279" r:id="rId33"/>
    <p:sldId id="344" r:id="rId34"/>
    <p:sldId id="273" r:id="rId35"/>
    <p:sldId id="280" r:id="rId36"/>
    <p:sldId id="281" r:id="rId37"/>
    <p:sldId id="376" r:id="rId38"/>
    <p:sldId id="377" r:id="rId39"/>
    <p:sldId id="378" r:id="rId40"/>
    <p:sldId id="379" r:id="rId41"/>
    <p:sldId id="380" r:id="rId42"/>
    <p:sldId id="352" r:id="rId43"/>
    <p:sldId id="282" r:id="rId44"/>
    <p:sldId id="283" r:id="rId45"/>
    <p:sldId id="381" r:id="rId46"/>
    <p:sldId id="382" r:id="rId47"/>
    <p:sldId id="383" r:id="rId48"/>
    <p:sldId id="368" r:id="rId49"/>
    <p:sldId id="28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p:scale>
          <a:sx n="70" d="100"/>
          <a:sy n="70" d="100"/>
        </p:scale>
        <p:origin x="-1362" y="-3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DE547-6A07-4032-83AE-B234DF789609}" type="doc">
      <dgm:prSet loTypeId="urn:microsoft.com/office/officeart/2005/8/layout/vList5" loCatId="list" qsTypeId="urn:microsoft.com/office/officeart/2005/8/quickstyle/simple1" qsCatId="simple" csTypeId="urn:microsoft.com/office/officeart/2005/8/colors/colorful1#2" csCatId="colorful" phldr="1"/>
      <dgm:spPr/>
      <dgm:t>
        <a:bodyPr/>
        <a:lstStyle/>
        <a:p>
          <a:endParaRPr lang="en-GB"/>
        </a:p>
      </dgm:t>
    </dgm:pt>
    <dgm:pt modelId="{FA7B35D2-DEDF-48ED-B937-28B4DA701AFB}">
      <dgm:prSet phldrT="[Text]"/>
      <dgm:spPr/>
      <dgm:t>
        <a:bodyPr/>
        <a:lstStyle/>
        <a:p>
          <a:r>
            <a:rPr lang="en-GB" dirty="0" smtClean="0"/>
            <a:t>Application</a:t>
          </a:r>
          <a:endParaRPr lang="en-GB" dirty="0"/>
        </a:p>
      </dgm:t>
    </dgm:pt>
    <dgm:pt modelId="{F1DF8CC5-936D-43A6-A068-528243F114AB}" type="parTrans" cxnId="{0FB4FF0E-1448-4AF1-AFD6-4179753C5814}">
      <dgm:prSet/>
      <dgm:spPr/>
      <dgm:t>
        <a:bodyPr/>
        <a:lstStyle/>
        <a:p>
          <a:endParaRPr lang="en-GB"/>
        </a:p>
      </dgm:t>
    </dgm:pt>
    <dgm:pt modelId="{26DA445F-D5C8-499B-8565-F98217402BC5}" type="sibTrans" cxnId="{0FB4FF0E-1448-4AF1-AFD6-4179753C5814}">
      <dgm:prSet/>
      <dgm:spPr/>
      <dgm:t>
        <a:bodyPr/>
        <a:lstStyle/>
        <a:p>
          <a:endParaRPr lang="en-GB"/>
        </a:p>
      </dgm:t>
    </dgm:pt>
    <dgm:pt modelId="{F359ED00-3CE6-4657-9DF1-C008FD52F4CF}">
      <dgm:prSet phldrT="[Text]"/>
      <dgm:spPr/>
      <dgm:t>
        <a:bodyPr/>
        <a:lstStyle/>
        <a:p>
          <a:r>
            <a:rPr lang="en-GB" smtClean="0"/>
            <a:t>Troubleshooting, file sharing, internet</a:t>
          </a:r>
          <a:endParaRPr lang="en-GB" dirty="0"/>
        </a:p>
      </dgm:t>
    </dgm:pt>
    <dgm:pt modelId="{ED0BE296-52DA-4D8B-A94E-462AB2FAFF00}" type="parTrans" cxnId="{B8807E2A-0F0A-45DC-9123-AF9341743630}">
      <dgm:prSet/>
      <dgm:spPr/>
      <dgm:t>
        <a:bodyPr/>
        <a:lstStyle/>
        <a:p>
          <a:endParaRPr lang="en-GB"/>
        </a:p>
      </dgm:t>
    </dgm:pt>
    <dgm:pt modelId="{94CE7936-4260-448D-B975-F85EA6ABCF8B}" type="sibTrans" cxnId="{B8807E2A-0F0A-45DC-9123-AF9341743630}">
      <dgm:prSet/>
      <dgm:spPr/>
      <dgm:t>
        <a:bodyPr/>
        <a:lstStyle/>
        <a:p>
          <a:endParaRPr lang="en-GB"/>
        </a:p>
      </dgm:t>
    </dgm:pt>
    <dgm:pt modelId="{07127645-B2A5-488C-BD27-467AE3A77C40}">
      <dgm:prSet phldrT="[Text]"/>
      <dgm:spPr/>
      <dgm:t>
        <a:bodyPr/>
        <a:lstStyle/>
        <a:p>
          <a:r>
            <a:rPr lang="en-GB" dirty="0" smtClean="0"/>
            <a:t>Transport</a:t>
          </a:r>
          <a:endParaRPr lang="en-GB" dirty="0"/>
        </a:p>
      </dgm:t>
    </dgm:pt>
    <dgm:pt modelId="{054B9EAA-ED3C-4457-9302-F0FE931C132C}" type="parTrans" cxnId="{255A447A-2EA1-4C96-8D13-1DAD0EF133E3}">
      <dgm:prSet/>
      <dgm:spPr/>
      <dgm:t>
        <a:bodyPr/>
        <a:lstStyle/>
        <a:p>
          <a:endParaRPr lang="en-GB"/>
        </a:p>
      </dgm:t>
    </dgm:pt>
    <dgm:pt modelId="{61D52AD3-0422-4049-A7D2-6722F0EE0B34}" type="sibTrans" cxnId="{255A447A-2EA1-4C96-8D13-1DAD0EF133E3}">
      <dgm:prSet/>
      <dgm:spPr/>
      <dgm:t>
        <a:bodyPr/>
        <a:lstStyle/>
        <a:p>
          <a:endParaRPr lang="en-GB"/>
        </a:p>
      </dgm:t>
    </dgm:pt>
    <dgm:pt modelId="{AD89F1BF-9623-4734-B720-1A393631E8E9}">
      <dgm:prSet phldrT="[Text]"/>
      <dgm:spPr/>
      <dgm:t>
        <a:bodyPr/>
        <a:lstStyle/>
        <a:p>
          <a:r>
            <a:rPr lang="en-GB" dirty="0" smtClean="0"/>
            <a:t>Flow control, error control</a:t>
          </a:r>
          <a:endParaRPr lang="en-GB" dirty="0"/>
        </a:p>
      </dgm:t>
    </dgm:pt>
    <dgm:pt modelId="{BD6B762B-AA1B-47FB-8226-6A34BC602458}" type="parTrans" cxnId="{6635358B-0E93-4A89-8AD7-CCFCB03CB5FF}">
      <dgm:prSet/>
      <dgm:spPr/>
      <dgm:t>
        <a:bodyPr/>
        <a:lstStyle/>
        <a:p>
          <a:endParaRPr lang="en-GB"/>
        </a:p>
      </dgm:t>
    </dgm:pt>
    <dgm:pt modelId="{5458A631-4EFB-43CC-8620-854713DF3A57}" type="sibTrans" cxnId="{6635358B-0E93-4A89-8AD7-CCFCB03CB5FF}">
      <dgm:prSet/>
      <dgm:spPr/>
      <dgm:t>
        <a:bodyPr/>
        <a:lstStyle/>
        <a:p>
          <a:endParaRPr lang="en-GB"/>
        </a:p>
      </dgm:t>
    </dgm:pt>
    <dgm:pt modelId="{65AD8A9A-7B73-462F-A81F-C627082ED03F}">
      <dgm:prSet phldrT="[Text]"/>
      <dgm:spPr/>
      <dgm:t>
        <a:bodyPr/>
        <a:lstStyle/>
        <a:p>
          <a:r>
            <a:rPr lang="en-GB" dirty="0" smtClean="0"/>
            <a:t>Internet</a:t>
          </a:r>
          <a:endParaRPr lang="en-GB" dirty="0"/>
        </a:p>
      </dgm:t>
    </dgm:pt>
    <dgm:pt modelId="{8592ED70-7C42-411A-BD0A-9C11D566F8F1}" type="parTrans" cxnId="{425506F0-C201-4238-8FDD-2929EA9D0BB6}">
      <dgm:prSet/>
      <dgm:spPr/>
      <dgm:t>
        <a:bodyPr/>
        <a:lstStyle/>
        <a:p>
          <a:endParaRPr lang="en-GB"/>
        </a:p>
      </dgm:t>
    </dgm:pt>
    <dgm:pt modelId="{059BB137-05DB-4F54-ADF4-A7FE164EADAE}" type="sibTrans" cxnId="{425506F0-C201-4238-8FDD-2929EA9D0BB6}">
      <dgm:prSet/>
      <dgm:spPr/>
      <dgm:t>
        <a:bodyPr/>
        <a:lstStyle/>
        <a:p>
          <a:endParaRPr lang="en-GB"/>
        </a:p>
      </dgm:t>
    </dgm:pt>
    <dgm:pt modelId="{055946E3-4F31-499E-8856-DBBE3DCCD68D}">
      <dgm:prSet phldrT="[Text]"/>
      <dgm:spPr/>
      <dgm:t>
        <a:bodyPr/>
        <a:lstStyle/>
        <a:p>
          <a:r>
            <a:rPr lang="en-GB" dirty="0" smtClean="0"/>
            <a:t>Network Access</a:t>
          </a:r>
          <a:endParaRPr lang="en-GB" dirty="0"/>
        </a:p>
      </dgm:t>
    </dgm:pt>
    <dgm:pt modelId="{D533B6DC-C176-4C4A-84FC-BDB1FA28048C}" type="parTrans" cxnId="{47A67A68-4C70-4239-B183-13FD5EACC851}">
      <dgm:prSet/>
      <dgm:spPr/>
      <dgm:t>
        <a:bodyPr/>
        <a:lstStyle/>
        <a:p>
          <a:endParaRPr lang="en-GB"/>
        </a:p>
      </dgm:t>
    </dgm:pt>
    <dgm:pt modelId="{3B75760A-75DB-4943-AB3D-C3FEC5123BD6}" type="sibTrans" cxnId="{47A67A68-4C70-4239-B183-13FD5EACC851}">
      <dgm:prSet/>
      <dgm:spPr/>
      <dgm:t>
        <a:bodyPr/>
        <a:lstStyle/>
        <a:p>
          <a:endParaRPr lang="en-GB"/>
        </a:p>
      </dgm:t>
    </dgm:pt>
    <dgm:pt modelId="{2441EDEF-2A1D-46A2-AA69-2C17DEC6DA2C}">
      <dgm:prSet phldrT="[Text]"/>
      <dgm:spPr/>
      <dgm:t>
        <a:bodyPr/>
        <a:lstStyle/>
        <a:p>
          <a:r>
            <a:rPr lang="en-GB" dirty="0" smtClean="0"/>
            <a:t>IP addressing and routing of network traffic</a:t>
          </a:r>
          <a:endParaRPr lang="en-GB" dirty="0"/>
        </a:p>
      </dgm:t>
    </dgm:pt>
    <dgm:pt modelId="{AD141DC8-028E-4C36-916F-13EF0AA5EC89}" type="parTrans" cxnId="{C4CDFE93-5A09-41DE-857A-A032F604CA5A}">
      <dgm:prSet/>
      <dgm:spPr/>
      <dgm:t>
        <a:bodyPr/>
        <a:lstStyle/>
        <a:p>
          <a:endParaRPr lang="en-GB"/>
        </a:p>
      </dgm:t>
    </dgm:pt>
    <dgm:pt modelId="{59C20289-6455-4C81-8883-0E5B57A80447}" type="sibTrans" cxnId="{C4CDFE93-5A09-41DE-857A-A032F604CA5A}">
      <dgm:prSet/>
      <dgm:spPr/>
      <dgm:t>
        <a:bodyPr/>
        <a:lstStyle/>
        <a:p>
          <a:endParaRPr lang="en-GB"/>
        </a:p>
      </dgm:t>
    </dgm:pt>
    <dgm:pt modelId="{C91D5361-9DB7-4CEB-B450-BBA10C017C65}">
      <dgm:prSet phldrT="[Text]"/>
      <dgm:spPr/>
      <dgm:t>
        <a:bodyPr/>
        <a:lstStyle/>
        <a:p>
          <a:r>
            <a:rPr lang="en-GB" dirty="0" smtClean="0"/>
            <a:t>Interface with the physical network</a:t>
          </a:r>
          <a:endParaRPr lang="en-GB" dirty="0"/>
        </a:p>
      </dgm:t>
    </dgm:pt>
    <dgm:pt modelId="{53C33FFD-C133-41FC-8191-C76807CEAFB4}" type="parTrans" cxnId="{23BDDA5E-8EFD-462D-AA13-517E5929C5CA}">
      <dgm:prSet/>
      <dgm:spPr/>
      <dgm:t>
        <a:bodyPr/>
        <a:lstStyle/>
        <a:p>
          <a:endParaRPr lang="en-GB"/>
        </a:p>
      </dgm:t>
    </dgm:pt>
    <dgm:pt modelId="{5B2DF78A-6424-4D46-9078-FF8B923DCC5A}" type="sibTrans" cxnId="{23BDDA5E-8EFD-462D-AA13-517E5929C5CA}">
      <dgm:prSet/>
      <dgm:spPr/>
      <dgm:t>
        <a:bodyPr/>
        <a:lstStyle/>
        <a:p>
          <a:endParaRPr lang="en-GB"/>
        </a:p>
      </dgm:t>
    </dgm:pt>
    <dgm:pt modelId="{83C25297-A7D5-48E5-BF75-E1E5C07C5F1C}" type="pres">
      <dgm:prSet presAssocID="{740DE547-6A07-4032-83AE-B234DF789609}" presName="Name0" presStyleCnt="0">
        <dgm:presLayoutVars>
          <dgm:dir/>
          <dgm:animLvl val="lvl"/>
          <dgm:resizeHandles val="exact"/>
        </dgm:presLayoutVars>
      </dgm:prSet>
      <dgm:spPr/>
      <dgm:t>
        <a:bodyPr/>
        <a:lstStyle/>
        <a:p>
          <a:endParaRPr lang="en-US"/>
        </a:p>
      </dgm:t>
    </dgm:pt>
    <dgm:pt modelId="{604E13D9-B247-445B-A5EA-FB0EB8E0D229}" type="pres">
      <dgm:prSet presAssocID="{FA7B35D2-DEDF-48ED-B937-28B4DA701AFB}" presName="linNode" presStyleCnt="0"/>
      <dgm:spPr/>
    </dgm:pt>
    <dgm:pt modelId="{BC134452-F577-4BCD-94AC-84C6E0355371}" type="pres">
      <dgm:prSet presAssocID="{FA7B35D2-DEDF-48ED-B937-28B4DA701AFB}" presName="parentText" presStyleLbl="node1" presStyleIdx="0" presStyleCnt="4">
        <dgm:presLayoutVars>
          <dgm:chMax val="1"/>
          <dgm:bulletEnabled val="1"/>
        </dgm:presLayoutVars>
      </dgm:prSet>
      <dgm:spPr/>
      <dgm:t>
        <a:bodyPr/>
        <a:lstStyle/>
        <a:p>
          <a:endParaRPr lang="en-US"/>
        </a:p>
      </dgm:t>
    </dgm:pt>
    <dgm:pt modelId="{0F6A1CC5-BB0A-4593-BD73-E1315931B582}" type="pres">
      <dgm:prSet presAssocID="{FA7B35D2-DEDF-48ED-B937-28B4DA701AFB}" presName="descendantText" presStyleLbl="alignAccFollowNode1" presStyleIdx="0" presStyleCnt="4">
        <dgm:presLayoutVars>
          <dgm:bulletEnabled val="1"/>
        </dgm:presLayoutVars>
      </dgm:prSet>
      <dgm:spPr/>
      <dgm:t>
        <a:bodyPr/>
        <a:lstStyle/>
        <a:p>
          <a:endParaRPr lang="en-US"/>
        </a:p>
      </dgm:t>
    </dgm:pt>
    <dgm:pt modelId="{549BE31A-45A9-464B-AA7D-F32D698D66B9}" type="pres">
      <dgm:prSet presAssocID="{26DA445F-D5C8-499B-8565-F98217402BC5}" presName="sp" presStyleCnt="0"/>
      <dgm:spPr/>
    </dgm:pt>
    <dgm:pt modelId="{94B1DC56-63CA-4767-9FBC-6D255B3583F5}" type="pres">
      <dgm:prSet presAssocID="{07127645-B2A5-488C-BD27-467AE3A77C40}" presName="linNode" presStyleCnt="0"/>
      <dgm:spPr/>
    </dgm:pt>
    <dgm:pt modelId="{5ECEF165-C0B1-4448-A4A6-D56658418CBC}" type="pres">
      <dgm:prSet presAssocID="{07127645-B2A5-488C-BD27-467AE3A77C40}" presName="parentText" presStyleLbl="node1" presStyleIdx="1" presStyleCnt="4">
        <dgm:presLayoutVars>
          <dgm:chMax val="1"/>
          <dgm:bulletEnabled val="1"/>
        </dgm:presLayoutVars>
      </dgm:prSet>
      <dgm:spPr/>
      <dgm:t>
        <a:bodyPr/>
        <a:lstStyle/>
        <a:p>
          <a:endParaRPr lang="en-US"/>
        </a:p>
      </dgm:t>
    </dgm:pt>
    <dgm:pt modelId="{806F1BD4-9164-41F3-8844-0939671CB410}" type="pres">
      <dgm:prSet presAssocID="{07127645-B2A5-488C-BD27-467AE3A77C40}" presName="descendantText" presStyleLbl="alignAccFollowNode1" presStyleIdx="1" presStyleCnt="4">
        <dgm:presLayoutVars>
          <dgm:bulletEnabled val="1"/>
        </dgm:presLayoutVars>
      </dgm:prSet>
      <dgm:spPr/>
      <dgm:t>
        <a:bodyPr/>
        <a:lstStyle/>
        <a:p>
          <a:endParaRPr lang="en-US"/>
        </a:p>
      </dgm:t>
    </dgm:pt>
    <dgm:pt modelId="{A99CFF2F-ED77-45B2-BE1B-A696EA005A0F}" type="pres">
      <dgm:prSet presAssocID="{61D52AD3-0422-4049-A7D2-6722F0EE0B34}" presName="sp" presStyleCnt="0"/>
      <dgm:spPr/>
    </dgm:pt>
    <dgm:pt modelId="{DC4428E0-FE42-43C5-BDF5-393963B30AA7}" type="pres">
      <dgm:prSet presAssocID="{65AD8A9A-7B73-462F-A81F-C627082ED03F}" presName="linNode" presStyleCnt="0"/>
      <dgm:spPr/>
    </dgm:pt>
    <dgm:pt modelId="{51F123EE-E457-4D4E-B298-CEFE9B292FB2}" type="pres">
      <dgm:prSet presAssocID="{65AD8A9A-7B73-462F-A81F-C627082ED03F}" presName="parentText" presStyleLbl="node1" presStyleIdx="2" presStyleCnt="4">
        <dgm:presLayoutVars>
          <dgm:chMax val="1"/>
          <dgm:bulletEnabled val="1"/>
        </dgm:presLayoutVars>
      </dgm:prSet>
      <dgm:spPr/>
      <dgm:t>
        <a:bodyPr/>
        <a:lstStyle/>
        <a:p>
          <a:endParaRPr lang="en-US"/>
        </a:p>
      </dgm:t>
    </dgm:pt>
    <dgm:pt modelId="{AB6D50D2-0C5C-4547-89E4-28A0325A0516}" type="pres">
      <dgm:prSet presAssocID="{65AD8A9A-7B73-462F-A81F-C627082ED03F}" presName="descendantText" presStyleLbl="alignAccFollowNode1" presStyleIdx="2" presStyleCnt="4">
        <dgm:presLayoutVars>
          <dgm:bulletEnabled val="1"/>
        </dgm:presLayoutVars>
      </dgm:prSet>
      <dgm:spPr/>
      <dgm:t>
        <a:bodyPr/>
        <a:lstStyle/>
        <a:p>
          <a:endParaRPr lang="en-US"/>
        </a:p>
      </dgm:t>
    </dgm:pt>
    <dgm:pt modelId="{38A39419-8AF2-4A66-94EF-A7671F2A30BC}" type="pres">
      <dgm:prSet presAssocID="{059BB137-05DB-4F54-ADF4-A7FE164EADAE}" presName="sp" presStyleCnt="0"/>
      <dgm:spPr/>
    </dgm:pt>
    <dgm:pt modelId="{B829D2C2-D651-40CC-8BFE-33A26C6F3467}" type="pres">
      <dgm:prSet presAssocID="{055946E3-4F31-499E-8856-DBBE3DCCD68D}" presName="linNode" presStyleCnt="0"/>
      <dgm:spPr/>
    </dgm:pt>
    <dgm:pt modelId="{E276628C-92F9-4DBA-9A33-296739623035}" type="pres">
      <dgm:prSet presAssocID="{055946E3-4F31-499E-8856-DBBE3DCCD68D}" presName="parentText" presStyleLbl="node1" presStyleIdx="3" presStyleCnt="4">
        <dgm:presLayoutVars>
          <dgm:chMax val="1"/>
          <dgm:bulletEnabled val="1"/>
        </dgm:presLayoutVars>
      </dgm:prSet>
      <dgm:spPr/>
      <dgm:t>
        <a:bodyPr/>
        <a:lstStyle/>
        <a:p>
          <a:endParaRPr lang="en-US"/>
        </a:p>
      </dgm:t>
    </dgm:pt>
    <dgm:pt modelId="{0E4591DC-A859-4AAD-BEB3-23C2AD812542}" type="pres">
      <dgm:prSet presAssocID="{055946E3-4F31-499E-8856-DBBE3DCCD68D}" presName="descendantText" presStyleLbl="alignAccFollowNode1" presStyleIdx="3" presStyleCnt="4">
        <dgm:presLayoutVars>
          <dgm:bulletEnabled val="1"/>
        </dgm:presLayoutVars>
      </dgm:prSet>
      <dgm:spPr/>
      <dgm:t>
        <a:bodyPr/>
        <a:lstStyle/>
        <a:p>
          <a:endParaRPr lang="en-US"/>
        </a:p>
      </dgm:t>
    </dgm:pt>
  </dgm:ptLst>
  <dgm:cxnLst>
    <dgm:cxn modelId="{66E9FFC1-239E-40B9-8F93-A221231C69F6}" type="presOf" srcId="{2441EDEF-2A1D-46A2-AA69-2C17DEC6DA2C}" destId="{AB6D50D2-0C5C-4547-89E4-28A0325A0516}" srcOrd="0" destOrd="0" presId="urn:microsoft.com/office/officeart/2005/8/layout/vList5"/>
    <dgm:cxn modelId="{C4CDFE93-5A09-41DE-857A-A032F604CA5A}" srcId="{65AD8A9A-7B73-462F-A81F-C627082ED03F}" destId="{2441EDEF-2A1D-46A2-AA69-2C17DEC6DA2C}" srcOrd="0" destOrd="0" parTransId="{AD141DC8-028E-4C36-916F-13EF0AA5EC89}" sibTransId="{59C20289-6455-4C81-8883-0E5B57A80447}"/>
    <dgm:cxn modelId="{8D336128-B34D-4852-B83F-4A2585D8335E}" type="presOf" srcId="{FA7B35D2-DEDF-48ED-B937-28B4DA701AFB}" destId="{BC134452-F577-4BCD-94AC-84C6E0355371}" srcOrd="0" destOrd="0" presId="urn:microsoft.com/office/officeart/2005/8/layout/vList5"/>
    <dgm:cxn modelId="{23BDDA5E-8EFD-462D-AA13-517E5929C5CA}" srcId="{055946E3-4F31-499E-8856-DBBE3DCCD68D}" destId="{C91D5361-9DB7-4CEB-B450-BBA10C017C65}" srcOrd="0" destOrd="0" parTransId="{53C33FFD-C133-41FC-8191-C76807CEAFB4}" sibTransId="{5B2DF78A-6424-4D46-9078-FF8B923DCC5A}"/>
    <dgm:cxn modelId="{288350C1-E822-4672-90D0-DD9B6D95C77B}" type="presOf" srcId="{07127645-B2A5-488C-BD27-467AE3A77C40}" destId="{5ECEF165-C0B1-4448-A4A6-D56658418CBC}" srcOrd="0" destOrd="0" presId="urn:microsoft.com/office/officeart/2005/8/layout/vList5"/>
    <dgm:cxn modelId="{6635358B-0E93-4A89-8AD7-CCFCB03CB5FF}" srcId="{07127645-B2A5-488C-BD27-467AE3A77C40}" destId="{AD89F1BF-9623-4734-B720-1A393631E8E9}" srcOrd="0" destOrd="0" parTransId="{BD6B762B-AA1B-47FB-8226-6A34BC602458}" sibTransId="{5458A631-4EFB-43CC-8620-854713DF3A57}"/>
    <dgm:cxn modelId="{425506F0-C201-4238-8FDD-2929EA9D0BB6}" srcId="{740DE547-6A07-4032-83AE-B234DF789609}" destId="{65AD8A9A-7B73-462F-A81F-C627082ED03F}" srcOrd="2" destOrd="0" parTransId="{8592ED70-7C42-411A-BD0A-9C11D566F8F1}" sibTransId="{059BB137-05DB-4F54-ADF4-A7FE164EADAE}"/>
    <dgm:cxn modelId="{0FB4FF0E-1448-4AF1-AFD6-4179753C5814}" srcId="{740DE547-6A07-4032-83AE-B234DF789609}" destId="{FA7B35D2-DEDF-48ED-B937-28B4DA701AFB}" srcOrd="0" destOrd="0" parTransId="{F1DF8CC5-936D-43A6-A068-528243F114AB}" sibTransId="{26DA445F-D5C8-499B-8565-F98217402BC5}"/>
    <dgm:cxn modelId="{AC3CF986-D8A1-4659-81CF-9028246B517D}" type="presOf" srcId="{055946E3-4F31-499E-8856-DBBE3DCCD68D}" destId="{E276628C-92F9-4DBA-9A33-296739623035}" srcOrd="0" destOrd="0" presId="urn:microsoft.com/office/officeart/2005/8/layout/vList5"/>
    <dgm:cxn modelId="{255A447A-2EA1-4C96-8D13-1DAD0EF133E3}" srcId="{740DE547-6A07-4032-83AE-B234DF789609}" destId="{07127645-B2A5-488C-BD27-467AE3A77C40}" srcOrd="1" destOrd="0" parTransId="{054B9EAA-ED3C-4457-9302-F0FE931C132C}" sibTransId="{61D52AD3-0422-4049-A7D2-6722F0EE0B34}"/>
    <dgm:cxn modelId="{57F62D1A-CC5B-4E59-846F-B30E29B1B431}" type="presOf" srcId="{F359ED00-3CE6-4657-9DF1-C008FD52F4CF}" destId="{0F6A1CC5-BB0A-4593-BD73-E1315931B582}" srcOrd="0" destOrd="0" presId="urn:microsoft.com/office/officeart/2005/8/layout/vList5"/>
    <dgm:cxn modelId="{F61B2AB9-4719-44F9-84F7-7C8939EEB907}" type="presOf" srcId="{C91D5361-9DB7-4CEB-B450-BBA10C017C65}" destId="{0E4591DC-A859-4AAD-BEB3-23C2AD812542}" srcOrd="0" destOrd="0" presId="urn:microsoft.com/office/officeart/2005/8/layout/vList5"/>
    <dgm:cxn modelId="{CDD328B1-630C-446D-AAD0-72E4D146B40A}" type="presOf" srcId="{AD89F1BF-9623-4734-B720-1A393631E8E9}" destId="{806F1BD4-9164-41F3-8844-0939671CB410}" srcOrd="0" destOrd="0" presId="urn:microsoft.com/office/officeart/2005/8/layout/vList5"/>
    <dgm:cxn modelId="{B8807E2A-0F0A-45DC-9123-AF9341743630}" srcId="{FA7B35D2-DEDF-48ED-B937-28B4DA701AFB}" destId="{F359ED00-3CE6-4657-9DF1-C008FD52F4CF}" srcOrd="0" destOrd="0" parTransId="{ED0BE296-52DA-4D8B-A94E-462AB2FAFF00}" sibTransId="{94CE7936-4260-448D-B975-F85EA6ABCF8B}"/>
    <dgm:cxn modelId="{C1ED1AFB-8464-44A9-B490-5A5F0902376A}" type="presOf" srcId="{65AD8A9A-7B73-462F-A81F-C627082ED03F}" destId="{51F123EE-E457-4D4E-B298-CEFE9B292FB2}" srcOrd="0" destOrd="0" presId="urn:microsoft.com/office/officeart/2005/8/layout/vList5"/>
    <dgm:cxn modelId="{47A67A68-4C70-4239-B183-13FD5EACC851}" srcId="{740DE547-6A07-4032-83AE-B234DF789609}" destId="{055946E3-4F31-499E-8856-DBBE3DCCD68D}" srcOrd="3" destOrd="0" parTransId="{D533B6DC-C176-4C4A-84FC-BDB1FA28048C}" sibTransId="{3B75760A-75DB-4943-AB3D-C3FEC5123BD6}"/>
    <dgm:cxn modelId="{CC2CEBC2-A7B3-4D51-B836-7CC98DB8E9F3}" type="presOf" srcId="{740DE547-6A07-4032-83AE-B234DF789609}" destId="{83C25297-A7D5-48E5-BF75-E1E5C07C5F1C}" srcOrd="0" destOrd="0" presId="urn:microsoft.com/office/officeart/2005/8/layout/vList5"/>
    <dgm:cxn modelId="{36B77E66-90E4-4F3A-8FC5-2C216FBADC6C}" type="presParOf" srcId="{83C25297-A7D5-48E5-BF75-E1E5C07C5F1C}" destId="{604E13D9-B247-445B-A5EA-FB0EB8E0D229}" srcOrd="0" destOrd="0" presId="urn:microsoft.com/office/officeart/2005/8/layout/vList5"/>
    <dgm:cxn modelId="{BB238FA6-0695-4A6F-A9F5-14289CCCE95A}" type="presParOf" srcId="{604E13D9-B247-445B-A5EA-FB0EB8E0D229}" destId="{BC134452-F577-4BCD-94AC-84C6E0355371}" srcOrd="0" destOrd="0" presId="urn:microsoft.com/office/officeart/2005/8/layout/vList5"/>
    <dgm:cxn modelId="{8164F765-0F05-4469-98B7-037AC27E657B}" type="presParOf" srcId="{604E13D9-B247-445B-A5EA-FB0EB8E0D229}" destId="{0F6A1CC5-BB0A-4593-BD73-E1315931B582}" srcOrd="1" destOrd="0" presId="urn:microsoft.com/office/officeart/2005/8/layout/vList5"/>
    <dgm:cxn modelId="{5E513841-4CBF-4607-BD31-C629DCDFF630}" type="presParOf" srcId="{83C25297-A7D5-48E5-BF75-E1E5C07C5F1C}" destId="{549BE31A-45A9-464B-AA7D-F32D698D66B9}" srcOrd="1" destOrd="0" presId="urn:microsoft.com/office/officeart/2005/8/layout/vList5"/>
    <dgm:cxn modelId="{13C8B9CD-C198-47B7-8CCC-1061ACD1D70D}" type="presParOf" srcId="{83C25297-A7D5-48E5-BF75-E1E5C07C5F1C}" destId="{94B1DC56-63CA-4767-9FBC-6D255B3583F5}" srcOrd="2" destOrd="0" presId="urn:microsoft.com/office/officeart/2005/8/layout/vList5"/>
    <dgm:cxn modelId="{5381CF3D-553F-4175-A958-8AA56D03F938}" type="presParOf" srcId="{94B1DC56-63CA-4767-9FBC-6D255B3583F5}" destId="{5ECEF165-C0B1-4448-A4A6-D56658418CBC}" srcOrd="0" destOrd="0" presId="urn:microsoft.com/office/officeart/2005/8/layout/vList5"/>
    <dgm:cxn modelId="{C8316CD6-72BA-42A1-9102-849183FCEEFF}" type="presParOf" srcId="{94B1DC56-63CA-4767-9FBC-6D255B3583F5}" destId="{806F1BD4-9164-41F3-8844-0939671CB410}" srcOrd="1" destOrd="0" presId="urn:microsoft.com/office/officeart/2005/8/layout/vList5"/>
    <dgm:cxn modelId="{FD740EB1-F641-47B9-9F09-73AFF41A2CB5}" type="presParOf" srcId="{83C25297-A7D5-48E5-BF75-E1E5C07C5F1C}" destId="{A99CFF2F-ED77-45B2-BE1B-A696EA005A0F}" srcOrd="3" destOrd="0" presId="urn:microsoft.com/office/officeart/2005/8/layout/vList5"/>
    <dgm:cxn modelId="{49908C5B-2A0A-4227-AE1F-FBE9CB33DFE8}" type="presParOf" srcId="{83C25297-A7D5-48E5-BF75-E1E5C07C5F1C}" destId="{DC4428E0-FE42-43C5-BDF5-393963B30AA7}" srcOrd="4" destOrd="0" presId="urn:microsoft.com/office/officeart/2005/8/layout/vList5"/>
    <dgm:cxn modelId="{0D4783F8-650A-4F18-8DAC-8A83CE78D9EA}" type="presParOf" srcId="{DC4428E0-FE42-43C5-BDF5-393963B30AA7}" destId="{51F123EE-E457-4D4E-B298-CEFE9B292FB2}" srcOrd="0" destOrd="0" presId="urn:microsoft.com/office/officeart/2005/8/layout/vList5"/>
    <dgm:cxn modelId="{768F282D-4DB4-429A-BE1E-E476024C5222}" type="presParOf" srcId="{DC4428E0-FE42-43C5-BDF5-393963B30AA7}" destId="{AB6D50D2-0C5C-4547-89E4-28A0325A0516}" srcOrd="1" destOrd="0" presId="urn:microsoft.com/office/officeart/2005/8/layout/vList5"/>
    <dgm:cxn modelId="{1967A384-23EB-4A4F-9329-20BB17B84979}" type="presParOf" srcId="{83C25297-A7D5-48E5-BF75-E1E5C07C5F1C}" destId="{38A39419-8AF2-4A66-94EF-A7671F2A30BC}" srcOrd="5" destOrd="0" presId="urn:microsoft.com/office/officeart/2005/8/layout/vList5"/>
    <dgm:cxn modelId="{67A55BE1-6AC0-4D90-BB0C-D702039D2B84}" type="presParOf" srcId="{83C25297-A7D5-48E5-BF75-E1E5C07C5F1C}" destId="{B829D2C2-D651-40CC-8BFE-33A26C6F3467}" srcOrd="6" destOrd="0" presId="urn:microsoft.com/office/officeart/2005/8/layout/vList5"/>
    <dgm:cxn modelId="{657171E5-F3E8-4113-A5EA-F883BFDABB1F}" type="presParOf" srcId="{B829D2C2-D651-40CC-8BFE-33A26C6F3467}" destId="{E276628C-92F9-4DBA-9A33-296739623035}" srcOrd="0" destOrd="0" presId="urn:microsoft.com/office/officeart/2005/8/layout/vList5"/>
    <dgm:cxn modelId="{05E85A53-E947-4571-B388-011ABA1138DD}" type="presParOf" srcId="{B829D2C2-D651-40CC-8BFE-33A26C6F3467}" destId="{0E4591DC-A859-4AAD-BEB3-23C2AD81254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C60864-87EB-4E8C-ADC6-BE0979528141}" type="doc">
      <dgm:prSet loTypeId="urn:microsoft.com/office/officeart/2005/8/layout/vList5" loCatId="list" qsTypeId="urn:microsoft.com/office/officeart/2005/8/quickstyle/3d2" qsCatId="3D" csTypeId="urn:microsoft.com/office/officeart/2005/8/colors/colorful1#3" csCatId="colorful" phldr="1"/>
      <dgm:spPr/>
      <dgm:t>
        <a:bodyPr/>
        <a:lstStyle/>
        <a:p>
          <a:endParaRPr lang="en-GB"/>
        </a:p>
      </dgm:t>
    </dgm:pt>
    <dgm:pt modelId="{D476F003-7C5C-4C10-91BF-1A7DF259DE9F}">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GB" b="1" dirty="0" smtClean="0">
              <a:effectLst>
                <a:outerShdw blurRad="38100" dist="38100" dir="2700000" algn="tl">
                  <a:srgbClr val="000000">
                    <a:alpha val="43137"/>
                  </a:srgbClr>
                </a:outerShdw>
              </a:effectLst>
            </a:rPr>
            <a:t>Application</a:t>
          </a:r>
          <a:endParaRPr lang="en-GB" b="1" dirty="0">
            <a:effectLst>
              <a:outerShdw blurRad="38100" dist="38100" dir="2700000" algn="tl">
                <a:srgbClr val="000000">
                  <a:alpha val="43137"/>
                </a:srgbClr>
              </a:outerShdw>
            </a:effectLst>
          </a:endParaRPr>
        </a:p>
      </dgm:t>
    </dgm:pt>
    <dgm:pt modelId="{7391D22A-581C-4BEE-B06B-E1F90AD1581F}" type="parTrans" cxnId="{7B98EE3D-4A17-492A-9E0D-A3BD968B7A08}">
      <dgm:prSet/>
      <dgm:spPr/>
      <dgm:t>
        <a:bodyPr/>
        <a:lstStyle/>
        <a:p>
          <a:endParaRPr lang="en-GB"/>
        </a:p>
      </dgm:t>
    </dgm:pt>
    <dgm:pt modelId="{6E57657B-7C6A-46C8-8AA4-A1A25F6BF835}" type="sibTrans" cxnId="{7B98EE3D-4A17-492A-9E0D-A3BD968B7A08}">
      <dgm:prSet/>
      <dgm:spPr/>
      <dgm:t>
        <a:bodyPr/>
        <a:lstStyle/>
        <a:p>
          <a:endParaRPr lang="en-GB"/>
        </a:p>
      </dgm:t>
    </dgm:pt>
    <dgm:pt modelId="{36BF833A-5B33-4A27-AD01-FA84E3AF5D1D}">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GB" b="1" dirty="0" smtClean="0">
              <a:effectLst>
                <a:outerShdw blurRad="38100" dist="38100" dir="2700000" algn="tl">
                  <a:srgbClr val="000000">
                    <a:alpha val="43137"/>
                  </a:srgbClr>
                </a:outerShdw>
              </a:effectLst>
            </a:rPr>
            <a:t>Presentation</a:t>
          </a:r>
          <a:endParaRPr lang="en-GB" b="1" dirty="0">
            <a:effectLst>
              <a:outerShdw blurRad="38100" dist="38100" dir="2700000" algn="tl">
                <a:srgbClr val="000000">
                  <a:alpha val="43137"/>
                </a:srgbClr>
              </a:outerShdw>
            </a:effectLst>
          </a:endParaRPr>
        </a:p>
      </dgm:t>
    </dgm:pt>
    <dgm:pt modelId="{14FE72C2-399E-4015-9C5E-DF65336BCA32}" type="parTrans" cxnId="{96769B87-32EC-45D2-9DDA-D56EB6EFF88A}">
      <dgm:prSet/>
      <dgm:spPr/>
      <dgm:t>
        <a:bodyPr/>
        <a:lstStyle/>
        <a:p>
          <a:endParaRPr lang="en-GB"/>
        </a:p>
      </dgm:t>
    </dgm:pt>
    <dgm:pt modelId="{DD0DAFE2-2AEF-4DEE-9C09-31BA85C27056}" type="sibTrans" cxnId="{96769B87-32EC-45D2-9DDA-D56EB6EFF88A}">
      <dgm:prSet/>
      <dgm:spPr/>
      <dgm:t>
        <a:bodyPr/>
        <a:lstStyle/>
        <a:p>
          <a:endParaRPr lang="en-GB"/>
        </a:p>
      </dgm:t>
    </dgm:pt>
    <dgm:pt modelId="{60407B3A-9B2F-45BC-8023-9FAA57A971B7}">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GB" b="1" dirty="0" smtClean="0">
              <a:effectLst>
                <a:outerShdw blurRad="38100" dist="38100" dir="2700000" algn="tl">
                  <a:srgbClr val="000000">
                    <a:alpha val="43137"/>
                  </a:srgbClr>
                </a:outerShdw>
              </a:effectLst>
            </a:rPr>
            <a:t>Session</a:t>
          </a:r>
          <a:endParaRPr lang="en-GB" b="1" dirty="0">
            <a:effectLst>
              <a:outerShdw blurRad="38100" dist="38100" dir="2700000" algn="tl">
                <a:srgbClr val="000000">
                  <a:alpha val="43137"/>
                </a:srgbClr>
              </a:outerShdw>
            </a:effectLst>
          </a:endParaRPr>
        </a:p>
      </dgm:t>
    </dgm:pt>
    <dgm:pt modelId="{F23D8CCB-2635-4795-9EC8-F8D6AB5DEB67}" type="parTrans" cxnId="{94EBC335-F554-4B04-BF9D-F1FD069B3460}">
      <dgm:prSet/>
      <dgm:spPr/>
      <dgm:t>
        <a:bodyPr/>
        <a:lstStyle/>
        <a:p>
          <a:endParaRPr lang="en-GB"/>
        </a:p>
      </dgm:t>
    </dgm:pt>
    <dgm:pt modelId="{0F339E62-D87B-4FDC-9427-847F635F1716}" type="sibTrans" cxnId="{94EBC335-F554-4B04-BF9D-F1FD069B3460}">
      <dgm:prSet/>
      <dgm:spPr/>
      <dgm:t>
        <a:bodyPr/>
        <a:lstStyle/>
        <a:p>
          <a:endParaRPr lang="en-GB"/>
        </a:p>
      </dgm:t>
    </dgm:pt>
    <dgm:pt modelId="{F4E16381-8FBA-44F2-8106-5980C04AEB94}">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GB" b="1" dirty="0" smtClean="0">
              <a:effectLst>
                <a:outerShdw blurRad="38100" dist="38100" dir="2700000" algn="tl">
                  <a:srgbClr val="000000">
                    <a:alpha val="43137"/>
                  </a:srgbClr>
                </a:outerShdw>
              </a:effectLst>
            </a:rPr>
            <a:t>Transport</a:t>
          </a:r>
          <a:endParaRPr lang="en-GB" b="1" dirty="0">
            <a:effectLst>
              <a:outerShdw blurRad="38100" dist="38100" dir="2700000" algn="tl">
                <a:srgbClr val="000000">
                  <a:alpha val="43137"/>
                </a:srgbClr>
              </a:outerShdw>
            </a:effectLst>
          </a:endParaRPr>
        </a:p>
      </dgm:t>
    </dgm:pt>
    <dgm:pt modelId="{3AD6D4DC-06B9-4DE7-93FF-B170AC431A56}" type="parTrans" cxnId="{6CE2B829-3C50-494B-B60A-A0D6E52C7168}">
      <dgm:prSet/>
      <dgm:spPr/>
      <dgm:t>
        <a:bodyPr/>
        <a:lstStyle/>
        <a:p>
          <a:endParaRPr lang="en-GB"/>
        </a:p>
      </dgm:t>
    </dgm:pt>
    <dgm:pt modelId="{0B72976C-8007-4AE9-8B0F-EED626E93828}" type="sibTrans" cxnId="{6CE2B829-3C50-494B-B60A-A0D6E52C7168}">
      <dgm:prSet/>
      <dgm:spPr/>
      <dgm:t>
        <a:bodyPr/>
        <a:lstStyle/>
        <a:p>
          <a:endParaRPr lang="en-GB"/>
        </a:p>
      </dgm:t>
    </dgm:pt>
    <dgm:pt modelId="{E0C05D97-4D54-488C-A92D-A1A28D808021}">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GB" b="1" dirty="0" smtClean="0">
              <a:effectLst>
                <a:outerShdw blurRad="38100" dist="38100" dir="2700000" algn="tl">
                  <a:srgbClr val="000000">
                    <a:alpha val="43137"/>
                  </a:srgbClr>
                </a:outerShdw>
              </a:effectLst>
            </a:rPr>
            <a:t>Network</a:t>
          </a:r>
          <a:endParaRPr lang="en-GB" b="1" dirty="0">
            <a:effectLst>
              <a:outerShdw blurRad="38100" dist="38100" dir="2700000" algn="tl">
                <a:srgbClr val="000000">
                  <a:alpha val="43137"/>
                </a:srgbClr>
              </a:outerShdw>
            </a:effectLst>
          </a:endParaRPr>
        </a:p>
      </dgm:t>
    </dgm:pt>
    <dgm:pt modelId="{D49BEAC8-B102-499C-B891-6876093FC52A}" type="parTrans" cxnId="{3832121A-55A5-4013-A73D-583AFA704564}">
      <dgm:prSet/>
      <dgm:spPr/>
      <dgm:t>
        <a:bodyPr/>
        <a:lstStyle/>
        <a:p>
          <a:endParaRPr lang="en-GB"/>
        </a:p>
      </dgm:t>
    </dgm:pt>
    <dgm:pt modelId="{52694433-C751-41B0-B112-19A9B3EC93BA}" type="sibTrans" cxnId="{3832121A-55A5-4013-A73D-583AFA704564}">
      <dgm:prSet/>
      <dgm:spPr/>
      <dgm:t>
        <a:bodyPr/>
        <a:lstStyle/>
        <a:p>
          <a:endParaRPr lang="en-GB"/>
        </a:p>
      </dgm:t>
    </dgm:pt>
    <dgm:pt modelId="{B61C83BA-6E1B-46CD-9FE1-987562F1D44C}">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GB" b="1" dirty="0" smtClean="0">
              <a:effectLst>
                <a:outerShdw blurRad="38100" dist="38100" dir="2700000" algn="tl">
                  <a:srgbClr val="000000">
                    <a:alpha val="43137"/>
                  </a:srgbClr>
                </a:outerShdw>
              </a:effectLst>
            </a:rPr>
            <a:t>Data Link</a:t>
          </a:r>
          <a:endParaRPr lang="en-GB" b="1" dirty="0">
            <a:effectLst>
              <a:outerShdw blurRad="38100" dist="38100" dir="2700000" algn="tl">
                <a:srgbClr val="000000">
                  <a:alpha val="43137"/>
                </a:srgbClr>
              </a:outerShdw>
            </a:effectLst>
          </a:endParaRPr>
        </a:p>
      </dgm:t>
    </dgm:pt>
    <dgm:pt modelId="{EE2CACF3-D7E4-4D2F-8AF3-B9A91170BBDC}" type="parTrans" cxnId="{E5B669D8-5833-4170-9698-D79AFF533874}">
      <dgm:prSet/>
      <dgm:spPr/>
      <dgm:t>
        <a:bodyPr/>
        <a:lstStyle/>
        <a:p>
          <a:endParaRPr lang="en-GB"/>
        </a:p>
      </dgm:t>
    </dgm:pt>
    <dgm:pt modelId="{8D12C215-3360-4FDD-BB4D-A15208854090}" type="sibTrans" cxnId="{E5B669D8-5833-4170-9698-D79AFF533874}">
      <dgm:prSet/>
      <dgm:spPr/>
      <dgm:t>
        <a:bodyPr/>
        <a:lstStyle/>
        <a:p>
          <a:endParaRPr lang="en-GB"/>
        </a:p>
      </dgm:t>
    </dgm:pt>
    <dgm:pt modelId="{0A96FAA4-1AA3-4308-B403-EAFD481670C6}">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GB" b="1" dirty="0" smtClean="0">
              <a:effectLst>
                <a:outerShdw blurRad="38100" dist="38100" dir="2700000" algn="tl">
                  <a:srgbClr val="000000">
                    <a:alpha val="43137"/>
                  </a:srgbClr>
                </a:outerShdw>
              </a:effectLst>
            </a:rPr>
            <a:t>Physical</a:t>
          </a:r>
          <a:endParaRPr lang="en-GB" b="1" dirty="0">
            <a:effectLst>
              <a:outerShdw blurRad="38100" dist="38100" dir="2700000" algn="tl">
                <a:srgbClr val="000000">
                  <a:alpha val="43137"/>
                </a:srgbClr>
              </a:outerShdw>
            </a:effectLst>
          </a:endParaRPr>
        </a:p>
      </dgm:t>
    </dgm:pt>
    <dgm:pt modelId="{03D223CD-90B2-4CF3-8A30-52F19FD5BD58}" type="parTrans" cxnId="{343F10F5-2663-4C8A-8FFE-F90876E6F004}">
      <dgm:prSet/>
      <dgm:spPr/>
      <dgm:t>
        <a:bodyPr/>
        <a:lstStyle/>
        <a:p>
          <a:endParaRPr lang="en-GB"/>
        </a:p>
      </dgm:t>
    </dgm:pt>
    <dgm:pt modelId="{F401D674-3C0C-4691-93F3-D057F5FBA780}" type="sibTrans" cxnId="{343F10F5-2663-4C8A-8FFE-F90876E6F004}">
      <dgm:prSet/>
      <dgm:spPr/>
      <dgm:t>
        <a:bodyPr/>
        <a:lstStyle/>
        <a:p>
          <a:endParaRPr lang="en-GB"/>
        </a:p>
      </dgm:t>
    </dgm:pt>
    <dgm:pt modelId="{7195C661-3172-4972-BB66-1F8CE0F65AE2}" type="pres">
      <dgm:prSet presAssocID="{41C60864-87EB-4E8C-ADC6-BE0979528141}" presName="Name0" presStyleCnt="0">
        <dgm:presLayoutVars>
          <dgm:dir/>
          <dgm:animLvl val="lvl"/>
          <dgm:resizeHandles val="exact"/>
        </dgm:presLayoutVars>
      </dgm:prSet>
      <dgm:spPr/>
      <dgm:t>
        <a:bodyPr/>
        <a:lstStyle/>
        <a:p>
          <a:endParaRPr lang="en-US"/>
        </a:p>
      </dgm:t>
    </dgm:pt>
    <dgm:pt modelId="{E93C5870-A517-47AB-9E00-553F522A3E02}" type="pres">
      <dgm:prSet presAssocID="{D476F003-7C5C-4C10-91BF-1A7DF259DE9F}" presName="linNode" presStyleCnt="0"/>
      <dgm:spPr/>
    </dgm:pt>
    <dgm:pt modelId="{F95DFF87-E124-48C2-B13F-557BD0FA9D04}" type="pres">
      <dgm:prSet presAssocID="{D476F003-7C5C-4C10-91BF-1A7DF259DE9F}" presName="parentText" presStyleLbl="node1" presStyleIdx="0" presStyleCnt="7">
        <dgm:presLayoutVars>
          <dgm:chMax val="1"/>
          <dgm:bulletEnabled val="1"/>
        </dgm:presLayoutVars>
      </dgm:prSet>
      <dgm:spPr/>
      <dgm:t>
        <a:bodyPr/>
        <a:lstStyle/>
        <a:p>
          <a:endParaRPr lang="en-US"/>
        </a:p>
      </dgm:t>
    </dgm:pt>
    <dgm:pt modelId="{8EAAB4D3-1816-4EC7-9B0F-139007D06E8D}" type="pres">
      <dgm:prSet presAssocID="{6E57657B-7C6A-46C8-8AA4-A1A25F6BF835}" presName="sp" presStyleCnt="0"/>
      <dgm:spPr/>
    </dgm:pt>
    <dgm:pt modelId="{4481BC46-93E8-4E09-824B-E1A70F6A5695}" type="pres">
      <dgm:prSet presAssocID="{36BF833A-5B33-4A27-AD01-FA84E3AF5D1D}" presName="linNode" presStyleCnt="0"/>
      <dgm:spPr/>
    </dgm:pt>
    <dgm:pt modelId="{33B6E0EA-6F30-4DF5-98E2-04AF909AFC31}" type="pres">
      <dgm:prSet presAssocID="{36BF833A-5B33-4A27-AD01-FA84E3AF5D1D}" presName="parentText" presStyleLbl="node1" presStyleIdx="1" presStyleCnt="7">
        <dgm:presLayoutVars>
          <dgm:chMax val="1"/>
          <dgm:bulletEnabled val="1"/>
        </dgm:presLayoutVars>
      </dgm:prSet>
      <dgm:spPr/>
      <dgm:t>
        <a:bodyPr/>
        <a:lstStyle/>
        <a:p>
          <a:endParaRPr lang="en-US"/>
        </a:p>
      </dgm:t>
    </dgm:pt>
    <dgm:pt modelId="{23A5EF98-5001-467B-919F-A6004D4BBC25}" type="pres">
      <dgm:prSet presAssocID="{DD0DAFE2-2AEF-4DEE-9C09-31BA85C27056}" presName="sp" presStyleCnt="0"/>
      <dgm:spPr/>
    </dgm:pt>
    <dgm:pt modelId="{72BB596F-C4F4-4A39-8ABF-08BC6C509D22}" type="pres">
      <dgm:prSet presAssocID="{60407B3A-9B2F-45BC-8023-9FAA57A971B7}" presName="linNode" presStyleCnt="0"/>
      <dgm:spPr/>
    </dgm:pt>
    <dgm:pt modelId="{C09F3034-C6F8-4CF3-9D95-32E1D606C4FA}" type="pres">
      <dgm:prSet presAssocID="{60407B3A-9B2F-45BC-8023-9FAA57A971B7}" presName="parentText" presStyleLbl="node1" presStyleIdx="2" presStyleCnt="7">
        <dgm:presLayoutVars>
          <dgm:chMax val="1"/>
          <dgm:bulletEnabled val="1"/>
        </dgm:presLayoutVars>
      </dgm:prSet>
      <dgm:spPr/>
      <dgm:t>
        <a:bodyPr/>
        <a:lstStyle/>
        <a:p>
          <a:endParaRPr lang="en-US"/>
        </a:p>
      </dgm:t>
    </dgm:pt>
    <dgm:pt modelId="{8FC2E84F-B824-4DC4-B3ED-BEBA86E23A09}" type="pres">
      <dgm:prSet presAssocID="{0F339E62-D87B-4FDC-9427-847F635F1716}" presName="sp" presStyleCnt="0"/>
      <dgm:spPr/>
    </dgm:pt>
    <dgm:pt modelId="{D68FEBD6-705B-4D95-8F2C-562321EEA31E}" type="pres">
      <dgm:prSet presAssocID="{F4E16381-8FBA-44F2-8106-5980C04AEB94}" presName="linNode" presStyleCnt="0"/>
      <dgm:spPr/>
    </dgm:pt>
    <dgm:pt modelId="{AB86DDBA-D326-48EA-B8ED-E87653DFF53C}" type="pres">
      <dgm:prSet presAssocID="{F4E16381-8FBA-44F2-8106-5980C04AEB94}" presName="parentText" presStyleLbl="node1" presStyleIdx="3" presStyleCnt="7" custScaleY="118750">
        <dgm:presLayoutVars>
          <dgm:chMax val="1"/>
          <dgm:bulletEnabled val="1"/>
        </dgm:presLayoutVars>
      </dgm:prSet>
      <dgm:spPr/>
      <dgm:t>
        <a:bodyPr/>
        <a:lstStyle/>
        <a:p>
          <a:endParaRPr lang="en-US"/>
        </a:p>
      </dgm:t>
    </dgm:pt>
    <dgm:pt modelId="{52BD0C17-A477-4F1E-9D02-0EA18CA88671}" type="pres">
      <dgm:prSet presAssocID="{0B72976C-8007-4AE9-8B0F-EED626E93828}" presName="sp" presStyleCnt="0"/>
      <dgm:spPr/>
    </dgm:pt>
    <dgm:pt modelId="{B8F2C5A9-23DD-4B79-B04F-9D14633F089B}" type="pres">
      <dgm:prSet presAssocID="{E0C05D97-4D54-488C-A92D-A1A28D808021}" presName="linNode" presStyleCnt="0"/>
      <dgm:spPr/>
    </dgm:pt>
    <dgm:pt modelId="{91566D08-0971-4A7B-B8C3-E259120D331C}" type="pres">
      <dgm:prSet presAssocID="{E0C05D97-4D54-488C-A92D-A1A28D808021}" presName="parentText" presStyleLbl="node1" presStyleIdx="4" presStyleCnt="7" custScaleY="105600">
        <dgm:presLayoutVars>
          <dgm:chMax val="1"/>
          <dgm:bulletEnabled val="1"/>
        </dgm:presLayoutVars>
      </dgm:prSet>
      <dgm:spPr/>
      <dgm:t>
        <a:bodyPr/>
        <a:lstStyle/>
        <a:p>
          <a:endParaRPr lang="en-US"/>
        </a:p>
      </dgm:t>
    </dgm:pt>
    <dgm:pt modelId="{85B8B983-9547-4CC7-BC48-01C9E0111500}" type="pres">
      <dgm:prSet presAssocID="{52694433-C751-41B0-B112-19A9B3EC93BA}" presName="sp" presStyleCnt="0"/>
      <dgm:spPr/>
    </dgm:pt>
    <dgm:pt modelId="{5459AC77-6D7D-438E-9CC9-B68BBF799F45}" type="pres">
      <dgm:prSet presAssocID="{B61C83BA-6E1B-46CD-9FE1-987562F1D44C}" presName="linNode" presStyleCnt="0"/>
      <dgm:spPr/>
    </dgm:pt>
    <dgm:pt modelId="{629208F9-03B0-4569-B88D-09E55ED0F88D}" type="pres">
      <dgm:prSet presAssocID="{B61C83BA-6E1B-46CD-9FE1-987562F1D44C}" presName="parentText" presStyleLbl="node1" presStyleIdx="5" presStyleCnt="7" custScaleY="142826">
        <dgm:presLayoutVars>
          <dgm:chMax val="1"/>
          <dgm:bulletEnabled val="1"/>
        </dgm:presLayoutVars>
      </dgm:prSet>
      <dgm:spPr/>
      <dgm:t>
        <a:bodyPr/>
        <a:lstStyle/>
        <a:p>
          <a:endParaRPr lang="en-US"/>
        </a:p>
      </dgm:t>
    </dgm:pt>
    <dgm:pt modelId="{D3AF78EF-CCE9-4DF2-9561-0294859EAEA0}" type="pres">
      <dgm:prSet presAssocID="{8D12C215-3360-4FDD-BB4D-A15208854090}" presName="sp" presStyleCnt="0"/>
      <dgm:spPr/>
    </dgm:pt>
    <dgm:pt modelId="{29FF1C25-138D-4874-A31A-0E084AFE4E27}" type="pres">
      <dgm:prSet presAssocID="{0A96FAA4-1AA3-4308-B403-EAFD481670C6}" presName="linNode" presStyleCnt="0"/>
      <dgm:spPr/>
    </dgm:pt>
    <dgm:pt modelId="{8556D9F0-9474-4329-9F8F-92A3D77C84E0}" type="pres">
      <dgm:prSet presAssocID="{0A96FAA4-1AA3-4308-B403-EAFD481670C6}" presName="parentText" presStyleLbl="node1" presStyleIdx="6" presStyleCnt="7" custScaleY="142826">
        <dgm:presLayoutVars>
          <dgm:chMax val="1"/>
          <dgm:bulletEnabled val="1"/>
        </dgm:presLayoutVars>
      </dgm:prSet>
      <dgm:spPr/>
      <dgm:t>
        <a:bodyPr/>
        <a:lstStyle/>
        <a:p>
          <a:endParaRPr lang="en-US"/>
        </a:p>
      </dgm:t>
    </dgm:pt>
  </dgm:ptLst>
  <dgm:cxnLst>
    <dgm:cxn modelId="{6256DDFE-9CB1-4F2F-8A25-EEACEEAB6548}" type="presOf" srcId="{F4E16381-8FBA-44F2-8106-5980C04AEB94}" destId="{AB86DDBA-D326-48EA-B8ED-E87653DFF53C}" srcOrd="0" destOrd="0" presId="urn:microsoft.com/office/officeart/2005/8/layout/vList5"/>
    <dgm:cxn modelId="{E5B669D8-5833-4170-9698-D79AFF533874}" srcId="{41C60864-87EB-4E8C-ADC6-BE0979528141}" destId="{B61C83BA-6E1B-46CD-9FE1-987562F1D44C}" srcOrd="5" destOrd="0" parTransId="{EE2CACF3-D7E4-4D2F-8AF3-B9A91170BBDC}" sibTransId="{8D12C215-3360-4FDD-BB4D-A15208854090}"/>
    <dgm:cxn modelId="{6CE2B829-3C50-494B-B60A-A0D6E52C7168}" srcId="{41C60864-87EB-4E8C-ADC6-BE0979528141}" destId="{F4E16381-8FBA-44F2-8106-5980C04AEB94}" srcOrd="3" destOrd="0" parTransId="{3AD6D4DC-06B9-4DE7-93FF-B170AC431A56}" sibTransId="{0B72976C-8007-4AE9-8B0F-EED626E93828}"/>
    <dgm:cxn modelId="{7B98EE3D-4A17-492A-9E0D-A3BD968B7A08}" srcId="{41C60864-87EB-4E8C-ADC6-BE0979528141}" destId="{D476F003-7C5C-4C10-91BF-1A7DF259DE9F}" srcOrd="0" destOrd="0" parTransId="{7391D22A-581C-4BEE-B06B-E1F90AD1581F}" sibTransId="{6E57657B-7C6A-46C8-8AA4-A1A25F6BF835}"/>
    <dgm:cxn modelId="{30CEB7BB-8B01-49CA-93C4-E86969A07C39}" type="presOf" srcId="{D476F003-7C5C-4C10-91BF-1A7DF259DE9F}" destId="{F95DFF87-E124-48C2-B13F-557BD0FA9D04}" srcOrd="0" destOrd="0" presId="urn:microsoft.com/office/officeart/2005/8/layout/vList5"/>
    <dgm:cxn modelId="{85B7BC0B-9A64-45DA-BD74-C536CD9F3846}" type="presOf" srcId="{0A96FAA4-1AA3-4308-B403-EAFD481670C6}" destId="{8556D9F0-9474-4329-9F8F-92A3D77C84E0}" srcOrd="0" destOrd="0" presId="urn:microsoft.com/office/officeart/2005/8/layout/vList5"/>
    <dgm:cxn modelId="{3018AA1D-1D9B-4340-9662-443373FBCADE}" type="presOf" srcId="{60407B3A-9B2F-45BC-8023-9FAA57A971B7}" destId="{C09F3034-C6F8-4CF3-9D95-32E1D606C4FA}" srcOrd="0" destOrd="0" presId="urn:microsoft.com/office/officeart/2005/8/layout/vList5"/>
    <dgm:cxn modelId="{96769B87-32EC-45D2-9DDA-D56EB6EFF88A}" srcId="{41C60864-87EB-4E8C-ADC6-BE0979528141}" destId="{36BF833A-5B33-4A27-AD01-FA84E3AF5D1D}" srcOrd="1" destOrd="0" parTransId="{14FE72C2-399E-4015-9C5E-DF65336BCA32}" sibTransId="{DD0DAFE2-2AEF-4DEE-9C09-31BA85C27056}"/>
    <dgm:cxn modelId="{D7744C87-2DC1-4CF9-9759-26AFD8D2C5FE}" type="presOf" srcId="{41C60864-87EB-4E8C-ADC6-BE0979528141}" destId="{7195C661-3172-4972-BB66-1F8CE0F65AE2}" srcOrd="0" destOrd="0" presId="urn:microsoft.com/office/officeart/2005/8/layout/vList5"/>
    <dgm:cxn modelId="{A4524808-5B85-42C0-B458-BDA1C57A412D}" type="presOf" srcId="{E0C05D97-4D54-488C-A92D-A1A28D808021}" destId="{91566D08-0971-4A7B-B8C3-E259120D331C}" srcOrd="0" destOrd="0" presId="urn:microsoft.com/office/officeart/2005/8/layout/vList5"/>
    <dgm:cxn modelId="{94EBC335-F554-4B04-BF9D-F1FD069B3460}" srcId="{41C60864-87EB-4E8C-ADC6-BE0979528141}" destId="{60407B3A-9B2F-45BC-8023-9FAA57A971B7}" srcOrd="2" destOrd="0" parTransId="{F23D8CCB-2635-4795-9EC8-F8D6AB5DEB67}" sibTransId="{0F339E62-D87B-4FDC-9427-847F635F1716}"/>
    <dgm:cxn modelId="{343F10F5-2663-4C8A-8FFE-F90876E6F004}" srcId="{41C60864-87EB-4E8C-ADC6-BE0979528141}" destId="{0A96FAA4-1AA3-4308-B403-EAFD481670C6}" srcOrd="6" destOrd="0" parTransId="{03D223CD-90B2-4CF3-8A30-52F19FD5BD58}" sibTransId="{F401D674-3C0C-4691-93F3-D057F5FBA780}"/>
    <dgm:cxn modelId="{3832121A-55A5-4013-A73D-583AFA704564}" srcId="{41C60864-87EB-4E8C-ADC6-BE0979528141}" destId="{E0C05D97-4D54-488C-A92D-A1A28D808021}" srcOrd="4" destOrd="0" parTransId="{D49BEAC8-B102-499C-B891-6876093FC52A}" sibTransId="{52694433-C751-41B0-B112-19A9B3EC93BA}"/>
    <dgm:cxn modelId="{AAB3C82F-904D-4BF4-A72E-9FBCB74E9248}" type="presOf" srcId="{B61C83BA-6E1B-46CD-9FE1-987562F1D44C}" destId="{629208F9-03B0-4569-B88D-09E55ED0F88D}" srcOrd="0" destOrd="0" presId="urn:microsoft.com/office/officeart/2005/8/layout/vList5"/>
    <dgm:cxn modelId="{13BFA58C-64A4-4213-B238-0F2EE86B4B56}" type="presOf" srcId="{36BF833A-5B33-4A27-AD01-FA84E3AF5D1D}" destId="{33B6E0EA-6F30-4DF5-98E2-04AF909AFC31}" srcOrd="0" destOrd="0" presId="urn:microsoft.com/office/officeart/2005/8/layout/vList5"/>
    <dgm:cxn modelId="{259445DF-CC2D-46C5-9C8B-57C4C2ABA140}" type="presParOf" srcId="{7195C661-3172-4972-BB66-1F8CE0F65AE2}" destId="{E93C5870-A517-47AB-9E00-553F522A3E02}" srcOrd="0" destOrd="0" presId="urn:microsoft.com/office/officeart/2005/8/layout/vList5"/>
    <dgm:cxn modelId="{ACA90AE8-8235-442D-9F69-131F6D202A91}" type="presParOf" srcId="{E93C5870-A517-47AB-9E00-553F522A3E02}" destId="{F95DFF87-E124-48C2-B13F-557BD0FA9D04}" srcOrd="0" destOrd="0" presId="urn:microsoft.com/office/officeart/2005/8/layout/vList5"/>
    <dgm:cxn modelId="{8E9C579B-E0FD-4250-BA15-D4C1BF55FF45}" type="presParOf" srcId="{7195C661-3172-4972-BB66-1F8CE0F65AE2}" destId="{8EAAB4D3-1816-4EC7-9B0F-139007D06E8D}" srcOrd="1" destOrd="0" presId="urn:microsoft.com/office/officeart/2005/8/layout/vList5"/>
    <dgm:cxn modelId="{1D093B46-B324-4E69-8A0B-3F467BD680EC}" type="presParOf" srcId="{7195C661-3172-4972-BB66-1F8CE0F65AE2}" destId="{4481BC46-93E8-4E09-824B-E1A70F6A5695}" srcOrd="2" destOrd="0" presId="urn:microsoft.com/office/officeart/2005/8/layout/vList5"/>
    <dgm:cxn modelId="{11833ABE-3D99-4972-B929-D371FD441713}" type="presParOf" srcId="{4481BC46-93E8-4E09-824B-E1A70F6A5695}" destId="{33B6E0EA-6F30-4DF5-98E2-04AF909AFC31}" srcOrd="0" destOrd="0" presId="urn:microsoft.com/office/officeart/2005/8/layout/vList5"/>
    <dgm:cxn modelId="{45F016A8-3ADC-45DB-AA46-C216B02FF850}" type="presParOf" srcId="{7195C661-3172-4972-BB66-1F8CE0F65AE2}" destId="{23A5EF98-5001-467B-919F-A6004D4BBC25}" srcOrd="3" destOrd="0" presId="urn:microsoft.com/office/officeart/2005/8/layout/vList5"/>
    <dgm:cxn modelId="{235BE890-F343-4CBE-81FB-C194DA7C4507}" type="presParOf" srcId="{7195C661-3172-4972-BB66-1F8CE0F65AE2}" destId="{72BB596F-C4F4-4A39-8ABF-08BC6C509D22}" srcOrd="4" destOrd="0" presId="urn:microsoft.com/office/officeart/2005/8/layout/vList5"/>
    <dgm:cxn modelId="{8068D326-C88E-431E-9719-5CA996B7EB6E}" type="presParOf" srcId="{72BB596F-C4F4-4A39-8ABF-08BC6C509D22}" destId="{C09F3034-C6F8-4CF3-9D95-32E1D606C4FA}" srcOrd="0" destOrd="0" presId="urn:microsoft.com/office/officeart/2005/8/layout/vList5"/>
    <dgm:cxn modelId="{386131C4-8868-4389-8A07-D1419F09CF3B}" type="presParOf" srcId="{7195C661-3172-4972-BB66-1F8CE0F65AE2}" destId="{8FC2E84F-B824-4DC4-B3ED-BEBA86E23A09}" srcOrd="5" destOrd="0" presId="urn:microsoft.com/office/officeart/2005/8/layout/vList5"/>
    <dgm:cxn modelId="{3AD7B21B-49F5-4A96-9E54-FD9F47F3965E}" type="presParOf" srcId="{7195C661-3172-4972-BB66-1F8CE0F65AE2}" destId="{D68FEBD6-705B-4D95-8F2C-562321EEA31E}" srcOrd="6" destOrd="0" presId="urn:microsoft.com/office/officeart/2005/8/layout/vList5"/>
    <dgm:cxn modelId="{5DA831AB-FD4F-49FB-AB17-7D16C1AC93CF}" type="presParOf" srcId="{D68FEBD6-705B-4D95-8F2C-562321EEA31E}" destId="{AB86DDBA-D326-48EA-B8ED-E87653DFF53C}" srcOrd="0" destOrd="0" presId="urn:microsoft.com/office/officeart/2005/8/layout/vList5"/>
    <dgm:cxn modelId="{2E6FC5BE-1E0C-40BF-B7AF-C93331B99596}" type="presParOf" srcId="{7195C661-3172-4972-BB66-1F8CE0F65AE2}" destId="{52BD0C17-A477-4F1E-9D02-0EA18CA88671}" srcOrd="7" destOrd="0" presId="urn:microsoft.com/office/officeart/2005/8/layout/vList5"/>
    <dgm:cxn modelId="{2CB0436C-0124-4AB5-8D93-3FFF2CAE8C53}" type="presParOf" srcId="{7195C661-3172-4972-BB66-1F8CE0F65AE2}" destId="{B8F2C5A9-23DD-4B79-B04F-9D14633F089B}" srcOrd="8" destOrd="0" presId="urn:microsoft.com/office/officeart/2005/8/layout/vList5"/>
    <dgm:cxn modelId="{379E3A4E-1934-4716-B41E-FFA295E7C007}" type="presParOf" srcId="{B8F2C5A9-23DD-4B79-B04F-9D14633F089B}" destId="{91566D08-0971-4A7B-B8C3-E259120D331C}" srcOrd="0" destOrd="0" presId="urn:microsoft.com/office/officeart/2005/8/layout/vList5"/>
    <dgm:cxn modelId="{3908C98B-DA07-494B-8862-9210329750D2}" type="presParOf" srcId="{7195C661-3172-4972-BB66-1F8CE0F65AE2}" destId="{85B8B983-9547-4CC7-BC48-01C9E0111500}" srcOrd="9" destOrd="0" presId="urn:microsoft.com/office/officeart/2005/8/layout/vList5"/>
    <dgm:cxn modelId="{33C99AEF-FADF-45EE-B533-C9C8EAA6C08A}" type="presParOf" srcId="{7195C661-3172-4972-BB66-1F8CE0F65AE2}" destId="{5459AC77-6D7D-438E-9CC9-B68BBF799F45}" srcOrd="10" destOrd="0" presId="urn:microsoft.com/office/officeart/2005/8/layout/vList5"/>
    <dgm:cxn modelId="{DB759428-2753-4B13-8E0F-8AF0CC18AE74}" type="presParOf" srcId="{5459AC77-6D7D-438E-9CC9-B68BBF799F45}" destId="{629208F9-03B0-4569-B88D-09E55ED0F88D}" srcOrd="0" destOrd="0" presId="urn:microsoft.com/office/officeart/2005/8/layout/vList5"/>
    <dgm:cxn modelId="{197AB030-52F8-4A0A-B751-CC081EF2EACB}" type="presParOf" srcId="{7195C661-3172-4972-BB66-1F8CE0F65AE2}" destId="{D3AF78EF-CCE9-4DF2-9561-0294859EAEA0}" srcOrd="11" destOrd="0" presId="urn:microsoft.com/office/officeart/2005/8/layout/vList5"/>
    <dgm:cxn modelId="{7A9CB292-8F85-4208-962B-9D571FAE4BCE}" type="presParOf" srcId="{7195C661-3172-4972-BB66-1F8CE0F65AE2}" destId="{29FF1C25-138D-4874-A31A-0E084AFE4E27}" srcOrd="12" destOrd="0" presId="urn:microsoft.com/office/officeart/2005/8/layout/vList5"/>
    <dgm:cxn modelId="{A98709F3-D5FC-44AF-9528-F02DF6C527EF}" type="presParOf" srcId="{29FF1C25-138D-4874-A31A-0E084AFE4E27}" destId="{8556D9F0-9474-4329-9F8F-92A3D77C84E0}"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0DE547-6A07-4032-83AE-B234DF789609}" type="doc">
      <dgm:prSet loTypeId="urn:microsoft.com/office/officeart/2005/8/layout/vList5" loCatId="list" qsTypeId="urn:microsoft.com/office/officeart/2005/8/quickstyle/simple1" qsCatId="simple" csTypeId="urn:microsoft.com/office/officeart/2005/8/colors/colorful1#4" csCatId="colorful" phldr="1"/>
      <dgm:spPr/>
      <dgm:t>
        <a:bodyPr/>
        <a:lstStyle/>
        <a:p>
          <a:endParaRPr lang="en-GB"/>
        </a:p>
      </dgm:t>
    </dgm:pt>
    <dgm:pt modelId="{FA7B35D2-DEDF-48ED-B937-28B4DA701AFB}">
      <dgm:prSet phldrT="[Text]"/>
      <dgm:spPr/>
      <dgm:t>
        <a:bodyPr/>
        <a:lstStyle/>
        <a:p>
          <a:r>
            <a:rPr lang="en-GB" b="1" dirty="0" smtClean="0"/>
            <a:t>Application</a:t>
          </a:r>
          <a:endParaRPr lang="en-GB" b="1" dirty="0"/>
        </a:p>
      </dgm:t>
    </dgm:pt>
    <dgm:pt modelId="{F1DF8CC5-936D-43A6-A068-528243F114AB}" type="parTrans" cxnId="{0FB4FF0E-1448-4AF1-AFD6-4179753C5814}">
      <dgm:prSet/>
      <dgm:spPr/>
      <dgm:t>
        <a:bodyPr/>
        <a:lstStyle/>
        <a:p>
          <a:endParaRPr lang="en-GB"/>
        </a:p>
      </dgm:t>
    </dgm:pt>
    <dgm:pt modelId="{26DA445F-D5C8-499B-8565-F98217402BC5}" type="sibTrans" cxnId="{0FB4FF0E-1448-4AF1-AFD6-4179753C5814}">
      <dgm:prSet/>
      <dgm:spPr/>
      <dgm:t>
        <a:bodyPr/>
        <a:lstStyle/>
        <a:p>
          <a:endParaRPr lang="en-GB"/>
        </a:p>
      </dgm:t>
    </dgm:pt>
    <dgm:pt modelId="{07127645-B2A5-488C-BD27-467AE3A77C40}">
      <dgm:prSet phldrT="[Text]"/>
      <dgm:spPr/>
      <dgm:t>
        <a:bodyPr/>
        <a:lstStyle/>
        <a:p>
          <a:r>
            <a:rPr lang="en-GB" b="1" dirty="0" smtClean="0"/>
            <a:t>Transport</a:t>
          </a:r>
          <a:endParaRPr lang="en-GB" b="1" dirty="0"/>
        </a:p>
      </dgm:t>
    </dgm:pt>
    <dgm:pt modelId="{054B9EAA-ED3C-4457-9302-F0FE931C132C}" type="parTrans" cxnId="{255A447A-2EA1-4C96-8D13-1DAD0EF133E3}">
      <dgm:prSet/>
      <dgm:spPr/>
      <dgm:t>
        <a:bodyPr/>
        <a:lstStyle/>
        <a:p>
          <a:endParaRPr lang="en-GB"/>
        </a:p>
      </dgm:t>
    </dgm:pt>
    <dgm:pt modelId="{61D52AD3-0422-4049-A7D2-6722F0EE0B34}" type="sibTrans" cxnId="{255A447A-2EA1-4C96-8D13-1DAD0EF133E3}">
      <dgm:prSet/>
      <dgm:spPr/>
      <dgm:t>
        <a:bodyPr/>
        <a:lstStyle/>
        <a:p>
          <a:endParaRPr lang="en-GB"/>
        </a:p>
      </dgm:t>
    </dgm:pt>
    <dgm:pt modelId="{65AD8A9A-7B73-462F-A81F-C627082ED03F}">
      <dgm:prSet phldrT="[Text]"/>
      <dgm:spPr/>
      <dgm:t>
        <a:bodyPr/>
        <a:lstStyle/>
        <a:p>
          <a:r>
            <a:rPr lang="en-GB" b="1" dirty="0" smtClean="0"/>
            <a:t>Internet</a:t>
          </a:r>
          <a:endParaRPr lang="en-GB" b="1" dirty="0"/>
        </a:p>
      </dgm:t>
    </dgm:pt>
    <dgm:pt modelId="{8592ED70-7C42-411A-BD0A-9C11D566F8F1}" type="parTrans" cxnId="{425506F0-C201-4238-8FDD-2929EA9D0BB6}">
      <dgm:prSet/>
      <dgm:spPr/>
      <dgm:t>
        <a:bodyPr/>
        <a:lstStyle/>
        <a:p>
          <a:endParaRPr lang="en-GB"/>
        </a:p>
      </dgm:t>
    </dgm:pt>
    <dgm:pt modelId="{059BB137-05DB-4F54-ADF4-A7FE164EADAE}" type="sibTrans" cxnId="{425506F0-C201-4238-8FDD-2929EA9D0BB6}">
      <dgm:prSet/>
      <dgm:spPr/>
      <dgm:t>
        <a:bodyPr/>
        <a:lstStyle/>
        <a:p>
          <a:endParaRPr lang="en-GB"/>
        </a:p>
      </dgm:t>
    </dgm:pt>
    <dgm:pt modelId="{055946E3-4F31-499E-8856-DBBE3DCCD68D}">
      <dgm:prSet phldrT="[Text]"/>
      <dgm:spPr/>
      <dgm:t>
        <a:bodyPr/>
        <a:lstStyle/>
        <a:p>
          <a:r>
            <a:rPr lang="en-GB" b="1" dirty="0" smtClean="0"/>
            <a:t>Network Access</a:t>
          </a:r>
          <a:endParaRPr lang="en-GB" b="1" dirty="0"/>
        </a:p>
      </dgm:t>
    </dgm:pt>
    <dgm:pt modelId="{D533B6DC-C176-4C4A-84FC-BDB1FA28048C}" type="parTrans" cxnId="{47A67A68-4C70-4239-B183-13FD5EACC851}">
      <dgm:prSet/>
      <dgm:spPr/>
      <dgm:t>
        <a:bodyPr/>
        <a:lstStyle/>
        <a:p>
          <a:endParaRPr lang="en-GB"/>
        </a:p>
      </dgm:t>
    </dgm:pt>
    <dgm:pt modelId="{3B75760A-75DB-4943-AB3D-C3FEC5123BD6}" type="sibTrans" cxnId="{47A67A68-4C70-4239-B183-13FD5EACC851}">
      <dgm:prSet/>
      <dgm:spPr/>
      <dgm:t>
        <a:bodyPr/>
        <a:lstStyle/>
        <a:p>
          <a:endParaRPr lang="en-GB"/>
        </a:p>
      </dgm:t>
    </dgm:pt>
    <dgm:pt modelId="{83C25297-A7D5-48E5-BF75-E1E5C07C5F1C}" type="pres">
      <dgm:prSet presAssocID="{740DE547-6A07-4032-83AE-B234DF789609}" presName="Name0" presStyleCnt="0">
        <dgm:presLayoutVars>
          <dgm:dir/>
          <dgm:animLvl val="lvl"/>
          <dgm:resizeHandles val="exact"/>
        </dgm:presLayoutVars>
      </dgm:prSet>
      <dgm:spPr/>
      <dgm:t>
        <a:bodyPr/>
        <a:lstStyle/>
        <a:p>
          <a:endParaRPr lang="en-US"/>
        </a:p>
      </dgm:t>
    </dgm:pt>
    <dgm:pt modelId="{604E13D9-B247-445B-A5EA-FB0EB8E0D229}" type="pres">
      <dgm:prSet presAssocID="{FA7B35D2-DEDF-48ED-B937-28B4DA701AFB}" presName="linNode" presStyleCnt="0"/>
      <dgm:spPr/>
    </dgm:pt>
    <dgm:pt modelId="{BC134452-F577-4BCD-94AC-84C6E0355371}" type="pres">
      <dgm:prSet presAssocID="{FA7B35D2-DEDF-48ED-B937-28B4DA701AFB}" presName="parentText" presStyleLbl="node1" presStyleIdx="0" presStyleCnt="4" custScaleX="177379" custScaleY="335128">
        <dgm:presLayoutVars>
          <dgm:chMax val="1"/>
          <dgm:bulletEnabled val="1"/>
        </dgm:presLayoutVars>
      </dgm:prSet>
      <dgm:spPr/>
      <dgm:t>
        <a:bodyPr/>
        <a:lstStyle/>
        <a:p>
          <a:endParaRPr lang="en-US"/>
        </a:p>
      </dgm:t>
    </dgm:pt>
    <dgm:pt modelId="{549BE31A-45A9-464B-AA7D-F32D698D66B9}" type="pres">
      <dgm:prSet presAssocID="{26DA445F-D5C8-499B-8565-F98217402BC5}" presName="sp" presStyleCnt="0"/>
      <dgm:spPr/>
    </dgm:pt>
    <dgm:pt modelId="{94B1DC56-63CA-4767-9FBC-6D255B3583F5}" type="pres">
      <dgm:prSet presAssocID="{07127645-B2A5-488C-BD27-467AE3A77C40}" presName="linNode" presStyleCnt="0"/>
      <dgm:spPr/>
    </dgm:pt>
    <dgm:pt modelId="{5ECEF165-C0B1-4448-A4A6-D56658418CBC}" type="pres">
      <dgm:prSet presAssocID="{07127645-B2A5-488C-BD27-467AE3A77C40}" presName="parentText" presStyleLbl="node1" presStyleIdx="1" presStyleCnt="4" custScaleX="177379" custScaleY="118938">
        <dgm:presLayoutVars>
          <dgm:chMax val="1"/>
          <dgm:bulletEnabled val="1"/>
        </dgm:presLayoutVars>
      </dgm:prSet>
      <dgm:spPr/>
      <dgm:t>
        <a:bodyPr/>
        <a:lstStyle/>
        <a:p>
          <a:endParaRPr lang="en-US"/>
        </a:p>
      </dgm:t>
    </dgm:pt>
    <dgm:pt modelId="{A99CFF2F-ED77-45B2-BE1B-A696EA005A0F}" type="pres">
      <dgm:prSet presAssocID="{61D52AD3-0422-4049-A7D2-6722F0EE0B34}" presName="sp" presStyleCnt="0"/>
      <dgm:spPr/>
    </dgm:pt>
    <dgm:pt modelId="{DC4428E0-FE42-43C5-BDF5-393963B30AA7}" type="pres">
      <dgm:prSet presAssocID="{65AD8A9A-7B73-462F-A81F-C627082ED03F}" presName="linNode" presStyleCnt="0"/>
      <dgm:spPr/>
    </dgm:pt>
    <dgm:pt modelId="{51F123EE-E457-4D4E-B298-CEFE9B292FB2}" type="pres">
      <dgm:prSet presAssocID="{65AD8A9A-7B73-462F-A81F-C627082ED03F}" presName="parentText" presStyleLbl="node1" presStyleIdx="2" presStyleCnt="4" custScaleX="177379" custScaleY="133990">
        <dgm:presLayoutVars>
          <dgm:chMax val="1"/>
          <dgm:bulletEnabled val="1"/>
        </dgm:presLayoutVars>
      </dgm:prSet>
      <dgm:spPr/>
      <dgm:t>
        <a:bodyPr/>
        <a:lstStyle/>
        <a:p>
          <a:endParaRPr lang="en-US"/>
        </a:p>
      </dgm:t>
    </dgm:pt>
    <dgm:pt modelId="{38A39419-8AF2-4A66-94EF-A7671F2A30BC}" type="pres">
      <dgm:prSet presAssocID="{059BB137-05DB-4F54-ADF4-A7FE164EADAE}" presName="sp" presStyleCnt="0"/>
      <dgm:spPr/>
    </dgm:pt>
    <dgm:pt modelId="{B829D2C2-D651-40CC-8BFE-33A26C6F3467}" type="pres">
      <dgm:prSet presAssocID="{055946E3-4F31-499E-8856-DBBE3DCCD68D}" presName="linNode" presStyleCnt="0"/>
      <dgm:spPr/>
    </dgm:pt>
    <dgm:pt modelId="{E276628C-92F9-4DBA-9A33-296739623035}" type="pres">
      <dgm:prSet presAssocID="{055946E3-4F31-499E-8856-DBBE3DCCD68D}" presName="parentText" presStyleLbl="node1" presStyleIdx="3" presStyleCnt="4" custScaleX="177379" custScaleY="266445">
        <dgm:presLayoutVars>
          <dgm:chMax val="1"/>
          <dgm:bulletEnabled val="1"/>
        </dgm:presLayoutVars>
      </dgm:prSet>
      <dgm:spPr/>
      <dgm:t>
        <a:bodyPr/>
        <a:lstStyle/>
        <a:p>
          <a:endParaRPr lang="en-US"/>
        </a:p>
      </dgm:t>
    </dgm:pt>
  </dgm:ptLst>
  <dgm:cxnLst>
    <dgm:cxn modelId="{F2A18B43-1021-42B7-A95A-ABDF3A38FD8B}" type="presOf" srcId="{740DE547-6A07-4032-83AE-B234DF789609}" destId="{83C25297-A7D5-48E5-BF75-E1E5C07C5F1C}" srcOrd="0" destOrd="0" presId="urn:microsoft.com/office/officeart/2005/8/layout/vList5"/>
    <dgm:cxn modelId="{A62ADE19-CD72-4FC0-8EA9-4139D9D5A899}" type="presOf" srcId="{07127645-B2A5-488C-BD27-467AE3A77C40}" destId="{5ECEF165-C0B1-4448-A4A6-D56658418CBC}" srcOrd="0" destOrd="0" presId="urn:microsoft.com/office/officeart/2005/8/layout/vList5"/>
    <dgm:cxn modelId="{5852E78C-6963-49D5-ACE3-6F861E38CF2B}" type="presOf" srcId="{FA7B35D2-DEDF-48ED-B937-28B4DA701AFB}" destId="{BC134452-F577-4BCD-94AC-84C6E0355371}" srcOrd="0" destOrd="0" presId="urn:microsoft.com/office/officeart/2005/8/layout/vList5"/>
    <dgm:cxn modelId="{DA3238FB-F43F-4A68-9D3B-D74B9C8D91E2}" type="presOf" srcId="{65AD8A9A-7B73-462F-A81F-C627082ED03F}" destId="{51F123EE-E457-4D4E-B298-CEFE9B292FB2}" srcOrd="0" destOrd="0" presId="urn:microsoft.com/office/officeart/2005/8/layout/vList5"/>
    <dgm:cxn modelId="{47A67A68-4C70-4239-B183-13FD5EACC851}" srcId="{740DE547-6A07-4032-83AE-B234DF789609}" destId="{055946E3-4F31-499E-8856-DBBE3DCCD68D}" srcOrd="3" destOrd="0" parTransId="{D533B6DC-C176-4C4A-84FC-BDB1FA28048C}" sibTransId="{3B75760A-75DB-4943-AB3D-C3FEC5123BD6}"/>
    <dgm:cxn modelId="{255A447A-2EA1-4C96-8D13-1DAD0EF133E3}" srcId="{740DE547-6A07-4032-83AE-B234DF789609}" destId="{07127645-B2A5-488C-BD27-467AE3A77C40}" srcOrd="1" destOrd="0" parTransId="{054B9EAA-ED3C-4457-9302-F0FE931C132C}" sibTransId="{61D52AD3-0422-4049-A7D2-6722F0EE0B34}"/>
    <dgm:cxn modelId="{D684E55E-27EB-45A9-B91E-2E990801E102}" type="presOf" srcId="{055946E3-4F31-499E-8856-DBBE3DCCD68D}" destId="{E276628C-92F9-4DBA-9A33-296739623035}" srcOrd="0" destOrd="0" presId="urn:microsoft.com/office/officeart/2005/8/layout/vList5"/>
    <dgm:cxn modelId="{0FB4FF0E-1448-4AF1-AFD6-4179753C5814}" srcId="{740DE547-6A07-4032-83AE-B234DF789609}" destId="{FA7B35D2-DEDF-48ED-B937-28B4DA701AFB}" srcOrd="0" destOrd="0" parTransId="{F1DF8CC5-936D-43A6-A068-528243F114AB}" sibTransId="{26DA445F-D5C8-499B-8565-F98217402BC5}"/>
    <dgm:cxn modelId="{425506F0-C201-4238-8FDD-2929EA9D0BB6}" srcId="{740DE547-6A07-4032-83AE-B234DF789609}" destId="{65AD8A9A-7B73-462F-A81F-C627082ED03F}" srcOrd="2" destOrd="0" parTransId="{8592ED70-7C42-411A-BD0A-9C11D566F8F1}" sibTransId="{059BB137-05DB-4F54-ADF4-A7FE164EADAE}"/>
    <dgm:cxn modelId="{E0561B0D-138C-4BCE-B770-B92F1DB31AEF}" type="presParOf" srcId="{83C25297-A7D5-48E5-BF75-E1E5C07C5F1C}" destId="{604E13D9-B247-445B-A5EA-FB0EB8E0D229}" srcOrd="0" destOrd="0" presId="urn:microsoft.com/office/officeart/2005/8/layout/vList5"/>
    <dgm:cxn modelId="{2F52DB93-7BEA-4FB6-9F08-334B135C2B85}" type="presParOf" srcId="{604E13D9-B247-445B-A5EA-FB0EB8E0D229}" destId="{BC134452-F577-4BCD-94AC-84C6E0355371}" srcOrd="0" destOrd="0" presId="urn:microsoft.com/office/officeart/2005/8/layout/vList5"/>
    <dgm:cxn modelId="{217C9FBE-E96B-494F-8F8D-32344AC88948}" type="presParOf" srcId="{83C25297-A7D5-48E5-BF75-E1E5C07C5F1C}" destId="{549BE31A-45A9-464B-AA7D-F32D698D66B9}" srcOrd="1" destOrd="0" presId="urn:microsoft.com/office/officeart/2005/8/layout/vList5"/>
    <dgm:cxn modelId="{72F42C97-2C12-419E-A501-0198D85832A0}" type="presParOf" srcId="{83C25297-A7D5-48E5-BF75-E1E5C07C5F1C}" destId="{94B1DC56-63CA-4767-9FBC-6D255B3583F5}" srcOrd="2" destOrd="0" presId="urn:microsoft.com/office/officeart/2005/8/layout/vList5"/>
    <dgm:cxn modelId="{6713C87F-6A67-4E12-9639-19FFD76814AF}" type="presParOf" srcId="{94B1DC56-63CA-4767-9FBC-6D255B3583F5}" destId="{5ECEF165-C0B1-4448-A4A6-D56658418CBC}" srcOrd="0" destOrd="0" presId="urn:microsoft.com/office/officeart/2005/8/layout/vList5"/>
    <dgm:cxn modelId="{2364581D-36C2-4611-B77C-635B626B8683}" type="presParOf" srcId="{83C25297-A7D5-48E5-BF75-E1E5C07C5F1C}" destId="{A99CFF2F-ED77-45B2-BE1B-A696EA005A0F}" srcOrd="3" destOrd="0" presId="urn:microsoft.com/office/officeart/2005/8/layout/vList5"/>
    <dgm:cxn modelId="{6CA21408-2CB0-4805-91A4-9DC57E6C8B06}" type="presParOf" srcId="{83C25297-A7D5-48E5-BF75-E1E5C07C5F1C}" destId="{DC4428E0-FE42-43C5-BDF5-393963B30AA7}" srcOrd="4" destOrd="0" presId="urn:microsoft.com/office/officeart/2005/8/layout/vList5"/>
    <dgm:cxn modelId="{AE72A08A-1008-4116-A095-2158AE225C21}" type="presParOf" srcId="{DC4428E0-FE42-43C5-BDF5-393963B30AA7}" destId="{51F123EE-E457-4D4E-B298-CEFE9B292FB2}" srcOrd="0" destOrd="0" presId="urn:microsoft.com/office/officeart/2005/8/layout/vList5"/>
    <dgm:cxn modelId="{A8456BFD-23A6-4AC5-82AC-8F5D72A9D122}" type="presParOf" srcId="{83C25297-A7D5-48E5-BF75-E1E5C07C5F1C}" destId="{38A39419-8AF2-4A66-94EF-A7671F2A30BC}" srcOrd="5" destOrd="0" presId="urn:microsoft.com/office/officeart/2005/8/layout/vList5"/>
    <dgm:cxn modelId="{444B7BF4-4825-4C3C-BC2A-E2F3DA6E37EC}" type="presParOf" srcId="{83C25297-A7D5-48E5-BF75-E1E5C07C5F1C}" destId="{B829D2C2-D651-40CC-8BFE-33A26C6F3467}" srcOrd="6" destOrd="0" presId="urn:microsoft.com/office/officeart/2005/8/layout/vList5"/>
    <dgm:cxn modelId="{10E20D02-A809-4A55-B917-7B97B5C3B526}" type="presParOf" srcId="{B829D2C2-D651-40CC-8BFE-33A26C6F3467}" destId="{E276628C-92F9-4DBA-9A33-296739623035}" srcOrd="0"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6A1CC5-BB0A-4593-BD73-E1315931B582}">
      <dsp:nvSpPr>
        <dsp:cNvPr id="0" name=""/>
        <dsp:cNvSpPr/>
      </dsp:nvSpPr>
      <dsp:spPr>
        <a:xfrm rot="5400000">
          <a:off x="2038068" y="-606723"/>
          <a:ext cx="898198" cy="234086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smtClean="0"/>
            <a:t>Troubleshooting, file sharing, internet</a:t>
          </a:r>
          <a:endParaRPr lang="en-GB" sz="1800" kern="1200" dirty="0"/>
        </a:p>
      </dsp:txBody>
      <dsp:txXfrm rot="5400000">
        <a:off x="2038068" y="-606723"/>
        <a:ext cx="898198" cy="2340864"/>
      </dsp:txXfrm>
    </dsp:sp>
    <dsp:sp modelId="{BC134452-F577-4BCD-94AC-84C6E0355371}">
      <dsp:nvSpPr>
        <dsp:cNvPr id="0" name=""/>
        <dsp:cNvSpPr/>
      </dsp:nvSpPr>
      <dsp:spPr>
        <a:xfrm>
          <a:off x="0" y="2334"/>
          <a:ext cx="1316736" cy="112274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smtClean="0"/>
            <a:t>Application</a:t>
          </a:r>
          <a:endParaRPr lang="en-GB" sz="1800" kern="1200" dirty="0"/>
        </a:p>
      </dsp:txBody>
      <dsp:txXfrm>
        <a:off x="0" y="2334"/>
        <a:ext cx="1316736" cy="1122748"/>
      </dsp:txXfrm>
    </dsp:sp>
    <dsp:sp modelId="{806F1BD4-9164-41F3-8844-0939671CB410}">
      <dsp:nvSpPr>
        <dsp:cNvPr id="0" name=""/>
        <dsp:cNvSpPr/>
      </dsp:nvSpPr>
      <dsp:spPr>
        <a:xfrm rot="5400000">
          <a:off x="2038068" y="572162"/>
          <a:ext cx="898198" cy="234086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Flow control, error control</a:t>
          </a:r>
          <a:endParaRPr lang="en-GB" sz="1800" kern="1200" dirty="0"/>
        </a:p>
      </dsp:txBody>
      <dsp:txXfrm rot="5400000">
        <a:off x="2038068" y="572162"/>
        <a:ext cx="898198" cy="2340864"/>
      </dsp:txXfrm>
    </dsp:sp>
    <dsp:sp modelId="{5ECEF165-C0B1-4448-A4A6-D56658418CBC}">
      <dsp:nvSpPr>
        <dsp:cNvPr id="0" name=""/>
        <dsp:cNvSpPr/>
      </dsp:nvSpPr>
      <dsp:spPr>
        <a:xfrm>
          <a:off x="0" y="1181220"/>
          <a:ext cx="1316736" cy="112274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smtClean="0"/>
            <a:t>Transport</a:t>
          </a:r>
          <a:endParaRPr lang="en-GB" sz="1800" kern="1200" dirty="0"/>
        </a:p>
      </dsp:txBody>
      <dsp:txXfrm>
        <a:off x="0" y="1181220"/>
        <a:ext cx="1316736" cy="1122748"/>
      </dsp:txXfrm>
    </dsp:sp>
    <dsp:sp modelId="{AB6D50D2-0C5C-4547-89E4-28A0325A0516}">
      <dsp:nvSpPr>
        <dsp:cNvPr id="0" name=""/>
        <dsp:cNvSpPr/>
      </dsp:nvSpPr>
      <dsp:spPr>
        <a:xfrm rot="5400000">
          <a:off x="2038068" y="1751048"/>
          <a:ext cx="898198" cy="234086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IP addressing and routing of network traffic</a:t>
          </a:r>
          <a:endParaRPr lang="en-GB" sz="1800" kern="1200" dirty="0"/>
        </a:p>
      </dsp:txBody>
      <dsp:txXfrm rot="5400000">
        <a:off x="2038068" y="1751048"/>
        <a:ext cx="898198" cy="2340864"/>
      </dsp:txXfrm>
    </dsp:sp>
    <dsp:sp modelId="{51F123EE-E457-4D4E-B298-CEFE9B292FB2}">
      <dsp:nvSpPr>
        <dsp:cNvPr id="0" name=""/>
        <dsp:cNvSpPr/>
      </dsp:nvSpPr>
      <dsp:spPr>
        <a:xfrm>
          <a:off x="0" y="2360106"/>
          <a:ext cx="1316736" cy="112274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smtClean="0"/>
            <a:t>Internet</a:t>
          </a:r>
          <a:endParaRPr lang="en-GB" sz="1800" kern="1200" dirty="0"/>
        </a:p>
      </dsp:txBody>
      <dsp:txXfrm>
        <a:off x="0" y="2360106"/>
        <a:ext cx="1316736" cy="1122748"/>
      </dsp:txXfrm>
    </dsp:sp>
    <dsp:sp modelId="{0E4591DC-A859-4AAD-BEB3-23C2AD812542}">
      <dsp:nvSpPr>
        <dsp:cNvPr id="0" name=""/>
        <dsp:cNvSpPr/>
      </dsp:nvSpPr>
      <dsp:spPr>
        <a:xfrm rot="5400000">
          <a:off x="2038068" y="2929934"/>
          <a:ext cx="898198" cy="234086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Interface with the physical network</a:t>
          </a:r>
          <a:endParaRPr lang="en-GB" sz="1800" kern="1200" dirty="0"/>
        </a:p>
      </dsp:txBody>
      <dsp:txXfrm rot="5400000">
        <a:off x="2038068" y="2929934"/>
        <a:ext cx="898198" cy="2340864"/>
      </dsp:txXfrm>
    </dsp:sp>
    <dsp:sp modelId="{E276628C-92F9-4DBA-9A33-296739623035}">
      <dsp:nvSpPr>
        <dsp:cNvPr id="0" name=""/>
        <dsp:cNvSpPr/>
      </dsp:nvSpPr>
      <dsp:spPr>
        <a:xfrm>
          <a:off x="0" y="3538992"/>
          <a:ext cx="1316736" cy="112274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smtClean="0"/>
            <a:t>Network Access</a:t>
          </a:r>
          <a:endParaRPr lang="en-GB" sz="1800" kern="1200" dirty="0"/>
        </a:p>
      </dsp:txBody>
      <dsp:txXfrm>
        <a:off x="0" y="3538992"/>
        <a:ext cx="1316736" cy="11227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5DFF87-E124-48C2-B13F-557BD0FA9D04}">
      <dsp:nvSpPr>
        <dsp:cNvPr id="0" name=""/>
        <dsp:cNvSpPr/>
      </dsp:nvSpPr>
      <dsp:spPr>
        <a:xfrm>
          <a:off x="1287272" y="497"/>
          <a:ext cx="1448181" cy="489737"/>
        </a:xfrm>
        <a:prstGeom prst="roundRect">
          <a:avLst/>
        </a:prstGeom>
        <a:solidFill>
          <a:schemeClr val="accent2"/>
        </a:solidFill>
        <a:ln w="25400" cap="flat" cmpd="sng" algn="ctr">
          <a:solidFill>
            <a:schemeClr val="accent2">
              <a:shade val="50000"/>
            </a:schemeClr>
          </a:solidFill>
          <a:prstDash val="solid"/>
        </a:ln>
        <a:effectLst/>
        <a:scene3d>
          <a:camera prst="orthographicFront"/>
          <a:lightRig rig="threePt" dir="t">
            <a:rot lat="0" lon="0" rev="7500000"/>
          </a:lightRig>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GB" sz="1500" b="1" kern="1200" dirty="0" smtClean="0">
              <a:effectLst>
                <a:outerShdw blurRad="38100" dist="38100" dir="2700000" algn="tl">
                  <a:srgbClr val="000000">
                    <a:alpha val="43137"/>
                  </a:srgbClr>
                </a:outerShdw>
              </a:effectLst>
            </a:rPr>
            <a:t>Application</a:t>
          </a:r>
          <a:endParaRPr lang="en-GB" sz="1500" b="1" kern="1200" dirty="0">
            <a:effectLst>
              <a:outerShdw blurRad="38100" dist="38100" dir="2700000" algn="tl">
                <a:srgbClr val="000000">
                  <a:alpha val="43137"/>
                </a:srgbClr>
              </a:outerShdw>
            </a:effectLst>
          </a:endParaRPr>
        </a:p>
      </dsp:txBody>
      <dsp:txXfrm>
        <a:off x="1287272" y="497"/>
        <a:ext cx="1448181" cy="489737"/>
      </dsp:txXfrm>
    </dsp:sp>
    <dsp:sp modelId="{33B6E0EA-6F30-4DF5-98E2-04AF909AFC31}">
      <dsp:nvSpPr>
        <dsp:cNvPr id="0" name=""/>
        <dsp:cNvSpPr/>
      </dsp:nvSpPr>
      <dsp:spPr>
        <a:xfrm>
          <a:off x="1287272" y="514721"/>
          <a:ext cx="1448181" cy="489737"/>
        </a:xfrm>
        <a:prstGeom prst="roundRect">
          <a:avLst/>
        </a:prstGeom>
        <a:solidFill>
          <a:schemeClr val="accent2"/>
        </a:solidFill>
        <a:ln w="25400" cap="flat" cmpd="sng" algn="ctr">
          <a:solidFill>
            <a:schemeClr val="accent2">
              <a:shade val="50000"/>
            </a:schemeClr>
          </a:solidFill>
          <a:prstDash val="solid"/>
        </a:ln>
        <a:effectLst/>
        <a:scene3d>
          <a:camera prst="orthographicFront"/>
          <a:lightRig rig="threePt" dir="t">
            <a:rot lat="0" lon="0" rev="7500000"/>
          </a:lightRig>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GB" sz="1500" b="1" kern="1200" dirty="0" smtClean="0">
              <a:effectLst>
                <a:outerShdw blurRad="38100" dist="38100" dir="2700000" algn="tl">
                  <a:srgbClr val="000000">
                    <a:alpha val="43137"/>
                  </a:srgbClr>
                </a:outerShdw>
              </a:effectLst>
            </a:rPr>
            <a:t>Presentation</a:t>
          </a:r>
          <a:endParaRPr lang="en-GB" sz="1500" b="1" kern="1200" dirty="0">
            <a:effectLst>
              <a:outerShdw blurRad="38100" dist="38100" dir="2700000" algn="tl">
                <a:srgbClr val="000000">
                  <a:alpha val="43137"/>
                </a:srgbClr>
              </a:outerShdw>
            </a:effectLst>
          </a:endParaRPr>
        </a:p>
      </dsp:txBody>
      <dsp:txXfrm>
        <a:off x="1287272" y="514721"/>
        <a:ext cx="1448181" cy="489737"/>
      </dsp:txXfrm>
    </dsp:sp>
    <dsp:sp modelId="{C09F3034-C6F8-4CF3-9D95-32E1D606C4FA}">
      <dsp:nvSpPr>
        <dsp:cNvPr id="0" name=""/>
        <dsp:cNvSpPr/>
      </dsp:nvSpPr>
      <dsp:spPr>
        <a:xfrm>
          <a:off x="1287272" y="1028946"/>
          <a:ext cx="1448181" cy="489737"/>
        </a:xfrm>
        <a:prstGeom prst="roundRect">
          <a:avLst/>
        </a:prstGeom>
        <a:solidFill>
          <a:schemeClr val="accent2"/>
        </a:solidFill>
        <a:ln w="25400" cap="flat" cmpd="sng" algn="ctr">
          <a:solidFill>
            <a:schemeClr val="accent2">
              <a:shade val="50000"/>
            </a:schemeClr>
          </a:solidFill>
          <a:prstDash val="solid"/>
        </a:ln>
        <a:effectLst/>
        <a:scene3d>
          <a:camera prst="orthographicFront"/>
          <a:lightRig rig="threePt" dir="t">
            <a:rot lat="0" lon="0" rev="7500000"/>
          </a:lightRig>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GB" sz="1500" b="1" kern="1200" dirty="0" smtClean="0">
              <a:effectLst>
                <a:outerShdw blurRad="38100" dist="38100" dir="2700000" algn="tl">
                  <a:srgbClr val="000000">
                    <a:alpha val="43137"/>
                  </a:srgbClr>
                </a:outerShdw>
              </a:effectLst>
            </a:rPr>
            <a:t>Session</a:t>
          </a:r>
          <a:endParaRPr lang="en-GB" sz="1500" b="1" kern="1200" dirty="0">
            <a:effectLst>
              <a:outerShdw blurRad="38100" dist="38100" dir="2700000" algn="tl">
                <a:srgbClr val="000000">
                  <a:alpha val="43137"/>
                </a:srgbClr>
              </a:outerShdw>
            </a:effectLst>
          </a:endParaRPr>
        </a:p>
      </dsp:txBody>
      <dsp:txXfrm>
        <a:off x="1287272" y="1028946"/>
        <a:ext cx="1448181" cy="489737"/>
      </dsp:txXfrm>
    </dsp:sp>
    <dsp:sp modelId="{AB86DDBA-D326-48EA-B8ED-E87653DFF53C}">
      <dsp:nvSpPr>
        <dsp:cNvPr id="0" name=""/>
        <dsp:cNvSpPr/>
      </dsp:nvSpPr>
      <dsp:spPr>
        <a:xfrm>
          <a:off x="1287272" y="1543170"/>
          <a:ext cx="1446766" cy="581563"/>
        </a:xfrm>
        <a:prstGeom prst="roundRect">
          <a:avLst/>
        </a:prstGeom>
        <a:solidFill>
          <a:schemeClr val="accent3"/>
        </a:solidFill>
        <a:ln w="25400" cap="flat" cmpd="sng" algn="ctr">
          <a:solidFill>
            <a:schemeClr val="accent3">
              <a:shade val="50000"/>
            </a:schemeClr>
          </a:solidFill>
          <a:prstDash val="solid"/>
        </a:ln>
        <a:effectLst/>
        <a:scene3d>
          <a:camera prst="orthographicFront"/>
          <a:lightRig rig="threePt" dir="t">
            <a:rot lat="0" lon="0" rev="75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GB" sz="1500" b="1" kern="1200" dirty="0" smtClean="0">
              <a:effectLst>
                <a:outerShdw blurRad="38100" dist="38100" dir="2700000" algn="tl">
                  <a:srgbClr val="000000">
                    <a:alpha val="43137"/>
                  </a:srgbClr>
                </a:outerShdw>
              </a:effectLst>
            </a:rPr>
            <a:t>Transport</a:t>
          </a:r>
          <a:endParaRPr lang="en-GB" sz="1500" b="1" kern="1200" dirty="0">
            <a:effectLst>
              <a:outerShdw blurRad="38100" dist="38100" dir="2700000" algn="tl">
                <a:srgbClr val="000000">
                  <a:alpha val="43137"/>
                </a:srgbClr>
              </a:outerShdw>
            </a:effectLst>
          </a:endParaRPr>
        </a:p>
      </dsp:txBody>
      <dsp:txXfrm>
        <a:off x="1287272" y="1543170"/>
        <a:ext cx="1446766" cy="581563"/>
      </dsp:txXfrm>
    </dsp:sp>
    <dsp:sp modelId="{91566D08-0971-4A7B-B8C3-E259120D331C}">
      <dsp:nvSpPr>
        <dsp:cNvPr id="0" name=""/>
        <dsp:cNvSpPr/>
      </dsp:nvSpPr>
      <dsp:spPr>
        <a:xfrm>
          <a:off x="1287272" y="2149220"/>
          <a:ext cx="1446766" cy="517162"/>
        </a:xfrm>
        <a:prstGeom prst="roundRect">
          <a:avLst/>
        </a:prstGeom>
        <a:solidFill>
          <a:schemeClr val="accent4"/>
        </a:solidFill>
        <a:ln w="25400" cap="flat" cmpd="sng" algn="ctr">
          <a:solidFill>
            <a:schemeClr val="accent4">
              <a:shade val="50000"/>
            </a:schemeClr>
          </a:solidFill>
          <a:prstDash val="solid"/>
        </a:ln>
        <a:effectLst/>
        <a:scene3d>
          <a:camera prst="orthographicFront"/>
          <a:lightRig rig="threePt" dir="t">
            <a:rot lat="0" lon="0" rev="7500000"/>
          </a:lightRig>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GB" sz="1500" b="1" kern="1200" dirty="0" smtClean="0">
              <a:effectLst>
                <a:outerShdw blurRad="38100" dist="38100" dir="2700000" algn="tl">
                  <a:srgbClr val="000000">
                    <a:alpha val="43137"/>
                  </a:srgbClr>
                </a:outerShdw>
              </a:effectLst>
            </a:rPr>
            <a:t>Network</a:t>
          </a:r>
          <a:endParaRPr lang="en-GB" sz="1500" b="1" kern="1200" dirty="0">
            <a:effectLst>
              <a:outerShdw blurRad="38100" dist="38100" dir="2700000" algn="tl">
                <a:srgbClr val="000000">
                  <a:alpha val="43137"/>
                </a:srgbClr>
              </a:outerShdw>
            </a:effectLst>
          </a:endParaRPr>
        </a:p>
      </dsp:txBody>
      <dsp:txXfrm>
        <a:off x="1287272" y="2149220"/>
        <a:ext cx="1446766" cy="517162"/>
      </dsp:txXfrm>
    </dsp:sp>
    <dsp:sp modelId="{629208F9-03B0-4569-B88D-09E55ED0F88D}">
      <dsp:nvSpPr>
        <dsp:cNvPr id="0" name=""/>
        <dsp:cNvSpPr/>
      </dsp:nvSpPr>
      <dsp:spPr>
        <a:xfrm>
          <a:off x="1287272" y="2690870"/>
          <a:ext cx="1446766" cy="699472"/>
        </a:xfrm>
        <a:prstGeom prst="roundRect">
          <a:avLst/>
        </a:prstGeom>
        <a:solidFill>
          <a:schemeClr val="accent5"/>
        </a:solidFill>
        <a:ln w="25400" cap="flat" cmpd="sng" algn="ctr">
          <a:solidFill>
            <a:schemeClr val="accent5">
              <a:shade val="50000"/>
            </a:schemeClr>
          </a:solidFill>
          <a:prstDash val="solid"/>
        </a:ln>
        <a:effectLst/>
        <a:scene3d>
          <a:camera prst="orthographicFront"/>
          <a:lightRig rig="threePt" dir="t">
            <a:rot lat="0" lon="0" rev="7500000"/>
          </a:lightRig>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GB" sz="1500" b="1" kern="1200" dirty="0" smtClean="0">
              <a:effectLst>
                <a:outerShdw blurRad="38100" dist="38100" dir="2700000" algn="tl">
                  <a:srgbClr val="000000">
                    <a:alpha val="43137"/>
                  </a:srgbClr>
                </a:outerShdw>
              </a:effectLst>
            </a:rPr>
            <a:t>Data Link</a:t>
          </a:r>
          <a:endParaRPr lang="en-GB" sz="1500" b="1" kern="1200" dirty="0">
            <a:effectLst>
              <a:outerShdw blurRad="38100" dist="38100" dir="2700000" algn="tl">
                <a:srgbClr val="000000">
                  <a:alpha val="43137"/>
                </a:srgbClr>
              </a:outerShdw>
            </a:effectLst>
          </a:endParaRPr>
        </a:p>
      </dsp:txBody>
      <dsp:txXfrm>
        <a:off x="1287272" y="2690870"/>
        <a:ext cx="1446766" cy="699472"/>
      </dsp:txXfrm>
    </dsp:sp>
    <dsp:sp modelId="{8556D9F0-9474-4329-9F8F-92A3D77C84E0}">
      <dsp:nvSpPr>
        <dsp:cNvPr id="0" name=""/>
        <dsp:cNvSpPr/>
      </dsp:nvSpPr>
      <dsp:spPr>
        <a:xfrm>
          <a:off x="1287272" y="3414830"/>
          <a:ext cx="1446766" cy="699472"/>
        </a:xfrm>
        <a:prstGeom prst="roundRect">
          <a:avLst/>
        </a:prstGeom>
        <a:solidFill>
          <a:schemeClr val="accent5"/>
        </a:solidFill>
        <a:ln w="25400" cap="flat" cmpd="sng" algn="ctr">
          <a:solidFill>
            <a:schemeClr val="accent5">
              <a:shade val="50000"/>
            </a:schemeClr>
          </a:solidFill>
          <a:prstDash val="solid"/>
        </a:ln>
        <a:effectLst/>
        <a:scene3d>
          <a:camera prst="orthographicFront"/>
          <a:lightRig rig="threePt" dir="t">
            <a:rot lat="0" lon="0" rev="7500000"/>
          </a:lightRig>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GB" sz="1500" b="1" kern="1200" dirty="0" smtClean="0">
              <a:effectLst>
                <a:outerShdw blurRad="38100" dist="38100" dir="2700000" algn="tl">
                  <a:srgbClr val="000000">
                    <a:alpha val="43137"/>
                  </a:srgbClr>
                </a:outerShdw>
              </a:effectLst>
            </a:rPr>
            <a:t>Physical</a:t>
          </a:r>
          <a:endParaRPr lang="en-GB" sz="1500" b="1" kern="1200" dirty="0">
            <a:effectLst>
              <a:outerShdw blurRad="38100" dist="38100" dir="2700000" algn="tl">
                <a:srgbClr val="000000">
                  <a:alpha val="43137"/>
                </a:srgbClr>
              </a:outerShdw>
            </a:effectLst>
          </a:endParaRPr>
        </a:p>
      </dsp:txBody>
      <dsp:txXfrm>
        <a:off x="1287272" y="3414830"/>
        <a:ext cx="1446766" cy="69947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134452-F577-4BCD-94AC-84C6E0355371}">
      <dsp:nvSpPr>
        <dsp:cNvPr id="0" name=""/>
        <dsp:cNvSpPr/>
      </dsp:nvSpPr>
      <dsp:spPr>
        <a:xfrm>
          <a:off x="728232" y="326"/>
          <a:ext cx="2563754" cy="158569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b="1" kern="1200" dirty="0" smtClean="0"/>
            <a:t>Application</a:t>
          </a:r>
          <a:endParaRPr lang="en-GB" sz="2800" b="1" kern="1200" dirty="0"/>
        </a:p>
      </dsp:txBody>
      <dsp:txXfrm>
        <a:off x="728232" y="326"/>
        <a:ext cx="2563754" cy="1585697"/>
      </dsp:txXfrm>
    </dsp:sp>
    <dsp:sp modelId="{5ECEF165-C0B1-4448-A4A6-D56658418CBC}">
      <dsp:nvSpPr>
        <dsp:cNvPr id="0" name=""/>
        <dsp:cNvSpPr/>
      </dsp:nvSpPr>
      <dsp:spPr>
        <a:xfrm>
          <a:off x="728232" y="1609682"/>
          <a:ext cx="2563754" cy="56276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b="1" kern="1200" dirty="0" smtClean="0"/>
            <a:t>Transport</a:t>
          </a:r>
          <a:endParaRPr lang="en-GB" sz="2800" b="1" kern="1200" dirty="0"/>
        </a:p>
      </dsp:txBody>
      <dsp:txXfrm>
        <a:off x="728232" y="1609682"/>
        <a:ext cx="2563754" cy="562769"/>
      </dsp:txXfrm>
    </dsp:sp>
    <dsp:sp modelId="{51F123EE-E457-4D4E-B298-CEFE9B292FB2}">
      <dsp:nvSpPr>
        <dsp:cNvPr id="0" name=""/>
        <dsp:cNvSpPr/>
      </dsp:nvSpPr>
      <dsp:spPr>
        <a:xfrm>
          <a:off x="728232" y="2196109"/>
          <a:ext cx="2563754" cy="63398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b="1" kern="1200" dirty="0" smtClean="0"/>
            <a:t>Internet</a:t>
          </a:r>
          <a:endParaRPr lang="en-GB" sz="2800" b="1" kern="1200" dirty="0"/>
        </a:p>
      </dsp:txBody>
      <dsp:txXfrm>
        <a:off x="728232" y="2196109"/>
        <a:ext cx="2563754" cy="633989"/>
      </dsp:txXfrm>
    </dsp:sp>
    <dsp:sp modelId="{E276628C-92F9-4DBA-9A33-296739623035}">
      <dsp:nvSpPr>
        <dsp:cNvPr id="0" name=""/>
        <dsp:cNvSpPr/>
      </dsp:nvSpPr>
      <dsp:spPr>
        <a:xfrm>
          <a:off x="728232" y="2853757"/>
          <a:ext cx="2566260" cy="126071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b="1" kern="1200" dirty="0" smtClean="0"/>
            <a:t>Network Access</a:t>
          </a:r>
          <a:endParaRPr lang="en-GB" sz="2800" b="1" kern="1200" dirty="0"/>
        </a:p>
      </dsp:txBody>
      <dsp:txXfrm>
        <a:off x="728232" y="2853757"/>
        <a:ext cx="2566260" cy="126071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D8F8D3-9367-4A48-A012-5B4033E63136}" type="datetimeFigureOut">
              <a:rPr lang="en-GB" smtClean="0"/>
              <a:pPr/>
              <a:t>12/09/2014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BB39A9-B904-4C80-8479-19A286D4656F}" type="slidenum">
              <a:rPr lang="en-GB" smtClean="0"/>
              <a:pPr/>
              <a:t>‹#›</a:t>
            </a:fld>
            <a:endParaRPr lang="en-GB"/>
          </a:p>
        </p:txBody>
      </p:sp>
    </p:spTree>
    <p:extLst>
      <p:ext uri="{BB962C8B-B14F-4D97-AF65-F5344CB8AC3E}">
        <p14:creationId xmlns:p14="http://schemas.microsoft.com/office/powerpoint/2010/main" xmlns="" val="4016047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122E09-0FF3-49A7-86D5-8074293F9B56}" type="slidenum">
              <a:rPr lang="en-US"/>
              <a:pPr/>
              <a:t>2</a:t>
            </a:fld>
            <a:endParaRPr lang="en-US"/>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BE1396-D13E-4F66-8DE6-0D894B906B6F}" type="slidenum">
              <a:rPr lang="en-US"/>
              <a:pPr/>
              <a:t>12</a:t>
            </a:fld>
            <a:endParaRPr lang="en-US"/>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6C392-2FC1-43AB-A1CE-E0BFCB171161}" type="slidenum">
              <a:rPr lang="en-US"/>
              <a:pPr/>
              <a:t>14</a:t>
            </a:fld>
            <a:endParaRPr lang="en-US"/>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B6836-5D60-4730-82BA-3AEE1C003B51}" type="slidenum">
              <a:rPr lang="en-US"/>
              <a:pPr/>
              <a:t>15</a:t>
            </a:fld>
            <a:endParaRPr lang="en-US"/>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3BD10-53B3-4A66-ABB4-B7EA4214E697}" type="slidenum">
              <a:rPr lang="en-US"/>
              <a:pPr/>
              <a:t>16</a:t>
            </a:fld>
            <a:endParaRPr lang="en-US"/>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12B3A-5AA9-4921-97BC-5438DAB88A61}" type="slidenum">
              <a:rPr lang="en-US"/>
              <a:pPr/>
              <a:t>20</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4BA74DE3-6AA7-44AE-9675-8D8987345C80}" type="slidenum">
              <a:rPr lang="en-US" smtClean="0"/>
              <a:pPr/>
              <a:t>25</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E42DC-5D1A-4D5B-BF5E-E9D0175F3EAF}" type="slidenum">
              <a:rPr lang="en-US"/>
              <a:pPr/>
              <a:t>26</a:t>
            </a:fld>
            <a:endParaRPr lang="en-US"/>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6A2A7-A5D1-478A-BED6-4BE96AD8D278}" type="slidenum">
              <a:rPr lang="en-US"/>
              <a:pPr/>
              <a:t>29</a:t>
            </a:fld>
            <a:endParaRPr lang="en-US"/>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EDEF6-C041-4E7A-8BF3-4731716FCC97}" type="slidenum">
              <a:rPr lang="en-US"/>
              <a:pPr/>
              <a:t>31</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E6462-2CAA-4372-95BA-79CDB69AA5FF}" type="slidenum">
              <a:rPr lang="en-US"/>
              <a:pPr/>
              <a:t>32</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F1FA0749-814B-419F-8C67-7D92FB4ECDAF}" type="slidenum">
              <a:rPr lang="en-US" smtClean="0"/>
              <a:pPr/>
              <a:t>4</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83035-C4ED-409C-BABF-8635BB954D96}" type="slidenum">
              <a:rPr lang="en-US"/>
              <a:pPr/>
              <a:t>33</a:t>
            </a:fld>
            <a:endParaRPr lang="en-US"/>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BF9E7-C058-4BDB-9AC6-4B9E233CD09F}" type="slidenum">
              <a:rPr lang="en-US"/>
              <a:pPr/>
              <a:t>34</a:t>
            </a:fld>
            <a:endParaRPr lang="en-US"/>
          </a:p>
        </p:txBody>
      </p:sp>
      <p:sp>
        <p:nvSpPr>
          <p:cNvPr id="559106" name="Rectangle 2"/>
          <p:cNvSpPr>
            <a:spLocks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F05623-C45C-46ED-A3B5-82325C05E6B1}" type="slidenum">
              <a:rPr lang="en-US"/>
              <a:pPr/>
              <a:t>35</a:t>
            </a:fld>
            <a:endParaRPr lang="en-US"/>
          </a:p>
        </p:txBody>
      </p:sp>
      <p:sp>
        <p:nvSpPr>
          <p:cNvPr id="560130" name="Rectangle 2"/>
          <p:cNvSpPr>
            <a:spLocks noChangeArrowheads="1" noTextEdit="1"/>
          </p:cNvSpPr>
          <p:nvPr>
            <p:ph type="sldImg"/>
          </p:nvPr>
        </p:nvSpPr>
        <p:spPr>
          <a:ln/>
        </p:spPr>
      </p:sp>
      <p:sp>
        <p:nvSpPr>
          <p:cNvPr id="56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5E873-83D5-4AA9-ABA0-8CD6EDD7172B}" type="slidenum">
              <a:rPr lang="en-US"/>
              <a:pPr/>
              <a:t>36</a:t>
            </a:fld>
            <a:endParaRPr lang="en-US"/>
          </a:p>
        </p:txBody>
      </p:sp>
      <p:sp>
        <p:nvSpPr>
          <p:cNvPr id="561154" name="Rectangle 2"/>
          <p:cNvSpPr>
            <a:spLocks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9F612-A8C0-4C4A-AF47-FFDA640E6550}" type="slidenum">
              <a:rPr lang="en-US"/>
              <a:pPr/>
              <a:t>37</a:t>
            </a:fld>
            <a:endParaRPr lang="en-US"/>
          </a:p>
        </p:txBody>
      </p:sp>
      <p:sp>
        <p:nvSpPr>
          <p:cNvPr id="562178" name="Rectangle 2"/>
          <p:cNvSpPr>
            <a:spLocks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2BA4F-37AF-4120-A5CB-B4E859DA65CD}" type="slidenum">
              <a:rPr lang="en-US"/>
              <a:pPr/>
              <a:t>38</a:t>
            </a:fld>
            <a:endParaRPr lang="en-US"/>
          </a:p>
        </p:txBody>
      </p:sp>
      <p:sp>
        <p:nvSpPr>
          <p:cNvPr id="563202" name="Rectangle 2"/>
          <p:cNvSpPr>
            <a:spLocks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867A9-5C35-43D0-971F-E04BC2009BBF}" type="slidenum">
              <a:rPr lang="en-US"/>
              <a:pPr/>
              <a:t>40</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376FB-4C1A-4A67-B2B8-3C0E3A015B69}" type="slidenum">
              <a:rPr lang="en-US"/>
              <a:pPr/>
              <a:t>41</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4086F-DF21-42CF-9837-8C4959A38646}" type="slidenum">
              <a:rPr lang="en-US"/>
              <a:pPr/>
              <a:t>46</a:t>
            </a:fld>
            <a:endParaRPr lang="en-US"/>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9BA8DC67-E38B-4A09-8A91-E398310B9F1B}" type="slidenum">
              <a:rPr lang="en-US" smtClean="0"/>
              <a:pPr/>
              <a:t>5</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662FE342-41E7-4A2B-9DBC-10E9F7DE619B}" type="slidenum">
              <a:rPr lang="en-US" smtClean="0"/>
              <a:pPr/>
              <a:t>6</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EB2C25BE-6FF3-4DB2-AD96-4EBC0A2D8AE3}" type="slidenum">
              <a:rPr lang="en-US" smtClean="0"/>
              <a:pPr/>
              <a:t>7</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9F87F0C-89F4-42B8-89B1-560A7420AAFB}" type="slidenum">
              <a:rPr lang="en-US" smtClean="0"/>
              <a:pPr/>
              <a:t>8</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C8873A08-8A60-4B3E-9E2C-9D0DF948C144}" type="slidenum">
              <a:rPr lang="en-US" smtClean="0"/>
              <a:pPr/>
              <a:t>9</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E96B9-BB61-4621-8259-410D05393E8B}" type="slidenum">
              <a:rPr lang="en-US"/>
              <a:pPr/>
              <a:t>10</a:t>
            </a:fld>
            <a:endParaRPr lang="en-US"/>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C4C02A-14D6-4679-B616-A7D5F8E2A61B}" type="slidenum">
              <a:rPr lang="en-US"/>
              <a:pPr/>
              <a:t>11</a:t>
            </a:fld>
            <a:endParaRPr lang="en-US"/>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A66B8D2A-D20C-42FF-8EF0-F7E7C5459F76}" type="datetimeFigureOut">
              <a:rPr lang="en-GB" smtClean="0"/>
              <a:pPr/>
              <a:t>12/09/2014</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2F157247-27E4-4418-B0F8-4ADC1D62559E}" type="slidenum">
              <a:rPr lang="en-GB" smtClean="0"/>
              <a:pPr/>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6B8D2A-D20C-42FF-8EF0-F7E7C5459F76}" type="datetimeFigureOut">
              <a:rPr lang="en-GB" smtClean="0"/>
              <a:pPr/>
              <a:t>12/09/2014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2F157247-27E4-4418-B0F8-4ADC1D62559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6B8D2A-D20C-42FF-8EF0-F7E7C5459F76}" type="datetimeFigureOut">
              <a:rPr lang="en-GB" smtClean="0"/>
              <a:pPr/>
              <a:t>12/09/2014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2F157247-27E4-4418-B0F8-4ADC1D62559E}"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endParaRPr lang="en-GB"/>
          </a:p>
        </p:txBody>
      </p:sp>
      <p:sp>
        <p:nvSpPr>
          <p:cNvPr id="4" name="Footer Placeholder 3"/>
          <p:cNvSpPr>
            <a:spLocks noGrp="1"/>
          </p:cNvSpPr>
          <p:nvPr>
            <p:ph type="ftr" sz="quarter" idx="10"/>
          </p:nvPr>
        </p:nvSpPr>
        <p:spPr>
          <a:xfrm>
            <a:off x="76200" y="6248400"/>
            <a:ext cx="2895600" cy="457200"/>
          </a:xfrm>
        </p:spPr>
        <p:txBody>
          <a:bodyPr/>
          <a:lstStyle>
            <a:lvl1pPr>
              <a:defRPr/>
            </a:lvl1pPr>
          </a:lstStyle>
          <a:p>
            <a:r>
              <a:rPr lang="en-US"/>
              <a:t>TCP/IP Protocol Suite</a:t>
            </a:r>
          </a:p>
        </p:txBody>
      </p:sp>
      <p:sp>
        <p:nvSpPr>
          <p:cNvPr id="5" name="Slide Number Placeholder 4"/>
          <p:cNvSpPr>
            <a:spLocks noGrp="1"/>
          </p:cNvSpPr>
          <p:nvPr>
            <p:ph type="sldNum" sz="quarter" idx="11"/>
          </p:nvPr>
        </p:nvSpPr>
        <p:spPr>
          <a:xfrm>
            <a:off x="7042150" y="6243638"/>
            <a:ext cx="1905000" cy="457200"/>
          </a:xfrm>
        </p:spPr>
        <p:txBody>
          <a:bodyPr/>
          <a:lstStyle>
            <a:lvl1pPr>
              <a:defRPr/>
            </a:lvl1pPr>
          </a:lstStyle>
          <a:p>
            <a:fld id="{A490C5A5-33F2-4392-93F5-6E09663FA54B}" type="slidenum">
              <a:rPr lang="en-US"/>
              <a:pPr/>
              <a:t>‹#›</a:t>
            </a:fld>
            <a:endParaRPr lang="en-US"/>
          </a:p>
        </p:txBody>
      </p:sp>
    </p:spTree>
    <p:extLst>
      <p:ext uri="{BB962C8B-B14F-4D97-AF65-F5344CB8AC3E}">
        <p14:creationId xmlns:p14="http://schemas.microsoft.com/office/powerpoint/2010/main" xmlns="" val="346810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6B8D2A-D20C-42FF-8EF0-F7E7C5459F76}" type="datetimeFigureOut">
              <a:rPr lang="en-GB" smtClean="0"/>
              <a:pPr/>
              <a:t>12/09/2014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2F157247-27E4-4418-B0F8-4ADC1D62559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66B8D2A-D20C-42FF-8EF0-F7E7C5459F76}" type="datetimeFigureOut">
              <a:rPr lang="en-GB" smtClean="0"/>
              <a:pPr/>
              <a:t>12/09/2014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2F157247-27E4-4418-B0F8-4ADC1D62559E}" type="slidenum">
              <a:rPr lang="en-GB" smtClean="0"/>
              <a:pPr/>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6B8D2A-D20C-42FF-8EF0-F7E7C5459F76}" type="datetimeFigureOut">
              <a:rPr lang="en-GB" smtClean="0"/>
              <a:pPr/>
              <a:t>12/09/2014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2F157247-27E4-4418-B0F8-4ADC1D62559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6B8D2A-D20C-42FF-8EF0-F7E7C5459F76}" type="datetimeFigureOut">
              <a:rPr lang="en-GB" smtClean="0"/>
              <a:pPr/>
              <a:t>12/09/2014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2F157247-27E4-4418-B0F8-4ADC1D62559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66B8D2A-D20C-42FF-8EF0-F7E7C5459F76}" type="datetimeFigureOut">
              <a:rPr lang="en-GB" smtClean="0"/>
              <a:pPr/>
              <a:t>12/09/2014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2F157247-27E4-4418-B0F8-4ADC1D62559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66B8D2A-D20C-42FF-8EF0-F7E7C5459F76}" type="datetimeFigureOut">
              <a:rPr lang="en-GB" smtClean="0"/>
              <a:pPr/>
              <a:t>12/09/2014</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2F157247-27E4-4418-B0F8-4ADC1D62559E}" type="slidenum">
              <a:rPr lang="en-GB" smtClean="0"/>
              <a:pPr/>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6B8D2A-D20C-42FF-8EF0-F7E7C5459F76}" type="datetimeFigureOut">
              <a:rPr lang="en-GB" smtClean="0"/>
              <a:pPr/>
              <a:t>12/09/2014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2F157247-27E4-4418-B0F8-4ADC1D62559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66B8D2A-D20C-42FF-8EF0-F7E7C5459F76}" type="datetimeFigureOut">
              <a:rPr lang="en-GB" smtClean="0"/>
              <a:pPr/>
              <a:t>12/09/2014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2F157247-27E4-4418-B0F8-4ADC1D62559E}" type="slidenum">
              <a:rPr lang="en-GB" smtClean="0"/>
              <a:pPr/>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66B8D2A-D20C-42FF-8EF0-F7E7C5459F76}" type="datetimeFigureOut">
              <a:rPr lang="en-GB" smtClean="0"/>
              <a:pPr/>
              <a:t>12/09/2014</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F157247-27E4-4418-B0F8-4ADC1D62559E}" type="slidenum">
              <a:rPr lang="en-GB" smtClean="0"/>
              <a:pPr/>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png"/><Relationship Id="rId7" Type="http://schemas.openxmlformats.org/officeDocument/2006/relationships/image" Target="../media/image22.emf"/><Relationship Id="rId12"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emf"/></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18.png"/><Relationship Id="rId7" Type="http://schemas.openxmlformats.org/officeDocument/2006/relationships/image" Target="../media/image37.emf"/><Relationship Id="rId12" Type="http://schemas.openxmlformats.org/officeDocument/2006/relationships/image" Target="../media/image42.e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6.emf"/><Relationship Id="rId11" Type="http://schemas.openxmlformats.org/officeDocument/2006/relationships/image" Target="../media/image41.emf"/><Relationship Id="rId5" Type="http://schemas.openxmlformats.org/officeDocument/2006/relationships/image" Target="../media/image35.emf"/><Relationship Id="rId10" Type="http://schemas.openxmlformats.org/officeDocument/2006/relationships/image" Target="../media/image40.emf"/><Relationship Id="rId4" Type="http://schemas.openxmlformats.org/officeDocument/2006/relationships/image" Target="../media/image34.emf"/><Relationship Id="rId9" Type="http://schemas.openxmlformats.org/officeDocument/2006/relationships/image" Target="../media/image39.emf"/></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3.bin"/><Relationship Id="rId18" Type="http://schemas.openxmlformats.org/officeDocument/2006/relationships/image" Target="../media/image30.png"/><Relationship Id="rId3" Type="http://schemas.openxmlformats.org/officeDocument/2006/relationships/image" Target="../media/image46.wmf"/><Relationship Id="rId7" Type="http://schemas.openxmlformats.org/officeDocument/2006/relationships/oleObject" Target="../embeddings/oleObject7.bin"/><Relationship Id="rId12" Type="http://schemas.openxmlformats.org/officeDocument/2006/relationships/oleObject" Target="../embeddings/oleObject12.bin"/><Relationship Id="rId17" Type="http://schemas.openxmlformats.org/officeDocument/2006/relationships/oleObject" Target="../embeddings/oleObject17.bin"/><Relationship Id="rId2" Type="http://schemas.openxmlformats.org/officeDocument/2006/relationships/slideLayout" Target="../slideLayouts/slideLayout4.xml"/><Relationship Id="rId16" Type="http://schemas.openxmlformats.org/officeDocument/2006/relationships/oleObject" Target="../embeddings/oleObject16.bin"/><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oleObject" Target="../embeddings/oleObject11.bin"/><Relationship Id="rId5" Type="http://schemas.openxmlformats.org/officeDocument/2006/relationships/oleObject" Target="../embeddings/oleObject5.bin"/><Relationship Id="rId15" Type="http://schemas.openxmlformats.org/officeDocument/2006/relationships/oleObject" Target="../embeddings/oleObject15.bin"/><Relationship Id="rId10" Type="http://schemas.openxmlformats.org/officeDocument/2006/relationships/oleObject" Target="../embeddings/oleObject10.bin"/><Relationship Id="rId4" Type="http://schemas.openxmlformats.org/officeDocument/2006/relationships/image" Target="../media/image29.png"/><Relationship Id="rId9" Type="http://schemas.openxmlformats.org/officeDocument/2006/relationships/oleObject" Target="../embeddings/oleObject9.bin"/><Relationship Id="rId14" Type="http://schemas.openxmlformats.org/officeDocument/2006/relationships/oleObject" Target="../embeddings/oleObject14.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folHlink"/>
                </a:solidFill>
                <a:latin typeface="Times" pitchFamily="18" charset="0"/>
              </a:rPr>
              <a:t>The OSI Model and the TCP/IP Protocol Suite</a:t>
            </a:r>
            <a:endParaRPr lang="en-US" dirty="0">
              <a:solidFill>
                <a:schemeClr val="folHlink"/>
              </a:solidFill>
              <a:latin typeface="Times" pitchFamily="18" charset="0"/>
            </a:endParaRPr>
          </a:p>
        </p:txBody>
      </p:sp>
      <p:sp>
        <p:nvSpPr>
          <p:cNvPr id="3" name="Subtitle 2"/>
          <p:cNvSpPr>
            <a:spLocks noGrp="1"/>
          </p:cNvSpPr>
          <p:nvPr>
            <p:ph type="subTitle" idx="1"/>
          </p:nvPr>
        </p:nvSpPr>
        <p:spPr/>
        <p:txBody>
          <a:bodyPr>
            <a:normAutofit fontScale="77500" lnSpcReduction="20000"/>
          </a:bodyPr>
          <a:lstStyle/>
          <a:p>
            <a:pPr algn="l"/>
            <a:r>
              <a:rPr lang="en-GB" dirty="0" smtClean="0"/>
              <a:t>Outline:</a:t>
            </a:r>
          </a:p>
          <a:p>
            <a:pPr marL="914400" lvl="1" indent="-457200" algn="l">
              <a:buFont typeface="+mj-lt"/>
              <a:buAutoNum type="arabicPeriod"/>
            </a:pPr>
            <a:r>
              <a:rPr lang="en-GB" dirty="0" smtClean="0"/>
              <a:t>Protocol </a:t>
            </a:r>
            <a:r>
              <a:rPr lang="en-GB" dirty="0"/>
              <a:t>Layers</a:t>
            </a:r>
          </a:p>
          <a:p>
            <a:pPr marL="914400" lvl="1" indent="-457200" algn="l">
              <a:buFont typeface="+mj-lt"/>
              <a:buAutoNum type="arabicPeriod"/>
            </a:pPr>
            <a:r>
              <a:rPr lang="en-GB" dirty="0"/>
              <a:t>OSI Model</a:t>
            </a:r>
          </a:p>
          <a:p>
            <a:pPr marL="914400" lvl="1" indent="-457200" algn="l">
              <a:buFont typeface="+mj-lt"/>
              <a:buAutoNum type="arabicPeriod"/>
            </a:pPr>
            <a:r>
              <a:rPr lang="en-GB" dirty="0"/>
              <a:t>TCP/IP Model</a:t>
            </a:r>
          </a:p>
          <a:p>
            <a:pPr marL="914400" lvl="1" indent="-457200" algn="l">
              <a:buFont typeface="+mj-lt"/>
              <a:buAutoNum type="arabicPeriod"/>
            </a:pPr>
            <a:r>
              <a:rPr lang="en-GB" dirty="0"/>
              <a:t>Addressing</a:t>
            </a:r>
          </a:p>
          <a:p>
            <a:endParaRPr lang="en-GB" dirty="0"/>
          </a:p>
        </p:txBody>
      </p:sp>
    </p:spTree>
    <p:extLst>
      <p:ext uri="{BB962C8B-B14F-4D97-AF65-F5344CB8AC3E}">
        <p14:creationId xmlns:p14="http://schemas.microsoft.com/office/powerpoint/2010/main" xmlns="" val="76605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t> PROTOCOL LAYERS</a:t>
            </a:r>
            <a:endParaRPr lang="en-GB"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pPr marL="457200" indent="-457200" algn="just">
              <a:spcAft>
                <a:spcPts val="600"/>
              </a:spcAft>
            </a:pPr>
            <a:r>
              <a:rPr lang="en-US" dirty="0" smtClean="0">
                <a:latin typeface="Arial Unicode MS" pitchFamily="34" charset="-128"/>
              </a:rPr>
              <a:t>We discussed that a protocol is required when two entities need to communicate. </a:t>
            </a:r>
          </a:p>
          <a:p>
            <a:pPr marL="457200" indent="-457200" algn="just">
              <a:spcAft>
                <a:spcPts val="600"/>
              </a:spcAft>
            </a:pPr>
            <a:r>
              <a:rPr lang="en-US" dirty="0" smtClean="0">
                <a:latin typeface="Arial Unicode MS" pitchFamily="34" charset="-128"/>
              </a:rPr>
              <a:t>When communication is not simple, we may divide the complex task of communication into several layers.</a:t>
            </a:r>
          </a:p>
          <a:p>
            <a:pPr algn="just">
              <a:spcAft>
                <a:spcPts val="600"/>
              </a:spcAft>
            </a:pPr>
            <a:r>
              <a:rPr lang="en-US" dirty="0" smtClean="0">
                <a:latin typeface="Arial Unicode MS" pitchFamily="34" charset="-128"/>
              </a:rPr>
              <a:t>Let us use a scenario in communication in which the  role of protocol layering may be better understood. </a:t>
            </a:r>
          </a:p>
          <a:p>
            <a:pPr algn="just">
              <a:spcAft>
                <a:spcPts val="600"/>
              </a:spcAft>
            </a:pPr>
            <a:r>
              <a:rPr lang="en-US" dirty="0" smtClean="0">
                <a:latin typeface="Arial Unicode MS" pitchFamily="34" charset="-128"/>
              </a:rPr>
              <a:t>We use two examples. In the first example, communication is so simple that it can occur in only one layer.  </a:t>
            </a:r>
          </a:p>
          <a:p>
            <a:pPr>
              <a:buNone/>
            </a:pPr>
            <a:endParaRPr lang="en-GB" dirty="0"/>
          </a:p>
        </p:txBody>
      </p:sp>
      <p:sp>
        <p:nvSpPr>
          <p:cNvPr id="6" name="Footer Placeholder 1"/>
          <p:cNvSpPr>
            <a:spLocks noGrp="1"/>
          </p:cNvSpPr>
          <p:nvPr>
            <p:ph type="ftr" sz="quarter" idx="11"/>
          </p:nvPr>
        </p:nvSpPr>
        <p:spPr/>
        <p:txBody>
          <a:bodyPr/>
          <a:lstStyle/>
          <a:p>
            <a:r>
              <a:rPr lang="en-US"/>
              <a:t>TCP/IP Protocol Suite</a:t>
            </a:r>
          </a:p>
        </p:txBody>
      </p:sp>
      <p:sp>
        <p:nvSpPr>
          <p:cNvPr id="7" name="Slide Number Placeholder 2"/>
          <p:cNvSpPr>
            <a:spLocks noGrp="1"/>
          </p:cNvSpPr>
          <p:nvPr>
            <p:ph type="sldNum" sz="quarter" idx="12"/>
          </p:nvPr>
        </p:nvSpPr>
        <p:spPr/>
        <p:txBody>
          <a:bodyPr/>
          <a:lstStyle/>
          <a:p>
            <a:fld id="{37A1D7E2-730A-4513-B38D-3293CDBE758C}" type="slidenum">
              <a:rPr lang="en-US"/>
              <a:pPr/>
              <a:t>10</a:t>
            </a:fld>
            <a:endParaRPr lang="en-US"/>
          </a:p>
        </p:txBody>
      </p:sp>
      <p:sp>
        <p:nvSpPr>
          <p:cNvPr id="610308"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atin typeface="Times New Roman" pitchFamily="18" charset="0"/>
            </a:endParaRPr>
          </a:p>
        </p:txBody>
      </p:sp>
    </p:spTree>
    <p:extLst>
      <p:ext uri="{BB962C8B-B14F-4D97-AF65-F5344CB8AC3E}">
        <p14:creationId xmlns:p14="http://schemas.microsoft.com/office/powerpoint/2010/main" xmlns="" val="1726546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400" dirty="0" smtClean="0">
                <a:solidFill>
                  <a:srgbClr val="0070C0"/>
                </a:solidFill>
                <a:effectLst>
                  <a:outerShdw blurRad="38100" dist="38100" dir="2700000" algn="tl">
                    <a:srgbClr val="000000"/>
                  </a:outerShdw>
                </a:effectLst>
                <a:latin typeface="Times New Roman" pitchFamily="18" charset="0"/>
              </a:rPr>
              <a:t>Example</a:t>
            </a:r>
            <a:r>
              <a:rPr lang="en-US" sz="4400" dirty="0" smtClean="0">
                <a:solidFill>
                  <a:srgbClr val="0070C0"/>
                </a:solidFill>
                <a:latin typeface="Times New Roman" pitchFamily="18" charset="0"/>
              </a:rPr>
              <a:t> 1</a:t>
            </a:r>
            <a:endParaRPr lang="en-GB" dirty="0">
              <a:solidFill>
                <a:srgbClr val="0070C0"/>
              </a:solidFill>
            </a:endParaRPr>
          </a:p>
        </p:txBody>
      </p:sp>
      <p:sp>
        <p:nvSpPr>
          <p:cNvPr id="11" name="Content Placeholder 10"/>
          <p:cNvSpPr>
            <a:spLocks noGrp="1"/>
          </p:cNvSpPr>
          <p:nvPr>
            <p:ph sz="half" idx="1"/>
          </p:nvPr>
        </p:nvSpPr>
        <p:spPr>
          <a:xfrm>
            <a:off x="457200" y="1645920"/>
            <a:ext cx="8363272" cy="1999104"/>
          </a:xfrm>
        </p:spPr>
        <p:txBody>
          <a:bodyPr>
            <a:noAutofit/>
          </a:bodyPr>
          <a:lstStyle/>
          <a:p>
            <a:pPr algn="just"/>
            <a:r>
              <a:rPr lang="en-US" sz="1800" dirty="0" smtClean="0">
                <a:latin typeface="Arial Unicode MS" pitchFamily="34" charset="-128"/>
              </a:rPr>
              <a:t>Assume Maria and Ann are neighbors with a lot of common ideas. However, Maria speaks only Spanish, and Ann speaks only English.</a:t>
            </a:r>
          </a:p>
          <a:p>
            <a:pPr algn="just"/>
            <a:endParaRPr lang="en-US" sz="1800" dirty="0" smtClean="0">
              <a:latin typeface="Arial Unicode MS" pitchFamily="34" charset="-128"/>
            </a:endParaRPr>
          </a:p>
          <a:p>
            <a:pPr algn="just"/>
            <a:r>
              <a:rPr lang="en-US" sz="1800" dirty="0" smtClean="0">
                <a:latin typeface="Arial Unicode MS" pitchFamily="34" charset="-128"/>
              </a:rPr>
              <a:t>Since both have learned the sign language in their childhood, they enjoy meeting in a cafe a couple of days per week and exchange their ideas using signs.</a:t>
            </a:r>
          </a:p>
          <a:p>
            <a:pPr algn="just"/>
            <a:endParaRPr lang="en-US" sz="1800" dirty="0" smtClean="0">
              <a:latin typeface="Arial Unicode MS" pitchFamily="34" charset="-128"/>
            </a:endParaRPr>
          </a:p>
          <a:p>
            <a:pPr algn="just"/>
            <a:r>
              <a:rPr lang="en-US" sz="1800" dirty="0" smtClean="0">
                <a:latin typeface="Arial Unicode MS" pitchFamily="34" charset="-128"/>
              </a:rPr>
              <a:t>Occasionally, they also use a bilingual dictionary. Communication is face to face and Happens in one layer as shown in Figure.</a:t>
            </a:r>
          </a:p>
          <a:p>
            <a:endParaRPr lang="en-GB" sz="1800" dirty="0"/>
          </a:p>
        </p:txBody>
      </p:sp>
      <p:pic>
        <p:nvPicPr>
          <p:cNvPr id="3075"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tretch>
            <a:fillRect/>
          </a:stretch>
        </p:blipFill>
        <p:spPr bwMode="auto">
          <a:xfrm>
            <a:off x="1691680" y="4725144"/>
            <a:ext cx="6221018" cy="615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ooter Placeholder 1"/>
          <p:cNvSpPr>
            <a:spLocks noGrp="1"/>
          </p:cNvSpPr>
          <p:nvPr>
            <p:ph type="ftr" sz="quarter" idx="11"/>
          </p:nvPr>
        </p:nvSpPr>
        <p:spPr/>
        <p:txBody>
          <a:bodyPr/>
          <a:lstStyle/>
          <a:p>
            <a:r>
              <a:rPr lang="en-US"/>
              <a:t>TCP/IP Protocol Suite</a:t>
            </a:r>
          </a:p>
        </p:txBody>
      </p:sp>
      <p:sp>
        <p:nvSpPr>
          <p:cNvPr id="7" name="Slide Number Placeholder 2"/>
          <p:cNvSpPr>
            <a:spLocks noGrp="1"/>
          </p:cNvSpPr>
          <p:nvPr>
            <p:ph type="sldNum" sz="quarter" idx="12"/>
          </p:nvPr>
        </p:nvSpPr>
        <p:spPr/>
        <p:txBody>
          <a:bodyPr/>
          <a:lstStyle/>
          <a:p>
            <a:fld id="{D55A6A3F-12C3-40D9-AFB5-1D86412BE4C4}" type="slidenum">
              <a:rPr lang="en-US"/>
              <a:pPr/>
              <a:t>11</a:t>
            </a:fld>
            <a:endParaRPr lang="en-US"/>
          </a:p>
        </p:txBody>
      </p:sp>
    </p:spTree>
    <p:extLst>
      <p:ext uri="{BB962C8B-B14F-4D97-AF65-F5344CB8AC3E}">
        <p14:creationId xmlns:p14="http://schemas.microsoft.com/office/powerpoint/2010/main" xmlns="" val="1523821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solidFill>
                  <a:srgbClr val="0070C0"/>
                </a:solidFill>
                <a:effectLst>
                  <a:outerShdw blurRad="38100" dist="38100" dir="2700000" algn="tl">
                    <a:srgbClr val="000000"/>
                  </a:outerShdw>
                </a:effectLst>
                <a:latin typeface="Times New Roman" pitchFamily="18" charset="0"/>
              </a:rPr>
              <a:t>Example 2</a:t>
            </a:r>
            <a:endParaRPr lang="en-GB" dirty="0">
              <a:solidFill>
                <a:srgbClr val="0070C0"/>
              </a:solidFill>
            </a:endParaRPr>
          </a:p>
        </p:txBody>
      </p:sp>
      <p:sp>
        <p:nvSpPr>
          <p:cNvPr id="6" name="Footer Placeholder 1"/>
          <p:cNvSpPr>
            <a:spLocks noGrp="1"/>
          </p:cNvSpPr>
          <p:nvPr>
            <p:ph type="ftr" sz="quarter" idx="11"/>
          </p:nvPr>
        </p:nvSpPr>
        <p:spPr/>
        <p:txBody>
          <a:bodyPr/>
          <a:lstStyle/>
          <a:p>
            <a:r>
              <a:rPr lang="en-US"/>
              <a:t>TCP/IP Protocol Suite</a:t>
            </a:r>
          </a:p>
        </p:txBody>
      </p:sp>
      <p:sp>
        <p:nvSpPr>
          <p:cNvPr id="7" name="Slide Number Placeholder 2"/>
          <p:cNvSpPr>
            <a:spLocks noGrp="1"/>
          </p:cNvSpPr>
          <p:nvPr>
            <p:ph type="sldNum" sz="quarter" idx="12"/>
          </p:nvPr>
        </p:nvSpPr>
        <p:spPr/>
        <p:txBody>
          <a:bodyPr/>
          <a:lstStyle/>
          <a:p>
            <a:fld id="{7E8C8817-E3BF-434F-A656-82001B1D9F25}" type="slidenum">
              <a:rPr lang="en-US"/>
              <a:pPr/>
              <a:t>12</a:t>
            </a:fld>
            <a:endParaRPr lang="en-US"/>
          </a:p>
        </p:txBody>
      </p:sp>
      <p:sp>
        <p:nvSpPr>
          <p:cNvPr id="8" name="Content Placeholder 7"/>
          <p:cNvSpPr>
            <a:spLocks noGrp="1"/>
          </p:cNvSpPr>
          <p:nvPr>
            <p:ph sz="half" idx="1"/>
          </p:nvPr>
        </p:nvSpPr>
        <p:spPr/>
        <p:txBody>
          <a:bodyPr>
            <a:normAutofit fontScale="55000" lnSpcReduction="20000"/>
          </a:bodyPr>
          <a:lstStyle/>
          <a:p>
            <a:r>
              <a:rPr lang="en-US" dirty="0">
                <a:latin typeface="Arial Unicode MS" pitchFamily="34" charset="-128"/>
              </a:rPr>
              <a:t>Now assume that Ann has to move to another town because of her job. Before she moves, the two meet for the last time in the same cafe. </a:t>
            </a:r>
          </a:p>
          <a:p>
            <a:r>
              <a:rPr lang="en-US" dirty="0">
                <a:latin typeface="Arial Unicode MS" pitchFamily="34" charset="-128"/>
              </a:rPr>
              <a:t>Although both are sad, Maria surprises Ann when she opens a packet that contains two small machines. </a:t>
            </a:r>
          </a:p>
          <a:p>
            <a:pPr marL="633730" lvl="1" indent="-285750">
              <a:buFont typeface="Arial" pitchFamily="34" charset="0"/>
              <a:buChar char="•"/>
            </a:pPr>
            <a:r>
              <a:rPr lang="en-US" dirty="0">
                <a:latin typeface="Arial Unicode MS" pitchFamily="34" charset="-128"/>
              </a:rPr>
              <a:t>The first machine can scan and transform a letter in English to a secret code or vice versa. </a:t>
            </a:r>
          </a:p>
          <a:p>
            <a:pPr marL="633730" lvl="1" indent="-285750">
              <a:buFont typeface="Arial" pitchFamily="34" charset="0"/>
              <a:buChar char="•"/>
            </a:pPr>
            <a:r>
              <a:rPr lang="en-US" dirty="0">
                <a:latin typeface="Arial Unicode MS" pitchFamily="34" charset="-128"/>
              </a:rPr>
              <a:t>The other machine can scan and translate a letter in Spanish to the same secret code or vice versa. </a:t>
            </a:r>
          </a:p>
          <a:p>
            <a:r>
              <a:rPr lang="en-US" dirty="0">
                <a:latin typeface="Arial Unicode MS" pitchFamily="34" charset="-128"/>
              </a:rPr>
              <a:t>Ann takes the first machine; Maria keeps the second one. </a:t>
            </a:r>
          </a:p>
          <a:p>
            <a:r>
              <a:rPr lang="en-US" dirty="0">
                <a:latin typeface="Arial Unicode MS" pitchFamily="34" charset="-128"/>
              </a:rPr>
              <a:t>The two friends can still communicate using the secret code, as shown in Figure.</a:t>
            </a:r>
          </a:p>
          <a:p>
            <a:endParaRPr lang="en-GB" dirty="0"/>
          </a:p>
          <a:p>
            <a:endParaRPr lang="en-GB" dirty="0"/>
          </a:p>
        </p:txBody>
      </p:sp>
      <p:pic>
        <p:nvPicPr>
          <p:cNvPr id="4099"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76850" y="2380770"/>
            <a:ext cx="3657600" cy="2950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7621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 PROTOCOL LAYERS</a:t>
            </a:r>
            <a:endParaRPr lang="en-US" dirty="0"/>
          </a:p>
        </p:txBody>
      </p:sp>
      <p:sp>
        <p:nvSpPr>
          <p:cNvPr id="6" name="Content Placeholder 5"/>
          <p:cNvSpPr>
            <a:spLocks noGrp="1"/>
          </p:cNvSpPr>
          <p:nvPr>
            <p:ph idx="1"/>
          </p:nvPr>
        </p:nvSpPr>
        <p:spPr>
          <a:xfrm>
            <a:off x="1043608" y="1447800"/>
            <a:ext cx="7890080" cy="4800600"/>
          </a:xfrm>
        </p:spPr>
        <p:txBody>
          <a:bodyPr>
            <a:normAutofit fontScale="85000" lnSpcReduction="20000"/>
          </a:bodyPr>
          <a:lstStyle/>
          <a:p>
            <a:pPr marL="457200" indent="-457200" algn="just">
              <a:spcAft>
                <a:spcPts val="600"/>
              </a:spcAft>
            </a:pPr>
            <a:r>
              <a:rPr lang="en-US" dirty="0" smtClean="0"/>
              <a:t>Network activity involves sending data from one computer to another. This complex process can be broken into discrete, sequential tasks. The sending computer must</a:t>
            </a:r>
            <a:r>
              <a:rPr lang="en-GB" dirty="0" smtClean="0"/>
              <a:t>:</a:t>
            </a:r>
          </a:p>
          <a:p>
            <a:pPr lvl="1">
              <a:spcBef>
                <a:spcPts val="600"/>
              </a:spcBef>
              <a:spcAft>
                <a:spcPts val="600"/>
              </a:spcAft>
            </a:pPr>
            <a:r>
              <a:rPr lang="en-GB" dirty="0" smtClean="0"/>
              <a:t>Recognize the data. </a:t>
            </a:r>
          </a:p>
          <a:p>
            <a:pPr lvl="1">
              <a:spcBef>
                <a:spcPts val="600"/>
              </a:spcBef>
              <a:spcAft>
                <a:spcPts val="600"/>
              </a:spcAft>
            </a:pPr>
            <a:r>
              <a:rPr lang="en-GB" dirty="0" smtClean="0"/>
              <a:t>Divide the data into manageable chunks. </a:t>
            </a:r>
          </a:p>
          <a:p>
            <a:pPr lvl="1">
              <a:spcBef>
                <a:spcPts val="600"/>
              </a:spcBef>
              <a:spcAft>
                <a:spcPts val="600"/>
              </a:spcAft>
            </a:pPr>
            <a:r>
              <a:rPr lang="en-GB" dirty="0" smtClean="0"/>
              <a:t>Add information to each chunk of data to determine the location of the data and to identify the receiver. </a:t>
            </a:r>
          </a:p>
          <a:p>
            <a:pPr lvl="1">
              <a:spcBef>
                <a:spcPts val="600"/>
              </a:spcBef>
              <a:spcAft>
                <a:spcPts val="600"/>
              </a:spcAft>
            </a:pPr>
            <a:r>
              <a:rPr lang="en-GB" dirty="0" smtClean="0"/>
              <a:t>Add timing and error-checking information. </a:t>
            </a:r>
          </a:p>
          <a:p>
            <a:pPr lvl="1">
              <a:spcBef>
                <a:spcPts val="600"/>
              </a:spcBef>
              <a:spcAft>
                <a:spcPts val="600"/>
              </a:spcAft>
            </a:pPr>
            <a:r>
              <a:rPr lang="en-GB" dirty="0" smtClean="0"/>
              <a:t>Put the data on the network and send it on its way. </a:t>
            </a:r>
            <a:endParaRPr lang="en-US" dirty="0" smtClean="0">
              <a:latin typeface="Arial Unicode MS" pitchFamily="34" charset="-128"/>
            </a:endParaRPr>
          </a:p>
          <a:p>
            <a:pPr marL="457200" indent="-457200" algn="just">
              <a:spcAft>
                <a:spcPts val="600"/>
              </a:spcAft>
            </a:pPr>
            <a:r>
              <a:rPr lang="en-US" dirty="0" smtClean="0">
                <a:latin typeface="Arial Unicode MS" pitchFamily="34" charset="-128"/>
              </a:rPr>
              <a:t>In this case, we may need several protocols, one for each layer.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accent5">
                    <a:lumMod val="75000"/>
                  </a:schemeClr>
                </a:solidFill>
                <a:latin typeface="Times" pitchFamily="18" charset="0"/>
              </a:rPr>
              <a:t>THE OSI MODEL</a:t>
            </a:r>
            <a:endParaRPr lang="en-GB" dirty="0">
              <a:solidFill>
                <a:schemeClr val="accent5">
                  <a:lumMod val="75000"/>
                </a:schemeClr>
              </a:solidFill>
            </a:endParaRPr>
          </a:p>
        </p:txBody>
      </p:sp>
      <p:sp>
        <p:nvSpPr>
          <p:cNvPr id="3" name="Content Placeholder 2"/>
          <p:cNvSpPr>
            <a:spLocks noGrp="1"/>
          </p:cNvSpPr>
          <p:nvPr>
            <p:ph idx="1"/>
          </p:nvPr>
        </p:nvSpPr>
        <p:spPr>
          <a:xfrm>
            <a:off x="1259632" y="1447800"/>
            <a:ext cx="7674056" cy="4800600"/>
          </a:xfrm>
        </p:spPr>
        <p:txBody>
          <a:bodyPr>
            <a:normAutofit fontScale="77500" lnSpcReduction="20000"/>
          </a:bodyPr>
          <a:lstStyle/>
          <a:p>
            <a:pPr marL="457200" indent="-457200" algn="just">
              <a:spcAft>
                <a:spcPts val="600"/>
              </a:spcAft>
              <a:buFont typeface="Arial" pitchFamily="34" charset="0"/>
              <a:buChar char="•"/>
            </a:pPr>
            <a:r>
              <a:rPr lang="en-US" dirty="0" smtClean="0"/>
              <a:t>In 1978, the International Organization for Standardization (ISO) released a set of specifications that described network architecture for connecting dissimilar devices. </a:t>
            </a:r>
            <a:endParaRPr lang="en-US" dirty="0" smtClean="0">
              <a:latin typeface="Arial Unicode MS" pitchFamily="34" charset="-128"/>
            </a:endParaRPr>
          </a:p>
          <a:p>
            <a:pPr marL="457200" indent="-457200" algn="just">
              <a:spcAft>
                <a:spcPts val="600"/>
              </a:spcAft>
              <a:buFont typeface="Arial" pitchFamily="34" charset="0"/>
              <a:buChar char="•"/>
            </a:pPr>
            <a:r>
              <a:rPr lang="en-US" dirty="0" smtClean="0">
                <a:latin typeface="Arial Unicode MS" pitchFamily="34" charset="-128"/>
              </a:rPr>
              <a:t>Established </a:t>
            </a:r>
            <a:r>
              <a:rPr lang="en-US" dirty="0">
                <a:latin typeface="Arial Unicode MS" pitchFamily="34" charset="-128"/>
              </a:rPr>
              <a:t>in 1947, the </a:t>
            </a:r>
            <a:r>
              <a:rPr lang="en-US" i="1" dirty="0">
                <a:solidFill>
                  <a:schemeClr val="hlink"/>
                </a:solidFill>
                <a:latin typeface="Arial Unicode MS" pitchFamily="34" charset="-128"/>
              </a:rPr>
              <a:t>International Standards Organization (ISO)</a:t>
            </a:r>
            <a:r>
              <a:rPr lang="en-US" dirty="0">
                <a:latin typeface="Arial Unicode MS" pitchFamily="34" charset="-128"/>
              </a:rPr>
              <a:t> is a multinational body dedicated to worldwide agreement on </a:t>
            </a:r>
            <a:r>
              <a:rPr lang="en-US" b="1" dirty="0">
                <a:latin typeface="Arial Unicode MS" pitchFamily="34" charset="-128"/>
              </a:rPr>
              <a:t>international standards</a:t>
            </a:r>
            <a:r>
              <a:rPr lang="en-US" dirty="0">
                <a:latin typeface="Arial Unicode MS" pitchFamily="34" charset="-128"/>
              </a:rPr>
              <a:t>. </a:t>
            </a:r>
          </a:p>
          <a:p>
            <a:pPr marL="457200" indent="-457200" algn="just">
              <a:spcAft>
                <a:spcPts val="600"/>
              </a:spcAft>
              <a:buFont typeface="Arial" pitchFamily="34" charset="0"/>
              <a:buChar char="•"/>
            </a:pPr>
            <a:r>
              <a:rPr lang="en-US" dirty="0">
                <a:latin typeface="Arial Unicode MS" pitchFamily="34" charset="-128"/>
              </a:rPr>
              <a:t>Almost three-fourths of countries in the world are represented in the ISO. </a:t>
            </a:r>
          </a:p>
          <a:p>
            <a:pPr marL="457200" indent="-457200" algn="just">
              <a:spcAft>
                <a:spcPts val="600"/>
              </a:spcAft>
              <a:buFont typeface="Arial" pitchFamily="34" charset="0"/>
              <a:buChar char="•"/>
            </a:pPr>
            <a:r>
              <a:rPr lang="en-US" dirty="0">
                <a:latin typeface="Arial Unicode MS" pitchFamily="34" charset="-128"/>
              </a:rPr>
              <a:t>An ISO standard that covers all aspects of network communications is the </a:t>
            </a:r>
            <a:r>
              <a:rPr lang="en-US" i="1" dirty="0">
                <a:solidFill>
                  <a:schemeClr val="hlink"/>
                </a:solidFill>
                <a:latin typeface="Arial Unicode MS" pitchFamily="34" charset="-128"/>
              </a:rPr>
              <a:t>Open Systems Interconnection (OSI)</a:t>
            </a:r>
            <a:r>
              <a:rPr lang="en-US" dirty="0">
                <a:latin typeface="Arial Unicode MS" pitchFamily="34" charset="-128"/>
              </a:rPr>
              <a:t> model. </a:t>
            </a:r>
          </a:p>
        </p:txBody>
      </p:sp>
      <p:sp>
        <p:nvSpPr>
          <p:cNvPr id="6" name="Footer Placeholder 1"/>
          <p:cNvSpPr>
            <a:spLocks noGrp="1"/>
          </p:cNvSpPr>
          <p:nvPr>
            <p:ph type="ftr" sz="quarter" idx="11"/>
          </p:nvPr>
        </p:nvSpPr>
        <p:spPr/>
        <p:txBody>
          <a:bodyPr/>
          <a:lstStyle/>
          <a:p>
            <a:r>
              <a:rPr lang="en-US"/>
              <a:t>TCP/IP Protocol Suite</a:t>
            </a:r>
          </a:p>
        </p:txBody>
      </p:sp>
      <p:sp>
        <p:nvSpPr>
          <p:cNvPr id="7" name="Slide Number Placeholder 2"/>
          <p:cNvSpPr>
            <a:spLocks noGrp="1"/>
          </p:cNvSpPr>
          <p:nvPr>
            <p:ph type="sldNum" sz="quarter" idx="12"/>
          </p:nvPr>
        </p:nvSpPr>
        <p:spPr/>
        <p:txBody>
          <a:bodyPr/>
          <a:lstStyle/>
          <a:p>
            <a:fld id="{87E3FF2B-E8B6-425A-90CB-DB3A566F6B96}" type="slidenum">
              <a:rPr lang="en-US"/>
              <a:pPr/>
              <a:t>14</a:t>
            </a:fld>
            <a:endParaRPr lang="en-US"/>
          </a:p>
        </p:txBody>
      </p:sp>
      <p:sp>
        <p:nvSpPr>
          <p:cNvPr id="616452"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atin typeface="Times New Roman" pitchFamily="18" charset="0"/>
            </a:endParaRPr>
          </a:p>
        </p:txBody>
      </p:sp>
    </p:spTree>
    <p:extLst>
      <p:ext uri="{BB962C8B-B14F-4D97-AF65-F5344CB8AC3E}">
        <p14:creationId xmlns:p14="http://schemas.microsoft.com/office/powerpoint/2010/main" xmlns="" val="4086598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p:cNvSpPr>
            <a:spLocks noGrp="1"/>
          </p:cNvSpPr>
          <p:nvPr>
            <p:ph type="ftr" sz="quarter" idx="11"/>
          </p:nvPr>
        </p:nvSpPr>
        <p:spPr/>
        <p:txBody>
          <a:bodyPr/>
          <a:lstStyle/>
          <a:p>
            <a:r>
              <a:rPr lang="en-US"/>
              <a:t>TCP/IP Protocol Suite</a:t>
            </a:r>
          </a:p>
        </p:txBody>
      </p:sp>
      <p:sp>
        <p:nvSpPr>
          <p:cNvPr id="16" name="Slide Number Placeholder 2"/>
          <p:cNvSpPr>
            <a:spLocks noGrp="1"/>
          </p:cNvSpPr>
          <p:nvPr>
            <p:ph type="sldNum" sz="quarter" idx="12"/>
          </p:nvPr>
        </p:nvSpPr>
        <p:spPr/>
        <p:txBody>
          <a:bodyPr/>
          <a:lstStyle/>
          <a:p>
            <a:fld id="{9C165EF0-7BD8-4B40-A8B5-A7204B5E8A97}" type="slidenum">
              <a:rPr lang="en-US"/>
              <a:pPr/>
              <a:t>15</a:t>
            </a:fld>
            <a:endParaRPr lang="en-US"/>
          </a:p>
        </p:txBody>
      </p:sp>
      <p:sp>
        <p:nvSpPr>
          <p:cNvPr id="702466"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2467"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2468"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2469"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2470"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2471"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2472"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2473" name="Line 9"/>
          <p:cNvSpPr>
            <a:spLocks noChangeShapeType="1"/>
          </p:cNvSpPr>
          <p:nvPr/>
        </p:nvSpPr>
        <p:spPr bwMode="auto">
          <a:xfrm>
            <a:off x="609600" y="29718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02474" name="Line 10"/>
          <p:cNvSpPr>
            <a:spLocks noChangeShapeType="1"/>
          </p:cNvSpPr>
          <p:nvPr/>
        </p:nvSpPr>
        <p:spPr bwMode="auto">
          <a:xfrm>
            <a:off x="609600" y="41910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02475" name="Rectangle 11"/>
          <p:cNvSpPr>
            <a:spLocks noChangeArrowheads="1"/>
          </p:cNvSpPr>
          <p:nvPr/>
        </p:nvSpPr>
        <p:spPr bwMode="auto">
          <a:xfrm>
            <a:off x="647700" y="3063875"/>
            <a:ext cx="8077200" cy="1066800"/>
          </a:xfrm>
          <a:prstGeom prst="rect">
            <a:avLst/>
          </a:prstGeom>
          <a:solidFill>
            <a:schemeClr val="folHlink"/>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3200" i="1">
                <a:solidFill>
                  <a:schemeClr val="bg1"/>
                </a:solidFill>
                <a:latin typeface="Arial" charset="0"/>
              </a:rPr>
              <a:t>ISO is the organization; </a:t>
            </a:r>
          </a:p>
          <a:p>
            <a:pPr algn="ctr"/>
            <a:r>
              <a:rPr lang="en-US" sz="3200" i="1">
                <a:solidFill>
                  <a:schemeClr val="bg1"/>
                </a:solidFill>
                <a:latin typeface="Arial" charset="0"/>
              </a:rPr>
              <a:t>OSI is the model.</a:t>
            </a:r>
          </a:p>
        </p:txBody>
      </p:sp>
      <p:grpSp>
        <p:nvGrpSpPr>
          <p:cNvPr id="702476" name="Group 12"/>
          <p:cNvGrpSpPr>
            <a:grpSpLocks/>
          </p:cNvGrpSpPr>
          <p:nvPr/>
        </p:nvGrpSpPr>
        <p:grpSpPr bwMode="auto">
          <a:xfrm>
            <a:off x="609600" y="2133600"/>
            <a:ext cx="1143000" cy="566738"/>
            <a:chOff x="1200" y="1248"/>
            <a:chExt cx="720" cy="357"/>
          </a:xfrm>
        </p:grpSpPr>
        <p:pic>
          <p:nvPicPr>
            <p:cNvPr id="702477"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02478"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i="1">
                  <a:solidFill>
                    <a:schemeClr val="hlink"/>
                  </a:solidFill>
                  <a:latin typeface="Times New Roman" pitchFamily="18" charset="0"/>
                </a:rPr>
                <a:t>Note</a:t>
              </a:r>
            </a:p>
          </p:txBody>
        </p:sp>
      </p:grpSp>
    </p:spTree>
    <p:extLst>
      <p:ext uri="{BB962C8B-B14F-4D97-AF65-F5344CB8AC3E}">
        <p14:creationId xmlns:p14="http://schemas.microsoft.com/office/powerpoint/2010/main" xmlns="" val="2226390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24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repeatCount="2000" fill="hold" nodeType="clickEffect">
                                  <p:stCondLst>
                                    <p:cond delay="0"/>
                                  </p:stCondLst>
                                  <p:childTnLst>
                                    <p:anim calcmode="discrete" valueType="str">
                                      <p:cBhvr>
                                        <p:cTn id="10" dur="1000" fill="hold"/>
                                        <p:tgtEl>
                                          <p:spTgt spid="702476"/>
                                        </p:tgtEl>
                                        <p:attrNameLst>
                                          <p:attrName>style.visibility</p:attrName>
                                        </p:attrNameLst>
                                      </p:cBhvr>
                                      <p:tavLst>
                                        <p:tav tm="0">
                                          <p:val>
                                            <p:strVal val="hidden"/>
                                          </p:val>
                                        </p:tav>
                                        <p:tav tm="50000">
                                          <p:val>
                                            <p:strVal val="visible"/>
                                          </p:val>
                                        </p:tav>
                                      </p:tavLst>
                                    </p:anim>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02473"/>
                                        </p:tgtEl>
                                        <p:attrNameLst>
                                          <p:attrName>style.visibility</p:attrName>
                                        </p:attrNameLst>
                                      </p:cBhvr>
                                      <p:to>
                                        <p:strVal val="visible"/>
                                      </p:to>
                                    </p:set>
                                    <p:animEffect transition="in" filter="checkerboard(across)">
                                      <p:cBhvr>
                                        <p:cTn id="14" dur="500"/>
                                        <p:tgtEl>
                                          <p:spTgt spid="702473"/>
                                        </p:tgtEl>
                                      </p:cBhvr>
                                    </p:animEffect>
                                  </p:childTnLst>
                                </p:cTn>
                              </p:par>
                            </p:childTnLst>
                          </p:cTn>
                        </p:par>
                        <p:par>
                          <p:cTn id="15" fill="hold" nodeType="afterGroup">
                            <p:stCondLst>
                              <p:cond delay="2500"/>
                            </p:stCondLst>
                            <p:childTnLst>
                              <p:par>
                                <p:cTn id="16" presetID="5" presetClass="entr" presetSubtype="10" fill="hold" grpId="0" nodeType="afterEffect">
                                  <p:stCondLst>
                                    <p:cond delay="0"/>
                                  </p:stCondLst>
                                  <p:childTnLst>
                                    <p:set>
                                      <p:cBhvr>
                                        <p:cTn id="17" dur="1" fill="hold">
                                          <p:stCondLst>
                                            <p:cond delay="0"/>
                                          </p:stCondLst>
                                        </p:cTn>
                                        <p:tgtEl>
                                          <p:spTgt spid="702474"/>
                                        </p:tgtEl>
                                        <p:attrNameLst>
                                          <p:attrName>style.visibility</p:attrName>
                                        </p:attrNameLst>
                                      </p:cBhvr>
                                      <p:to>
                                        <p:strVal val="visible"/>
                                      </p:to>
                                    </p:set>
                                    <p:animEffect transition="in" filter="checkerboard(across)">
                                      <p:cBhvr>
                                        <p:cTn id="18" dur="500"/>
                                        <p:tgtEl>
                                          <p:spTgt spid="702474"/>
                                        </p:tgtEl>
                                      </p:cBhvr>
                                    </p:animEffect>
                                  </p:childTnLst>
                                </p:cTn>
                              </p:par>
                            </p:childTnLst>
                          </p:cTn>
                        </p:par>
                        <p:par>
                          <p:cTn id="19" fill="hold" nodeType="afterGroup">
                            <p:stCondLst>
                              <p:cond delay="3000"/>
                            </p:stCondLst>
                            <p:childTnLst>
                              <p:par>
                                <p:cTn id="20" presetID="5" presetClass="entr" presetSubtype="10" fill="hold" grpId="0" nodeType="afterEffect">
                                  <p:stCondLst>
                                    <p:cond delay="0"/>
                                  </p:stCondLst>
                                  <p:childTnLst>
                                    <p:set>
                                      <p:cBhvr>
                                        <p:cTn id="21" dur="1" fill="hold">
                                          <p:stCondLst>
                                            <p:cond delay="0"/>
                                          </p:stCondLst>
                                        </p:cTn>
                                        <p:tgtEl>
                                          <p:spTgt spid="702475"/>
                                        </p:tgtEl>
                                        <p:attrNameLst>
                                          <p:attrName>style.visibility</p:attrName>
                                        </p:attrNameLst>
                                      </p:cBhvr>
                                      <p:to>
                                        <p:strVal val="visible"/>
                                      </p:to>
                                    </p:set>
                                    <p:animEffect transition="in" filter="checkerboard(across)">
                                      <p:cBhvr>
                                        <p:cTn id="22" dur="500"/>
                                        <p:tgtEl>
                                          <p:spTgt spid="702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73" grpId="0" animBg="1"/>
      <p:bldP spid="702474" grpId="0" animBg="1"/>
      <p:bldP spid="70247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Topics Discussed in the Section</a:t>
            </a:r>
          </a:p>
        </p:txBody>
      </p:sp>
      <p:sp>
        <p:nvSpPr>
          <p:cNvPr id="3" name="Content Placeholder 2"/>
          <p:cNvSpPr>
            <a:spLocks noGrp="1"/>
          </p:cNvSpPr>
          <p:nvPr>
            <p:ph idx="1"/>
          </p:nvPr>
        </p:nvSpPr>
        <p:spPr/>
        <p:txBody>
          <a:bodyPr/>
          <a:lstStyle/>
          <a:p>
            <a:r>
              <a:rPr lang="en-GB" dirty="0" smtClean="0"/>
              <a:t>Layers in the OSI Model</a:t>
            </a:r>
          </a:p>
          <a:p>
            <a:r>
              <a:rPr lang="en-GB" dirty="0" smtClean="0"/>
              <a:t>Layered </a:t>
            </a:r>
            <a:r>
              <a:rPr lang="en-GB" dirty="0"/>
              <a:t>Architecture</a:t>
            </a:r>
          </a:p>
          <a:p>
            <a:r>
              <a:rPr lang="en-GB" dirty="0"/>
              <a:t>Layer-to-layer Communication</a:t>
            </a:r>
          </a:p>
          <a:p>
            <a:r>
              <a:rPr lang="en-GB" dirty="0"/>
              <a:t>Encapsulation</a:t>
            </a:r>
          </a:p>
          <a:p>
            <a:endParaRPr lang="en-GB" dirty="0"/>
          </a:p>
          <a:p>
            <a:endParaRPr lang="en-GB" dirty="0"/>
          </a:p>
        </p:txBody>
      </p:sp>
      <p:sp>
        <p:nvSpPr>
          <p:cNvPr id="5" name="Footer Placeholder 1"/>
          <p:cNvSpPr>
            <a:spLocks noGrp="1"/>
          </p:cNvSpPr>
          <p:nvPr>
            <p:ph type="ftr" sz="quarter" idx="11"/>
          </p:nvPr>
        </p:nvSpPr>
        <p:spPr/>
        <p:txBody>
          <a:bodyPr/>
          <a:lstStyle/>
          <a:p>
            <a:r>
              <a:rPr lang="en-US"/>
              <a:t>TCP/IP Protocol Suite</a:t>
            </a:r>
          </a:p>
        </p:txBody>
      </p:sp>
      <p:sp>
        <p:nvSpPr>
          <p:cNvPr id="6" name="Slide Number Placeholder 2"/>
          <p:cNvSpPr>
            <a:spLocks noGrp="1"/>
          </p:cNvSpPr>
          <p:nvPr>
            <p:ph type="sldNum" sz="quarter" idx="12"/>
          </p:nvPr>
        </p:nvSpPr>
        <p:spPr/>
        <p:txBody>
          <a:bodyPr/>
          <a:lstStyle/>
          <a:p>
            <a:fld id="{CDD8643D-E1E8-42D3-9086-531C59AEE63C}" type="slidenum">
              <a:rPr lang="en-US"/>
              <a:pPr/>
              <a:t>16</a:t>
            </a:fld>
            <a:endParaRPr lang="en-US"/>
          </a:p>
        </p:txBody>
      </p:sp>
      <p:sp>
        <p:nvSpPr>
          <p:cNvPr id="622595" name="Text Box 3"/>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atin typeface="Times New Roman" pitchFamily="18" charset="0"/>
            </a:endParaRPr>
          </a:p>
        </p:txBody>
      </p:sp>
    </p:spTree>
    <p:extLst>
      <p:ext uri="{BB962C8B-B14F-4D97-AF65-F5344CB8AC3E}">
        <p14:creationId xmlns:p14="http://schemas.microsoft.com/office/powerpoint/2010/main" xmlns="" val="2020227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7498080" cy="1143000"/>
          </a:xfrm>
        </p:spPr>
        <p:txBody>
          <a:bodyPr/>
          <a:lstStyle/>
          <a:p>
            <a:r>
              <a:rPr lang="en-GB" dirty="0" smtClean="0"/>
              <a:t>OSI Model Layers</a:t>
            </a:r>
            <a:endParaRPr lang="en-GB" dirty="0"/>
          </a:p>
        </p:txBody>
      </p:sp>
      <p:sp>
        <p:nvSpPr>
          <p:cNvPr id="6" name="Content Placeholder 5"/>
          <p:cNvSpPr>
            <a:spLocks noGrp="1"/>
          </p:cNvSpPr>
          <p:nvPr>
            <p:ph idx="1"/>
          </p:nvPr>
        </p:nvSpPr>
        <p:spPr>
          <a:xfrm>
            <a:off x="1187624" y="1484784"/>
            <a:ext cx="4608512" cy="4800600"/>
          </a:xfrm>
        </p:spPr>
        <p:txBody>
          <a:bodyPr>
            <a:normAutofit fontScale="85000" lnSpcReduction="20000"/>
          </a:bodyPr>
          <a:lstStyle/>
          <a:p>
            <a:pPr>
              <a:spcAft>
                <a:spcPts val="600"/>
              </a:spcAft>
            </a:pPr>
            <a:r>
              <a:rPr lang="en-US" dirty="0" smtClean="0"/>
              <a:t>The OSI reference model architecture divides network communication into seven layers. </a:t>
            </a:r>
          </a:p>
          <a:p>
            <a:pPr>
              <a:spcAft>
                <a:spcPts val="600"/>
              </a:spcAft>
            </a:pPr>
            <a:r>
              <a:rPr lang="en-US" dirty="0" smtClean="0"/>
              <a:t>Each layer covers different network activities, equipment, or protocols.</a:t>
            </a:r>
          </a:p>
          <a:p>
            <a:pPr>
              <a:spcAft>
                <a:spcPts val="600"/>
              </a:spcAft>
            </a:pPr>
            <a:r>
              <a:rPr lang="en-US" i="1" dirty="0" smtClean="0"/>
              <a:t>Layering</a:t>
            </a:r>
            <a:r>
              <a:rPr lang="en-US" dirty="0" smtClean="0"/>
              <a:t> specifies different functions and services as data moves from one computer through the network cabling to another computer.</a:t>
            </a:r>
            <a:endParaRPr lang="en-US" dirty="0"/>
          </a:p>
        </p:txBody>
      </p:sp>
      <p:pic>
        <p:nvPicPr>
          <p:cNvPr id="63490" name="Picture 2" descr="http://pluto.ksi.edu/~cyh/cis370/ebook/images/F05xx01.JPG"/>
          <p:cNvPicPr>
            <a:picLocks noChangeAspect="1" noChangeArrowheads="1"/>
          </p:cNvPicPr>
          <p:nvPr/>
        </p:nvPicPr>
        <p:blipFill>
          <a:blip r:embed="rId2" cstate="print"/>
          <a:srcRect/>
          <a:stretch>
            <a:fillRect/>
          </a:stretch>
        </p:blipFill>
        <p:spPr bwMode="auto">
          <a:xfrm>
            <a:off x="5940152" y="2132856"/>
            <a:ext cx="3024336" cy="3096344"/>
          </a:xfrm>
          <a:prstGeom prst="rect">
            <a:avLst/>
          </a:prstGeom>
          <a:noFill/>
        </p:spPr>
      </p:pic>
    </p:spTree>
    <p:extLst>
      <p:ext uri="{BB962C8B-B14F-4D97-AF65-F5344CB8AC3E}">
        <p14:creationId xmlns:p14="http://schemas.microsoft.com/office/powerpoint/2010/main" xmlns="" val="2442670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OSI Model Layers</a:t>
            </a:r>
            <a:endParaRPr lang="en-US" dirty="0"/>
          </a:p>
        </p:txBody>
      </p:sp>
      <p:sp>
        <p:nvSpPr>
          <p:cNvPr id="3" name="Content Placeholder 2"/>
          <p:cNvSpPr>
            <a:spLocks noGrp="1"/>
          </p:cNvSpPr>
          <p:nvPr>
            <p:ph idx="1"/>
          </p:nvPr>
        </p:nvSpPr>
        <p:spPr>
          <a:xfrm>
            <a:off x="1187624" y="1447800"/>
            <a:ext cx="7560840" cy="5149552"/>
          </a:xfrm>
        </p:spPr>
        <p:txBody>
          <a:bodyPr>
            <a:normAutofit fontScale="92500" lnSpcReduction="10000"/>
          </a:bodyPr>
          <a:lstStyle/>
          <a:p>
            <a:pPr>
              <a:spcAft>
                <a:spcPts val="600"/>
              </a:spcAft>
            </a:pPr>
            <a:r>
              <a:rPr lang="en-US" dirty="0" smtClean="0"/>
              <a:t>Each layer provides some service or action that prepares the data for delivery over the network to another computer. </a:t>
            </a:r>
          </a:p>
          <a:p>
            <a:pPr>
              <a:spcAft>
                <a:spcPts val="600"/>
              </a:spcAft>
            </a:pPr>
            <a:r>
              <a:rPr lang="en-US" dirty="0" smtClean="0"/>
              <a:t>The lowest layers—1 and 2—define the network's physical media and related tasks, such as putting data bits onto the network interface cards (NICs) and cable. </a:t>
            </a:r>
          </a:p>
          <a:p>
            <a:pPr>
              <a:spcAft>
                <a:spcPts val="600"/>
              </a:spcAft>
            </a:pPr>
            <a:r>
              <a:rPr lang="en-US" dirty="0" smtClean="0"/>
              <a:t>The highest layers define how applications access communication services. </a:t>
            </a:r>
          </a:p>
          <a:p>
            <a:pPr>
              <a:spcAft>
                <a:spcPts val="600"/>
              </a:spcAft>
            </a:pPr>
            <a:r>
              <a:rPr lang="en-US" dirty="0" smtClean="0"/>
              <a:t>The higher the layer, the more complex its task.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OSI Model Layers</a:t>
            </a:r>
            <a:endParaRPr lang="en-US" dirty="0"/>
          </a:p>
        </p:txBody>
      </p:sp>
      <p:sp>
        <p:nvSpPr>
          <p:cNvPr id="3" name="Content Placeholder 2"/>
          <p:cNvSpPr>
            <a:spLocks noGrp="1"/>
          </p:cNvSpPr>
          <p:nvPr>
            <p:ph idx="1"/>
          </p:nvPr>
        </p:nvSpPr>
        <p:spPr>
          <a:xfrm>
            <a:off x="1187624" y="1484784"/>
            <a:ext cx="6408712" cy="4800600"/>
          </a:xfrm>
        </p:spPr>
        <p:txBody>
          <a:bodyPr>
            <a:normAutofit fontScale="62500" lnSpcReduction="20000"/>
          </a:bodyPr>
          <a:lstStyle/>
          <a:p>
            <a:pPr>
              <a:spcAft>
                <a:spcPts val="600"/>
              </a:spcAft>
            </a:pPr>
            <a:r>
              <a:rPr lang="en-US" dirty="0" smtClean="0"/>
              <a:t>Also, the OSI reference model defines how each layer communicates and works with the layers immediately above and below it.</a:t>
            </a:r>
          </a:p>
          <a:p>
            <a:pPr>
              <a:spcAft>
                <a:spcPts val="600"/>
              </a:spcAft>
            </a:pPr>
            <a:r>
              <a:rPr lang="en-US" dirty="0" smtClean="0"/>
              <a:t>The layers are separated from each other by boundaries called </a:t>
            </a:r>
            <a:r>
              <a:rPr lang="en-US" i="1" dirty="0" smtClean="0"/>
              <a:t>interfaces</a:t>
            </a:r>
            <a:r>
              <a:rPr lang="en-US" dirty="0" smtClean="0"/>
              <a:t>. </a:t>
            </a:r>
          </a:p>
          <a:p>
            <a:pPr>
              <a:spcAft>
                <a:spcPts val="600"/>
              </a:spcAft>
            </a:pPr>
            <a:r>
              <a:rPr lang="en-US" dirty="0" smtClean="0"/>
              <a:t>The interface defines the services offered by the lower networking layer to the upper one and further defines how those services will be accessed.</a:t>
            </a:r>
          </a:p>
          <a:p>
            <a:pPr>
              <a:spcAft>
                <a:spcPts val="600"/>
              </a:spcAft>
            </a:pPr>
            <a:r>
              <a:rPr lang="en-US" dirty="0" smtClean="0"/>
              <a:t>All requests are passed from one layer, through the interface, to the next layer.</a:t>
            </a:r>
          </a:p>
          <a:p>
            <a:pPr>
              <a:spcAft>
                <a:spcPts val="600"/>
              </a:spcAft>
            </a:pPr>
            <a:r>
              <a:rPr lang="en-US" dirty="0" smtClean="0"/>
              <a:t>Each layer builds upon the standards and activities of the layer below it. </a:t>
            </a:r>
          </a:p>
          <a:p>
            <a:pPr>
              <a:spcAft>
                <a:spcPts val="600"/>
              </a:spcAft>
            </a:pPr>
            <a:r>
              <a:rPr lang="en-US" dirty="0" smtClean="0"/>
              <a:t>Each layer provides services to the next-higher layer and shields the upper layer from the details of how the services below it are actually implemented.</a:t>
            </a:r>
            <a:endParaRPr lang="en-US" dirty="0"/>
          </a:p>
        </p:txBody>
      </p:sp>
      <p:pic>
        <p:nvPicPr>
          <p:cNvPr id="6" name="Picture 3"/>
          <p:cNvPicPr>
            <a:picLocks noChangeAspect="1" noChangeArrowheads="1"/>
          </p:cNvPicPr>
          <p:nvPr/>
        </p:nvPicPr>
        <p:blipFill>
          <a:blip r:embed="rId2" cstate="print"/>
          <a:srcRect/>
          <a:stretch>
            <a:fillRect/>
          </a:stretch>
        </p:blipFill>
        <p:spPr bwMode="auto">
          <a:xfrm>
            <a:off x="7812360" y="2420888"/>
            <a:ext cx="1008112" cy="302433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bwMode="auto">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dirty="0">
                <a:solidFill>
                  <a:srgbClr val="92D050"/>
                </a:solidFill>
              </a:rPr>
              <a:t>OBJECTIVES</a:t>
            </a:r>
            <a:endParaRPr lang="en-US" b="1" dirty="0">
              <a:solidFill>
                <a:srgbClr val="92D050"/>
              </a:solidFill>
            </a:endParaRPr>
          </a:p>
        </p:txBody>
      </p:sp>
      <p:sp>
        <p:nvSpPr>
          <p:cNvPr id="2" name="Content Placeholder 1"/>
          <p:cNvSpPr>
            <a:spLocks noGrp="1"/>
          </p:cNvSpPr>
          <p:nvPr>
            <p:ph idx="1"/>
          </p:nvPr>
        </p:nvSpPr>
        <p:spPr/>
        <p:txBody>
          <a:bodyPr>
            <a:normAutofit fontScale="77500" lnSpcReduction="20000"/>
          </a:bodyPr>
          <a:lstStyle/>
          <a:p>
            <a:pPr>
              <a:spcAft>
                <a:spcPct val="20000"/>
              </a:spcAft>
              <a:buClr>
                <a:schemeClr val="folHlink"/>
              </a:buClr>
            </a:pPr>
            <a:r>
              <a:rPr lang="en-US" dirty="0" smtClean="0">
                <a:latin typeface="Times New Roman" pitchFamily="18" charset="0"/>
              </a:rPr>
              <a:t>To discuss the OSI model and its layer architecture and to show the interface between the layers.</a:t>
            </a:r>
          </a:p>
          <a:p>
            <a:pPr>
              <a:spcAft>
                <a:spcPct val="20000"/>
              </a:spcAft>
              <a:buClr>
                <a:schemeClr val="folHlink"/>
              </a:buClr>
            </a:pPr>
            <a:r>
              <a:rPr lang="en-US" dirty="0" smtClean="0">
                <a:latin typeface="Times New Roman" pitchFamily="18" charset="0"/>
              </a:rPr>
              <a:t>To briefly discuss the functions of each layer in the OSI model.</a:t>
            </a:r>
          </a:p>
          <a:p>
            <a:pPr>
              <a:spcAft>
                <a:spcPct val="20000"/>
              </a:spcAft>
              <a:buClr>
                <a:schemeClr val="folHlink"/>
              </a:buClr>
            </a:pPr>
            <a:r>
              <a:rPr lang="en-US" dirty="0" smtClean="0">
                <a:latin typeface="Times New Roman" pitchFamily="18" charset="0"/>
              </a:rPr>
              <a:t>To introduce the TCP/IP protocol suite and compare its layers with the ones in the OSI model.</a:t>
            </a:r>
          </a:p>
          <a:p>
            <a:pPr>
              <a:spcAft>
                <a:spcPct val="20000"/>
              </a:spcAft>
              <a:buClr>
                <a:schemeClr val="folHlink"/>
              </a:buClr>
            </a:pPr>
            <a:r>
              <a:rPr lang="en-US" dirty="0" smtClean="0">
                <a:latin typeface="Times New Roman" pitchFamily="18" charset="0"/>
              </a:rPr>
              <a:t>To show the functionality of each layer in the TCP/IP protocol with some examples.</a:t>
            </a:r>
          </a:p>
          <a:p>
            <a:pPr>
              <a:spcAft>
                <a:spcPct val="20000"/>
              </a:spcAft>
              <a:buClr>
                <a:schemeClr val="folHlink"/>
              </a:buClr>
            </a:pPr>
            <a:r>
              <a:rPr lang="en-US" dirty="0" smtClean="0">
                <a:latin typeface="Times New Roman" pitchFamily="18" charset="0"/>
              </a:rPr>
              <a:t>To discuss the addressing mechanism used in some layers of the TCP/IP protocol suite for the delivery of a message from the source to the destination.</a:t>
            </a:r>
          </a:p>
          <a:p>
            <a:endParaRPr lang="en-GB" dirty="0"/>
          </a:p>
        </p:txBody>
      </p:sp>
      <p:sp>
        <p:nvSpPr>
          <p:cNvPr id="4" name="Footer Placeholder 3"/>
          <p:cNvSpPr>
            <a:spLocks noGrp="1"/>
          </p:cNvSpPr>
          <p:nvPr>
            <p:ph type="ftr" sz="quarter" idx="11"/>
          </p:nvPr>
        </p:nvSpPr>
        <p:spPr/>
        <p:txBody>
          <a:bodyPr/>
          <a:lstStyle/>
          <a:p>
            <a:r>
              <a:rPr lang="en-US"/>
              <a:t>TCP/IP Protocol Suite</a:t>
            </a:r>
          </a:p>
        </p:txBody>
      </p:sp>
      <p:sp>
        <p:nvSpPr>
          <p:cNvPr id="5" name="Slide Number Placeholder 4"/>
          <p:cNvSpPr>
            <a:spLocks noGrp="1"/>
          </p:cNvSpPr>
          <p:nvPr>
            <p:ph type="sldNum" sz="quarter" idx="12"/>
          </p:nvPr>
        </p:nvSpPr>
        <p:spPr/>
        <p:txBody>
          <a:bodyPr/>
          <a:lstStyle/>
          <a:p>
            <a:fld id="{D59264E5-CFB1-4432-91DD-09C3F08C7F6E}" type="slidenum">
              <a:rPr lang="en-US"/>
              <a:pPr/>
              <a:t>2</a:t>
            </a:fld>
            <a:endParaRPr lang="en-US"/>
          </a:p>
        </p:txBody>
      </p:sp>
      <p:sp>
        <p:nvSpPr>
          <p:cNvPr id="606211" name="Rectangle 3"/>
          <p:cNvSpPr>
            <a:spLocks noChangeArrowheads="1"/>
          </p:cNvSpPr>
          <p:nvPr/>
        </p:nvSpPr>
        <p:spPr bwMode="auto">
          <a:xfrm>
            <a:off x="76200" y="990600"/>
            <a:ext cx="8991600"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eaLnBrk="1" hangingPunct="1">
              <a:spcBef>
                <a:spcPct val="20000"/>
              </a:spcBef>
              <a:spcAft>
                <a:spcPct val="20000"/>
              </a:spcAft>
              <a:buClr>
                <a:schemeClr val="folHlink"/>
              </a:buClr>
              <a:buFont typeface="Wingdings" pitchFamily="2" charset="2"/>
              <a:buChar char="q"/>
            </a:pPr>
            <a:endParaRPr lang="en-US" sz="2400" dirty="0">
              <a:latin typeface="Times New Roman" pitchFamily="18" charset="0"/>
            </a:endParaRPr>
          </a:p>
        </p:txBody>
      </p:sp>
    </p:spTree>
    <p:extLst>
      <p:ext uri="{BB962C8B-B14F-4D97-AF65-F5344CB8AC3E}">
        <p14:creationId xmlns:p14="http://schemas.microsoft.com/office/powerpoint/2010/main" xmlns="" val="1136833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nodePh="1">
                                  <p:stCondLst>
                                    <p:cond delay="0"/>
                                  </p:stCondLst>
                                  <p:endCondLst>
                                    <p:cond evt="begin" delay="0">
                                      <p:tn val="5"/>
                                    </p:cond>
                                  </p:endCondLst>
                                  <p:childTnLst>
                                    <p:set>
                                      <p:cBhvr>
                                        <p:cTn id="6" dur="1" fill="hold">
                                          <p:stCondLst>
                                            <p:cond delay="0"/>
                                          </p:stCondLst>
                                        </p:cTn>
                                        <p:tgtEl>
                                          <p:spTgt spid="606211">
                                            <p:txEl>
                                              <p:pRg st="0" end="0"/>
                                            </p:txEl>
                                          </p:spTgt>
                                        </p:tgtEl>
                                        <p:attrNameLst>
                                          <p:attrName>style.visibility</p:attrName>
                                        </p:attrNameLst>
                                      </p:cBhvr>
                                      <p:to>
                                        <p:strVal val="visible"/>
                                      </p:to>
                                    </p:set>
                                    <p:anim calcmode="lin" valueType="num">
                                      <p:cBhvr>
                                        <p:cTn id="7" dur="500" fill="hold"/>
                                        <p:tgtEl>
                                          <p:spTgt spid="6062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062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06211">
                                            <p:txEl>
                                              <p:pRg st="0" end="0"/>
                                            </p:txEl>
                                          </p:spTgt>
                                        </p:tgtEl>
                                      </p:cBhvr>
                                    </p:animEffect>
                                  </p:childTnLst>
                                  <p:subTnLst>
                                    <p:animClr clrSpc="rgb" dir="cw">
                                      <p:cBhvr override="childStyle">
                                        <p:cTn dur="1" fill="hold" display="0" masterRel="nextClick" afterEffect="1"/>
                                        <p:tgtEl>
                                          <p:spTgt spid="606211">
                                            <p:txEl>
                                              <p:pRg st="0" end="0"/>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
          <p:cNvSpPr>
            <a:spLocks noGrp="1"/>
          </p:cNvSpPr>
          <p:nvPr>
            <p:ph type="ftr" sz="quarter" idx="11"/>
          </p:nvPr>
        </p:nvSpPr>
        <p:spPr/>
        <p:txBody>
          <a:bodyPr/>
          <a:lstStyle/>
          <a:p>
            <a:r>
              <a:rPr lang="en-US"/>
              <a:t>TCP/IP Protocol Suite</a:t>
            </a:r>
          </a:p>
        </p:txBody>
      </p:sp>
      <p:sp>
        <p:nvSpPr>
          <p:cNvPr id="13" name="Slide Number Placeholder 2"/>
          <p:cNvSpPr>
            <a:spLocks noGrp="1"/>
          </p:cNvSpPr>
          <p:nvPr>
            <p:ph type="sldNum" sz="quarter" idx="12"/>
          </p:nvPr>
        </p:nvSpPr>
        <p:spPr/>
        <p:txBody>
          <a:bodyPr/>
          <a:lstStyle/>
          <a:p>
            <a:fld id="{3197C35A-4D9D-4F7B-BC89-FBB4B7D67E91}" type="slidenum">
              <a:rPr lang="en-US"/>
              <a:pPr/>
              <a:t>20</a:t>
            </a:fld>
            <a:endParaRPr lang="en-US"/>
          </a:p>
        </p:txBody>
      </p:sp>
      <p:sp>
        <p:nvSpPr>
          <p:cNvPr id="475138"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xmlns="">
                <a:solidFill>
                  <a:srgbClr val="00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i="1" dirty="0" smtClean="0">
                <a:latin typeface="Times New Roman" pitchFamily="18" charset="0"/>
              </a:rPr>
              <a:t>OSI </a:t>
            </a:r>
            <a:r>
              <a:rPr lang="en-US" altLang="en-US" i="1" dirty="0">
                <a:latin typeface="Times New Roman" pitchFamily="18" charset="0"/>
              </a:rPr>
              <a:t>layers</a:t>
            </a:r>
          </a:p>
        </p:txBody>
      </p:sp>
      <p:sp>
        <p:nvSpPr>
          <p:cNvPr id="475139"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75140"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75141"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75142"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75143"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75144"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75145"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pic>
        <p:nvPicPr>
          <p:cNvPr id="475149"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4563" y="1530350"/>
            <a:ext cx="7056437" cy="83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5151" name="Picture 1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2888" y="2489200"/>
            <a:ext cx="8520112" cy="383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6803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51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475151"/>
                                        </p:tgtEl>
                                        <p:attrNameLst>
                                          <p:attrName>style.visibility</p:attrName>
                                        </p:attrNameLst>
                                      </p:cBhvr>
                                      <p:to>
                                        <p:strVal val="visible"/>
                                      </p:to>
                                    </p:set>
                                    <p:animEffect transition="in" filter="wipe(up)">
                                      <p:cBhvr>
                                        <p:cTn id="11" dur="5000"/>
                                        <p:tgtEl>
                                          <p:spTgt spid="475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OSI Model Layers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With the exception of the lowest layer in the OSI networking model, no layer can pass information directly to its counterpart on another computer. Instead, information on the sending computer must be passed down through each successive layer until it reaches the physical layer.</a:t>
            </a:r>
          </a:p>
          <a:p>
            <a:r>
              <a:rPr lang="en-US" dirty="0" smtClean="0"/>
              <a:t> The information then moves across the networking cable to the receiving computer and up that computer's networking layers until it arrives at the corresponding layer.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OSI Model Layers</a:t>
            </a:r>
            <a:endParaRPr lang="en-US" dirty="0"/>
          </a:p>
        </p:txBody>
      </p:sp>
      <p:sp>
        <p:nvSpPr>
          <p:cNvPr id="3" name="Content Placeholder 2"/>
          <p:cNvSpPr>
            <a:spLocks noGrp="1"/>
          </p:cNvSpPr>
          <p:nvPr>
            <p:ph idx="1"/>
          </p:nvPr>
        </p:nvSpPr>
        <p:spPr/>
        <p:txBody>
          <a:bodyPr/>
          <a:lstStyle/>
          <a:p>
            <a:r>
              <a:rPr lang="en-US" dirty="0" smtClean="0"/>
              <a:t>But, we can visualize that each layer has a direct communication with its associated layer on the other computer. This provides a logical, or virtual, communication between peer layers</a:t>
            </a:r>
            <a:endParaRPr lang="en-US" dirty="0"/>
          </a:p>
        </p:txBody>
      </p:sp>
      <p:pic>
        <p:nvPicPr>
          <p:cNvPr id="96258" name="Picture 2" descr="Click to view at full size."/>
          <p:cNvPicPr>
            <a:picLocks noChangeAspect="1" noChangeArrowheads="1"/>
          </p:cNvPicPr>
          <p:nvPr/>
        </p:nvPicPr>
        <p:blipFill>
          <a:blip r:embed="rId2" cstate="print"/>
          <a:srcRect/>
          <a:stretch>
            <a:fillRect/>
          </a:stretch>
        </p:blipFill>
        <p:spPr bwMode="auto">
          <a:xfrm>
            <a:off x="3131840" y="4265712"/>
            <a:ext cx="4536504" cy="259228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15000" y="6305550"/>
            <a:ext cx="2895600" cy="476250"/>
          </a:xfrm>
        </p:spPr>
        <p:txBody>
          <a:bodyPr/>
          <a:lstStyle/>
          <a:p>
            <a:r>
              <a:rPr lang="en-US"/>
              <a:t>TCP/IP Protocol Suite</a:t>
            </a:r>
          </a:p>
        </p:txBody>
      </p:sp>
      <p:sp>
        <p:nvSpPr>
          <p:cNvPr id="3" name="Slide Number Placeholder 2"/>
          <p:cNvSpPr>
            <a:spLocks noGrp="1"/>
          </p:cNvSpPr>
          <p:nvPr>
            <p:ph type="sldNum" sz="quarter" idx="12"/>
          </p:nvPr>
        </p:nvSpPr>
        <p:spPr>
          <a:xfrm>
            <a:off x="8613648" y="6305550"/>
            <a:ext cx="457200" cy="476250"/>
          </a:xfrm>
        </p:spPr>
        <p:txBody>
          <a:bodyPr/>
          <a:lstStyle/>
          <a:p>
            <a:fld id="{E9A09A18-60F8-4867-9A7E-25C7C184C6AD}" type="slidenum">
              <a:rPr lang="en-US"/>
              <a:pPr/>
              <a:t>23</a:t>
            </a:fld>
            <a:endParaRPr lang="en-US"/>
          </a:p>
        </p:txBody>
      </p:sp>
      <p:sp>
        <p:nvSpPr>
          <p:cNvPr id="4" name="Text Box 2"/>
          <p:cNvSpPr txBox="1">
            <a:spLocks noChangeArrowheads="1"/>
          </p:cNvSpPr>
          <p:nvPr/>
        </p:nvSpPr>
        <p:spPr bwMode="auto">
          <a:xfrm>
            <a:off x="990600" y="90488"/>
            <a:ext cx="5715000" cy="369332"/>
          </a:xfrm>
          <a:prstGeom prst="rect">
            <a:avLst/>
          </a:prstGeom>
          <a:noFill/>
          <a:ln>
            <a:noFill/>
          </a:ln>
          <a:effectLst/>
          <a:extLst>
            <a:ext uri="{909E8E84-426E-40DD-AFC4-6F175D3DCCD1}">
              <a14:hiddenFill xmlns:a14="http://schemas.microsoft.com/office/drawing/2010/main" xmlns="">
                <a:solidFill>
                  <a:srgbClr val="00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i="1" dirty="0" smtClean="0">
                <a:latin typeface="Times New Roman" pitchFamily="18" charset="0"/>
              </a:rPr>
              <a:t>An </a:t>
            </a:r>
            <a:r>
              <a:rPr lang="en-US" altLang="en-US" i="1" dirty="0">
                <a:latin typeface="Times New Roman" pitchFamily="18" charset="0"/>
              </a:rPr>
              <a:t>exchange using the OSI </a:t>
            </a:r>
            <a:r>
              <a:rPr lang="en-US" altLang="en-US" i="1" dirty="0" smtClean="0">
                <a:latin typeface="Times New Roman" pitchFamily="18" charset="0"/>
              </a:rPr>
              <a:t>model ( Encapsulation)</a:t>
            </a:r>
            <a:endParaRPr lang="en-US" altLang="en-US" i="1" dirty="0">
              <a:latin typeface="Times New Roman" pitchFamily="18" charset="0"/>
            </a:endParaRPr>
          </a:p>
        </p:txBody>
      </p:sp>
      <p:sp>
        <p:nvSpPr>
          <p:cNvPr id="5"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6"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8"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9"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10"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11"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pic>
        <p:nvPicPr>
          <p:cNvPr id="12"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0550" y="1524000"/>
            <a:ext cx="5657850" cy="550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209800"/>
            <a:ext cx="3684588" cy="256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7013" y="2209800"/>
            <a:ext cx="3684587" cy="256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1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95413" y="4908550"/>
            <a:ext cx="5538787" cy="65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117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Times New Roman" pitchFamily="18" charset="0"/>
              </a:rPr>
              <a:t>Encapsulation</a:t>
            </a:r>
            <a:endParaRPr lang="en-US" dirty="0"/>
          </a:p>
        </p:txBody>
      </p:sp>
      <p:sp>
        <p:nvSpPr>
          <p:cNvPr id="3" name="Content Placeholder 2"/>
          <p:cNvSpPr>
            <a:spLocks noGrp="1"/>
          </p:cNvSpPr>
          <p:nvPr>
            <p:ph idx="1"/>
          </p:nvPr>
        </p:nvSpPr>
        <p:spPr/>
        <p:txBody>
          <a:bodyPr>
            <a:normAutofit fontScale="70000" lnSpcReduction="20000"/>
          </a:bodyPr>
          <a:lstStyle/>
          <a:p>
            <a:pPr>
              <a:spcAft>
                <a:spcPts val="600"/>
              </a:spcAft>
            </a:pPr>
            <a:r>
              <a:rPr lang="en-US" dirty="0" smtClean="0"/>
              <a:t>Before data is passed from one layer to another, it is broken down into packets, or units of information, which are transmitted as a whole from one device to another on a network.</a:t>
            </a:r>
          </a:p>
          <a:p>
            <a:pPr>
              <a:spcAft>
                <a:spcPts val="600"/>
              </a:spcAft>
            </a:pPr>
            <a:r>
              <a:rPr lang="en-US" dirty="0" smtClean="0"/>
              <a:t>At the sender, each layer adds additional formatting or addressing to the packet, which is needed for the packet to be successfully transmitted across the network.</a:t>
            </a:r>
          </a:p>
          <a:p>
            <a:pPr>
              <a:spcAft>
                <a:spcPts val="600"/>
              </a:spcAft>
            </a:pPr>
            <a:r>
              <a:rPr lang="en-US" dirty="0" smtClean="0"/>
              <a:t>At the receiving end, the packet passes through the layers in reverse order. Each layer reads the information on the packet, strips it away, and passes the packet up to the next layer. </a:t>
            </a:r>
          </a:p>
          <a:p>
            <a:pPr>
              <a:spcAft>
                <a:spcPts val="600"/>
              </a:spcAft>
            </a:pPr>
            <a:r>
              <a:rPr lang="en-US" dirty="0" smtClean="0"/>
              <a:t>When the packet is finally passed up to the application layer, the packet is in its original form, which is readable by the receiver.</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Footer Placeholder 3"/>
          <p:cNvSpPr>
            <a:spLocks noGrp="1"/>
          </p:cNvSpPr>
          <p:nvPr>
            <p:ph type="ftr" sz="quarter" idx="11"/>
          </p:nvPr>
        </p:nvSpPr>
        <p:spPr/>
        <p:txBody>
          <a:bodyPr/>
          <a:lstStyle/>
          <a:p>
            <a:pPr>
              <a:defRPr/>
            </a:pPr>
            <a:r>
              <a:rPr lang="en-US"/>
              <a:t> Introduction</a:t>
            </a:r>
            <a:endParaRPr lang="en-US">
              <a:latin typeface="Times New Roman" pitchFamily="18" charset="0"/>
            </a:endParaRPr>
          </a:p>
        </p:txBody>
      </p:sp>
      <p:sp>
        <p:nvSpPr>
          <p:cNvPr id="27653" name="Slide Number Placeholder 4"/>
          <p:cNvSpPr>
            <a:spLocks noGrp="1"/>
          </p:cNvSpPr>
          <p:nvPr>
            <p:ph type="sldNum" sz="quarter" idx="12"/>
          </p:nvPr>
        </p:nvSpPr>
        <p:spPr>
          <a:noFill/>
        </p:spPr>
        <p:txBody>
          <a:bodyPr/>
          <a:lstStyle/>
          <a:p>
            <a:r>
              <a:rPr lang="en-US" smtClean="0"/>
              <a:t>1-</a:t>
            </a:r>
            <a:fld id="{75F0033E-7537-44C5-996E-4DA3CF9356F9}" type="slidenum">
              <a:rPr lang="en-US" smtClean="0"/>
              <a:pPr/>
              <a:t>25</a:t>
            </a:fld>
            <a:endParaRPr lang="en-US" smtClean="0"/>
          </a:p>
        </p:txBody>
      </p:sp>
      <p:sp>
        <p:nvSpPr>
          <p:cNvPr id="27654" name="Freeform 2"/>
          <p:cNvSpPr>
            <a:spLocks/>
          </p:cNvSpPr>
          <p:nvPr/>
        </p:nvSpPr>
        <p:spPr bwMode="auto">
          <a:xfrm>
            <a:off x="3817938" y="1447800"/>
            <a:ext cx="4048125" cy="3833813"/>
          </a:xfrm>
          <a:custGeom>
            <a:avLst/>
            <a:gdLst>
              <a:gd name="T0" fmla="*/ 939800 w 2550"/>
              <a:gd name="T1" fmla="*/ 0 h 2415"/>
              <a:gd name="T2" fmla="*/ 4038600 w 2550"/>
              <a:gd name="T3" fmla="*/ 0 h 2415"/>
              <a:gd name="T4" fmla="*/ 4048125 w 2550"/>
              <a:gd name="T5" fmla="*/ 3833813 h 2415"/>
              <a:gd name="T6" fmla="*/ 0 w 2550"/>
              <a:gd name="T7" fmla="*/ 3833813 h 2415"/>
              <a:gd name="T8" fmla="*/ 0 60000 65536"/>
              <a:gd name="T9" fmla="*/ 0 60000 65536"/>
              <a:gd name="T10" fmla="*/ 0 60000 65536"/>
              <a:gd name="T11" fmla="*/ 0 60000 65536"/>
              <a:gd name="T12" fmla="*/ 0 w 2550"/>
              <a:gd name="T13" fmla="*/ 0 h 2415"/>
              <a:gd name="T14" fmla="*/ 2550 w 2550"/>
              <a:gd name="T15" fmla="*/ 2415 h 2415"/>
            </a:gdLst>
            <a:ahLst/>
            <a:cxnLst>
              <a:cxn ang="T8">
                <a:pos x="T0" y="T1"/>
              </a:cxn>
              <a:cxn ang="T9">
                <a:pos x="T2" y="T3"/>
              </a:cxn>
              <a:cxn ang="T10">
                <a:pos x="T4" y="T5"/>
              </a:cxn>
              <a:cxn ang="T11">
                <a:pos x="T6" y="T7"/>
              </a:cxn>
            </a:cxnLst>
            <a:rect l="T12" t="T13" r="T14" b="T15"/>
            <a:pathLst>
              <a:path w="2550" h="2415">
                <a:moveTo>
                  <a:pt x="592" y="0"/>
                </a:moveTo>
                <a:lnTo>
                  <a:pt x="2544" y="0"/>
                </a:lnTo>
                <a:lnTo>
                  <a:pt x="2550" y="2415"/>
                </a:lnTo>
                <a:lnTo>
                  <a:pt x="0" y="2415"/>
                </a:lnTo>
              </a:path>
            </a:pathLst>
          </a:custGeom>
          <a:noFill/>
          <a:ln w="9525">
            <a:solidFill>
              <a:schemeClr val="bg2"/>
            </a:solidFill>
            <a:round/>
            <a:headEnd/>
            <a:tailEnd/>
          </a:ln>
        </p:spPr>
        <p:txBody>
          <a:bodyPr/>
          <a:lstStyle/>
          <a:p>
            <a:endParaRPr lang="en-US"/>
          </a:p>
        </p:txBody>
      </p:sp>
      <p:sp>
        <p:nvSpPr>
          <p:cNvPr id="27655" name="Freeform 3"/>
          <p:cNvSpPr>
            <a:spLocks/>
          </p:cNvSpPr>
          <p:nvPr/>
        </p:nvSpPr>
        <p:spPr bwMode="auto">
          <a:xfrm>
            <a:off x="7129463" y="2246313"/>
            <a:ext cx="638175" cy="852487"/>
          </a:xfrm>
          <a:custGeom>
            <a:avLst/>
            <a:gdLst>
              <a:gd name="T0" fmla="*/ 638175 w 402"/>
              <a:gd name="T1" fmla="*/ 576262 h 537"/>
              <a:gd name="T2" fmla="*/ 44450 w 402"/>
              <a:gd name="T3" fmla="*/ 0 h 537"/>
              <a:gd name="T4" fmla="*/ 0 w 402"/>
              <a:gd name="T5" fmla="*/ 746124 h 537"/>
              <a:gd name="T6" fmla="*/ 384175 w 402"/>
              <a:gd name="T7" fmla="*/ 852487 h 537"/>
              <a:gd name="T8" fmla="*/ 638175 w 402"/>
              <a:gd name="T9" fmla="*/ 576262 h 537"/>
              <a:gd name="T10" fmla="*/ 0 60000 65536"/>
              <a:gd name="T11" fmla="*/ 0 60000 65536"/>
              <a:gd name="T12" fmla="*/ 0 60000 65536"/>
              <a:gd name="T13" fmla="*/ 0 60000 65536"/>
              <a:gd name="T14" fmla="*/ 0 60000 65536"/>
              <a:gd name="T15" fmla="*/ 0 w 402"/>
              <a:gd name="T16" fmla="*/ 0 h 537"/>
              <a:gd name="T17" fmla="*/ 402 w 402"/>
              <a:gd name="T18" fmla="*/ 537 h 537"/>
            </a:gdLst>
            <a:ahLst/>
            <a:cxnLst>
              <a:cxn ang="T10">
                <a:pos x="T0" y="T1"/>
              </a:cxn>
              <a:cxn ang="T11">
                <a:pos x="T2" y="T3"/>
              </a:cxn>
              <a:cxn ang="T12">
                <a:pos x="T4" y="T5"/>
              </a:cxn>
              <a:cxn ang="T13">
                <a:pos x="T6" y="T7"/>
              </a:cxn>
              <a:cxn ang="T14">
                <a:pos x="T8" y="T9"/>
              </a:cxn>
            </a:cxnLst>
            <a:rect l="T15" t="T16" r="T17" b="T18"/>
            <a:pathLst>
              <a:path w="402" h="537">
                <a:moveTo>
                  <a:pt x="402" y="363"/>
                </a:moveTo>
                <a:lnTo>
                  <a:pt x="28" y="0"/>
                </a:lnTo>
                <a:lnTo>
                  <a:pt x="0" y="470"/>
                </a:lnTo>
                <a:lnTo>
                  <a:pt x="242" y="537"/>
                </a:lnTo>
                <a:lnTo>
                  <a:pt x="402" y="363"/>
                </a:lnTo>
                <a:close/>
              </a:path>
            </a:pathLst>
          </a:custGeom>
          <a:gradFill rotWithShape="1">
            <a:gsLst>
              <a:gs pos="0">
                <a:schemeClr val="accent2"/>
              </a:gs>
              <a:gs pos="100000">
                <a:schemeClr val="bg1"/>
              </a:gs>
            </a:gsLst>
            <a:lin ang="0" scaled="1"/>
          </a:gradFill>
          <a:ln w="9525">
            <a:noFill/>
            <a:round/>
            <a:headEnd/>
            <a:tailEnd/>
          </a:ln>
        </p:spPr>
        <p:txBody>
          <a:bodyPr/>
          <a:lstStyle/>
          <a:p>
            <a:endParaRPr lang="en-US"/>
          </a:p>
        </p:txBody>
      </p:sp>
      <p:sp>
        <p:nvSpPr>
          <p:cNvPr id="27656" name="Text Box 8"/>
          <p:cNvSpPr txBox="1">
            <a:spLocks noChangeArrowheads="1"/>
          </p:cNvSpPr>
          <p:nvPr/>
        </p:nvSpPr>
        <p:spPr bwMode="auto">
          <a:xfrm>
            <a:off x="2716213" y="223838"/>
            <a:ext cx="1120775" cy="457200"/>
          </a:xfrm>
          <a:prstGeom prst="rect">
            <a:avLst/>
          </a:prstGeom>
          <a:noFill/>
          <a:ln w="9525">
            <a:noFill/>
            <a:miter lim="800000"/>
            <a:headEnd/>
            <a:tailEnd/>
          </a:ln>
        </p:spPr>
        <p:txBody>
          <a:bodyPr wrap="none">
            <a:spAutoFit/>
          </a:bodyPr>
          <a:lstStyle/>
          <a:p>
            <a:r>
              <a:rPr lang="en-US">
                <a:solidFill>
                  <a:schemeClr val="accent2"/>
                </a:solidFill>
                <a:latin typeface="Comic Sans MS" pitchFamily="66" charset="0"/>
              </a:rPr>
              <a:t>source</a:t>
            </a:r>
          </a:p>
        </p:txBody>
      </p:sp>
      <p:graphicFrame>
        <p:nvGraphicFramePr>
          <p:cNvPr id="27650" name="Object 9"/>
          <p:cNvGraphicFramePr>
            <a:graphicFrameLocks noChangeAspect="1"/>
          </p:cNvGraphicFramePr>
          <p:nvPr/>
        </p:nvGraphicFramePr>
        <p:xfrm>
          <a:off x="4098925" y="1201738"/>
          <a:ext cx="646113" cy="533400"/>
        </p:xfrm>
        <a:graphic>
          <a:graphicData uri="http://schemas.openxmlformats.org/presentationml/2006/ole">
            <p:oleObj spid="_x0000_s2050" name="Clip" r:id="rId4" imgW="1305000" imgH="1085760" progId="">
              <p:embed/>
            </p:oleObj>
          </a:graphicData>
        </a:graphic>
      </p:graphicFrame>
      <p:sp>
        <p:nvSpPr>
          <p:cNvPr id="27657" name="Freeform 10"/>
          <p:cNvSpPr>
            <a:spLocks/>
          </p:cNvSpPr>
          <p:nvPr/>
        </p:nvSpPr>
        <p:spPr bwMode="auto">
          <a:xfrm>
            <a:off x="3868738" y="654050"/>
            <a:ext cx="360362" cy="1577975"/>
          </a:xfrm>
          <a:custGeom>
            <a:avLst/>
            <a:gdLst>
              <a:gd name="T0" fmla="*/ 342816 w 267"/>
              <a:gd name="T1" fmla="*/ 620014 h 1186"/>
              <a:gd name="T2" fmla="*/ 0 w 267"/>
              <a:gd name="T3" fmla="*/ 0 h 1186"/>
              <a:gd name="T4" fmla="*/ 0 w 267"/>
              <a:gd name="T5" fmla="*/ 1577975 h 1186"/>
              <a:gd name="T6" fmla="*/ 360362 w 267"/>
              <a:gd name="T7" fmla="*/ 867487 h 1186"/>
              <a:gd name="T8" fmla="*/ 342816 w 267"/>
              <a:gd name="T9" fmla="*/ 620014 h 1186"/>
              <a:gd name="T10" fmla="*/ 0 60000 65536"/>
              <a:gd name="T11" fmla="*/ 0 60000 65536"/>
              <a:gd name="T12" fmla="*/ 0 60000 65536"/>
              <a:gd name="T13" fmla="*/ 0 60000 65536"/>
              <a:gd name="T14" fmla="*/ 0 60000 65536"/>
              <a:gd name="T15" fmla="*/ 0 w 267"/>
              <a:gd name="T16" fmla="*/ 0 h 1186"/>
              <a:gd name="T17" fmla="*/ 267 w 267"/>
              <a:gd name="T18" fmla="*/ 1186 h 1186"/>
            </a:gdLst>
            <a:ahLst/>
            <a:cxnLst>
              <a:cxn ang="T10">
                <a:pos x="T0" y="T1"/>
              </a:cxn>
              <a:cxn ang="T11">
                <a:pos x="T2" y="T3"/>
              </a:cxn>
              <a:cxn ang="T12">
                <a:pos x="T4" y="T5"/>
              </a:cxn>
              <a:cxn ang="T13">
                <a:pos x="T6" y="T7"/>
              </a:cxn>
              <a:cxn ang="T14">
                <a:pos x="T8" y="T9"/>
              </a:cxn>
            </a:cxnLst>
            <a:rect l="T15" t="T16" r="T17" b="T18"/>
            <a:pathLst>
              <a:path w="267" h="1186">
                <a:moveTo>
                  <a:pt x="254" y="466"/>
                </a:moveTo>
                <a:lnTo>
                  <a:pt x="0" y="0"/>
                </a:lnTo>
                <a:lnTo>
                  <a:pt x="0" y="1186"/>
                </a:lnTo>
                <a:lnTo>
                  <a:pt x="267" y="652"/>
                </a:lnTo>
                <a:lnTo>
                  <a:pt x="254" y="466"/>
                </a:lnTo>
                <a:close/>
              </a:path>
            </a:pathLst>
          </a:custGeom>
          <a:gradFill rotWithShape="1">
            <a:gsLst>
              <a:gs pos="0">
                <a:schemeClr val="accent2"/>
              </a:gs>
              <a:gs pos="100000">
                <a:schemeClr val="bg1"/>
              </a:gs>
            </a:gsLst>
            <a:lin ang="0" scaled="1"/>
          </a:gradFill>
          <a:ln w="9525">
            <a:noFill/>
            <a:round/>
            <a:headEnd/>
            <a:tailEnd/>
          </a:ln>
        </p:spPr>
        <p:txBody>
          <a:bodyPr/>
          <a:lstStyle/>
          <a:p>
            <a:endParaRPr lang="en-US"/>
          </a:p>
        </p:txBody>
      </p:sp>
      <p:grpSp>
        <p:nvGrpSpPr>
          <p:cNvPr id="2" name="Group 11"/>
          <p:cNvGrpSpPr>
            <a:grpSpLocks/>
          </p:cNvGrpSpPr>
          <p:nvPr/>
        </p:nvGrpSpPr>
        <p:grpSpPr bwMode="auto">
          <a:xfrm>
            <a:off x="7488238" y="2827338"/>
            <a:ext cx="976312" cy="277812"/>
            <a:chOff x="198" y="3765"/>
            <a:chExt cx="693" cy="287"/>
          </a:xfrm>
        </p:grpSpPr>
        <p:sp>
          <p:nvSpPr>
            <p:cNvPr id="27788" name="Freeform 12"/>
            <p:cNvSpPr>
              <a:spLocks/>
            </p:cNvSpPr>
            <p:nvPr/>
          </p:nvSpPr>
          <p:spPr bwMode="auto">
            <a:xfrm>
              <a:off x="198" y="3888"/>
              <a:ext cx="672" cy="164"/>
            </a:xfrm>
            <a:custGeom>
              <a:avLst/>
              <a:gdLst>
                <a:gd name="T0" fmla="*/ 179 w 672"/>
                <a:gd name="T1" fmla="*/ 0 h 164"/>
                <a:gd name="T2" fmla="*/ 672 w 672"/>
                <a:gd name="T3" fmla="*/ 0 h 164"/>
                <a:gd name="T4" fmla="*/ 508 w 672"/>
                <a:gd name="T5" fmla="*/ 164 h 164"/>
                <a:gd name="T6" fmla="*/ 0 w 672"/>
                <a:gd name="T7" fmla="*/ 164 h 164"/>
                <a:gd name="T8" fmla="*/ 179 w 672"/>
                <a:gd name="T9" fmla="*/ 0 h 164"/>
                <a:gd name="T10" fmla="*/ 0 60000 65536"/>
                <a:gd name="T11" fmla="*/ 0 60000 65536"/>
                <a:gd name="T12" fmla="*/ 0 60000 65536"/>
                <a:gd name="T13" fmla="*/ 0 60000 65536"/>
                <a:gd name="T14" fmla="*/ 0 60000 65536"/>
                <a:gd name="T15" fmla="*/ 0 w 672"/>
                <a:gd name="T16" fmla="*/ 0 h 164"/>
                <a:gd name="T17" fmla="*/ 672 w 672"/>
                <a:gd name="T18" fmla="*/ 164 h 164"/>
              </a:gdLst>
              <a:ahLst/>
              <a:cxnLst>
                <a:cxn ang="T10">
                  <a:pos x="T0" y="T1"/>
                </a:cxn>
                <a:cxn ang="T11">
                  <a:pos x="T2" y="T3"/>
                </a:cxn>
                <a:cxn ang="T12">
                  <a:pos x="T4" y="T5"/>
                </a:cxn>
                <a:cxn ang="T13">
                  <a:pos x="T6" y="T7"/>
                </a:cxn>
                <a:cxn ang="T14">
                  <a:pos x="T8" y="T9"/>
                </a:cxn>
              </a:cxnLst>
              <a:rect l="T15" t="T16" r="T17" b="T18"/>
              <a:pathLst>
                <a:path w="672" h="164">
                  <a:moveTo>
                    <a:pt x="179" y="0"/>
                  </a:moveTo>
                  <a:lnTo>
                    <a:pt x="672" y="0"/>
                  </a:lnTo>
                  <a:lnTo>
                    <a:pt x="508" y="164"/>
                  </a:lnTo>
                  <a:lnTo>
                    <a:pt x="0" y="164"/>
                  </a:lnTo>
                  <a:lnTo>
                    <a:pt x="179" y="0"/>
                  </a:lnTo>
                  <a:close/>
                </a:path>
              </a:pathLst>
            </a:custGeom>
            <a:solidFill>
              <a:schemeClr val="hlink"/>
            </a:solidFill>
            <a:ln w="9525">
              <a:solidFill>
                <a:schemeClr val="tx1"/>
              </a:solidFill>
              <a:round/>
              <a:headEnd/>
              <a:tailEnd/>
            </a:ln>
          </p:spPr>
          <p:txBody>
            <a:bodyPr/>
            <a:lstStyle/>
            <a:p>
              <a:endParaRPr lang="en-US"/>
            </a:p>
          </p:txBody>
        </p:sp>
        <p:sp>
          <p:nvSpPr>
            <p:cNvPr id="27789" name="Freeform 13"/>
            <p:cNvSpPr>
              <a:spLocks/>
            </p:cNvSpPr>
            <p:nvPr/>
          </p:nvSpPr>
          <p:spPr bwMode="auto">
            <a:xfrm>
              <a:off x="213" y="3765"/>
              <a:ext cx="658" cy="281"/>
            </a:xfrm>
            <a:custGeom>
              <a:avLst/>
              <a:gdLst>
                <a:gd name="T0" fmla="*/ 0 w 658"/>
                <a:gd name="T1" fmla="*/ 281 h 281"/>
                <a:gd name="T2" fmla="*/ 13 w 658"/>
                <a:gd name="T3" fmla="*/ 150 h 281"/>
                <a:gd name="T4" fmla="*/ 658 w 658"/>
                <a:gd name="T5" fmla="*/ 0 h 281"/>
                <a:gd name="T6" fmla="*/ 658 w 658"/>
                <a:gd name="T7" fmla="*/ 130 h 281"/>
                <a:gd name="T8" fmla="*/ 0 w 658"/>
                <a:gd name="T9" fmla="*/ 281 h 281"/>
                <a:gd name="T10" fmla="*/ 0 60000 65536"/>
                <a:gd name="T11" fmla="*/ 0 60000 65536"/>
                <a:gd name="T12" fmla="*/ 0 60000 65536"/>
                <a:gd name="T13" fmla="*/ 0 60000 65536"/>
                <a:gd name="T14" fmla="*/ 0 60000 65536"/>
                <a:gd name="T15" fmla="*/ 0 w 658"/>
                <a:gd name="T16" fmla="*/ 0 h 281"/>
                <a:gd name="T17" fmla="*/ 658 w 658"/>
                <a:gd name="T18" fmla="*/ 281 h 281"/>
              </a:gdLst>
              <a:ahLst/>
              <a:cxnLst>
                <a:cxn ang="T10">
                  <a:pos x="T0" y="T1"/>
                </a:cxn>
                <a:cxn ang="T11">
                  <a:pos x="T2" y="T3"/>
                </a:cxn>
                <a:cxn ang="T12">
                  <a:pos x="T4" y="T5"/>
                </a:cxn>
                <a:cxn ang="T13">
                  <a:pos x="T6" y="T7"/>
                </a:cxn>
                <a:cxn ang="T14">
                  <a:pos x="T8" y="T9"/>
                </a:cxn>
              </a:cxnLst>
              <a:rect l="T15" t="T16" r="T17" b="T18"/>
              <a:pathLst>
                <a:path w="658" h="281">
                  <a:moveTo>
                    <a:pt x="0" y="281"/>
                  </a:moveTo>
                  <a:lnTo>
                    <a:pt x="13" y="150"/>
                  </a:lnTo>
                  <a:lnTo>
                    <a:pt x="658" y="0"/>
                  </a:lnTo>
                  <a:lnTo>
                    <a:pt x="658" y="130"/>
                  </a:lnTo>
                  <a:lnTo>
                    <a:pt x="0" y="281"/>
                  </a:lnTo>
                  <a:close/>
                </a:path>
              </a:pathLst>
            </a:custGeom>
            <a:solidFill>
              <a:schemeClr val="hlink"/>
            </a:solidFill>
            <a:ln w="9525">
              <a:noFill/>
              <a:round/>
              <a:headEnd/>
              <a:tailEnd/>
            </a:ln>
          </p:spPr>
          <p:txBody>
            <a:bodyPr/>
            <a:lstStyle/>
            <a:p>
              <a:endParaRPr lang="en-US"/>
            </a:p>
          </p:txBody>
        </p:sp>
        <p:sp>
          <p:nvSpPr>
            <p:cNvPr id="27790" name="Freeform 14"/>
            <p:cNvSpPr>
              <a:spLocks/>
            </p:cNvSpPr>
            <p:nvPr/>
          </p:nvSpPr>
          <p:spPr bwMode="auto">
            <a:xfrm>
              <a:off x="219" y="3765"/>
              <a:ext cx="672" cy="164"/>
            </a:xfrm>
            <a:custGeom>
              <a:avLst/>
              <a:gdLst>
                <a:gd name="T0" fmla="*/ 179 w 672"/>
                <a:gd name="T1" fmla="*/ 0 h 164"/>
                <a:gd name="T2" fmla="*/ 672 w 672"/>
                <a:gd name="T3" fmla="*/ 0 h 164"/>
                <a:gd name="T4" fmla="*/ 508 w 672"/>
                <a:gd name="T5" fmla="*/ 164 h 164"/>
                <a:gd name="T6" fmla="*/ 0 w 672"/>
                <a:gd name="T7" fmla="*/ 164 h 164"/>
                <a:gd name="T8" fmla="*/ 179 w 672"/>
                <a:gd name="T9" fmla="*/ 0 h 164"/>
                <a:gd name="T10" fmla="*/ 0 60000 65536"/>
                <a:gd name="T11" fmla="*/ 0 60000 65536"/>
                <a:gd name="T12" fmla="*/ 0 60000 65536"/>
                <a:gd name="T13" fmla="*/ 0 60000 65536"/>
                <a:gd name="T14" fmla="*/ 0 60000 65536"/>
                <a:gd name="T15" fmla="*/ 0 w 672"/>
                <a:gd name="T16" fmla="*/ 0 h 164"/>
                <a:gd name="T17" fmla="*/ 672 w 672"/>
                <a:gd name="T18" fmla="*/ 164 h 164"/>
              </a:gdLst>
              <a:ahLst/>
              <a:cxnLst>
                <a:cxn ang="T10">
                  <a:pos x="T0" y="T1"/>
                </a:cxn>
                <a:cxn ang="T11">
                  <a:pos x="T2" y="T3"/>
                </a:cxn>
                <a:cxn ang="T12">
                  <a:pos x="T4" y="T5"/>
                </a:cxn>
                <a:cxn ang="T13">
                  <a:pos x="T6" y="T7"/>
                </a:cxn>
                <a:cxn ang="T14">
                  <a:pos x="T8" y="T9"/>
                </a:cxn>
              </a:cxnLst>
              <a:rect l="T15" t="T16" r="T17" b="T18"/>
              <a:pathLst>
                <a:path w="672" h="164">
                  <a:moveTo>
                    <a:pt x="179" y="0"/>
                  </a:moveTo>
                  <a:lnTo>
                    <a:pt x="672" y="0"/>
                  </a:lnTo>
                  <a:lnTo>
                    <a:pt x="508" y="164"/>
                  </a:lnTo>
                  <a:lnTo>
                    <a:pt x="0" y="164"/>
                  </a:lnTo>
                  <a:lnTo>
                    <a:pt x="179" y="0"/>
                  </a:lnTo>
                  <a:close/>
                </a:path>
              </a:pathLst>
            </a:custGeom>
            <a:solidFill>
              <a:schemeClr val="hlink"/>
            </a:solidFill>
            <a:ln w="9525">
              <a:solidFill>
                <a:schemeClr val="tx1"/>
              </a:solidFill>
              <a:round/>
              <a:headEnd/>
              <a:tailEnd/>
            </a:ln>
          </p:spPr>
          <p:txBody>
            <a:bodyPr/>
            <a:lstStyle/>
            <a:p>
              <a:endParaRPr lang="en-US"/>
            </a:p>
          </p:txBody>
        </p:sp>
        <p:grpSp>
          <p:nvGrpSpPr>
            <p:cNvPr id="3" name="Group 15"/>
            <p:cNvGrpSpPr>
              <a:grpSpLocks/>
            </p:cNvGrpSpPr>
            <p:nvPr/>
          </p:nvGrpSpPr>
          <p:grpSpPr bwMode="auto">
            <a:xfrm>
              <a:off x="423" y="3789"/>
              <a:ext cx="238" cy="103"/>
              <a:chOff x="2848" y="848"/>
              <a:chExt cx="140" cy="98"/>
            </a:xfrm>
          </p:grpSpPr>
          <p:sp>
            <p:nvSpPr>
              <p:cNvPr id="27796" name="Line 1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7797" name="Line 1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7798" name="Line 1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4" name="Group 19"/>
            <p:cNvGrpSpPr>
              <a:grpSpLocks/>
            </p:cNvGrpSpPr>
            <p:nvPr/>
          </p:nvGrpSpPr>
          <p:grpSpPr bwMode="auto">
            <a:xfrm flipV="1">
              <a:off x="437" y="3787"/>
              <a:ext cx="238" cy="103"/>
              <a:chOff x="2848" y="848"/>
              <a:chExt cx="140" cy="98"/>
            </a:xfrm>
          </p:grpSpPr>
          <p:sp>
            <p:nvSpPr>
              <p:cNvPr id="27793" name="Line 2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7794" name="Line 2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7795" name="Line 2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27659" name="Rectangle 23"/>
          <p:cNvSpPr>
            <a:spLocks noChangeArrowheads="1"/>
          </p:cNvSpPr>
          <p:nvPr/>
        </p:nvSpPr>
        <p:spPr bwMode="auto">
          <a:xfrm>
            <a:off x="2644775" y="660400"/>
            <a:ext cx="1296988" cy="1546225"/>
          </a:xfrm>
          <a:prstGeom prst="rect">
            <a:avLst/>
          </a:prstGeom>
          <a:solidFill>
            <a:schemeClr val="accent2"/>
          </a:solidFill>
          <a:ln w="9525">
            <a:noFill/>
            <a:miter lim="800000"/>
            <a:headEnd/>
            <a:tailEnd/>
          </a:ln>
        </p:spPr>
        <p:txBody>
          <a:bodyPr wrap="none" anchor="ctr"/>
          <a:lstStyle/>
          <a:p>
            <a:endParaRPr lang="en-US"/>
          </a:p>
        </p:txBody>
      </p:sp>
      <p:sp>
        <p:nvSpPr>
          <p:cNvPr id="27660" name="Rectangle 24"/>
          <p:cNvSpPr>
            <a:spLocks noChangeArrowheads="1"/>
          </p:cNvSpPr>
          <p:nvPr/>
        </p:nvSpPr>
        <p:spPr bwMode="auto">
          <a:xfrm>
            <a:off x="2597150" y="731838"/>
            <a:ext cx="1273175" cy="15367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27661" name="Line 25"/>
          <p:cNvSpPr>
            <a:spLocks noChangeShapeType="1"/>
          </p:cNvSpPr>
          <p:nvPr/>
        </p:nvSpPr>
        <p:spPr bwMode="auto">
          <a:xfrm>
            <a:off x="2597150" y="1049338"/>
            <a:ext cx="1263650" cy="3175"/>
          </a:xfrm>
          <a:prstGeom prst="line">
            <a:avLst/>
          </a:prstGeom>
          <a:noFill/>
          <a:ln w="28575">
            <a:solidFill>
              <a:schemeClr val="tx1"/>
            </a:solidFill>
            <a:round/>
            <a:headEnd/>
            <a:tailEnd/>
          </a:ln>
        </p:spPr>
        <p:txBody>
          <a:bodyPr wrap="none" anchor="ctr"/>
          <a:lstStyle/>
          <a:p>
            <a:endParaRPr lang="en-US"/>
          </a:p>
        </p:txBody>
      </p:sp>
      <p:sp>
        <p:nvSpPr>
          <p:cNvPr id="27662" name="Text Box 26"/>
          <p:cNvSpPr txBox="1">
            <a:spLocks noChangeArrowheads="1"/>
          </p:cNvSpPr>
          <p:nvPr/>
        </p:nvSpPr>
        <p:spPr bwMode="auto">
          <a:xfrm>
            <a:off x="2554288" y="698500"/>
            <a:ext cx="1317625" cy="1600200"/>
          </a:xfrm>
          <a:prstGeom prst="rect">
            <a:avLst/>
          </a:prstGeom>
          <a:noFill/>
          <a:ln w="9525">
            <a:noFill/>
            <a:miter lim="800000"/>
            <a:headEnd/>
            <a:tailEnd/>
          </a:ln>
        </p:spPr>
        <p:txBody>
          <a:bodyPr>
            <a:spAutoFit/>
          </a:bodyPr>
          <a:lstStyle/>
          <a:p>
            <a:pPr algn="ctr">
              <a:lnSpc>
                <a:spcPct val="110000"/>
              </a:lnSpc>
            </a:pPr>
            <a:r>
              <a:rPr lang="en-US" sz="1800">
                <a:latin typeface="Comic Sans MS" pitchFamily="66" charset="0"/>
              </a:rPr>
              <a:t>application</a:t>
            </a:r>
          </a:p>
          <a:p>
            <a:pPr algn="ctr">
              <a:lnSpc>
                <a:spcPct val="110000"/>
              </a:lnSpc>
            </a:pPr>
            <a:r>
              <a:rPr lang="en-US" sz="1800">
                <a:latin typeface="Comic Sans MS" pitchFamily="66" charset="0"/>
              </a:rPr>
              <a:t>transport</a:t>
            </a:r>
          </a:p>
          <a:p>
            <a:pPr algn="ctr">
              <a:lnSpc>
                <a:spcPct val="110000"/>
              </a:lnSpc>
            </a:pPr>
            <a:r>
              <a:rPr lang="en-US" sz="1800">
                <a:latin typeface="Comic Sans MS" pitchFamily="66" charset="0"/>
              </a:rPr>
              <a:t>network</a:t>
            </a:r>
          </a:p>
          <a:p>
            <a:pPr algn="ctr">
              <a:lnSpc>
                <a:spcPct val="110000"/>
              </a:lnSpc>
            </a:pPr>
            <a:r>
              <a:rPr lang="en-US" sz="1800">
                <a:latin typeface="Comic Sans MS" pitchFamily="66" charset="0"/>
              </a:rPr>
              <a:t>link</a:t>
            </a:r>
          </a:p>
          <a:p>
            <a:pPr algn="ctr">
              <a:lnSpc>
                <a:spcPct val="110000"/>
              </a:lnSpc>
            </a:pPr>
            <a:r>
              <a:rPr lang="en-US" sz="1800">
                <a:latin typeface="Comic Sans MS" pitchFamily="66" charset="0"/>
              </a:rPr>
              <a:t>physical</a:t>
            </a:r>
          </a:p>
        </p:txBody>
      </p:sp>
      <p:sp>
        <p:nvSpPr>
          <p:cNvPr id="27663" name="Line 27"/>
          <p:cNvSpPr>
            <a:spLocks noChangeShapeType="1"/>
          </p:cNvSpPr>
          <p:nvPr/>
        </p:nvSpPr>
        <p:spPr bwMode="auto">
          <a:xfrm>
            <a:off x="2605088" y="1370013"/>
            <a:ext cx="1263650" cy="3175"/>
          </a:xfrm>
          <a:prstGeom prst="line">
            <a:avLst/>
          </a:prstGeom>
          <a:noFill/>
          <a:ln w="28575">
            <a:solidFill>
              <a:schemeClr val="tx1"/>
            </a:solidFill>
            <a:round/>
            <a:headEnd/>
            <a:tailEnd/>
          </a:ln>
        </p:spPr>
        <p:txBody>
          <a:bodyPr wrap="none" anchor="ctr"/>
          <a:lstStyle/>
          <a:p>
            <a:endParaRPr lang="en-US"/>
          </a:p>
        </p:txBody>
      </p:sp>
      <p:sp>
        <p:nvSpPr>
          <p:cNvPr id="27664" name="Line 28"/>
          <p:cNvSpPr>
            <a:spLocks noChangeShapeType="1"/>
          </p:cNvSpPr>
          <p:nvPr/>
        </p:nvSpPr>
        <p:spPr bwMode="auto">
          <a:xfrm>
            <a:off x="2609850" y="1651000"/>
            <a:ext cx="1263650" cy="3175"/>
          </a:xfrm>
          <a:prstGeom prst="line">
            <a:avLst/>
          </a:prstGeom>
          <a:noFill/>
          <a:ln w="28575">
            <a:solidFill>
              <a:schemeClr val="tx1"/>
            </a:solidFill>
            <a:round/>
            <a:headEnd/>
            <a:tailEnd/>
          </a:ln>
        </p:spPr>
        <p:txBody>
          <a:bodyPr wrap="none" anchor="ctr"/>
          <a:lstStyle/>
          <a:p>
            <a:endParaRPr lang="en-US"/>
          </a:p>
        </p:txBody>
      </p:sp>
      <p:sp>
        <p:nvSpPr>
          <p:cNvPr id="27665" name="Line 29"/>
          <p:cNvSpPr>
            <a:spLocks noChangeShapeType="1"/>
          </p:cNvSpPr>
          <p:nvPr/>
        </p:nvSpPr>
        <p:spPr bwMode="auto">
          <a:xfrm>
            <a:off x="2609850" y="1927225"/>
            <a:ext cx="1263650" cy="3175"/>
          </a:xfrm>
          <a:prstGeom prst="line">
            <a:avLst/>
          </a:prstGeom>
          <a:noFill/>
          <a:ln w="28575">
            <a:solidFill>
              <a:schemeClr val="tx1"/>
            </a:solidFill>
            <a:round/>
            <a:headEnd/>
            <a:tailEnd/>
          </a:ln>
        </p:spPr>
        <p:txBody>
          <a:bodyPr wrap="none" anchor="ctr"/>
          <a:lstStyle/>
          <a:p>
            <a:endParaRPr lang="en-US"/>
          </a:p>
        </p:txBody>
      </p:sp>
      <p:grpSp>
        <p:nvGrpSpPr>
          <p:cNvPr id="5" name="Group 39"/>
          <p:cNvGrpSpPr>
            <a:grpSpLocks/>
          </p:cNvGrpSpPr>
          <p:nvPr/>
        </p:nvGrpSpPr>
        <p:grpSpPr bwMode="auto">
          <a:xfrm>
            <a:off x="1219200" y="1368425"/>
            <a:ext cx="1208088" cy="303213"/>
            <a:chOff x="501" y="1990"/>
            <a:chExt cx="761" cy="191"/>
          </a:xfrm>
        </p:grpSpPr>
        <p:sp>
          <p:nvSpPr>
            <p:cNvPr id="27782" name="Rectangle 40"/>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83" name="Rectangle 41"/>
            <p:cNvSpPr>
              <a:spLocks noChangeArrowheads="1"/>
            </p:cNvSpPr>
            <p:nvPr/>
          </p:nvSpPr>
          <p:spPr bwMode="auto">
            <a:xfrm>
              <a:off x="704" y="1990"/>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sp>
          <p:nvSpPr>
            <p:cNvPr id="27784" name="Rectangle 42"/>
            <p:cNvSpPr>
              <a:spLocks noChangeArrowheads="1"/>
            </p:cNvSpPr>
            <p:nvPr/>
          </p:nvSpPr>
          <p:spPr bwMode="auto">
            <a:xfrm>
              <a:off x="518" y="1990"/>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n</a:t>
              </a:r>
            </a:p>
          </p:txBody>
        </p:sp>
        <p:sp>
          <p:nvSpPr>
            <p:cNvPr id="27785" name="Rectangle 43"/>
            <p:cNvSpPr>
              <a:spLocks noChangeArrowheads="1"/>
            </p:cNvSpPr>
            <p:nvPr/>
          </p:nvSpPr>
          <p:spPr bwMode="auto">
            <a:xfrm>
              <a:off x="834" y="1991"/>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sp>
          <p:nvSpPr>
            <p:cNvPr id="27786" name="Line 44"/>
            <p:cNvSpPr>
              <a:spLocks noChangeShapeType="1"/>
            </p:cNvSpPr>
            <p:nvPr/>
          </p:nvSpPr>
          <p:spPr bwMode="auto">
            <a:xfrm>
              <a:off x="688" y="2013"/>
              <a:ext cx="0" cy="154"/>
            </a:xfrm>
            <a:prstGeom prst="line">
              <a:avLst/>
            </a:prstGeom>
            <a:noFill/>
            <a:ln w="9525">
              <a:solidFill>
                <a:schemeClr val="tx1"/>
              </a:solidFill>
              <a:round/>
              <a:headEnd/>
              <a:tailEnd/>
            </a:ln>
          </p:spPr>
          <p:txBody>
            <a:bodyPr/>
            <a:lstStyle/>
            <a:p>
              <a:endParaRPr lang="en-US"/>
            </a:p>
          </p:txBody>
        </p:sp>
        <p:sp>
          <p:nvSpPr>
            <p:cNvPr id="27787" name="Line 45"/>
            <p:cNvSpPr>
              <a:spLocks noChangeShapeType="1"/>
            </p:cNvSpPr>
            <p:nvPr/>
          </p:nvSpPr>
          <p:spPr bwMode="auto">
            <a:xfrm>
              <a:off x="880" y="2010"/>
              <a:ext cx="0" cy="156"/>
            </a:xfrm>
            <a:prstGeom prst="line">
              <a:avLst/>
            </a:prstGeom>
            <a:noFill/>
            <a:ln w="9525">
              <a:solidFill>
                <a:schemeClr val="tx1"/>
              </a:solidFill>
              <a:round/>
              <a:headEnd/>
              <a:tailEnd/>
            </a:ln>
          </p:spPr>
          <p:txBody>
            <a:bodyPr/>
            <a:lstStyle/>
            <a:p>
              <a:endParaRPr lang="en-US"/>
            </a:p>
          </p:txBody>
        </p:sp>
      </p:grpSp>
      <p:sp>
        <p:nvSpPr>
          <p:cNvPr id="112645" name="Text Box 5"/>
          <p:cNvSpPr txBox="1">
            <a:spLocks noChangeArrowheads="1"/>
          </p:cNvSpPr>
          <p:nvPr/>
        </p:nvSpPr>
        <p:spPr bwMode="auto">
          <a:xfrm>
            <a:off x="395288" y="996950"/>
            <a:ext cx="971550" cy="336550"/>
          </a:xfrm>
          <a:prstGeom prst="rect">
            <a:avLst/>
          </a:prstGeom>
          <a:noFill/>
          <a:ln w="9525">
            <a:noFill/>
            <a:miter lim="800000"/>
            <a:headEnd/>
            <a:tailEnd/>
          </a:ln>
        </p:spPr>
        <p:txBody>
          <a:bodyPr wrap="none">
            <a:spAutoFit/>
          </a:bodyPr>
          <a:lstStyle/>
          <a:p>
            <a:r>
              <a:rPr lang="en-US" sz="1600">
                <a:solidFill>
                  <a:srgbClr val="FF0000"/>
                </a:solidFill>
                <a:latin typeface="Comic Sans MS" pitchFamily="66" charset="0"/>
              </a:rPr>
              <a:t>segment</a:t>
            </a:r>
            <a:endParaRPr lang="en-US" sz="1600">
              <a:solidFill>
                <a:schemeClr val="accent2"/>
              </a:solidFill>
              <a:latin typeface="Comic Sans MS" pitchFamily="66" charset="0"/>
            </a:endParaRPr>
          </a:p>
        </p:txBody>
      </p:sp>
      <p:grpSp>
        <p:nvGrpSpPr>
          <p:cNvPr id="6" name="Group 178"/>
          <p:cNvGrpSpPr>
            <a:grpSpLocks/>
          </p:cNvGrpSpPr>
          <p:nvPr/>
        </p:nvGrpSpPr>
        <p:grpSpPr bwMode="auto">
          <a:xfrm>
            <a:off x="1533525" y="1033463"/>
            <a:ext cx="301625" cy="292100"/>
            <a:chOff x="1962" y="2058"/>
            <a:chExt cx="190" cy="184"/>
          </a:xfrm>
        </p:grpSpPr>
        <p:sp>
          <p:nvSpPr>
            <p:cNvPr id="27780" name="Rectangle 47"/>
            <p:cNvSpPr>
              <a:spLocks noChangeArrowheads="1"/>
            </p:cNvSpPr>
            <p:nvPr/>
          </p:nvSpPr>
          <p:spPr bwMode="auto">
            <a:xfrm>
              <a:off x="1962" y="2075"/>
              <a:ext cx="177"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81" name="Rectangle 48"/>
            <p:cNvSpPr>
              <a:spLocks noChangeArrowheads="1"/>
            </p:cNvSpPr>
            <p:nvPr/>
          </p:nvSpPr>
          <p:spPr bwMode="auto">
            <a:xfrm>
              <a:off x="1965" y="2058"/>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grpSp>
      <p:sp>
        <p:nvSpPr>
          <p:cNvPr id="112644" name="Text Box 4"/>
          <p:cNvSpPr txBox="1">
            <a:spLocks noChangeArrowheads="1"/>
          </p:cNvSpPr>
          <p:nvPr/>
        </p:nvSpPr>
        <p:spPr bwMode="auto">
          <a:xfrm>
            <a:off x="195263" y="1336675"/>
            <a:ext cx="1076325" cy="336550"/>
          </a:xfrm>
          <a:prstGeom prst="rect">
            <a:avLst/>
          </a:prstGeom>
          <a:noFill/>
          <a:ln w="9525">
            <a:noFill/>
            <a:miter lim="800000"/>
            <a:headEnd/>
            <a:tailEnd/>
          </a:ln>
        </p:spPr>
        <p:txBody>
          <a:bodyPr wrap="none">
            <a:spAutoFit/>
          </a:bodyPr>
          <a:lstStyle/>
          <a:p>
            <a:r>
              <a:rPr lang="en-US" sz="1600">
                <a:solidFill>
                  <a:srgbClr val="FF0000"/>
                </a:solidFill>
                <a:latin typeface="Comic Sans MS" pitchFamily="66" charset="0"/>
              </a:rPr>
              <a:t>datagram</a:t>
            </a:r>
            <a:endParaRPr lang="en-US" sz="1600">
              <a:solidFill>
                <a:schemeClr val="accent2"/>
              </a:solidFill>
              <a:latin typeface="Comic Sans MS" pitchFamily="66" charset="0"/>
            </a:endParaRPr>
          </a:p>
        </p:txBody>
      </p:sp>
      <p:sp>
        <p:nvSpPr>
          <p:cNvPr id="27670" name="Text Box 54"/>
          <p:cNvSpPr txBox="1">
            <a:spLocks noChangeArrowheads="1"/>
          </p:cNvSpPr>
          <p:nvPr/>
        </p:nvSpPr>
        <p:spPr bwMode="auto">
          <a:xfrm>
            <a:off x="1547813" y="4157663"/>
            <a:ext cx="1508125" cy="396875"/>
          </a:xfrm>
          <a:prstGeom prst="rect">
            <a:avLst/>
          </a:prstGeom>
          <a:noFill/>
          <a:ln w="9525">
            <a:noFill/>
            <a:miter lim="800000"/>
            <a:headEnd/>
            <a:tailEnd/>
          </a:ln>
        </p:spPr>
        <p:txBody>
          <a:bodyPr wrap="none">
            <a:spAutoFit/>
          </a:bodyPr>
          <a:lstStyle/>
          <a:p>
            <a:r>
              <a:rPr lang="en-US" sz="2000">
                <a:solidFill>
                  <a:schemeClr val="accent2"/>
                </a:solidFill>
                <a:latin typeface="Comic Sans MS" pitchFamily="66" charset="0"/>
              </a:rPr>
              <a:t>destination</a:t>
            </a:r>
          </a:p>
        </p:txBody>
      </p:sp>
      <p:graphicFrame>
        <p:nvGraphicFramePr>
          <p:cNvPr id="27651" name="Object 55"/>
          <p:cNvGraphicFramePr>
            <a:graphicFrameLocks noChangeAspect="1"/>
          </p:cNvGraphicFramePr>
          <p:nvPr/>
        </p:nvGraphicFramePr>
        <p:xfrm>
          <a:off x="3209925" y="5087938"/>
          <a:ext cx="646113" cy="533400"/>
        </p:xfrm>
        <a:graphic>
          <a:graphicData uri="http://schemas.openxmlformats.org/presentationml/2006/ole">
            <p:oleObj spid="_x0000_s2051" name="Clip" r:id="rId5" imgW="1305000" imgH="1085760" progId="">
              <p:embed/>
            </p:oleObj>
          </a:graphicData>
        </a:graphic>
      </p:graphicFrame>
      <p:sp>
        <p:nvSpPr>
          <p:cNvPr id="27671" name="Freeform 56"/>
          <p:cNvSpPr>
            <a:spLocks/>
          </p:cNvSpPr>
          <p:nvPr/>
        </p:nvSpPr>
        <p:spPr bwMode="auto">
          <a:xfrm>
            <a:off x="2979738" y="4540250"/>
            <a:ext cx="360362" cy="1577975"/>
          </a:xfrm>
          <a:custGeom>
            <a:avLst/>
            <a:gdLst>
              <a:gd name="T0" fmla="*/ 342816 w 267"/>
              <a:gd name="T1" fmla="*/ 620014 h 1186"/>
              <a:gd name="T2" fmla="*/ 0 w 267"/>
              <a:gd name="T3" fmla="*/ 0 h 1186"/>
              <a:gd name="T4" fmla="*/ 0 w 267"/>
              <a:gd name="T5" fmla="*/ 1577975 h 1186"/>
              <a:gd name="T6" fmla="*/ 360362 w 267"/>
              <a:gd name="T7" fmla="*/ 867487 h 1186"/>
              <a:gd name="T8" fmla="*/ 342816 w 267"/>
              <a:gd name="T9" fmla="*/ 620014 h 1186"/>
              <a:gd name="T10" fmla="*/ 0 60000 65536"/>
              <a:gd name="T11" fmla="*/ 0 60000 65536"/>
              <a:gd name="T12" fmla="*/ 0 60000 65536"/>
              <a:gd name="T13" fmla="*/ 0 60000 65536"/>
              <a:gd name="T14" fmla="*/ 0 60000 65536"/>
              <a:gd name="T15" fmla="*/ 0 w 267"/>
              <a:gd name="T16" fmla="*/ 0 h 1186"/>
              <a:gd name="T17" fmla="*/ 267 w 267"/>
              <a:gd name="T18" fmla="*/ 1186 h 1186"/>
            </a:gdLst>
            <a:ahLst/>
            <a:cxnLst>
              <a:cxn ang="T10">
                <a:pos x="T0" y="T1"/>
              </a:cxn>
              <a:cxn ang="T11">
                <a:pos x="T2" y="T3"/>
              </a:cxn>
              <a:cxn ang="T12">
                <a:pos x="T4" y="T5"/>
              </a:cxn>
              <a:cxn ang="T13">
                <a:pos x="T6" y="T7"/>
              </a:cxn>
              <a:cxn ang="T14">
                <a:pos x="T8" y="T9"/>
              </a:cxn>
            </a:cxnLst>
            <a:rect l="T15" t="T16" r="T17" b="T18"/>
            <a:pathLst>
              <a:path w="267" h="1186">
                <a:moveTo>
                  <a:pt x="254" y="466"/>
                </a:moveTo>
                <a:lnTo>
                  <a:pt x="0" y="0"/>
                </a:lnTo>
                <a:lnTo>
                  <a:pt x="0" y="1186"/>
                </a:lnTo>
                <a:lnTo>
                  <a:pt x="267" y="652"/>
                </a:lnTo>
                <a:lnTo>
                  <a:pt x="254" y="466"/>
                </a:lnTo>
                <a:close/>
              </a:path>
            </a:pathLst>
          </a:custGeom>
          <a:gradFill rotWithShape="1">
            <a:gsLst>
              <a:gs pos="0">
                <a:schemeClr val="accent2"/>
              </a:gs>
              <a:gs pos="100000">
                <a:schemeClr val="bg1"/>
              </a:gs>
            </a:gsLst>
            <a:lin ang="0" scaled="1"/>
          </a:gradFill>
          <a:ln w="9525">
            <a:noFill/>
            <a:round/>
            <a:headEnd/>
            <a:tailEnd/>
          </a:ln>
        </p:spPr>
        <p:txBody>
          <a:bodyPr/>
          <a:lstStyle/>
          <a:p>
            <a:endParaRPr lang="en-US"/>
          </a:p>
        </p:txBody>
      </p:sp>
      <p:sp>
        <p:nvSpPr>
          <p:cNvPr id="27672" name="Rectangle 57"/>
          <p:cNvSpPr>
            <a:spLocks noChangeArrowheads="1"/>
          </p:cNvSpPr>
          <p:nvPr/>
        </p:nvSpPr>
        <p:spPr bwMode="auto">
          <a:xfrm>
            <a:off x="1755775" y="4546600"/>
            <a:ext cx="1296988" cy="1546225"/>
          </a:xfrm>
          <a:prstGeom prst="rect">
            <a:avLst/>
          </a:prstGeom>
          <a:solidFill>
            <a:schemeClr val="accent2"/>
          </a:solidFill>
          <a:ln w="9525">
            <a:noFill/>
            <a:miter lim="800000"/>
            <a:headEnd/>
            <a:tailEnd/>
          </a:ln>
        </p:spPr>
        <p:txBody>
          <a:bodyPr wrap="none" anchor="ctr"/>
          <a:lstStyle/>
          <a:p>
            <a:endParaRPr lang="en-US"/>
          </a:p>
        </p:txBody>
      </p:sp>
      <p:sp>
        <p:nvSpPr>
          <p:cNvPr id="27673" name="Rectangle 58"/>
          <p:cNvSpPr>
            <a:spLocks noChangeArrowheads="1"/>
          </p:cNvSpPr>
          <p:nvPr/>
        </p:nvSpPr>
        <p:spPr bwMode="auto">
          <a:xfrm>
            <a:off x="1708150" y="4618038"/>
            <a:ext cx="1273175" cy="15367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27674" name="Line 59"/>
          <p:cNvSpPr>
            <a:spLocks noChangeShapeType="1"/>
          </p:cNvSpPr>
          <p:nvPr/>
        </p:nvSpPr>
        <p:spPr bwMode="auto">
          <a:xfrm>
            <a:off x="1708150" y="4935538"/>
            <a:ext cx="1263650" cy="3175"/>
          </a:xfrm>
          <a:prstGeom prst="line">
            <a:avLst/>
          </a:prstGeom>
          <a:noFill/>
          <a:ln w="28575">
            <a:solidFill>
              <a:schemeClr val="tx1"/>
            </a:solidFill>
            <a:round/>
            <a:headEnd/>
            <a:tailEnd/>
          </a:ln>
        </p:spPr>
        <p:txBody>
          <a:bodyPr wrap="none" anchor="ctr"/>
          <a:lstStyle/>
          <a:p>
            <a:endParaRPr lang="en-US"/>
          </a:p>
        </p:txBody>
      </p:sp>
      <p:sp>
        <p:nvSpPr>
          <p:cNvPr id="27675" name="Text Box 60"/>
          <p:cNvSpPr txBox="1">
            <a:spLocks noChangeArrowheads="1"/>
          </p:cNvSpPr>
          <p:nvPr/>
        </p:nvSpPr>
        <p:spPr bwMode="auto">
          <a:xfrm>
            <a:off x="1665288" y="4584700"/>
            <a:ext cx="1317625" cy="1600200"/>
          </a:xfrm>
          <a:prstGeom prst="rect">
            <a:avLst/>
          </a:prstGeom>
          <a:noFill/>
          <a:ln w="9525">
            <a:noFill/>
            <a:miter lim="800000"/>
            <a:headEnd/>
            <a:tailEnd/>
          </a:ln>
        </p:spPr>
        <p:txBody>
          <a:bodyPr>
            <a:spAutoFit/>
          </a:bodyPr>
          <a:lstStyle/>
          <a:p>
            <a:pPr algn="ctr">
              <a:lnSpc>
                <a:spcPct val="110000"/>
              </a:lnSpc>
            </a:pPr>
            <a:r>
              <a:rPr lang="en-US" sz="1800">
                <a:latin typeface="Comic Sans MS" pitchFamily="66" charset="0"/>
              </a:rPr>
              <a:t>application</a:t>
            </a:r>
          </a:p>
          <a:p>
            <a:pPr algn="ctr">
              <a:lnSpc>
                <a:spcPct val="110000"/>
              </a:lnSpc>
            </a:pPr>
            <a:r>
              <a:rPr lang="en-US" sz="1800">
                <a:latin typeface="Comic Sans MS" pitchFamily="66" charset="0"/>
              </a:rPr>
              <a:t>transport</a:t>
            </a:r>
          </a:p>
          <a:p>
            <a:pPr algn="ctr">
              <a:lnSpc>
                <a:spcPct val="110000"/>
              </a:lnSpc>
            </a:pPr>
            <a:r>
              <a:rPr lang="en-US" sz="1800">
                <a:latin typeface="Comic Sans MS" pitchFamily="66" charset="0"/>
              </a:rPr>
              <a:t>network</a:t>
            </a:r>
          </a:p>
          <a:p>
            <a:pPr algn="ctr">
              <a:lnSpc>
                <a:spcPct val="110000"/>
              </a:lnSpc>
            </a:pPr>
            <a:r>
              <a:rPr lang="en-US" sz="1800">
                <a:latin typeface="Comic Sans MS" pitchFamily="66" charset="0"/>
              </a:rPr>
              <a:t>link</a:t>
            </a:r>
          </a:p>
          <a:p>
            <a:pPr algn="ctr">
              <a:lnSpc>
                <a:spcPct val="110000"/>
              </a:lnSpc>
            </a:pPr>
            <a:r>
              <a:rPr lang="en-US" sz="1800">
                <a:latin typeface="Comic Sans MS" pitchFamily="66" charset="0"/>
              </a:rPr>
              <a:t>physical</a:t>
            </a:r>
          </a:p>
        </p:txBody>
      </p:sp>
      <p:sp>
        <p:nvSpPr>
          <p:cNvPr id="27676" name="Line 61"/>
          <p:cNvSpPr>
            <a:spLocks noChangeShapeType="1"/>
          </p:cNvSpPr>
          <p:nvPr/>
        </p:nvSpPr>
        <p:spPr bwMode="auto">
          <a:xfrm>
            <a:off x="1716088" y="5256213"/>
            <a:ext cx="1263650" cy="3175"/>
          </a:xfrm>
          <a:prstGeom prst="line">
            <a:avLst/>
          </a:prstGeom>
          <a:noFill/>
          <a:ln w="28575">
            <a:solidFill>
              <a:schemeClr val="tx1"/>
            </a:solidFill>
            <a:round/>
            <a:headEnd/>
            <a:tailEnd/>
          </a:ln>
        </p:spPr>
        <p:txBody>
          <a:bodyPr wrap="none" anchor="ctr"/>
          <a:lstStyle/>
          <a:p>
            <a:endParaRPr lang="en-US"/>
          </a:p>
        </p:txBody>
      </p:sp>
      <p:sp>
        <p:nvSpPr>
          <p:cNvPr id="27677" name="Line 62"/>
          <p:cNvSpPr>
            <a:spLocks noChangeShapeType="1"/>
          </p:cNvSpPr>
          <p:nvPr/>
        </p:nvSpPr>
        <p:spPr bwMode="auto">
          <a:xfrm>
            <a:off x="1720850" y="5537200"/>
            <a:ext cx="1263650" cy="3175"/>
          </a:xfrm>
          <a:prstGeom prst="line">
            <a:avLst/>
          </a:prstGeom>
          <a:noFill/>
          <a:ln w="28575">
            <a:solidFill>
              <a:schemeClr val="tx1"/>
            </a:solidFill>
            <a:round/>
            <a:headEnd/>
            <a:tailEnd/>
          </a:ln>
        </p:spPr>
        <p:txBody>
          <a:bodyPr wrap="none" anchor="ctr"/>
          <a:lstStyle/>
          <a:p>
            <a:endParaRPr lang="en-US"/>
          </a:p>
        </p:txBody>
      </p:sp>
      <p:sp>
        <p:nvSpPr>
          <p:cNvPr id="27678" name="Line 63"/>
          <p:cNvSpPr>
            <a:spLocks noChangeShapeType="1"/>
          </p:cNvSpPr>
          <p:nvPr/>
        </p:nvSpPr>
        <p:spPr bwMode="auto">
          <a:xfrm>
            <a:off x="1720850" y="5813425"/>
            <a:ext cx="1263650" cy="3175"/>
          </a:xfrm>
          <a:prstGeom prst="line">
            <a:avLst/>
          </a:prstGeom>
          <a:noFill/>
          <a:ln w="28575">
            <a:solidFill>
              <a:schemeClr val="tx1"/>
            </a:solidFill>
            <a:round/>
            <a:headEnd/>
            <a:tailEnd/>
          </a:ln>
        </p:spPr>
        <p:txBody>
          <a:bodyPr wrap="none" anchor="ctr"/>
          <a:lstStyle/>
          <a:p>
            <a:endParaRPr lang="en-US"/>
          </a:p>
        </p:txBody>
      </p:sp>
      <p:grpSp>
        <p:nvGrpSpPr>
          <p:cNvPr id="7" name="Group 64"/>
          <p:cNvGrpSpPr>
            <a:grpSpLocks/>
          </p:cNvGrpSpPr>
          <p:nvPr/>
        </p:nvGrpSpPr>
        <p:grpSpPr bwMode="auto">
          <a:xfrm>
            <a:off x="152400" y="5527675"/>
            <a:ext cx="1479550" cy="303213"/>
            <a:chOff x="332" y="2224"/>
            <a:chExt cx="932" cy="191"/>
          </a:xfrm>
        </p:grpSpPr>
        <p:sp>
          <p:nvSpPr>
            <p:cNvPr id="27772" name="Rectangle 65"/>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73" name="Rectangle 66"/>
            <p:cNvSpPr>
              <a:spLocks noChangeArrowheads="1"/>
            </p:cNvSpPr>
            <p:nvPr/>
          </p:nvSpPr>
          <p:spPr bwMode="auto">
            <a:xfrm>
              <a:off x="706" y="222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sp>
          <p:nvSpPr>
            <p:cNvPr id="27774" name="Rectangle 67"/>
            <p:cNvSpPr>
              <a:spLocks noChangeArrowheads="1"/>
            </p:cNvSpPr>
            <p:nvPr/>
          </p:nvSpPr>
          <p:spPr bwMode="auto">
            <a:xfrm>
              <a:off x="520" y="222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n</a:t>
              </a:r>
            </a:p>
          </p:txBody>
        </p:sp>
        <p:sp>
          <p:nvSpPr>
            <p:cNvPr id="27775" name="Rectangle 68"/>
            <p:cNvSpPr>
              <a:spLocks noChangeArrowheads="1"/>
            </p:cNvSpPr>
            <p:nvPr/>
          </p:nvSpPr>
          <p:spPr bwMode="auto">
            <a:xfrm>
              <a:off x="332" y="222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l</a:t>
              </a:r>
            </a:p>
          </p:txBody>
        </p:sp>
        <p:sp>
          <p:nvSpPr>
            <p:cNvPr id="27776" name="Rectangle 69"/>
            <p:cNvSpPr>
              <a:spLocks noChangeArrowheads="1"/>
            </p:cNvSpPr>
            <p:nvPr/>
          </p:nvSpPr>
          <p:spPr bwMode="auto">
            <a:xfrm>
              <a:off x="836" y="2225"/>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sp>
          <p:nvSpPr>
            <p:cNvPr id="27777" name="Line 70"/>
            <p:cNvSpPr>
              <a:spLocks noChangeShapeType="1"/>
            </p:cNvSpPr>
            <p:nvPr/>
          </p:nvSpPr>
          <p:spPr bwMode="auto">
            <a:xfrm>
              <a:off x="510" y="2241"/>
              <a:ext cx="0" cy="162"/>
            </a:xfrm>
            <a:prstGeom prst="line">
              <a:avLst/>
            </a:prstGeom>
            <a:noFill/>
            <a:ln w="9525">
              <a:solidFill>
                <a:schemeClr val="tx1"/>
              </a:solidFill>
              <a:round/>
              <a:headEnd/>
              <a:tailEnd/>
            </a:ln>
          </p:spPr>
          <p:txBody>
            <a:bodyPr/>
            <a:lstStyle/>
            <a:p>
              <a:endParaRPr lang="en-US"/>
            </a:p>
          </p:txBody>
        </p:sp>
        <p:sp>
          <p:nvSpPr>
            <p:cNvPr id="27778" name="Line 71"/>
            <p:cNvSpPr>
              <a:spLocks noChangeShapeType="1"/>
            </p:cNvSpPr>
            <p:nvPr/>
          </p:nvSpPr>
          <p:spPr bwMode="auto">
            <a:xfrm>
              <a:off x="690" y="2247"/>
              <a:ext cx="0" cy="154"/>
            </a:xfrm>
            <a:prstGeom prst="line">
              <a:avLst/>
            </a:prstGeom>
            <a:noFill/>
            <a:ln w="9525">
              <a:solidFill>
                <a:schemeClr val="tx1"/>
              </a:solidFill>
              <a:round/>
              <a:headEnd/>
              <a:tailEnd/>
            </a:ln>
          </p:spPr>
          <p:txBody>
            <a:bodyPr/>
            <a:lstStyle/>
            <a:p>
              <a:endParaRPr lang="en-US"/>
            </a:p>
          </p:txBody>
        </p:sp>
        <p:sp>
          <p:nvSpPr>
            <p:cNvPr id="27779" name="Line 72"/>
            <p:cNvSpPr>
              <a:spLocks noChangeShapeType="1"/>
            </p:cNvSpPr>
            <p:nvPr/>
          </p:nvSpPr>
          <p:spPr bwMode="auto">
            <a:xfrm>
              <a:off x="882" y="2244"/>
              <a:ext cx="0" cy="156"/>
            </a:xfrm>
            <a:prstGeom prst="line">
              <a:avLst/>
            </a:prstGeom>
            <a:noFill/>
            <a:ln w="9525">
              <a:solidFill>
                <a:schemeClr val="tx1"/>
              </a:solidFill>
              <a:round/>
              <a:headEnd/>
              <a:tailEnd/>
            </a:ln>
          </p:spPr>
          <p:txBody>
            <a:bodyPr/>
            <a:lstStyle/>
            <a:p>
              <a:endParaRPr lang="en-US"/>
            </a:p>
          </p:txBody>
        </p:sp>
      </p:grpSp>
      <p:grpSp>
        <p:nvGrpSpPr>
          <p:cNvPr id="8" name="Group 73"/>
          <p:cNvGrpSpPr>
            <a:grpSpLocks/>
          </p:cNvGrpSpPr>
          <p:nvPr/>
        </p:nvGrpSpPr>
        <p:grpSpPr bwMode="auto">
          <a:xfrm>
            <a:off x="420688" y="5229225"/>
            <a:ext cx="1208087" cy="303213"/>
            <a:chOff x="501" y="1990"/>
            <a:chExt cx="761" cy="191"/>
          </a:xfrm>
        </p:grpSpPr>
        <p:sp>
          <p:nvSpPr>
            <p:cNvPr id="27766" name="Rectangle 74"/>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67" name="Rectangle 75"/>
            <p:cNvSpPr>
              <a:spLocks noChangeArrowheads="1"/>
            </p:cNvSpPr>
            <p:nvPr/>
          </p:nvSpPr>
          <p:spPr bwMode="auto">
            <a:xfrm>
              <a:off x="704" y="1990"/>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sp>
          <p:nvSpPr>
            <p:cNvPr id="27768" name="Rectangle 76"/>
            <p:cNvSpPr>
              <a:spLocks noChangeArrowheads="1"/>
            </p:cNvSpPr>
            <p:nvPr/>
          </p:nvSpPr>
          <p:spPr bwMode="auto">
            <a:xfrm>
              <a:off x="518" y="1990"/>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n</a:t>
              </a:r>
            </a:p>
          </p:txBody>
        </p:sp>
        <p:sp>
          <p:nvSpPr>
            <p:cNvPr id="27769" name="Rectangle 77"/>
            <p:cNvSpPr>
              <a:spLocks noChangeArrowheads="1"/>
            </p:cNvSpPr>
            <p:nvPr/>
          </p:nvSpPr>
          <p:spPr bwMode="auto">
            <a:xfrm>
              <a:off x="834" y="1991"/>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sp>
          <p:nvSpPr>
            <p:cNvPr id="27770" name="Line 78"/>
            <p:cNvSpPr>
              <a:spLocks noChangeShapeType="1"/>
            </p:cNvSpPr>
            <p:nvPr/>
          </p:nvSpPr>
          <p:spPr bwMode="auto">
            <a:xfrm>
              <a:off x="688" y="2013"/>
              <a:ext cx="0" cy="154"/>
            </a:xfrm>
            <a:prstGeom prst="line">
              <a:avLst/>
            </a:prstGeom>
            <a:noFill/>
            <a:ln w="9525">
              <a:solidFill>
                <a:schemeClr val="tx1"/>
              </a:solidFill>
              <a:round/>
              <a:headEnd/>
              <a:tailEnd/>
            </a:ln>
          </p:spPr>
          <p:txBody>
            <a:bodyPr/>
            <a:lstStyle/>
            <a:p>
              <a:endParaRPr lang="en-US"/>
            </a:p>
          </p:txBody>
        </p:sp>
        <p:sp>
          <p:nvSpPr>
            <p:cNvPr id="27771" name="Line 79"/>
            <p:cNvSpPr>
              <a:spLocks noChangeShapeType="1"/>
            </p:cNvSpPr>
            <p:nvPr/>
          </p:nvSpPr>
          <p:spPr bwMode="auto">
            <a:xfrm>
              <a:off x="880" y="2010"/>
              <a:ext cx="0" cy="156"/>
            </a:xfrm>
            <a:prstGeom prst="line">
              <a:avLst/>
            </a:prstGeom>
            <a:noFill/>
            <a:ln w="9525">
              <a:solidFill>
                <a:schemeClr val="tx1"/>
              </a:solidFill>
              <a:round/>
              <a:headEnd/>
              <a:tailEnd/>
            </a:ln>
          </p:spPr>
          <p:txBody>
            <a:bodyPr/>
            <a:lstStyle/>
            <a:p>
              <a:endParaRPr lang="en-US"/>
            </a:p>
          </p:txBody>
        </p:sp>
      </p:grpSp>
      <p:grpSp>
        <p:nvGrpSpPr>
          <p:cNvPr id="9" name="Group 80"/>
          <p:cNvGrpSpPr>
            <a:grpSpLocks/>
          </p:cNvGrpSpPr>
          <p:nvPr/>
        </p:nvGrpSpPr>
        <p:grpSpPr bwMode="auto">
          <a:xfrm>
            <a:off x="723900" y="4921250"/>
            <a:ext cx="890588" cy="303213"/>
            <a:chOff x="645" y="1734"/>
            <a:chExt cx="561" cy="191"/>
          </a:xfrm>
        </p:grpSpPr>
        <p:sp>
          <p:nvSpPr>
            <p:cNvPr id="27762" name="Rectangle 81"/>
            <p:cNvSpPr>
              <a:spLocks noChangeArrowheads="1"/>
            </p:cNvSpPr>
            <p:nvPr/>
          </p:nvSpPr>
          <p:spPr bwMode="auto">
            <a:xfrm>
              <a:off x="645" y="1751"/>
              <a:ext cx="482"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63" name="Rectangle 82"/>
            <p:cNvSpPr>
              <a:spLocks noChangeArrowheads="1"/>
            </p:cNvSpPr>
            <p:nvPr/>
          </p:nvSpPr>
          <p:spPr bwMode="auto">
            <a:xfrm>
              <a:off x="648" y="173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sp>
          <p:nvSpPr>
            <p:cNvPr id="27764" name="Rectangle 83"/>
            <p:cNvSpPr>
              <a:spLocks noChangeArrowheads="1"/>
            </p:cNvSpPr>
            <p:nvPr/>
          </p:nvSpPr>
          <p:spPr bwMode="auto">
            <a:xfrm>
              <a:off x="778" y="1735"/>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sp>
          <p:nvSpPr>
            <p:cNvPr id="27765" name="Line 84"/>
            <p:cNvSpPr>
              <a:spLocks noChangeShapeType="1"/>
            </p:cNvSpPr>
            <p:nvPr/>
          </p:nvSpPr>
          <p:spPr bwMode="auto">
            <a:xfrm>
              <a:off x="824" y="1754"/>
              <a:ext cx="0" cy="156"/>
            </a:xfrm>
            <a:prstGeom prst="line">
              <a:avLst/>
            </a:prstGeom>
            <a:noFill/>
            <a:ln w="9525">
              <a:solidFill>
                <a:schemeClr val="tx1"/>
              </a:solidFill>
              <a:round/>
              <a:headEnd/>
              <a:tailEnd/>
            </a:ln>
          </p:spPr>
          <p:txBody>
            <a:bodyPr/>
            <a:lstStyle/>
            <a:p>
              <a:endParaRPr lang="en-US"/>
            </a:p>
          </p:txBody>
        </p:sp>
      </p:grpSp>
      <p:grpSp>
        <p:nvGrpSpPr>
          <p:cNvPr id="10" name="Group 85"/>
          <p:cNvGrpSpPr>
            <a:grpSpLocks/>
          </p:cNvGrpSpPr>
          <p:nvPr/>
        </p:nvGrpSpPr>
        <p:grpSpPr bwMode="auto">
          <a:xfrm>
            <a:off x="930275" y="4610100"/>
            <a:ext cx="679450" cy="301625"/>
            <a:chOff x="780" y="1553"/>
            <a:chExt cx="428" cy="190"/>
          </a:xfrm>
        </p:grpSpPr>
        <p:sp>
          <p:nvSpPr>
            <p:cNvPr id="27760" name="Rectangle 86"/>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61" name="Rectangle 87"/>
            <p:cNvSpPr>
              <a:spLocks noChangeArrowheads="1"/>
            </p:cNvSpPr>
            <p:nvPr/>
          </p:nvSpPr>
          <p:spPr bwMode="auto">
            <a:xfrm>
              <a:off x="780" y="1553"/>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grpSp>
      <p:grpSp>
        <p:nvGrpSpPr>
          <p:cNvPr id="11" name="Group 88"/>
          <p:cNvGrpSpPr>
            <a:grpSpLocks/>
          </p:cNvGrpSpPr>
          <p:nvPr/>
        </p:nvGrpSpPr>
        <p:grpSpPr bwMode="auto">
          <a:xfrm>
            <a:off x="5654675" y="4164013"/>
            <a:ext cx="1387475" cy="1035050"/>
            <a:chOff x="3601" y="168"/>
            <a:chExt cx="874" cy="652"/>
          </a:xfrm>
        </p:grpSpPr>
        <p:sp>
          <p:nvSpPr>
            <p:cNvPr id="27755" name="Rectangle 89"/>
            <p:cNvSpPr>
              <a:spLocks noChangeArrowheads="1"/>
            </p:cNvSpPr>
            <p:nvPr/>
          </p:nvSpPr>
          <p:spPr bwMode="auto">
            <a:xfrm>
              <a:off x="3658" y="168"/>
              <a:ext cx="817" cy="596"/>
            </a:xfrm>
            <a:prstGeom prst="rect">
              <a:avLst/>
            </a:prstGeom>
            <a:solidFill>
              <a:schemeClr val="accent2"/>
            </a:solidFill>
            <a:ln w="9525">
              <a:noFill/>
              <a:miter lim="800000"/>
              <a:headEnd/>
              <a:tailEnd/>
            </a:ln>
          </p:spPr>
          <p:txBody>
            <a:bodyPr wrap="none" anchor="ctr"/>
            <a:lstStyle/>
            <a:p>
              <a:endParaRPr lang="en-US"/>
            </a:p>
          </p:txBody>
        </p:sp>
        <p:sp>
          <p:nvSpPr>
            <p:cNvPr id="27756" name="Rectangle 90"/>
            <p:cNvSpPr>
              <a:spLocks noChangeArrowheads="1"/>
            </p:cNvSpPr>
            <p:nvPr/>
          </p:nvSpPr>
          <p:spPr bwMode="auto">
            <a:xfrm>
              <a:off x="3628" y="213"/>
              <a:ext cx="802" cy="59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27757" name="Line 91"/>
            <p:cNvSpPr>
              <a:spLocks noChangeShapeType="1"/>
            </p:cNvSpPr>
            <p:nvPr/>
          </p:nvSpPr>
          <p:spPr bwMode="auto">
            <a:xfrm>
              <a:off x="3628" y="413"/>
              <a:ext cx="796" cy="2"/>
            </a:xfrm>
            <a:prstGeom prst="line">
              <a:avLst/>
            </a:prstGeom>
            <a:noFill/>
            <a:ln w="28575">
              <a:solidFill>
                <a:schemeClr val="tx1"/>
              </a:solidFill>
              <a:round/>
              <a:headEnd/>
              <a:tailEnd/>
            </a:ln>
          </p:spPr>
          <p:txBody>
            <a:bodyPr wrap="none" anchor="ctr"/>
            <a:lstStyle/>
            <a:p>
              <a:endParaRPr lang="en-US"/>
            </a:p>
          </p:txBody>
        </p:sp>
        <p:sp>
          <p:nvSpPr>
            <p:cNvPr id="27758" name="Text Box 92"/>
            <p:cNvSpPr txBox="1">
              <a:spLocks noChangeArrowheads="1"/>
            </p:cNvSpPr>
            <p:nvPr/>
          </p:nvSpPr>
          <p:spPr bwMode="auto">
            <a:xfrm>
              <a:off x="3601" y="192"/>
              <a:ext cx="830" cy="628"/>
            </a:xfrm>
            <a:prstGeom prst="rect">
              <a:avLst/>
            </a:prstGeom>
            <a:noFill/>
            <a:ln w="9525">
              <a:noFill/>
              <a:miter lim="800000"/>
              <a:headEnd/>
              <a:tailEnd/>
            </a:ln>
          </p:spPr>
          <p:txBody>
            <a:bodyPr>
              <a:spAutoFit/>
            </a:bodyPr>
            <a:lstStyle/>
            <a:p>
              <a:pPr algn="ctr">
                <a:lnSpc>
                  <a:spcPct val="110000"/>
                </a:lnSpc>
              </a:pPr>
              <a:r>
                <a:rPr lang="en-US" sz="1800">
                  <a:latin typeface="Comic Sans MS" pitchFamily="66" charset="0"/>
                </a:rPr>
                <a:t>network</a:t>
              </a:r>
            </a:p>
            <a:p>
              <a:pPr algn="ctr">
                <a:lnSpc>
                  <a:spcPct val="110000"/>
                </a:lnSpc>
              </a:pPr>
              <a:r>
                <a:rPr lang="en-US" sz="1800">
                  <a:latin typeface="Comic Sans MS" pitchFamily="66" charset="0"/>
                </a:rPr>
                <a:t>link</a:t>
              </a:r>
            </a:p>
            <a:p>
              <a:pPr algn="ctr">
                <a:lnSpc>
                  <a:spcPct val="110000"/>
                </a:lnSpc>
              </a:pPr>
              <a:r>
                <a:rPr lang="en-US" sz="1800">
                  <a:latin typeface="Comic Sans MS" pitchFamily="66" charset="0"/>
                </a:rPr>
                <a:t>physical</a:t>
              </a:r>
            </a:p>
          </p:txBody>
        </p:sp>
        <p:sp>
          <p:nvSpPr>
            <p:cNvPr id="27759" name="Line 93"/>
            <p:cNvSpPr>
              <a:spLocks noChangeShapeType="1"/>
            </p:cNvSpPr>
            <p:nvPr/>
          </p:nvSpPr>
          <p:spPr bwMode="auto">
            <a:xfrm>
              <a:off x="3633" y="615"/>
              <a:ext cx="796" cy="2"/>
            </a:xfrm>
            <a:prstGeom prst="line">
              <a:avLst/>
            </a:prstGeom>
            <a:noFill/>
            <a:ln w="28575">
              <a:solidFill>
                <a:schemeClr val="tx1"/>
              </a:solidFill>
              <a:round/>
              <a:headEnd/>
              <a:tailEnd/>
            </a:ln>
          </p:spPr>
          <p:txBody>
            <a:bodyPr wrap="none" anchor="ctr"/>
            <a:lstStyle/>
            <a:p>
              <a:endParaRPr lang="en-US"/>
            </a:p>
          </p:txBody>
        </p:sp>
      </p:grpSp>
      <p:grpSp>
        <p:nvGrpSpPr>
          <p:cNvPr id="12" name="Group 94"/>
          <p:cNvGrpSpPr>
            <a:grpSpLocks/>
          </p:cNvGrpSpPr>
          <p:nvPr/>
        </p:nvGrpSpPr>
        <p:grpSpPr bwMode="auto">
          <a:xfrm>
            <a:off x="5821363" y="2271713"/>
            <a:ext cx="1387475" cy="733425"/>
            <a:chOff x="4696" y="597"/>
            <a:chExt cx="874" cy="462"/>
          </a:xfrm>
        </p:grpSpPr>
        <p:sp>
          <p:nvSpPr>
            <p:cNvPr id="27751" name="Rectangle 95"/>
            <p:cNvSpPr>
              <a:spLocks noChangeArrowheads="1"/>
            </p:cNvSpPr>
            <p:nvPr/>
          </p:nvSpPr>
          <p:spPr bwMode="auto">
            <a:xfrm>
              <a:off x="4753" y="597"/>
              <a:ext cx="817" cy="416"/>
            </a:xfrm>
            <a:prstGeom prst="rect">
              <a:avLst/>
            </a:prstGeom>
            <a:solidFill>
              <a:schemeClr val="accent2"/>
            </a:solidFill>
            <a:ln w="9525">
              <a:noFill/>
              <a:miter lim="800000"/>
              <a:headEnd/>
              <a:tailEnd/>
            </a:ln>
          </p:spPr>
          <p:txBody>
            <a:bodyPr wrap="none" anchor="ctr"/>
            <a:lstStyle/>
            <a:p>
              <a:endParaRPr lang="en-US"/>
            </a:p>
          </p:txBody>
        </p:sp>
        <p:sp>
          <p:nvSpPr>
            <p:cNvPr id="27752" name="Rectangle 96"/>
            <p:cNvSpPr>
              <a:spLocks noChangeArrowheads="1"/>
            </p:cNvSpPr>
            <p:nvPr/>
          </p:nvSpPr>
          <p:spPr bwMode="auto">
            <a:xfrm>
              <a:off x="4723" y="642"/>
              <a:ext cx="802" cy="413"/>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27753" name="Line 97"/>
            <p:cNvSpPr>
              <a:spLocks noChangeShapeType="1"/>
            </p:cNvSpPr>
            <p:nvPr/>
          </p:nvSpPr>
          <p:spPr bwMode="auto">
            <a:xfrm>
              <a:off x="4723" y="842"/>
              <a:ext cx="796" cy="2"/>
            </a:xfrm>
            <a:prstGeom prst="line">
              <a:avLst/>
            </a:prstGeom>
            <a:noFill/>
            <a:ln w="28575">
              <a:solidFill>
                <a:schemeClr val="tx1"/>
              </a:solidFill>
              <a:round/>
              <a:headEnd/>
              <a:tailEnd/>
            </a:ln>
          </p:spPr>
          <p:txBody>
            <a:bodyPr wrap="none" anchor="ctr"/>
            <a:lstStyle/>
            <a:p>
              <a:endParaRPr lang="en-US"/>
            </a:p>
          </p:txBody>
        </p:sp>
        <p:sp>
          <p:nvSpPr>
            <p:cNvPr id="27754" name="Text Box 98"/>
            <p:cNvSpPr txBox="1">
              <a:spLocks noChangeArrowheads="1"/>
            </p:cNvSpPr>
            <p:nvPr/>
          </p:nvSpPr>
          <p:spPr bwMode="auto">
            <a:xfrm>
              <a:off x="4696" y="621"/>
              <a:ext cx="830" cy="438"/>
            </a:xfrm>
            <a:prstGeom prst="rect">
              <a:avLst/>
            </a:prstGeom>
            <a:noFill/>
            <a:ln w="9525">
              <a:noFill/>
              <a:miter lim="800000"/>
              <a:headEnd/>
              <a:tailEnd/>
            </a:ln>
          </p:spPr>
          <p:txBody>
            <a:bodyPr>
              <a:spAutoFit/>
            </a:bodyPr>
            <a:lstStyle/>
            <a:p>
              <a:pPr algn="ctr">
                <a:lnSpc>
                  <a:spcPct val="110000"/>
                </a:lnSpc>
              </a:pPr>
              <a:r>
                <a:rPr lang="en-US" sz="1800">
                  <a:latin typeface="Comic Sans MS" pitchFamily="66" charset="0"/>
                </a:rPr>
                <a:t>link</a:t>
              </a:r>
            </a:p>
            <a:p>
              <a:pPr algn="ctr">
                <a:lnSpc>
                  <a:spcPct val="110000"/>
                </a:lnSpc>
              </a:pPr>
              <a:r>
                <a:rPr lang="en-US" sz="1800">
                  <a:latin typeface="Comic Sans MS" pitchFamily="66" charset="0"/>
                </a:rPr>
                <a:t>physical</a:t>
              </a:r>
            </a:p>
          </p:txBody>
        </p:sp>
      </p:grpSp>
      <p:sp>
        <p:nvSpPr>
          <p:cNvPr id="27685" name="Freeform 99"/>
          <p:cNvSpPr>
            <a:spLocks/>
          </p:cNvSpPr>
          <p:nvPr/>
        </p:nvSpPr>
        <p:spPr bwMode="auto">
          <a:xfrm>
            <a:off x="6978650" y="4156075"/>
            <a:ext cx="655638" cy="1135063"/>
          </a:xfrm>
          <a:custGeom>
            <a:avLst/>
            <a:gdLst>
              <a:gd name="T0" fmla="*/ 655638 w 413"/>
              <a:gd name="T1" fmla="*/ 904875 h 715"/>
              <a:gd name="T2" fmla="*/ 14288 w 413"/>
              <a:gd name="T3" fmla="*/ 0 h 715"/>
              <a:gd name="T4" fmla="*/ 0 w 413"/>
              <a:gd name="T5" fmla="*/ 958850 h 715"/>
              <a:gd name="T6" fmla="*/ 630238 w 413"/>
              <a:gd name="T7" fmla="*/ 1135063 h 715"/>
              <a:gd name="T8" fmla="*/ 655638 w 413"/>
              <a:gd name="T9" fmla="*/ 904875 h 715"/>
              <a:gd name="T10" fmla="*/ 0 60000 65536"/>
              <a:gd name="T11" fmla="*/ 0 60000 65536"/>
              <a:gd name="T12" fmla="*/ 0 60000 65536"/>
              <a:gd name="T13" fmla="*/ 0 60000 65536"/>
              <a:gd name="T14" fmla="*/ 0 60000 65536"/>
              <a:gd name="T15" fmla="*/ 0 w 413"/>
              <a:gd name="T16" fmla="*/ 0 h 715"/>
              <a:gd name="T17" fmla="*/ 413 w 413"/>
              <a:gd name="T18" fmla="*/ 715 h 715"/>
            </a:gdLst>
            <a:ahLst/>
            <a:cxnLst>
              <a:cxn ang="T10">
                <a:pos x="T0" y="T1"/>
              </a:cxn>
              <a:cxn ang="T11">
                <a:pos x="T2" y="T3"/>
              </a:cxn>
              <a:cxn ang="T12">
                <a:pos x="T4" y="T5"/>
              </a:cxn>
              <a:cxn ang="T13">
                <a:pos x="T6" y="T7"/>
              </a:cxn>
              <a:cxn ang="T14">
                <a:pos x="T8" y="T9"/>
              </a:cxn>
            </a:cxnLst>
            <a:rect l="T15" t="T16" r="T17" b="T18"/>
            <a:pathLst>
              <a:path w="413" h="715">
                <a:moveTo>
                  <a:pt x="413" y="570"/>
                </a:moveTo>
                <a:lnTo>
                  <a:pt x="9" y="0"/>
                </a:lnTo>
                <a:lnTo>
                  <a:pt x="0" y="604"/>
                </a:lnTo>
                <a:lnTo>
                  <a:pt x="397" y="715"/>
                </a:lnTo>
                <a:lnTo>
                  <a:pt x="413" y="570"/>
                </a:lnTo>
                <a:close/>
              </a:path>
            </a:pathLst>
          </a:custGeom>
          <a:gradFill rotWithShape="1">
            <a:gsLst>
              <a:gs pos="0">
                <a:schemeClr val="accent2"/>
              </a:gs>
              <a:gs pos="100000">
                <a:schemeClr val="bg1"/>
              </a:gs>
            </a:gsLst>
            <a:lin ang="0" scaled="1"/>
          </a:gradFill>
          <a:ln w="9525">
            <a:noFill/>
            <a:round/>
            <a:headEnd/>
            <a:tailEnd/>
          </a:ln>
        </p:spPr>
        <p:txBody>
          <a:bodyPr/>
          <a:lstStyle/>
          <a:p>
            <a:endParaRPr lang="en-US"/>
          </a:p>
        </p:txBody>
      </p:sp>
      <p:grpSp>
        <p:nvGrpSpPr>
          <p:cNvPr id="13" name="Group 100"/>
          <p:cNvGrpSpPr>
            <a:grpSpLocks/>
          </p:cNvGrpSpPr>
          <p:nvPr/>
        </p:nvGrpSpPr>
        <p:grpSpPr bwMode="auto">
          <a:xfrm>
            <a:off x="7581900" y="4983163"/>
            <a:ext cx="766763" cy="433387"/>
            <a:chOff x="3600" y="219"/>
            <a:chExt cx="360" cy="175"/>
          </a:xfrm>
        </p:grpSpPr>
        <p:sp>
          <p:nvSpPr>
            <p:cNvPr id="27738" name="Oval 10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7739" name="Line 10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27740" name="Line 10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27741" name="Rectangle 10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en-US"/>
            </a:p>
          </p:txBody>
        </p:sp>
        <p:sp>
          <p:nvSpPr>
            <p:cNvPr id="27742" name="Oval 10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4" name="Group 106"/>
            <p:cNvGrpSpPr>
              <a:grpSpLocks/>
            </p:cNvGrpSpPr>
            <p:nvPr/>
          </p:nvGrpSpPr>
          <p:grpSpPr bwMode="auto">
            <a:xfrm>
              <a:off x="3686" y="244"/>
              <a:ext cx="177" cy="66"/>
              <a:chOff x="2848" y="848"/>
              <a:chExt cx="140" cy="98"/>
            </a:xfrm>
          </p:grpSpPr>
          <p:sp>
            <p:nvSpPr>
              <p:cNvPr id="27748" name="Line 10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7749" name="Line 10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7750" name="Line 10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5" name="Group 110"/>
            <p:cNvGrpSpPr>
              <a:grpSpLocks/>
            </p:cNvGrpSpPr>
            <p:nvPr/>
          </p:nvGrpSpPr>
          <p:grpSpPr bwMode="auto">
            <a:xfrm flipV="1">
              <a:off x="3686" y="243"/>
              <a:ext cx="177" cy="66"/>
              <a:chOff x="2848" y="848"/>
              <a:chExt cx="140" cy="98"/>
            </a:xfrm>
          </p:grpSpPr>
          <p:sp>
            <p:nvSpPr>
              <p:cNvPr id="27745" name="Line 11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7746" name="Line 11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7747" name="Line 11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27687" name="Freeform 114"/>
          <p:cNvSpPr>
            <a:spLocks/>
          </p:cNvSpPr>
          <p:nvPr/>
        </p:nvSpPr>
        <p:spPr bwMode="auto">
          <a:xfrm>
            <a:off x="1828800" y="533400"/>
            <a:ext cx="5264150" cy="5494338"/>
          </a:xfrm>
          <a:custGeom>
            <a:avLst/>
            <a:gdLst>
              <a:gd name="T0" fmla="*/ 1384300 w 3316"/>
              <a:gd name="T1" fmla="*/ 0 h 3461"/>
              <a:gd name="T2" fmla="*/ 1393825 w 3316"/>
              <a:gd name="T3" fmla="*/ 2351088 h 3461"/>
              <a:gd name="T4" fmla="*/ 4146550 w 3316"/>
              <a:gd name="T5" fmla="*/ 2351088 h 3461"/>
              <a:gd name="T6" fmla="*/ 4146550 w 3316"/>
              <a:gd name="T7" fmla="*/ 1871663 h 3461"/>
              <a:gd name="T8" fmla="*/ 5229225 w 3316"/>
              <a:gd name="T9" fmla="*/ 1871663 h 3461"/>
              <a:gd name="T10" fmla="*/ 5264150 w 3316"/>
              <a:gd name="T11" fmla="*/ 4970463 h 3461"/>
              <a:gd name="T12" fmla="*/ 4997450 w 3316"/>
              <a:gd name="T13" fmla="*/ 4740276 h 3461"/>
              <a:gd name="T14" fmla="*/ 4989513 w 3316"/>
              <a:gd name="T15" fmla="*/ 3789363 h 3461"/>
              <a:gd name="T16" fmla="*/ 3976688 w 3316"/>
              <a:gd name="T17" fmla="*/ 3789363 h 3461"/>
              <a:gd name="T18" fmla="*/ 3976688 w 3316"/>
              <a:gd name="T19" fmla="*/ 4873626 h 3461"/>
              <a:gd name="T20" fmla="*/ 1677988 w 3316"/>
              <a:gd name="T21" fmla="*/ 5494338 h 3461"/>
              <a:gd name="T22" fmla="*/ 0 w 3316"/>
              <a:gd name="T23" fmla="*/ 5494338 h 3461"/>
              <a:gd name="T24" fmla="*/ 0 w 3316"/>
              <a:gd name="T25" fmla="*/ 3976688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16"/>
              <a:gd name="T40" fmla="*/ 0 h 3461"/>
              <a:gd name="T41" fmla="*/ 3316 w 3316"/>
              <a:gd name="T42" fmla="*/ 3461 h 34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16" h="3461">
                <a:moveTo>
                  <a:pt x="872" y="0"/>
                </a:moveTo>
                <a:lnTo>
                  <a:pt x="878" y="1481"/>
                </a:lnTo>
                <a:lnTo>
                  <a:pt x="2612" y="1481"/>
                </a:lnTo>
                <a:lnTo>
                  <a:pt x="2612" y="1179"/>
                </a:lnTo>
                <a:lnTo>
                  <a:pt x="3294" y="1179"/>
                </a:lnTo>
                <a:lnTo>
                  <a:pt x="3316" y="3131"/>
                </a:lnTo>
                <a:lnTo>
                  <a:pt x="3148" y="2986"/>
                </a:lnTo>
                <a:lnTo>
                  <a:pt x="3143" y="2387"/>
                </a:lnTo>
                <a:lnTo>
                  <a:pt x="2505" y="2387"/>
                </a:lnTo>
                <a:lnTo>
                  <a:pt x="2505" y="3070"/>
                </a:lnTo>
                <a:lnTo>
                  <a:pt x="1057" y="3461"/>
                </a:lnTo>
                <a:lnTo>
                  <a:pt x="0" y="3461"/>
                </a:lnTo>
                <a:lnTo>
                  <a:pt x="0" y="2505"/>
                </a:lnTo>
              </a:path>
            </a:pathLst>
          </a:custGeom>
          <a:noFill/>
          <a:ln w="28575">
            <a:solidFill>
              <a:srgbClr val="FF0000"/>
            </a:solidFill>
            <a:round/>
            <a:headEnd/>
            <a:tailEnd type="triangle" w="med" len="med"/>
          </a:ln>
        </p:spPr>
        <p:txBody>
          <a:bodyPr wrap="none" anchor="ctr"/>
          <a:lstStyle/>
          <a:p>
            <a:endParaRPr lang="en-US"/>
          </a:p>
        </p:txBody>
      </p:sp>
      <p:grpSp>
        <p:nvGrpSpPr>
          <p:cNvPr id="16" name="Group 115"/>
          <p:cNvGrpSpPr>
            <a:grpSpLocks/>
          </p:cNvGrpSpPr>
          <p:nvPr/>
        </p:nvGrpSpPr>
        <p:grpSpPr bwMode="auto">
          <a:xfrm>
            <a:off x="4238625" y="4546600"/>
            <a:ext cx="1479550" cy="303213"/>
            <a:chOff x="332" y="2224"/>
            <a:chExt cx="932" cy="191"/>
          </a:xfrm>
        </p:grpSpPr>
        <p:sp>
          <p:nvSpPr>
            <p:cNvPr id="27730" name="Rectangle 116"/>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31" name="Rectangle 117"/>
            <p:cNvSpPr>
              <a:spLocks noChangeArrowheads="1"/>
            </p:cNvSpPr>
            <p:nvPr/>
          </p:nvSpPr>
          <p:spPr bwMode="auto">
            <a:xfrm>
              <a:off x="706" y="222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sp>
          <p:nvSpPr>
            <p:cNvPr id="27732" name="Rectangle 118"/>
            <p:cNvSpPr>
              <a:spLocks noChangeArrowheads="1"/>
            </p:cNvSpPr>
            <p:nvPr/>
          </p:nvSpPr>
          <p:spPr bwMode="auto">
            <a:xfrm>
              <a:off x="520" y="222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n</a:t>
              </a:r>
            </a:p>
          </p:txBody>
        </p:sp>
        <p:sp>
          <p:nvSpPr>
            <p:cNvPr id="27733" name="Rectangle 119"/>
            <p:cNvSpPr>
              <a:spLocks noChangeArrowheads="1"/>
            </p:cNvSpPr>
            <p:nvPr/>
          </p:nvSpPr>
          <p:spPr bwMode="auto">
            <a:xfrm>
              <a:off x="332" y="222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l</a:t>
              </a:r>
            </a:p>
          </p:txBody>
        </p:sp>
        <p:sp>
          <p:nvSpPr>
            <p:cNvPr id="27734" name="Rectangle 120"/>
            <p:cNvSpPr>
              <a:spLocks noChangeArrowheads="1"/>
            </p:cNvSpPr>
            <p:nvPr/>
          </p:nvSpPr>
          <p:spPr bwMode="auto">
            <a:xfrm>
              <a:off x="836" y="2225"/>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sp>
          <p:nvSpPr>
            <p:cNvPr id="27735" name="Line 121"/>
            <p:cNvSpPr>
              <a:spLocks noChangeShapeType="1"/>
            </p:cNvSpPr>
            <p:nvPr/>
          </p:nvSpPr>
          <p:spPr bwMode="auto">
            <a:xfrm>
              <a:off x="510" y="2241"/>
              <a:ext cx="0" cy="162"/>
            </a:xfrm>
            <a:prstGeom prst="line">
              <a:avLst/>
            </a:prstGeom>
            <a:noFill/>
            <a:ln w="9525">
              <a:solidFill>
                <a:schemeClr val="tx1"/>
              </a:solidFill>
              <a:round/>
              <a:headEnd/>
              <a:tailEnd/>
            </a:ln>
          </p:spPr>
          <p:txBody>
            <a:bodyPr/>
            <a:lstStyle/>
            <a:p>
              <a:endParaRPr lang="en-US"/>
            </a:p>
          </p:txBody>
        </p:sp>
        <p:sp>
          <p:nvSpPr>
            <p:cNvPr id="27736" name="Line 122"/>
            <p:cNvSpPr>
              <a:spLocks noChangeShapeType="1"/>
            </p:cNvSpPr>
            <p:nvPr/>
          </p:nvSpPr>
          <p:spPr bwMode="auto">
            <a:xfrm>
              <a:off x="690" y="2247"/>
              <a:ext cx="0" cy="154"/>
            </a:xfrm>
            <a:prstGeom prst="line">
              <a:avLst/>
            </a:prstGeom>
            <a:noFill/>
            <a:ln w="9525">
              <a:solidFill>
                <a:schemeClr val="tx1"/>
              </a:solidFill>
              <a:round/>
              <a:headEnd/>
              <a:tailEnd/>
            </a:ln>
          </p:spPr>
          <p:txBody>
            <a:bodyPr/>
            <a:lstStyle/>
            <a:p>
              <a:endParaRPr lang="en-US"/>
            </a:p>
          </p:txBody>
        </p:sp>
        <p:sp>
          <p:nvSpPr>
            <p:cNvPr id="27737" name="Line 123"/>
            <p:cNvSpPr>
              <a:spLocks noChangeShapeType="1"/>
            </p:cNvSpPr>
            <p:nvPr/>
          </p:nvSpPr>
          <p:spPr bwMode="auto">
            <a:xfrm>
              <a:off x="882" y="2244"/>
              <a:ext cx="0" cy="156"/>
            </a:xfrm>
            <a:prstGeom prst="line">
              <a:avLst/>
            </a:prstGeom>
            <a:noFill/>
            <a:ln w="9525">
              <a:solidFill>
                <a:schemeClr val="tx1"/>
              </a:solidFill>
              <a:round/>
              <a:headEnd/>
              <a:tailEnd/>
            </a:ln>
          </p:spPr>
          <p:txBody>
            <a:bodyPr/>
            <a:lstStyle/>
            <a:p>
              <a:endParaRPr lang="en-US"/>
            </a:p>
          </p:txBody>
        </p:sp>
      </p:grpSp>
      <p:grpSp>
        <p:nvGrpSpPr>
          <p:cNvPr id="17" name="Group 124"/>
          <p:cNvGrpSpPr>
            <a:grpSpLocks/>
          </p:cNvGrpSpPr>
          <p:nvPr/>
        </p:nvGrpSpPr>
        <p:grpSpPr bwMode="auto">
          <a:xfrm>
            <a:off x="4497388" y="4240213"/>
            <a:ext cx="1208087" cy="303212"/>
            <a:chOff x="501" y="1990"/>
            <a:chExt cx="761" cy="191"/>
          </a:xfrm>
        </p:grpSpPr>
        <p:sp>
          <p:nvSpPr>
            <p:cNvPr id="27724" name="Rectangle 125"/>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25" name="Rectangle 126"/>
            <p:cNvSpPr>
              <a:spLocks noChangeArrowheads="1"/>
            </p:cNvSpPr>
            <p:nvPr/>
          </p:nvSpPr>
          <p:spPr bwMode="auto">
            <a:xfrm>
              <a:off x="704" y="1990"/>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sp>
          <p:nvSpPr>
            <p:cNvPr id="27726" name="Rectangle 127"/>
            <p:cNvSpPr>
              <a:spLocks noChangeArrowheads="1"/>
            </p:cNvSpPr>
            <p:nvPr/>
          </p:nvSpPr>
          <p:spPr bwMode="auto">
            <a:xfrm>
              <a:off x="518" y="1990"/>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n</a:t>
              </a:r>
            </a:p>
          </p:txBody>
        </p:sp>
        <p:sp>
          <p:nvSpPr>
            <p:cNvPr id="27727" name="Rectangle 128"/>
            <p:cNvSpPr>
              <a:spLocks noChangeArrowheads="1"/>
            </p:cNvSpPr>
            <p:nvPr/>
          </p:nvSpPr>
          <p:spPr bwMode="auto">
            <a:xfrm>
              <a:off x="834" y="1991"/>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sp>
          <p:nvSpPr>
            <p:cNvPr id="27728" name="Line 129"/>
            <p:cNvSpPr>
              <a:spLocks noChangeShapeType="1"/>
            </p:cNvSpPr>
            <p:nvPr/>
          </p:nvSpPr>
          <p:spPr bwMode="auto">
            <a:xfrm>
              <a:off x="688" y="2013"/>
              <a:ext cx="0" cy="154"/>
            </a:xfrm>
            <a:prstGeom prst="line">
              <a:avLst/>
            </a:prstGeom>
            <a:noFill/>
            <a:ln w="9525">
              <a:solidFill>
                <a:schemeClr val="tx1"/>
              </a:solidFill>
              <a:round/>
              <a:headEnd/>
              <a:tailEnd/>
            </a:ln>
          </p:spPr>
          <p:txBody>
            <a:bodyPr/>
            <a:lstStyle/>
            <a:p>
              <a:endParaRPr lang="en-US"/>
            </a:p>
          </p:txBody>
        </p:sp>
        <p:sp>
          <p:nvSpPr>
            <p:cNvPr id="27729" name="Line 130"/>
            <p:cNvSpPr>
              <a:spLocks noChangeShapeType="1"/>
            </p:cNvSpPr>
            <p:nvPr/>
          </p:nvSpPr>
          <p:spPr bwMode="auto">
            <a:xfrm>
              <a:off x="880" y="2010"/>
              <a:ext cx="0" cy="156"/>
            </a:xfrm>
            <a:prstGeom prst="line">
              <a:avLst/>
            </a:prstGeom>
            <a:noFill/>
            <a:ln w="9525">
              <a:solidFill>
                <a:schemeClr val="tx1"/>
              </a:solidFill>
              <a:round/>
              <a:headEnd/>
              <a:tailEnd/>
            </a:ln>
          </p:spPr>
          <p:txBody>
            <a:bodyPr/>
            <a:lstStyle/>
            <a:p>
              <a:endParaRPr lang="en-US"/>
            </a:p>
          </p:txBody>
        </p:sp>
      </p:grpSp>
      <p:grpSp>
        <p:nvGrpSpPr>
          <p:cNvPr id="18" name="Group 140"/>
          <p:cNvGrpSpPr>
            <a:grpSpLocks/>
          </p:cNvGrpSpPr>
          <p:nvPr/>
        </p:nvGrpSpPr>
        <p:grpSpPr bwMode="auto">
          <a:xfrm>
            <a:off x="7269163" y="4606925"/>
            <a:ext cx="1208087" cy="303213"/>
            <a:chOff x="501" y="1990"/>
            <a:chExt cx="761" cy="191"/>
          </a:xfrm>
        </p:grpSpPr>
        <p:sp>
          <p:nvSpPr>
            <p:cNvPr id="27718" name="Rectangle 141"/>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19" name="Rectangle 142"/>
            <p:cNvSpPr>
              <a:spLocks noChangeArrowheads="1"/>
            </p:cNvSpPr>
            <p:nvPr/>
          </p:nvSpPr>
          <p:spPr bwMode="auto">
            <a:xfrm>
              <a:off x="704" y="1990"/>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sp>
          <p:nvSpPr>
            <p:cNvPr id="27720" name="Rectangle 143"/>
            <p:cNvSpPr>
              <a:spLocks noChangeArrowheads="1"/>
            </p:cNvSpPr>
            <p:nvPr/>
          </p:nvSpPr>
          <p:spPr bwMode="auto">
            <a:xfrm>
              <a:off x="518" y="1990"/>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n</a:t>
              </a:r>
            </a:p>
          </p:txBody>
        </p:sp>
        <p:sp>
          <p:nvSpPr>
            <p:cNvPr id="27721" name="Rectangle 144"/>
            <p:cNvSpPr>
              <a:spLocks noChangeArrowheads="1"/>
            </p:cNvSpPr>
            <p:nvPr/>
          </p:nvSpPr>
          <p:spPr bwMode="auto">
            <a:xfrm>
              <a:off x="834" y="1991"/>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sp>
          <p:nvSpPr>
            <p:cNvPr id="27722" name="Line 145"/>
            <p:cNvSpPr>
              <a:spLocks noChangeShapeType="1"/>
            </p:cNvSpPr>
            <p:nvPr/>
          </p:nvSpPr>
          <p:spPr bwMode="auto">
            <a:xfrm>
              <a:off x="688" y="2013"/>
              <a:ext cx="0" cy="154"/>
            </a:xfrm>
            <a:prstGeom prst="line">
              <a:avLst/>
            </a:prstGeom>
            <a:noFill/>
            <a:ln w="9525">
              <a:solidFill>
                <a:schemeClr val="tx1"/>
              </a:solidFill>
              <a:round/>
              <a:headEnd/>
              <a:tailEnd/>
            </a:ln>
          </p:spPr>
          <p:txBody>
            <a:bodyPr/>
            <a:lstStyle/>
            <a:p>
              <a:endParaRPr lang="en-US"/>
            </a:p>
          </p:txBody>
        </p:sp>
        <p:sp>
          <p:nvSpPr>
            <p:cNvPr id="27723" name="Line 146"/>
            <p:cNvSpPr>
              <a:spLocks noChangeShapeType="1"/>
            </p:cNvSpPr>
            <p:nvPr/>
          </p:nvSpPr>
          <p:spPr bwMode="auto">
            <a:xfrm>
              <a:off x="880" y="2010"/>
              <a:ext cx="0" cy="156"/>
            </a:xfrm>
            <a:prstGeom prst="line">
              <a:avLst/>
            </a:prstGeom>
            <a:noFill/>
            <a:ln w="9525">
              <a:solidFill>
                <a:schemeClr val="tx1"/>
              </a:solidFill>
              <a:round/>
              <a:headEnd/>
              <a:tailEnd/>
            </a:ln>
          </p:spPr>
          <p:txBody>
            <a:bodyPr/>
            <a:lstStyle/>
            <a:p>
              <a:endParaRPr lang="en-US"/>
            </a:p>
          </p:txBody>
        </p:sp>
      </p:grpSp>
      <p:grpSp>
        <p:nvGrpSpPr>
          <p:cNvPr id="19" name="Group 156"/>
          <p:cNvGrpSpPr>
            <a:grpSpLocks/>
          </p:cNvGrpSpPr>
          <p:nvPr/>
        </p:nvGrpSpPr>
        <p:grpSpPr bwMode="auto">
          <a:xfrm>
            <a:off x="938213" y="1665288"/>
            <a:ext cx="1479550" cy="303212"/>
            <a:chOff x="332" y="2224"/>
            <a:chExt cx="932" cy="191"/>
          </a:xfrm>
        </p:grpSpPr>
        <p:sp>
          <p:nvSpPr>
            <p:cNvPr id="27710" name="Rectangle 157"/>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11" name="Rectangle 158"/>
            <p:cNvSpPr>
              <a:spLocks noChangeArrowheads="1"/>
            </p:cNvSpPr>
            <p:nvPr/>
          </p:nvSpPr>
          <p:spPr bwMode="auto">
            <a:xfrm>
              <a:off x="706" y="222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sp>
          <p:nvSpPr>
            <p:cNvPr id="27712" name="Rectangle 159"/>
            <p:cNvSpPr>
              <a:spLocks noChangeArrowheads="1"/>
            </p:cNvSpPr>
            <p:nvPr/>
          </p:nvSpPr>
          <p:spPr bwMode="auto">
            <a:xfrm>
              <a:off x="520" y="222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n</a:t>
              </a:r>
            </a:p>
          </p:txBody>
        </p:sp>
        <p:sp>
          <p:nvSpPr>
            <p:cNvPr id="27713" name="Rectangle 160"/>
            <p:cNvSpPr>
              <a:spLocks noChangeArrowheads="1"/>
            </p:cNvSpPr>
            <p:nvPr/>
          </p:nvSpPr>
          <p:spPr bwMode="auto">
            <a:xfrm>
              <a:off x="332" y="222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l</a:t>
              </a:r>
            </a:p>
          </p:txBody>
        </p:sp>
        <p:sp>
          <p:nvSpPr>
            <p:cNvPr id="27714" name="Rectangle 161"/>
            <p:cNvSpPr>
              <a:spLocks noChangeArrowheads="1"/>
            </p:cNvSpPr>
            <p:nvPr/>
          </p:nvSpPr>
          <p:spPr bwMode="auto">
            <a:xfrm>
              <a:off x="836" y="2225"/>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sp>
          <p:nvSpPr>
            <p:cNvPr id="27715" name="Line 162"/>
            <p:cNvSpPr>
              <a:spLocks noChangeShapeType="1"/>
            </p:cNvSpPr>
            <p:nvPr/>
          </p:nvSpPr>
          <p:spPr bwMode="auto">
            <a:xfrm>
              <a:off x="510" y="2241"/>
              <a:ext cx="0" cy="162"/>
            </a:xfrm>
            <a:prstGeom prst="line">
              <a:avLst/>
            </a:prstGeom>
            <a:noFill/>
            <a:ln w="9525">
              <a:solidFill>
                <a:schemeClr val="tx1"/>
              </a:solidFill>
              <a:round/>
              <a:headEnd/>
              <a:tailEnd/>
            </a:ln>
          </p:spPr>
          <p:txBody>
            <a:bodyPr/>
            <a:lstStyle/>
            <a:p>
              <a:endParaRPr lang="en-US"/>
            </a:p>
          </p:txBody>
        </p:sp>
        <p:sp>
          <p:nvSpPr>
            <p:cNvPr id="27716" name="Line 163"/>
            <p:cNvSpPr>
              <a:spLocks noChangeShapeType="1"/>
            </p:cNvSpPr>
            <p:nvPr/>
          </p:nvSpPr>
          <p:spPr bwMode="auto">
            <a:xfrm>
              <a:off x="690" y="2247"/>
              <a:ext cx="0" cy="154"/>
            </a:xfrm>
            <a:prstGeom prst="line">
              <a:avLst/>
            </a:prstGeom>
            <a:noFill/>
            <a:ln w="9525">
              <a:solidFill>
                <a:schemeClr val="tx1"/>
              </a:solidFill>
              <a:round/>
              <a:headEnd/>
              <a:tailEnd/>
            </a:ln>
          </p:spPr>
          <p:txBody>
            <a:bodyPr/>
            <a:lstStyle/>
            <a:p>
              <a:endParaRPr lang="en-US"/>
            </a:p>
          </p:txBody>
        </p:sp>
        <p:sp>
          <p:nvSpPr>
            <p:cNvPr id="27717" name="Line 164"/>
            <p:cNvSpPr>
              <a:spLocks noChangeShapeType="1"/>
            </p:cNvSpPr>
            <p:nvPr/>
          </p:nvSpPr>
          <p:spPr bwMode="auto">
            <a:xfrm>
              <a:off x="882" y="2244"/>
              <a:ext cx="0" cy="156"/>
            </a:xfrm>
            <a:prstGeom prst="line">
              <a:avLst/>
            </a:prstGeom>
            <a:noFill/>
            <a:ln w="9525">
              <a:solidFill>
                <a:schemeClr val="tx1"/>
              </a:solidFill>
              <a:round/>
              <a:headEnd/>
              <a:tailEnd/>
            </a:ln>
          </p:spPr>
          <p:txBody>
            <a:bodyPr/>
            <a:lstStyle/>
            <a:p>
              <a:endParaRPr lang="en-US"/>
            </a:p>
          </p:txBody>
        </p:sp>
      </p:grpSp>
      <p:sp>
        <p:nvSpPr>
          <p:cNvPr id="27692" name="Text Box 166"/>
          <p:cNvSpPr txBox="1">
            <a:spLocks noChangeArrowheads="1"/>
          </p:cNvSpPr>
          <p:nvPr/>
        </p:nvSpPr>
        <p:spPr bwMode="auto">
          <a:xfrm>
            <a:off x="7921625" y="5411788"/>
            <a:ext cx="879475" cy="366712"/>
          </a:xfrm>
          <a:prstGeom prst="rect">
            <a:avLst/>
          </a:prstGeom>
          <a:noFill/>
          <a:ln w="9525">
            <a:noFill/>
            <a:miter lim="800000"/>
            <a:headEnd/>
            <a:tailEnd/>
          </a:ln>
        </p:spPr>
        <p:txBody>
          <a:bodyPr wrap="none">
            <a:spAutoFit/>
          </a:bodyPr>
          <a:lstStyle/>
          <a:p>
            <a:pPr eaLnBrk="1" hangingPunct="1"/>
            <a:r>
              <a:rPr lang="en-US" sz="1800" b="1">
                <a:latin typeface="Comic Sans MS" pitchFamily="66" charset="0"/>
              </a:rPr>
              <a:t>router</a:t>
            </a:r>
          </a:p>
        </p:txBody>
      </p:sp>
      <p:sp>
        <p:nvSpPr>
          <p:cNvPr id="27693" name="Text Box 167"/>
          <p:cNvSpPr txBox="1">
            <a:spLocks noChangeArrowheads="1"/>
          </p:cNvSpPr>
          <p:nvPr/>
        </p:nvSpPr>
        <p:spPr bwMode="auto">
          <a:xfrm>
            <a:off x="7935913" y="3098800"/>
            <a:ext cx="873125" cy="366713"/>
          </a:xfrm>
          <a:prstGeom prst="rect">
            <a:avLst/>
          </a:prstGeom>
          <a:noFill/>
          <a:ln w="9525">
            <a:noFill/>
            <a:miter lim="800000"/>
            <a:headEnd/>
            <a:tailEnd/>
          </a:ln>
        </p:spPr>
        <p:txBody>
          <a:bodyPr wrap="none">
            <a:spAutoFit/>
          </a:bodyPr>
          <a:lstStyle/>
          <a:p>
            <a:pPr eaLnBrk="1" hangingPunct="1"/>
            <a:r>
              <a:rPr lang="en-US" sz="1800" b="1">
                <a:latin typeface="Comic Sans MS" pitchFamily="66" charset="0"/>
              </a:rPr>
              <a:t>switch</a:t>
            </a:r>
          </a:p>
        </p:txBody>
      </p:sp>
      <p:sp>
        <p:nvSpPr>
          <p:cNvPr id="27694" name="Rectangle 168"/>
          <p:cNvSpPr>
            <a:spLocks noGrp="1" noChangeArrowheads="1"/>
          </p:cNvSpPr>
          <p:nvPr>
            <p:ph type="title"/>
          </p:nvPr>
        </p:nvSpPr>
        <p:spPr>
          <a:xfrm>
            <a:off x="4995863" y="0"/>
            <a:ext cx="3805237" cy="1143000"/>
          </a:xfrm>
        </p:spPr>
        <p:txBody>
          <a:bodyPr/>
          <a:lstStyle/>
          <a:p>
            <a:r>
              <a:rPr lang="en-US" smtClean="0"/>
              <a:t>Encapsulation</a:t>
            </a:r>
          </a:p>
        </p:txBody>
      </p:sp>
      <p:sp>
        <p:nvSpPr>
          <p:cNvPr id="112814" name="Text Box 174"/>
          <p:cNvSpPr txBox="1">
            <a:spLocks noChangeArrowheads="1"/>
          </p:cNvSpPr>
          <p:nvPr/>
        </p:nvSpPr>
        <p:spPr bwMode="auto">
          <a:xfrm>
            <a:off x="703263" y="692150"/>
            <a:ext cx="973137" cy="336550"/>
          </a:xfrm>
          <a:prstGeom prst="rect">
            <a:avLst/>
          </a:prstGeom>
          <a:noFill/>
          <a:ln w="9525">
            <a:noFill/>
            <a:miter lim="800000"/>
            <a:headEnd/>
            <a:tailEnd/>
          </a:ln>
        </p:spPr>
        <p:txBody>
          <a:bodyPr wrap="none">
            <a:spAutoFit/>
          </a:bodyPr>
          <a:lstStyle/>
          <a:p>
            <a:r>
              <a:rPr lang="en-US" sz="1600">
                <a:solidFill>
                  <a:srgbClr val="FF0000"/>
                </a:solidFill>
                <a:latin typeface="Comic Sans MS" pitchFamily="66" charset="0"/>
              </a:rPr>
              <a:t>message</a:t>
            </a:r>
            <a:endParaRPr lang="en-US" sz="1600">
              <a:solidFill>
                <a:schemeClr val="accent2"/>
              </a:solidFill>
              <a:latin typeface="Comic Sans MS" pitchFamily="66" charset="0"/>
            </a:endParaRPr>
          </a:p>
        </p:txBody>
      </p:sp>
      <p:grpSp>
        <p:nvGrpSpPr>
          <p:cNvPr id="20" name="Group 175"/>
          <p:cNvGrpSpPr>
            <a:grpSpLocks/>
          </p:cNvGrpSpPr>
          <p:nvPr/>
        </p:nvGrpSpPr>
        <p:grpSpPr bwMode="auto">
          <a:xfrm>
            <a:off x="1763713" y="719138"/>
            <a:ext cx="679450" cy="301625"/>
            <a:chOff x="780" y="1553"/>
            <a:chExt cx="428" cy="190"/>
          </a:xfrm>
        </p:grpSpPr>
        <p:sp>
          <p:nvSpPr>
            <p:cNvPr id="27708" name="Rectangle 176"/>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09" name="Rectangle 177"/>
            <p:cNvSpPr>
              <a:spLocks noChangeArrowheads="1"/>
            </p:cNvSpPr>
            <p:nvPr/>
          </p:nvSpPr>
          <p:spPr bwMode="auto">
            <a:xfrm>
              <a:off x="780" y="1553"/>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grpSp>
      <p:grpSp>
        <p:nvGrpSpPr>
          <p:cNvPr id="21" name="Group 185"/>
          <p:cNvGrpSpPr>
            <a:grpSpLocks/>
          </p:cNvGrpSpPr>
          <p:nvPr/>
        </p:nvGrpSpPr>
        <p:grpSpPr bwMode="auto">
          <a:xfrm>
            <a:off x="1528763" y="1039813"/>
            <a:ext cx="903287" cy="301625"/>
            <a:chOff x="1851" y="2046"/>
            <a:chExt cx="569" cy="190"/>
          </a:xfrm>
        </p:grpSpPr>
        <p:grpSp>
          <p:nvGrpSpPr>
            <p:cNvPr id="22" name="Group 179"/>
            <p:cNvGrpSpPr>
              <a:grpSpLocks/>
            </p:cNvGrpSpPr>
            <p:nvPr/>
          </p:nvGrpSpPr>
          <p:grpSpPr bwMode="auto">
            <a:xfrm>
              <a:off x="1851" y="2047"/>
              <a:ext cx="190" cy="184"/>
              <a:chOff x="1962" y="2058"/>
              <a:chExt cx="190" cy="184"/>
            </a:xfrm>
          </p:grpSpPr>
          <p:sp>
            <p:nvSpPr>
              <p:cNvPr id="27706" name="Rectangle 180"/>
              <p:cNvSpPr>
                <a:spLocks noChangeArrowheads="1"/>
              </p:cNvSpPr>
              <p:nvPr/>
            </p:nvSpPr>
            <p:spPr bwMode="auto">
              <a:xfrm>
                <a:off x="1962" y="2075"/>
                <a:ext cx="177"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07" name="Rectangle 181"/>
              <p:cNvSpPr>
                <a:spLocks noChangeArrowheads="1"/>
              </p:cNvSpPr>
              <p:nvPr/>
            </p:nvSpPr>
            <p:spPr bwMode="auto">
              <a:xfrm>
                <a:off x="1965" y="2058"/>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grpSp>
        <p:grpSp>
          <p:nvGrpSpPr>
            <p:cNvPr id="23" name="Group 182"/>
            <p:cNvGrpSpPr>
              <a:grpSpLocks/>
            </p:cNvGrpSpPr>
            <p:nvPr/>
          </p:nvGrpSpPr>
          <p:grpSpPr bwMode="auto">
            <a:xfrm>
              <a:off x="1992" y="2046"/>
              <a:ext cx="428" cy="190"/>
              <a:chOff x="780" y="1553"/>
              <a:chExt cx="428" cy="190"/>
            </a:xfrm>
          </p:grpSpPr>
          <p:sp>
            <p:nvSpPr>
              <p:cNvPr id="27704" name="Rectangle 183"/>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05" name="Rectangle 184"/>
              <p:cNvSpPr>
                <a:spLocks noChangeArrowheads="1"/>
              </p:cNvSpPr>
              <p:nvPr/>
            </p:nvSpPr>
            <p:spPr bwMode="auto">
              <a:xfrm>
                <a:off x="780" y="1553"/>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grpSp>
      </p:grpSp>
      <p:grpSp>
        <p:nvGrpSpPr>
          <p:cNvPr id="24" name="Group 187"/>
          <p:cNvGrpSpPr>
            <a:grpSpLocks/>
          </p:cNvGrpSpPr>
          <p:nvPr/>
        </p:nvGrpSpPr>
        <p:grpSpPr bwMode="auto">
          <a:xfrm>
            <a:off x="1235075" y="1363663"/>
            <a:ext cx="301625" cy="292100"/>
            <a:chOff x="1962" y="2058"/>
            <a:chExt cx="190" cy="184"/>
          </a:xfrm>
        </p:grpSpPr>
        <p:sp>
          <p:nvSpPr>
            <p:cNvPr id="27700" name="Rectangle 188"/>
            <p:cNvSpPr>
              <a:spLocks noChangeArrowheads="1"/>
            </p:cNvSpPr>
            <p:nvPr/>
          </p:nvSpPr>
          <p:spPr bwMode="auto">
            <a:xfrm>
              <a:off x="1962" y="2075"/>
              <a:ext cx="177"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01" name="Rectangle 189"/>
            <p:cNvSpPr>
              <a:spLocks noChangeArrowheads="1"/>
            </p:cNvSpPr>
            <p:nvPr/>
          </p:nvSpPr>
          <p:spPr bwMode="auto">
            <a:xfrm>
              <a:off x="1965" y="2058"/>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n</a:t>
              </a:r>
            </a:p>
          </p:txBody>
        </p:sp>
      </p:grpSp>
      <p:sp>
        <p:nvSpPr>
          <p:cNvPr id="112647" name="Text Box 7"/>
          <p:cNvSpPr txBox="1">
            <a:spLocks noChangeArrowheads="1"/>
          </p:cNvSpPr>
          <p:nvPr/>
        </p:nvSpPr>
        <p:spPr bwMode="auto">
          <a:xfrm>
            <a:off x="157163" y="1643063"/>
            <a:ext cx="758825" cy="336550"/>
          </a:xfrm>
          <a:prstGeom prst="rect">
            <a:avLst/>
          </a:prstGeom>
          <a:noFill/>
          <a:ln w="9525">
            <a:noFill/>
            <a:miter lim="800000"/>
            <a:headEnd/>
            <a:tailEnd/>
          </a:ln>
        </p:spPr>
        <p:txBody>
          <a:bodyPr wrap="none">
            <a:spAutoFit/>
          </a:bodyPr>
          <a:lstStyle/>
          <a:p>
            <a:r>
              <a:rPr lang="en-US" sz="1600">
                <a:solidFill>
                  <a:srgbClr val="FF0000"/>
                </a:solidFill>
                <a:latin typeface="Comic Sans MS" pitchFamily="66" charset="0"/>
              </a:rPr>
              <a:t>frame</a:t>
            </a:r>
            <a:endParaRPr lang="en-US" sz="1600">
              <a:solidFill>
                <a:schemeClr val="accent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0.0037 L -4.72222E-6 0.04584 " pathEditMode="relative" rAng="0" ptsTypes="AA">
                                      <p:cBhvr>
                                        <p:cTn id="6" dur="2000" fill="hold"/>
                                        <p:tgtEl>
                                          <p:spTgt spid="20"/>
                                        </p:tgtEl>
                                        <p:attrNameLst>
                                          <p:attrName>ppt_x</p:attrName>
                                          <p:attrName>ppt_y</p:attrName>
                                        </p:attrNameLst>
                                      </p:cBhvr>
                                      <p:rCtr x="0" y="25"/>
                                    </p:animMotion>
                                  </p:childTnLst>
                                </p:cTn>
                              </p:par>
                              <p:par>
                                <p:cTn id="7" presetID="10" presetClass="exit" presetSubtype="0" fill="hold" grpId="0" nodeType="withEffect">
                                  <p:stCondLst>
                                    <p:cond delay="0"/>
                                  </p:stCondLst>
                                  <p:childTnLst>
                                    <p:animEffect transition="out" filter="fade">
                                      <p:cBhvr>
                                        <p:cTn id="8" dur="2000"/>
                                        <p:tgtEl>
                                          <p:spTgt spid="112814"/>
                                        </p:tgtEl>
                                      </p:cBhvr>
                                    </p:animEffect>
                                    <p:set>
                                      <p:cBhvr>
                                        <p:cTn id="9" dur="1" fill="hold">
                                          <p:stCondLst>
                                            <p:cond delay="1999"/>
                                          </p:stCondLst>
                                        </p:cTn>
                                        <p:tgtEl>
                                          <p:spTgt spid="1128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264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20"/>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12645"/>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par>
                          <p:cTn id="26" fill="hold">
                            <p:stCondLst>
                              <p:cond delay="0"/>
                            </p:stCondLst>
                            <p:childTnLst>
                              <p:par>
                                <p:cTn id="27" presetID="42" presetClass="path" presetSubtype="0" accel="50000" decel="50000" fill="hold" nodeType="afterEffect">
                                  <p:stCondLst>
                                    <p:cond delay="0"/>
                                  </p:stCondLst>
                                  <p:childTnLst>
                                    <p:animMotion origin="layout" path="M -3.05556E-6 -0.00926 L -3.05556E-6 0.04792 " pathEditMode="relative" rAng="0" ptsTypes="AA">
                                      <p:cBhvr>
                                        <p:cTn id="28" dur="2000" fill="hold"/>
                                        <p:tgtEl>
                                          <p:spTgt spid="21"/>
                                        </p:tgtEl>
                                        <p:attrNameLst>
                                          <p:attrName>ppt_x</p:attrName>
                                          <p:attrName>ppt_y</p:attrName>
                                        </p:attrNameLst>
                                      </p:cBhvr>
                                      <p:rCtr x="0" y="28"/>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26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1264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42" presetClass="path" presetSubtype="0" accel="50000" decel="50000" fill="hold" nodeType="withEffect">
                                  <p:stCondLst>
                                    <p:cond delay="0"/>
                                  </p:stCondLst>
                                  <p:childTnLst>
                                    <p:animMotion origin="layout" path="M -3.05556E-6 2.22222E-6 L -3.05556E-6 0.04213 " pathEditMode="relative" rAng="0" ptsTypes="AA">
                                      <p:cBhvr>
                                        <p:cTn id="46" dur="2000" fill="hold"/>
                                        <p:tgtEl>
                                          <p:spTgt spid="5"/>
                                        </p:tgtEl>
                                        <p:attrNameLst>
                                          <p:attrName>ppt_x</p:attrName>
                                          <p:attrName>ppt_y</p:attrName>
                                        </p:attrNameLst>
                                      </p:cBhvr>
                                      <p:rCtr x="0" y="21"/>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6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12647"/>
                                        </p:tgtEl>
                                        <p:attrNameLst>
                                          <p:attrName>style.visibility</p:attrName>
                                        </p:attrNameLst>
                                      </p:cBhvr>
                                      <p:to>
                                        <p:strVal val="hidden"/>
                                      </p:to>
                                    </p:set>
                                  </p:childTnLst>
                                </p:cTn>
                              </p:par>
                            </p:childTnLst>
                          </p:cTn>
                        </p:par>
                        <p:par>
                          <p:cTn id="59" fill="hold">
                            <p:stCondLst>
                              <p:cond delay="0"/>
                            </p:stCondLst>
                            <p:childTnLst>
                              <p:par>
                                <p:cTn id="60" presetID="0" presetClass="path" presetSubtype="0" accel="50000" decel="50000" fill="hold" nodeType="afterEffect">
                                  <p:stCondLst>
                                    <p:cond delay="0"/>
                                  </p:stCondLst>
                                  <p:childTnLst>
                                    <p:animMotion origin="layout" path="M 3.05556E-6 -4.81481E-6 L 3.05556E-6 0.13889 L 0.40295 0.13889 L 0.40295 0.09885 L 0.57152 0.10093 L 0.57152 0.57709 L 0.66371 0.50857 L 0.66371 0.42848 " pathEditMode="relative" rAng="0" ptsTypes="AAAAAAAA">
                                      <p:cBhvr>
                                        <p:cTn id="61" dur="3000" fill="hold"/>
                                        <p:tgtEl>
                                          <p:spTgt spid="19"/>
                                        </p:tgtEl>
                                        <p:attrNameLst>
                                          <p:attrName>ppt_x</p:attrName>
                                          <p:attrName>ppt_y</p:attrName>
                                        </p:attrNameLst>
                                      </p:cBhvr>
                                      <p:rCtr x="332" y="288"/>
                                    </p:animMotion>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19"/>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64" presetClass="path" presetSubtype="0" accel="50000" decel="50000" fill="hold" nodeType="clickEffect">
                                  <p:stCondLst>
                                    <p:cond delay="0"/>
                                  </p:stCondLst>
                                  <p:childTnLst>
                                    <p:animMotion origin="layout" path="M 0.00156 -0.00046 L 0.00156 -0.04815 " pathEditMode="relative" rAng="0" ptsTypes="AA">
                                      <p:cBhvr>
                                        <p:cTn id="71" dur="2000" fill="hold"/>
                                        <p:tgtEl>
                                          <p:spTgt spid="18"/>
                                        </p:tgtEl>
                                        <p:attrNameLst>
                                          <p:attrName>ppt_x</p:attrName>
                                          <p:attrName>ppt_y</p:attrName>
                                        </p:attrNameLst>
                                      </p:cBhvr>
                                      <p:rCtr x="0" y="-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p:bldP spid="112645" grpId="1"/>
      <p:bldP spid="112644" grpId="0"/>
      <p:bldP spid="112644" grpId="1"/>
      <p:bldP spid="112814" grpId="0"/>
      <p:bldP spid="112647" grpId="0"/>
      <p:bldP spid="112647" grpId="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accent3">
                    <a:lumMod val="75000"/>
                  </a:schemeClr>
                </a:solidFill>
                <a:latin typeface="Times" pitchFamily="18" charset="0"/>
              </a:rPr>
              <a:t>TCP/IP Model</a:t>
            </a:r>
            <a:endParaRPr lang="en-GB" dirty="0">
              <a:solidFill>
                <a:schemeClr val="accent3">
                  <a:lumMod val="75000"/>
                </a:schemeClr>
              </a:solidFill>
            </a:endParaRPr>
          </a:p>
        </p:txBody>
      </p:sp>
      <p:sp>
        <p:nvSpPr>
          <p:cNvPr id="3" name="Content Placeholder 2"/>
          <p:cNvSpPr>
            <a:spLocks noGrp="1"/>
          </p:cNvSpPr>
          <p:nvPr>
            <p:ph sz="half" idx="1"/>
          </p:nvPr>
        </p:nvSpPr>
        <p:spPr>
          <a:xfrm>
            <a:off x="1115616" y="1524000"/>
            <a:ext cx="3977592" cy="4663440"/>
          </a:xfrm>
        </p:spPr>
        <p:txBody>
          <a:bodyPr>
            <a:normAutofit fontScale="77500" lnSpcReduction="20000"/>
          </a:bodyPr>
          <a:lstStyle/>
          <a:p>
            <a:pPr marL="457200" indent="-457200"/>
            <a:r>
              <a:rPr lang="en-US" dirty="0">
                <a:latin typeface="Arial Unicode MS" pitchFamily="34" charset="-128"/>
              </a:rPr>
              <a:t>The TCP/IP protocol suite was developed prior to the OSI model. </a:t>
            </a:r>
          </a:p>
          <a:p>
            <a:pPr marL="457200" indent="-457200"/>
            <a:endParaRPr lang="en-US" dirty="0">
              <a:latin typeface="Arial Unicode MS" pitchFamily="34" charset="-128"/>
            </a:endParaRPr>
          </a:p>
          <a:p>
            <a:pPr marL="457200" indent="-457200"/>
            <a:r>
              <a:rPr lang="en-US" dirty="0">
                <a:latin typeface="Arial Unicode MS" pitchFamily="34" charset="-128"/>
              </a:rPr>
              <a:t>Therefore, the layers in the TCP/IP protocol suite do not match exactly with those in the OSI model</a:t>
            </a:r>
            <a:r>
              <a:rPr lang="en-US" dirty="0" smtClean="0">
                <a:latin typeface="Arial Unicode MS" pitchFamily="34" charset="-128"/>
              </a:rPr>
              <a:t>.</a:t>
            </a:r>
          </a:p>
          <a:p>
            <a:pPr marL="457200" indent="-457200"/>
            <a:r>
              <a:rPr lang="en-US" dirty="0" smtClean="0">
                <a:latin typeface="Arial Unicode MS" pitchFamily="34" charset="-128"/>
              </a:rPr>
              <a:t>The original TCP/IP protocol suite was defined as four layers. Today, however, TCP/IP is thought of as a five-layer model. </a:t>
            </a:r>
            <a:endParaRPr lang="en-US" dirty="0">
              <a:latin typeface="Arial Unicode MS" pitchFamily="34" charset="-128"/>
            </a:endParaRPr>
          </a:p>
          <a:p>
            <a:endParaRPr lang="en-GB" dirty="0"/>
          </a:p>
        </p:txBody>
      </p:sp>
      <p:graphicFrame>
        <p:nvGraphicFramePr>
          <p:cNvPr id="11" name="Content Placeholder 3"/>
          <p:cNvGraphicFramePr>
            <a:graphicFrameLocks noGrp="1"/>
          </p:cNvGraphicFramePr>
          <p:nvPr>
            <p:ph sz="half" idx="2"/>
            <p:extLst>
              <p:ext uri="{D42A27DB-BD31-4B8C-83A1-F6EECF244321}">
                <p14:modId xmlns:p14="http://schemas.microsoft.com/office/powerpoint/2010/main" xmlns="" val="3036994382"/>
              </p:ext>
            </p:extLst>
          </p:nvPr>
        </p:nvGraphicFramePr>
        <p:xfrm>
          <a:off x="5276850" y="1524000"/>
          <a:ext cx="3657600" cy="466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1"/>
          <p:cNvSpPr>
            <a:spLocks noGrp="1"/>
          </p:cNvSpPr>
          <p:nvPr>
            <p:ph type="ftr" sz="quarter" idx="11"/>
          </p:nvPr>
        </p:nvSpPr>
        <p:spPr/>
        <p:txBody>
          <a:bodyPr/>
          <a:lstStyle/>
          <a:p>
            <a:r>
              <a:rPr lang="en-US"/>
              <a:t>TCP/IP Protocol Suite</a:t>
            </a:r>
          </a:p>
        </p:txBody>
      </p:sp>
      <p:sp>
        <p:nvSpPr>
          <p:cNvPr id="7" name="Slide Number Placeholder 2"/>
          <p:cNvSpPr>
            <a:spLocks noGrp="1"/>
          </p:cNvSpPr>
          <p:nvPr>
            <p:ph type="sldNum" sz="quarter" idx="12"/>
          </p:nvPr>
        </p:nvSpPr>
        <p:spPr/>
        <p:txBody>
          <a:bodyPr/>
          <a:lstStyle/>
          <a:p>
            <a:fld id="{591EA561-F366-4EC0-A67A-647F4F354277}" type="slidenum">
              <a:rPr lang="en-US"/>
              <a:pPr/>
              <a:t>26</a:t>
            </a:fld>
            <a:endParaRPr lang="en-US"/>
          </a:p>
        </p:txBody>
      </p:sp>
      <p:sp>
        <p:nvSpPr>
          <p:cNvPr id="618500"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atin typeface="Times New Roman" pitchFamily="18" charset="0"/>
            </a:endParaRPr>
          </a:p>
        </p:txBody>
      </p:sp>
    </p:spTree>
    <p:extLst>
      <p:ext uri="{BB962C8B-B14F-4D97-AF65-F5344CB8AC3E}">
        <p14:creationId xmlns:p14="http://schemas.microsoft.com/office/powerpoint/2010/main" xmlns="" val="2295224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3600" dirty="0"/>
              <a:t>Comparison between OSI and TCP/IP</a:t>
            </a:r>
          </a:p>
        </p:txBody>
      </p:sp>
      <p:sp>
        <p:nvSpPr>
          <p:cNvPr id="7" name="Text Placeholder 6"/>
          <p:cNvSpPr>
            <a:spLocks noGrp="1"/>
          </p:cNvSpPr>
          <p:nvPr>
            <p:ph type="body" idx="1"/>
          </p:nvPr>
        </p:nvSpPr>
        <p:spPr/>
        <p:txBody>
          <a:bodyPr/>
          <a:lstStyle/>
          <a:p>
            <a:pPr algn="ctr"/>
            <a:r>
              <a:rPr lang="en-GB" dirty="0" smtClean="0"/>
              <a:t>IOS Model</a:t>
            </a:r>
            <a:endParaRPr lang="en-GB" dirty="0"/>
          </a:p>
        </p:txBody>
      </p:sp>
      <p:sp>
        <p:nvSpPr>
          <p:cNvPr id="9" name="Text Placeholder 8"/>
          <p:cNvSpPr>
            <a:spLocks noGrp="1"/>
          </p:cNvSpPr>
          <p:nvPr>
            <p:ph type="body" sz="half" idx="3"/>
          </p:nvPr>
        </p:nvSpPr>
        <p:spPr/>
        <p:txBody>
          <a:bodyPr/>
          <a:lstStyle/>
          <a:p>
            <a:pPr algn="ctr"/>
            <a:r>
              <a:rPr lang="en-GB" dirty="0" smtClean="0"/>
              <a:t>TCP/IP Model</a:t>
            </a:r>
            <a:endParaRPr lang="en-GB" dirty="0"/>
          </a:p>
        </p:txBody>
      </p:sp>
      <p:graphicFrame>
        <p:nvGraphicFramePr>
          <p:cNvPr id="16" name="SmartArt Placeholder 3"/>
          <p:cNvGraphicFramePr>
            <a:graphicFrameLocks noGrp="1"/>
          </p:cNvGraphicFramePr>
          <p:nvPr>
            <p:ph sz="quarter" idx="2"/>
            <p:extLst>
              <p:ext uri="{D42A27DB-BD31-4B8C-83A1-F6EECF244321}">
                <p14:modId xmlns:p14="http://schemas.microsoft.com/office/powerpoint/2010/main" xmlns="" val="891750945"/>
              </p:ext>
            </p:extLst>
          </p:nvPr>
        </p:nvGraphicFramePr>
        <p:xfrm>
          <a:off x="457200" y="969963"/>
          <a:ext cx="4022725"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Content Placeholder 3"/>
          <p:cNvGraphicFramePr>
            <a:graphicFrameLocks noGrp="1"/>
          </p:cNvGraphicFramePr>
          <p:nvPr>
            <p:ph sz="quarter" idx="4"/>
            <p:extLst>
              <p:ext uri="{D42A27DB-BD31-4B8C-83A1-F6EECF244321}">
                <p14:modId xmlns:p14="http://schemas.microsoft.com/office/powerpoint/2010/main" xmlns="" val="2273821290"/>
              </p:ext>
            </p:extLst>
          </p:nvPr>
        </p:nvGraphicFramePr>
        <p:xfrm>
          <a:off x="4664075" y="969963"/>
          <a:ext cx="4022725" cy="4114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Right Arrow 12"/>
          <p:cNvSpPr/>
          <p:nvPr/>
        </p:nvSpPr>
        <p:spPr>
          <a:xfrm>
            <a:off x="3707904" y="1556792"/>
            <a:ext cx="1152128" cy="64807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8" name="Right Arrow 17"/>
          <p:cNvSpPr/>
          <p:nvPr/>
        </p:nvSpPr>
        <p:spPr>
          <a:xfrm>
            <a:off x="3707904" y="2420888"/>
            <a:ext cx="1152128" cy="648072"/>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9" name="Right Arrow 18"/>
          <p:cNvSpPr/>
          <p:nvPr/>
        </p:nvSpPr>
        <p:spPr>
          <a:xfrm>
            <a:off x="3707904" y="3081625"/>
            <a:ext cx="1152128" cy="64807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20" name="Right Arrow 19"/>
          <p:cNvSpPr/>
          <p:nvPr/>
        </p:nvSpPr>
        <p:spPr>
          <a:xfrm>
            <a:off x="3707904" y="4077072"/>
            <a:ext cx="1152128" cy="648072"/>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922656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LAYERS IN THE OSI </a:t>
            </a:r>
            <a:r>
              <a:rPr lang="en-GB" dirty="0" smtClean="0"/>
              <a:t>MODEL</a:t>
            </a:r>
            <a:endParaRPr lang="en-GB" dirty="0"/>
          </a:p>
        </p:txBody>
      </p:sp>
      <p:sp>
        <p:nvSpPr>
          <p:cNvPr id="5" name="Text Placeholder 4"/>
          <p:cNvSpPr>
            <a:spLocks noGrp="1"/>
          </p:cNvSpPr>
          <p:nvPr>
            <p:ph type="body" idx="1"/>
          </p:nvPr>
        </p:nvSpPr>
        <p:spPr/>
        <p:txBody>
          <a:bodyPr>
            <a:normAutofit/>
          </a:bodyPr>
          <a:lstStyle/>
          <a:p>
            <a:r>
              <a:rPr lang="en-GB" dirty="0" smtClean="0"/>
              <a:t>In this section we briefly describe the functions of each layer in the OSI model.</a:t>
            </a:r>
          </a:p>
          <a:p>
            <a:endParaRPr lang="en-GB" dirty="0"/>
          </a:p>
        </p:txBody>
      </p:sp>
    </p:spTree>
    <p:extLst>
      <p:ext uri="{BB962C8B-B14F-4D97-AF65-F5344CB8AC3E}">
        <p14:creationId xmlns:p14="http://schemas.microsoft.com/office/powerpoint/2010/main" xmlns="" val="3601236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103F39CF-5273-4E13-9D2D-690FC652B61F}" type="slidenum">
              <a:rPr lang="en-US"/>
              <a:pPr/>
              <a:t>29</a:t>
            </a:fld>
            <a:endParaRPr lang="en-US"/>
          </a:p>
        </p:txBody>
      </p:sp>
      <p:sp>
        <p:nvSpPr>
          <p:cNvPr id="583682"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xmlns="">
                <a:solidFill>
                  <a:srgbClr val="00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dirty="0" smtClean="0">
                <a:solidFill>
                  <a:schemeClr val="accent2"/>
                </a:solidFill>
                <a:latin typeface="Times New Roman" pitchFamily="18" charset="0"/>
              </a:rPr>
              <a:t>   </a:t>
            </a:r>
            <a:r>
              <a:rPr lang="en-US" altLang="en-US" i="1" dirty="0">
                <a:latin typeface="Times New Roman" pitchFamily="18" charset="0"/>
              </a:rPr>
              <a:t>A private internet</a:t>
            </a:r>
          </a:p>
        </p:txBody>
      </p:sp>
      <p:sp>
        <p:nvSpPr>
          <p:cNvPr id="583683"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3684"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3685"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3686"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3687"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3688"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3689"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pic>
        <p:nvPicPr>
          <p:cNvPr id="583692"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0811" y="2382838"/>
            <a:ext cx="7513637" cy="2646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2819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sz="4000" dirty="0"/>
              <a:t>Computer Network Components</a:t>
            </a:r>
          </a:p>
        </p:txBody>
      </p:sp>
      <p:sp>
        <p:nvSpPr>
          <p:cNvPr id="34819" name="Rectangle 3"/>
          <p:cNvSpPr>
            <a:spLocks noGrp="1" noChangeArrowheads="1"/>
          </p:cNvSpPr>
          <p:nvPr>
            <p:ph idx="1"/>
          </p:nvPr>
        </p:nvSpPr>
        <p:spPr/>
        <p:txBody>
          <a:bodyPr>
            <a:normAutofit/>
          </a:bodyPr>
          <a:lstStyle/>
          <a:p>
            <a:pPr>
              <a:buFontTx/>
              <a:buNone/>
            </a:pPr>
            <a:r>
              <a:rPr lang="en-US" sz="3600" dirty="0"/>
              <a:t>Components of a computer network:</a:t>
            </a:r>
          </a:p>
          <a:p>
            <a:pPr lvl="2"/>
            <a:r>
              <a:rPr lang="en-US" dirty="0"/>
              <a:t>Computer with NIC (PCs, laptops, handhelds)</a:t>
            </a:r>
          </a:p>
          <a:p>
            <a:pPr lvl="2"/>
            <a:r>
              <a:rPr lang="en-US" dirty="0"/>
              <a:t>routers &amp; switches (IP router, Ethernet switch)</a:t>
            </a:r>
          </a:p>
          <a:p>
            <a:pPr lvl="2"/>
            <a:r>
              <a:rPr lang="en-US" dirty="0"/>
              <a:t>Links” Transmission media” (wired, wireless)</a:t>
            </a:r>
          </a:p>
          <a:p>
            <a:pPr lvl="2"/>
            <a:r>
              <a:rPr lang="en-US" b="1" dirty="0"/>
              <a:t>protocols (IP,TCP,CSMA/CD,CSMA/CA)</a:t>
            </a:r>
          </a:p>
          <a:p>
            <a:pPr lvl="2"/>
            <a:r>
              <a:rPr lang="en-US" dirty="0"/>
              <a:t>applications (network services)</a:t>
            </a:r>
            <a:br>
              <a:rPr lang="en-US" dirty="0"/>
            </a:br>
            <a:r>
              <a:rPr lang="en-US" dirty="0"/>
              <a:t>i.e. Network Operating System (NOS)</a:t>
            </a:r>
          </a:p>
          <a:p>
            <a:pPr lvl="2"/>
            <a:r>
              <a:rPr lang="en-US" dirty="0"/>
              <a:t>humans and service agents</a:t>
            </a:r>
          </a:p>
        </p:txBody>
      </p:sp>
      <p:sp>
        <p:nvSpPr>
          <p:cNvPr id="4" name="Date Placeholder 3"/>
          <p:cNvSpPr>
            <a:spLocks noGrp="1"/>
          </p:cNvSpPr>
          <p:nvPr>
            <p:ph type="dt" sz="half" idx="10"/>
          </p:nvPr>
        </p:nvSpPr>
        <p:spPr/>
        <p:txBody>
          <a:bodyPr/>
          <a:lstStyle/>
          <a:p>
            <a:fld id="{CC119205-E32D-422D-96C0-0190F5E77F01}" type="datetime1">
              <a:rPr lang="en-US"/>
              <a:pPr/>
              <a:t>9/12/2014</a:t>
            </a:fld>
            <a:endParaRPr lang="en-US"/>
          </a:p>
        </p:txBody>
      </p:sp>
      <p:sp>
        <p:nvSpPr>
          <p:cNvPr id="5" name="Footer Placeholder 4"/>
          <p:cNvSpPr>
            <a:spLocks noGrp="1"/>
          </p:cNvSpPr>
          <p:nvPr>
            <p:ph type="ftr" sz="quarter" idx="11"/>
          </p:nvPr>
        </p:nvSpPr>
        <p:spPr/>
        <p:txBody>
          <a:bodyPr/>
          <a:lstStyle/>
          <a:p>
            <a:r>
              <a:rPr lang="en-US"/>
              <a:t>Fatimah AlAkeel - Network 1</a:t>
            </a:r>
          </a:p>
        </p:txBody>
      </p:sp>
      <p:sp>
        <p:nvSpPr>
          <p:cNvPr id="6" name="Slide Number Placeholder 5"/>
          <p:cNvSpPr>
            <a:spLocks noGrp="1"/>
          </p:cNvSpPr>
          <p:nvPr>
            <p:ph type="sldNum" sz="quarter" idx="12"/>
          </p:nvPr>
        </p:nvSpPr>
        <p:spPr/>
        <p:txBody>
          <a:bodyPr/>
          <a:lstStyle/>
          <a:p>
            <a:fld id="{4E579E98-5FC4-4F53-8A70-EB6D461F3520}" type="slidenum">
              <a:rPr lang="ar-SA"/>
              <a:pPr/>
              <a:t>3</a:t>
            </a:fld>
            <a:endParaRPr lang="en-US"/>
          </a:p>
        </p:txBody>
      </p:sp>
    </p:spTree>
    <p:extLst>
      <p:ext uri="{BB962C8B-B14F-4D97-AF65-F5344CB8AC3E}">
        <p14:creationId xmlns:p14="http://schemas.microsoft.com/office/powerpoint/2010/main" xmlns="" val="224883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fade">
                                      <p:cBhvr>
                                        <p:cTn id="7" dur="1000"/>
                                        <p:tgtEl>
                                          <p:spTgt spid="34819">
                                            <p:txEl>
                                              <p:pRg st="1" end="1"/>
                                            </p:txEl>
                                          </p:spTgt>
                                        </p:tgtEl>
                                      </p:cBhvr>
                                    </p:animEffect>
                                    <p:anim calcmode="lin" valueType="num">
                                      <p:cBhvr>
                                        <p:cTn id="8"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fade">
                                      <p:cBhvr>
                                        <p:cTn id="12" dur="1000"/>
                                        <p:tgtEl>
                                          <p:spTgt spid="34819">
                                            <p:txEl>
                                              <p:pRg st="2" end="2"/>
                                            </p:txEl>
                                          </p:spTgt>
                                        </p:tgtEl>
                                      </p:cBhvr>
                                    </p:animEffect>
                                    <p:anim calcmode="lin" valueType="num">
                                      <p:cBhvr>
                                        <p:cTn id="13"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481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fade">
                                      <p:cBhvr>
                                        <p:cTn id="17" dur="1000"/>
                                        <p:tgtEl>
                                          <p:spTgt spid="34819">
                                            <p:txEl>
                                              <p:pRg st="3" end="3"/>
                                            </p:txEl>
                                          </p:spTgt>
                                        </p:tgtEl>
                                      </p:cBhvr>
                                    </p:animEffect>
                                    <p:anim calcmode="lin" valueType="num">
                                      <p:cBhvr>
                                        <p:cTn id="18"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819">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819">
                                            <p:txEl>
                                              <p:pRg st="4" end="4"/>
                                            </p:txEl>
                                          </p:spTgt>
                                        </p:tgtEl>
                                        <p:attrNameLst>
                                          <p:attrName>style.visibility</p:attrName>
                                        </p:attrNameLst>
                                      </p:cBhvr>
                                      <p:to>
                                        <p:strVal val="visible"/>
                                      </p:to>
                                    </p:set>
                                    <p:animEffect transition="in" filter="fade">
                                      <p:cBhvr>
                                        <p:cTn id="22" dur="1000"/>
                                        <p:tgtEl>
                                          <p:spTgt spid="34819">
                                            <p:txEl>
                                              <p:pRg st="4" end="4"/>
                                            </p:txEl>
                                          </p:spTgt>
                                        </p:tgtEl>
                                      </p:cBhvr>
                                    </p:animEffect>
                                    <p:anim calcmode="lin" valueType="num">
                                      <p:cBhvr>
                                        <p:cTn id="23"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4819">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animEffect transition="in" filter="fade">
                                      <p:cBhvr>
                                        <p:cTn id="27" dur="1000"/>
                                        <p:tgtEl>
                                          <p:spTgt spid="34819">
                                            <p:txEl>
                                              <p:pRg st="5" end="5"/>
                                            </p:txEl>
                                          </p:spTgt>
                                        </p:tgtEl>
                                      </p:cBhvr>
                                    </p:animEffect>
                                    <p:anim calcmode="lin" valueType="num">
                                      <p:cBhvr>
                                        <p:cTn id="28" dur="10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4819">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4819">
                                            <p:txEl>
                                              <p:pRg st="6" end="6"/>
                                            </p:txEl>
                                          </p:spTgt>
                                        </p:tgtEl>
                                        <p:attrNameLst>
                                          <p:attrName>style.visibility</p:attrName>
                                        </p:attrNameLst>
                                      </p:cBhvr>
                                      <p:to>
                                        <p:strVal val="visible"/>
                                      </p:to>
                                    </p:set>
                                    <p:animEffect transition="in" filter="fade">
                                      <p:cBhvr>
                                        <p:cTn id="32" dur="1000"/>
                                        <p:tgtEl>
                                          <p:spTgt spid="34819">
                                            <p:txEl>
                                              <p:pRg st="6" end="6"/>
                                            </p:txEl>
                                          </p:spTgt>
                                        </p:tgtEl>
                                      </p:cBhvr>
                                    </p:animEffect>
                                    <p:anim calcmode="lin" valueType="num">
                                      <p:cBhvr>
                                        <p:cTn id="33" dur="10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48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3200"/>
              <a:t>Physical layer</a:t>
            </a:r>
          </a:p>
        </p:txBody>
      </p:sp>
      <p:sp>
        <p:nvSpPr>
          <p:cNvPr id="20483" name="Rectangle 3"/>
          <p:cNvSpPr>
            <a:spLocks noGrp="1" noChangeArrowheads="1"/>
          </p:cNvSpPr>
          <p:nvPr>
            <p:ph idx="1"/>
          </p:nvPr>
        </p:nvSpPr>
        <p:spPr/>
        <p:txBody>
          <a:bodyPr>
            <a:normAutofit/>
          </a:bodyPr>
          <a:lstStyle/>
          <a:p>
            <a:r>
              <a:rPr lang="en-US" sz="2400" dirty="0" smtClean="0"/>
              <a:t>The physical layer coordinates the functions required to transmit a bit stream over a physical medium.</a:t>
            </a:r>
          </a:p>
          <a:p>
            <a:r>
              <a:rPr lang="en-US" sz="2400" dirty="0" smtClean="0"/>
              <a:t>It defines the procedures  and functions that physical devices and interfaces  have to perform for transmission occur</a:t>
            </a:r>
            <a:r>
              <a:rPr lang="en-US" sz="2800" dirty="0" smtClean="0"/>
              <a:t>.</a:t>
            </a:r>
          </a:p>
          <a:p>
            <a:r>
              <a:rPr lang="en-US" sz="2400" dirty="0" smtClean="0"/>
              <a:t>The </a:t>
            </a:r>
            <a:r>
              <a:rPr lang="en-US" sz="2400" dirty="0"/>
              <a:t>physical layer is concerned with the following:</a:t>
            </a:r>
          </a:p>
          <a:p>
            <a:pPr marL="1009650" lvl="1" indent="-609600"/>
            <a:r>
              <a:rPr lang="en-US" sz="2000" dirty="0"/>
              <a:t>Physical characteristics of interfaces and </a:t>
            </a:r>
            <a:r>
              <a:rPr lang="en-US" sz="2000" dirty="0" smtClean="0"/>
              <a:t>media:</a:t>
            </a:r>
          </a:p>
          <a:p>
            <a:pPr marL="1009650" lvl="1" indent="-609600"/>
            <a:r>
              <a:rPr lang="en-US" sz="2000" dirty="0" smtClean="0"/>
              <a:t>Representation </a:t>
            </a:r>
            <a:r>
              <a:rPr lang="en-US" sz="2000" dirty="0"/>
              <a:t>of the </a:t>
            </a:r>
            <a:r>
              <a:rPr lang="en-US" sz="2000" dirty="0" smtClean="0"/>
              <a:t>bits</a:t>
            </a:r>
          </a:p>
          <a:p>
            <a:pPr marL="1009650" lvl="1" indent="-609600"/>
            <a:r>
              <a:rPr lang="en-GB" sz="2000" dirty="0" smtClean="0"/>
              <a:t>Data rate, the number of bits sent each second. </a:t>
            </a:r>
          </a:p>
          <a:p>
            <a:pPr marL="1009650" lvl="1" indent="-609600"/>
            <a:r>
              <a:rPr lang="en-GB" sz="2000" dirty="0" smtClean="0"/>
              <a:t>Line configuration, Point to point or multipoint configuration. </a:t>
            </a:r>
          </a:p>
          <a:p>
            <a:pPr marL="1009650" lvl="1" indent="-609600"/>
            <a:r>
              <a:rPr lang="en-GB" sz="2000" dirty="0" smtClean="0"/>
              <a:t>Physical topology</a:t>
            </a:r>
          </a:p>
          <a:p>
            <a:pPr marL="1009650" lvl="1" indent="-609600"/>
            <a:r>
              <a:rPr lang="en-GB" sz="2000" dirty="0" smtClean="0"/>
              <a:t>Transmission Mode : Simplex, half duplex or full duplex</a:t>
            </a:r>
          </a:p>
          <a:p>
            <a:pPr marL="609600" indent="-609600"/>
            <a:endParaRPr lang="en-US" sz="2400" dirty="0" smtClean="0"/>
          </a:p>
        </p:txBody>
      </p:sp>
      <p:sp>
        <p:nvSpPr>
          <p:cNvPr id="2" name="Date Placeholder 1"/>
          <p:cNvSpPr>
            <a:spLocks noGrp="1"/>
          </p:cNvSpPr>
          <p:nvPr>
            <p:ph type="dt" sz="half" idx="10"/>
          </p:nvPr>
        </p:nvSpPr>
        <p:spPr/>
        <p:txBody>
          <a:bodyPr/>
          <a:lstStyle/>
          <a:p>
            <a:fld id="{3DA6DDB4-C3DE-4D54-A5C5-C84B80C6EAEC}" type="datetime1">
              <a:rPr lang="en-US" smtClean="0"/>
              <a:pPr/>
              <a:t>9/12/2014</a:t>
            </a:fld>
            <a:endParaRPr lang="en-GB"/>
          </a:p>
        </p:txBody>
      </p:sp>
      <p:sp>
        <p:nvSpPr>
          <p:cNvPr id="3" name="Footer Placeholder 2"/>
          <p:cNvSpPr>
            <a:spLocks noGrp="1"/>
          </p:cNvSpPr>
          <p:nvPr>
            <p:ph type="ftr" sz="quarter" idx="11"/>
          </p:nvPr>
        </p:nvSpPr>
        <p:spPr/>
        <p:txBody>
          <a:bodyPr/>
          <a:lstStyle/>
          <a:p>
            <a:r>
              <a:rPr lang="en-GB" smtClean="0"/>
              <a:t>Nouf Aljaffan (C) 2012 - CSC 1202 Course at KSU</a:t>
            </a:r>
            <a:endParaRPr lang="en-GB"/>
          </a:p>
        </p:txBody>
      </p:sp>
    </p:spTree>
    <p:extLst>
      <p:ext uri="{BB962C8B-B14F-4D97-AF65-F5344CB8AC3E}">
        <p14:creationId xmlns:p14="http://schemas.microsoft.com/office/powerpoint/2010/main" xmlns="" val="396333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p:cNvSpPr>
            <a:spLocks noGrp="1"/>
          </p:cNvSpPr>
          <p:nvPr>
            <p:ph type="ftr" sz="quarter" idx="11"/>
          </p:nvPr>
        </p:nvSpPr>
        <p:spPr/>
        <p:txBody>
          <a:bodyPr/>
          <a:lstStyle/>
          <a:p>
            <a:r>
              <a:rPr lang="en-US"/>
              <a:t>TCP/IP Protocol Suite</a:t>
            </a:r>
          </a:p>
        </p:txBody>
      </p:sp>
      <p:sp>
        <p:nvSpPr>
          <p:cNvPr id="16" name="Slide Number Placeholder 2"/>
          <p:cNvSpPr>
            <a:spLocks noGrp="1"/>
          </p:cNvSpPr>
          <p:nvPr>
            <p:ph type="sldNum" sz="quarter" idx="12"/>
          </p:nvPr>
        </p:nvSpPr>
        <p:spPr/>
        <p:txBody>
          <a:bodyPr/>
          <a:lstStyle/>
          <a:p>
            <a:fld id="{0E134FC5-90B6-4638-BB8E-E73FF3252A5D}" type="slidenum">
              <a:rPr lang="en-US"/>
              <a:pPr/>
              <a:t>31</a:t>
            </a:fld>
            <a:endParaRPr lang="en-US"/>
          </a:p>
        </p:txBody>
      </p:sp>
      <p:sp>
        <p:nvSpPr>
          <p:cNvPr id="704514"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4515"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4516"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4517"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4518"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4519"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4520"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4521" name="Line 9"/>
          <p:cNvSpPr>
            <a:spLocks noChangeShapeType="1"/>
          </p:cNvSpPr>
          <p:nvPr/>
        </p:nvSpPr>
        <p:spPr bwMode="auto">
          <a:xfrm>
            <a:off x="609600" y="29718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04522" name="Line 10"/>
          <p:cNvSpPr>
            <a:spLocks noChangeShapeType="1"/>
          </p:cNvSpPr>
          <p:nvPr/>
        </p:nvSpPr>
        <p:spPr bwMode="auto">
          <a:xfrm>
            <a:off x="609600" y="47244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04523" name="Rectangle 11"/>
          <p:cNvSpPr>
            <a:spLocks noChangeArrowheads="1"/>
          </p:cNvSpPr>
          <p:nvPr/>
        </p:nvSpPr>
        <p:spPr bwMode="auto">
          <a:xfrm>
            <a:off x="647700" y="3063875"/>
            <a:ext cx="8077200" cy="1554163"/>
          </a:xfrm>
          <a:prstGeom prst="rect">
            <a:avLst/>
          </a:prstGeom>
          <a:solidFill>
            <a:schemeClr val="folHlink"/>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3200" i="1">
                <a:solidFill>
                  <a:schemeClr val="bg1"/>
                </a:solidFill>
                <a:latin typeface="Arial" charset="0"/>
              </a:rPr>
              <a:t>The physical layer is responsible for moving individual bits from one</a:t>
            </a:r>
          </a:p>
          <a:p>
            <a:pPr algn="ctr"/>
            <a:r>
              <a:rPr lang="en-US" sz="3200" i="1">
                <a:solidFill>
                  <a:schemeClr val="bg1"/>
                </a:solidFill>
                <a:latin typeface="Arial" charset="0"/>
              </a:rPr>
              <a:t>(node) to the next.</a:t>
            </a:r>
          </a:p>
        </p:txBody>
      </p:sp>
      <p:grpSp>
        <p:nvGrpSpPr>
          <p:cNvPr id="704524" name="Group 12"/>
          <p:cNvGrpSpPr>
            <a:grpSpLocks/>
          </p:cNvGrpSpPr>
          <p:nvPr/>
        </p:nvGrpSpPr>
        <p:grpSpPr bwMode="auto">
          <a:xfrm>
            <a:off x="609600" y="2133600"/>
            <a:ext cx="1143000" cy="566738"/>
            <a:chOff x="1200" y="1248"/>
            <a:chExt cx="720" cy="357"/>
          </a:xfrm>
        </p:grpSpPr>
        <p:pic>
          <p:nvPicPr>
            <p:cNvPr id="704525"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04526"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i="1">
                  <a:solidFill>
                    <a:schemeClr val="hlink"/>
                  </a:solidFill>
                  <a:latin typeface="Times New Roman" pitchFamily="18" charset="0"/>
                </a:rPr>
                <a:t>Note</a:t>
              </a:r>
            </a:p>
          </p:txBody>
        </p:sp>
      </p:grpSp>
    </p:spTree>
    <p:extLst>
      <p:ext uri="{BB962C8B-B14F-4D97-AF65-F5344CB8AC3E}">
        <p14:creationId xmlns:p14="http://schemas.microsoft.com/office/powerpoint/2010/main" xmlns="" val="2757190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45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repeatCount="2000" fill="hold" nodeType="clickEffect">
                                  <p:stCondLst>
                                    <p:cond delay="0"/>
                                  </p:stCondLst>
                                  <p:childTnLst>
                                    <p:anim calcmode="discrete" valueType="str">
                                      <p:cBhvr>
                                        <p:cTn id="10" dur="1000" fill="hold"/>
                                        <p:tgtEl>
                                          <p:spTgt spid="704524"/>
                                        </p:tgtEl>
                                        <p:attrNameLst>
                                          <p:attrName>style.visibility</p:attrName>
                                        </p:attrNameLst>
                                      </p:cBhvr>
                                      <p:tavLst>
                                        <p:tav tm="0">
                                          <p:val>
                                            <p:strVal val="hidden"/>
                                          </p:val>
                                        </p:tav>
                                        <p:tav tm="50000">
                                          <p:val>
                                            <p:strVal val="visible"/>
                                          </p:val>
                                        </p:tav>
                                      </p:tavLst>
                                    </p:anim>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04521"/>
                                        </p:tgtEl>
                                        <p:attrNameLst>
                                          <p:attrName>style.visibility</p:attrName>
                                        </p:attrNameLst>
                                      </p:cBhvr>
                                      <p:to>
                                        <p:strVal val="visible"/>
                                      </p:to>
                                    </p:set>
                                    <p:animEffect transition="in" filter="checkerboard(across)">
                                      <p:cBhvr>
                                        <p:cTn id="14" dur="500"/>
                                        <p:tgtEl>
                                          <p:spTgt spid="704521"/>
                                        </p:tgtEl>
                                      </p:cBhvr>
                                    </p:animEffect>
                                  </p:childTnLst>
                                </p:cTn>
                              </p:par>
                            </p:childTnLst>
                          </p:cTn>
                        </p:par>
                        <p:par>
                          <p:cTn id="15" fill="hold" nodeType="afterGroup">
                            <p:stCondLst>
                              <p:cond delay="2500"/>
                            </p:stCondLst>
                            <p:childTnLst>
                              <p:par>
                                <p:cTn id="16" presetID="5" presetClass="entr" presetSubtype="10" fill="hold" grpId="0" nodeType="afterEffect">
                                  <p:stCondLst>
                                    <p:cond delay="0"/>
                                  </p:stCondLst>
                                  <p:childTnLst>
                                    <p:set>
                                      <p:cBhvr>
                                        <p:cTn id="17" dur="1" fill="hold">
                                          <p:stCondLst>
                                            <p:cond delay="0"/>
                                          </p:stCondLst>
                                        </p:cTn>
                                        <p:tgtEl>
                                          <p:spTgt spid="704522"/>
                                        </p:tgtEl>
                                        <p:attrNameLst>
                                          <p:attrName>style.visibility</p:attrName>
                                        </p:attrNameLst>
                                      </p:cBhvr>
                                      <p:to>
                                        <p:strVal val="visible"/>
                                      </p:to>
                                    </p:set>
                                    <p:animEffect transition="in" filter="checkerboard(across)">
                                      <p:cBhvr>
                                        <p:cTn id="18" dur="500"/>
                                        <p:tgtEl>
                                          <p:spTgt spid="704522"/>
                                        </p:tgtEl>
                                      </p:cBhvr>
                                    </p:animEffect>
                                  </p:childTnLst>
                                </p:cTn>
                              </p:par>
                            </p:childTnLst>
                          </p:cTn>
                        </p:par>
                        <p:par>
                          <p:cTn id="19" fill="hold" nodeType="afterGroup">
                            <p:stCondLst>
                              <p:cond delay="3000"/>
                            </p:stCondLst>
                            <p:childTnLst>
                              <p:par>
                                <p:cTn id="20" presetID="5" presetClass="entr" presetSubtype="10" fill="hold" grpId="0" nodeType="afterEffect">
                                  <p:stCondLst>
                                    <p:cond delay="0"/>
                                  </p:stCondLst>
                                  <p:childTnLst>
                                    <p:set>
                                      <p:cBhvr>
                                        <p:cTn id="21" dur="1" fill="hold">
                                          <p:stCondLst>
                                            <p:cond delay="0"/>
                                          </p:stCondLst>
                                        </p:cTn>
                                        <p:tgtEl>
                                          <p:spTgt spid="704523"/>
                                        </p:tgtEl>
                                        <p:attrNameLst>
                                          <p:attrName>style.visibility</p:attrName>
                                        </p:attrNameLst>
                                      </p:cBhvr>
                                      <p:to>
                                        <p:strVal val="visible"/>
                                      </p:to>
                                    </p:set>
                                    <p:animEffect transition="in" filter="checkerboard(across)">
                                      <p:cBhvr>
                                        <p:cTn id="22" dur="500"/>
                                        <p:tgtEl>
                                          <p:spTgt spid="704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21" grpId="0" animBg="1"/>
      <p:bldP spid="704522" grpId="0" animBg="1"/>
      <p:bldP spid="7045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1"/>
          <p:cNvSpPr>
            <a:spLocks noGrp="1"/>
          </p:cNvSpPr>
          <p:nvPr>
            <p:ph type="ftr" sz="quarter" idx="11"/>
          </p:nvPr>
        </p:nvSpPr>
        <p:spPr/>
        <p:txBody>
          <a:bodyPr/>
          <a:lstStyle/>
          <a:p>
            <a:r>
              <a:rPr lang="en-US"/>
              <a:t>TCP/IP Protocol Suite</a:t>
            </a:r>
          </a:p>
        </p:txBody>
      </p:sp>
      <p:sp>
        <p:nvSpPr>
          <p:cNvPr id="21" name="Slide Number Placeholder 2"/>
          <p:cNvSpPr>
            <a:spLocks noGrp="1"/>
          </p:cNvSpPr>
          <p:nvPr>
            <p:ph type="sldNum" sz="quarter" idx="12"/>
          </p:nvPr>
        </p:nvSpPr>
        <p:spPr/>
        <p:txBody>
          <a:bodyPr/>
          <a:lstStyle/>
          <a:p>
            <a:fld id="{095846C0-703D-4234-A844-BAB72C53AB05}" type="slidenum">
              <a:rPr lang="en-US"/>
              <a:pPr/>
              <a:t>32</a:t>
            </a:fld>
            <a:endParaRPr lang="en-US"/>
          </a:p>
        </p:txBody>
      </p:sp>
      <p:sp>
        <p:nvSpPr>
          <p:cNvPr id="492546"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xmlns="">
                <a:solidFill>
                  <a:srgbClr val="00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dirty="0" smtClean="0">
                <a:solidFill>
                  <a:schemeClr val="accent2"/>
                </a:solidFill>
                <a:latin typeface="Times New Roman" pitchFamily="18" charset="0"/>
              </a:rPr>
              <a:t> </a:t>
            </a:r>
            <a:r>
              <a:rPr lang="en-US" altLang="en-US" i="1" dirty="0">
                <a:latin typeface="Times New Roman" pitchFamily="18" charset="0"/>
              </a:rPr>
              <a:t>Communication at the physical layer</a:t>
            </a:r>
          </a:p>
        </p:txBody>
      </p:sp>
      <p:sp>
        <p:nvSpPr>
          <p:cNvPr id="492547"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92548"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92549"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92550"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92551"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92552"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pic>
        <p:nvPicPr>
          <p:cNvPr id="492557"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6475" y="3138488"/>
            <a:ext cx="6883400" cy="2424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92553"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pic>
        <p:nvPicPr>
          <p:cNvPr id="492559" name="Picture 1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6713" y="1289050"/>
            <a:ext cx="8091487" cy="1027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2560" name="Picture 1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19200" y="4186238"/>
            <a:ext cx="1746250" cy="309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2561" name="Picture 1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01950" y="4343400"/>
            <a:ext cx="831850" cy="1068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2562" name="Picture 1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200525" y="5468938"/>
            <a:ext cx="1362075" cy="322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2563" name="Picture 1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638800" y="5486400"/>
            <a:ext cx="2028825" cy="35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2565" name="Picture 2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276600" y="2190750"/>
            <a:ext cx="65881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2567" name="Picture 2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224338" y="2176463"/>
            <a:ext cx="1262062" cy="414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2568" name="Picture 24"/>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800725" y="2182813"/>
            <a:ext cx="1819275" cy="407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2570" name="Picture 26"/>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295400" y="2187575"/>
            <a:ext cx="1682750" cy="40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11101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25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25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492570"/>
                                        </p:tgtEl>
                                        <p:attrNameLst>
                                          <p:attrName>style.visibility</p:attrName>
                                        </p:attrNameLst>
                                      </p:cBhvr>
                                      <p:to>
                                        <p:strVal val="visible"/>
                                      </p:to>
                                    </p:set>
                                    <p:animEffect transition="in" filter="wipe(left)">
                                      <p:cBhvr>
                                        <p:cTn id="15" dur="2000"/>
                                        <p:tgtEl>
                                          <p:spTgt spid="492570"/>
                                        </p:tgtEl>
                                      </p:cBhvr>
                                    </p:animEffect>
                                  </p:childTnLst>
                                </p:cTn>
                              </p:par>
                              <p:par>
                                <p:cTn id="16" presetID="22" presetClass="entr" presetSubtype="8" fill="hold" nodeType="withEffect">
                                  <p:stCondLst>
                                    <p:cond delay="0"/>
                                  </p:stCondLst>
                                  <p:childTnLst>
                                    <p:set>
                                      <p:cBhvr>
                                        <p:cTn id="17" dur="1" fill="hold">
                                          <p:stCondLst>
                                            <p:cond delay="0"/>
                                          </p:stCondLst>
                                        </p:cTn>
                                        <p:tgtEl>
                                          <p:spTgt spid="492560"/>
                                        </p:tgtEl>
                                        <p:attrNameLst>
                                          <p:attrName>style.visibility</p:attrName>
                                        </p:attrNameLst>
                                      </p:cBhvr>
                                      <p:to>
                                        <p:strVal val="visible"/>
                                      </p:to>
                                    </p:set>
                                    <p:animEffect transition="in" filter="wipe(left)">
                                      <p:cBhvr>
                                        <p:cTn id="18" dur="2000"/>
                                        <p:tgtEl>
                                          <p:spTgt spid="49256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492565"/>
                                        </p:tgtEl>
                                        <p:attrNameLst>
                                          <p:attrName>style.visibility</p:attrName>
                                        </p:attrNameLst>
                                      </p:cBhvr>
                                      <p:to>
                                        <p:strVal val="visible"/>
                                      </p:to>
                                    </p:set>
                                    <p:animEffect transition="in" filter="wipe(left)">
                                      <p:cBhvr>
                                        <p:cTn id="23" dur="2000"/>
                                        <p:tgtEl>
                                          <p:spTgt spid="492565"/>
                                        </p:tgtEl>
                                      </p:cBhvr>
                                    </p:animEffect>
                                  </p:childTnLst>
                                </p:cTn>
                              </p:par>
                              <p:par>
                                <p:cTn id="24" presetID="22" presetClass="entr" presetSubtype="8" fill="hold" nodeType="withEffect">
                                  <p:stCondLst>
                                    <p:cond delay="0"/>
                                  </p:stCondLst>
                                  <p:childTnLst>
                                    <p:set>
                                      <p:cBhvr>
                                        <p:cTn id="25" dur="1" fill="hold">
                                          <p:stCondLst>
                                            <p:cond delay="0"/>
                                          </p:stCondLst>
                                        </p:cTn>
                                        <p:tgtEl>
                                          <p:spTgt spid="492561"/>
                                        </p:tgtEl>
                                        <p:attrNameLst>
                                          <p:attrName>style.visibility</p:attrName>
                                        </p:attrNameLst>
                                      </p:cBhvr>
                                      <p:to>
                                        <p:strVal val="visible"/>
                                      </p:to>
                                    </p:set>
                                    <p:animEffect transition="in" filter="wipe(left)">
                                      <p:cBhvr>
                                        <p:cTn id="26" dur="2000"/>
                                        <p:tgtEl>
                                          <p:spTgt spid="49256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492567"/>
                                        </p:tgtEl>
                                        <p:attrNameLst>
                                          <p:attrName>style.visibility</p:attrName>
                                        </p:attrNameLst>
                                      </p:cBhvr>
                                      <p:to>
                                        <p:strVal val="visible"/>
                                      </p:to>
                                    </p:set>
                                    <p:animEffect transition="in" filter="wipe(left)">
                                      <p:cBhvr>
                                        <p:cTn id="31" dur="2000"/>
                                        <p:tgtEl>
                                          <p:spTgt spid="492567"/>
                                        </p:tgtEl>
                                      </p:cBhvr>
                                    </p:animEffect>
                                  </p:childTnLst>
                                </p:cTn>
                              </p:par>
                              <p:par>
                                <p:cTn id="32" presetID="22" presetClass="entr" presetSubtype="8" fill="hold" nodeType="withEffect">
                                  <p:stCondLst>
                                    <p:cond delay="0"/>
                                  </p:stCondLst>
                                  <p:childTnLst>
                                    <p:set>
                                      <p:cBhvr>
                                        <p:cTn id="33" dur="1" fill="hold">
                                          <p:stCondLst>
                                            <p:cond delay="0"/>
                                          </p:stCondLst>
                                        </p:cTn>
                                        <p:tgtEl>
                                          <p:spTgt spid="492562"/>
                                        </p:tgtEl>
                                        <p:attrNameLst>
                                          <p:attrName>style.visibility</p:attrName>
                                        </p:attrNameLst>
                                      </p:cBhvr>
                                      <p:to>
                                        <p:strVal val="visible"/>
                                      </p:to>
                                    </p:set>
                                    <p:animEffect transition="in" filter="wipe(left)">
                                      <p:cBhvr>
                                        <p:cTn id="34" dur="2000"/>
                                        <p:tgtEl>
                                          <p:spTgt spid="49256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492568"/>
                                        </p:tgtEl>
                                        <p:attrNameLst>
                                          <p:attrName>style.visibility</p:attrName>
                                        </p:attrNameLst>
                                      </p:cBhvr>
                                      <p:to>
                                        <p:strVal val="visible"/>
                                      </p:to>
                                    </p:set>
                                    <p:animEffect transition="in" filter="wipe(left)">
                                      <p:cBhvr>
                                        <p:cTn id="39" dur="2000"/>
                                        <p:tgtEl>
                                          <p:spTgt spid="492568"/>
                                        </p:tgtEl>
                                      </p:cBhvr>
                                    </p:animEffect>
                                  </p:childTnLst>
                                </p:cTn>
                              </p:par>
                              <p:par>
                                <p:cTn id="40" presetID="22" presetClass="entr" presetSubtype="8" fill="hold" nodeType="withEffect">
                                  <p:stCondLst>
                                    <p:cond delay="0"/>
                                  </p:stCondLst>
                                  <p:childTnLst>
                                    <p:set>
                                      <p:cBhvr>
                                        <p:cTn id="41" dur="1" fill="hold">
                                          <p:stCondLst>
                                            <p:cond delay="0"/>
                                          </p:stCondLst>
                                        </p:cTn>
                                        <p:tgtEl>
                                          <p:spTgt spid="492563"/>
                                        </p:tgtEl>
                                        <p:attrNameLst>
                                          <p:attrName>style.visibility</p:attrName>
                                        </p:attrNameLst>
                                      </p:cBhvr>
                                      <p:to>
                                        <p:strVal val="visible"/>
                                      </p:to>
                                    </p:set>
                                    <p:animEffect transition="in" filter="wipe(left)">
                                      <p:cBhvr>
                                        <p:cTn id="42" dur="2000"/>
                                        <p:tgtEl>
                                          <p:spTgt spid="492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p:cNvSpPr>
            <a:spLocks noGrp="1"/>
          </p:cNvSpPr>
          <p:nvPr>
            <p:ph type="ftr" sz="quarter" idx="11"/>
          </p:nvPr>
        </p:nvSpPr>
        <p:spPr/>
        <p:txBody>
          <a:bodyPr/>
          <a:lstStyle/>
          <a:p>
            <a:r>
              <a:rPr lang="en-US"/>
              <a:t>TCP/IP Protocol Suite</a:t>
            </a:r>
          </a:p>
        </p:txBody>
      </p:sp>
      <p:sp>
        <p:nvSpPr>
          <p:cNvPr id="16" name="Slide Number Placeholder 2"/>
          <p:cNvSpPr>
            <a:spLocks noGrp="1"/>
          </p:cNvSpPr>
          <p:nvPr>
            <p:ph type="sldNum" sz="quarter" idx="12"/>
          </p:nvPr>
        </p:nvSpPr>
        <p:spPr/>
        <p:txBody>
          <a:bodyPr/>
          <a:lstStyle/>
          <a:p>
            <a:fld id="{3CB2F99E-8DDC-40DE-8E50-85E98D312973}" type="slidenum">
              <a:rPr lang="en-US"/>
              <a:pPr/>
              <a:t>33</a:t>
            </a:fld>
            <a:endParaRPr lang="en-US"/>
          </a:p>
        </p:txBody>
      </p:sp>
      <p:sp>
        <p:nvSpPr>
          <p:cNvPr id="706562"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6563"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6564"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6565"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6566"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6567"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6568"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6569" name="Line 9"/>
          <p:cNvSpPr>
            <a:spLocks noChangeShapeType="1"/>
          </p:cNvSpPr>
          <p:nvPr/>
        </p:nvSpPr>
        <p:spPr bwMode="auto">
          <a:xfrm>
            <a:off x="609600" y="29718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06570" name="Line 10"/>
          <p:cNvSpPr>
            <a:spLocks noChangeShapeType="1"/>
          </p:cNvSpPr>
          <p:nvPr/>
        </p:nvSpPr>
        <p:spPr bwMode="auto">
          <a:xfrm>
            <a:off x="609600" y="41910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06571" name="Rectangle 11"/>
          <p:cNvSpPr>
            <a:spLocks noChangeArrowheads="1"/>
          </p:cNvSpPr>
          <p:nvPr/>
        </p:nvSpPr>
        <p:spPr bwMode="auto">
          <a:xfrm>
            <a:off x="647700" y="3063875"/>
            <a:ext cx="8077200" cy="1066800"/>
          </a:xfrm>
          <a:prstGeom prst="rect">
            <a:avLst/>
          </a:prstGeom>
          <a:solidFill>
            <a:schemeClr val="folHlink"/>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3200" i="1" dirty="0">
                <a:solidFill>
                  <a:schemeClr val="bg1"/>
                </a:solidFill>
                <a:latin typeface="Arial" charset="0"/>
              </a:rPr>
              <a:t>The unit of communication at the physical layer is a bit.</a:t>
            </a:r>
          </a:p>
        </p:txBody>
      </p:sp>
      <p:grpSp>
        <p:nvGrpSpPr>
          <p:cNvPr id="706572" name="Group 12"/>
          <p:cNvGrpSpPr>
            <a:grpSpLocks/>
          </p:cNvGrpSpPr>
          <p:nvPr/>
        </p:nvGrpSpPr>
        <p:grpSpPr bwMode="auto">
          <a:xfrm>
            <a:off x="609600" y="2133600"/>
            <a:ext cx="1143000" cy="566738"/>
            <a:chOff x="1200" y="1248"/>
            <a:chExt cx="720" cy="357"/>
          </a:xfrm>
        </p:grpSpPr>
        <p:pic>
          <p:nvPicPr>
            <p:cNvPr id="706573"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06574"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i="1">
                  <a:solidFill>
                    <a:schemeClr val="hlink"/>
                  </a:solidFill>
                  <a:latin typeface="Times New Roman" pitchFamily="18" charset="0"/>
                </a:rPr>
                <a:t>Note</a:t>
              </a:r>
            </a:p>
          </p:txBody>
        </p:sp>
      </p:gr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6588" y="4293096"/>
            <a:ext cx="8126412" cy="1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6005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repeatCount="2000" fill="hold" nodeType="clickEffect">
                                  <p:stCondLst>
                                    <p:cond delay="0"/>
                                  </p:stCondLst>
                                  <p:childTnLst>
                                    <p:anim calcmode="discrete" valueType="str">
                                      <p:cBhvr>
                                        <p:cTn id="10" dur="1000" fill="hold"/>
                                        <p:tgtEl>
                                          <p:spTgt spid="706572"/>
                                        </p:tgtEl>
                                        <p:attrNameLst>
                                          <p:attrName>style.visibility</p:attrName>
                                        </p:attrNameLst>
                                      </p:cBhvr>
                                      <p:tavLst>
                                        <p:tav tm="0">
                                          <p:val>
                                            <p:strVal val="hidden"/>
                                          </p:val>
                                        </p:tav>
                                        <p:tav tm="50000">
                                          <p:val>
                                            <p:strVal val="visible"/>
                                          </p:val>
                                        </p:tav>
                                      </p:tavLst>
                                    </p:anim>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06569"/>
                                        </p:tgtEl>
                                        <p:attrNameLst>
                                          <p:attrName>style.visibility</p:attrName>
                                        </p:attrNameLst>
                                      </p:cBhvr>
                                      <p:to>
                                        <p:strVal val="visible"/>
                                      </p:to>
                                    </p:set>
                                    <p:animEffect transition="in" filter="checkerboard(across)">
                                      <p:cBhvr>
                                        <p:cTn id="14" dur="500"/>
                                        <p:tgtEl>
                                          <p:spTgt spid="706569"/>
                                        </p:tgtEl>
                                      </p:cBhvr>
                                    </p:animEffect>
                                  </p:childTnLst>
                                </p:cTn>
                              </p:par>
                            </p:childTnLst>
                          </p:cTn>
                        </p:par>
                        <p:par>
                          <p:cTn id="15" fill="hold" nodeType="afterGroup">
                            <p:stCondLst>
                              <p:cond delay="2500"/>
                            </p:stCondLst>
                            <p:childTnLst>
                              <p:par>
                                <p:cTn id="16" presetID="5" presetClass="entr" presetSubtype="10" fill="hold" grpId="0" nodeType="afterEffect">
                                  <p:stCondLst>
                                    <p:cond delay="0"/>
                                  </p:stCondLst>
                                  <p:childTnLst>
                                    <p:set>
                                      <p:cBhvr>
                                        <p:cTn id="17" dur="1" fill="hold">
                                          <p:stCondLst>
                                            <p:cond delay="0"/>
                                          </p:stCondLst>
                                        </p:cTn>
                                        <p:tgtEl>
                                          <p:spTgt spid="706570"/>
                                        </p:tgtEl>
                                        <p:attrNameLst>
                                          <p:attrName>style.visibility</p:attrName>
                                        </p:attrNameLst>
                                      </p:cBhvr>
                                      <p:to>
                                        <p:strVal val="visible"/>
                                      </p:to>
                                    </p:set>
                                    <p:animEffect transition="in" filter="checkerboard(across)">
                                      <p:cBhvr>
                                        <p:cTn id="18" dur="500"/>
                                        <p:tgtEl>
                                          <p:spTgt spid="706570"/>
                                        </p:tgtEl>
                                      </p:cBhvr>
                                    </p:animEffect>
                                  </p:childTnLst>
                                </p:cTn>
                              </p:par>
                            </p:childTnLst>
                          </p:cTn>
                        </p:par>
                        <p:par>
                          <p:cTn id="19" fill="hold" nodeType="afterGroup">
                            <p:stCondLst>
                              <p:cond delay="3000"/>
                            </p:stCondLst>
                            <p:childTnLst>
                              <p:par>
                                <p:cTn id="20" presetID="5" presetClass="entr" presetSubtype="10" fill="hold" grpId="0" nodeType="afterEffect">
                                  <p:stCondLst>
                                    <p:cond delay="0"/>
                                  </p:stCondLst>
                                  <p:childTnLst>
                                    <p:set>
                                      <p:cBhvr>
                                        <p:cTn id="21" dur="1" fill="hold">
                                          <p:stCondLst>
                                            <p:cond delay="0"/>
                                          </p:stCondLst>
                                        </p:cTn>
                                        <p:tgtEl>
                                          <p:spTgt spid="706571"/>
                                        </p:tgtEl>
                                        <p:attrNameLst>
                                          <p:attrName>style.visibility</p:attrName>
                                        </p:attrNameLst>
                                      </p:cBhvr>
                                      <p:to>
                                        <p:strVal val="visible"/>
                                      </p:to>
                                    </p:set>
                                    <p:animEffect transition="in" filter="checkerboard(across)">
                                      <p:cBhvr>
                                        <p:cTn id="22" dur="500"/>
                                        <p:tgtEl>
                                          <p:spTgt spid="706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69" grpId="0" animBg="1"/>
      <p:bldP spid="706570" grpId="0" animBg="1"/>
      <p:bldP spid="70657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Footer Placeholder 5"/>
          <p:cNvSpPr>
            <a:spLocks noGrp="1"/>
          </p:cNvSpPr>
          <p:nvPr>
            <p:ph type="ftr" sz="quarter" idx="11"/>
          </p:nvPr>
        </p:nvSpPr>
        <p:spPr/>
        <p:txBody>
          <a:bodyPr/>
          <a:lstStyle/>
          <a:p>
            <a:r>
              <a:rPr lang="en-US"/>
              <a:t>5: DataLink Layer</a:t>
            </a:r>
          </a:p>
        </p:txBody>
      </p:sp>
      <p:sp>
        <p:nvSpPr>
          <p:cNvPr id="662" name="Slide Number Placeholder 6"/>
          <p:cNvSpPr>
            <a:spLocks noGrp="1"/>
          </p:cNvSpPr>
          <p:nvPr>
            <p:ph type="sldNum" sz="quarter" idx="12"/>
          </p:nvPr>
        </p:nvSpPr>
        <p:spPr/>
        <p:txBody>
          <a:bodyPr/>
          <a:lstStyle/>
          <a:p>
            <a:r>
              <a:rPr lang="en-US"/>
              <a:t>5-</a:t>
            </a:r>
            <a:fld id="{8533F974-03D6-42A1-A9C6-E146D55C29C9}" type="slidenum">
              <a:rPr lang="en-US"/>
              <a:pPr/>
              <a:t>34</a:t>
            </a:fld>
            <a:endParaRPr lang="en-US"/>
          </a:p>
        </p:txBody>
      </p:sp>
      <p:sp>
        <p:nvSpPr>
          <p:cNvPr id="302082" name="Rectangle 2"/>
          <p:cNvSpPr>
            <a:spLocks noGrp="1" noChangeArrowheads="1"/>
          </p:cNvSpPr>
          <p:nvPr>
            <p:ph type="title"/>
          </p:nvPr>
        </p:nvSpPr>
        <p:spPr>
          <a:xfrm>
            <a:off x="304800" y="228600"/>
            <a:ext cx="8382000" cy="1143000"/>
          </a:xfrm>
        </p:spPr>
        <p:txBody>
          <a:bodyPr/>
          <a:lstStyle/>
          <a:p>
            <a:r>
              <a:rPr lang="en-US"/>
              <a:t>Link Layer: Introduction</a:t>
            </a:r>
          </a:p>
        </p:txBody>
      </p:sp>
      <p:sp>
        <p:nvSpPr>
          <p:cNvPr id="302083" name="Rectangle 3"/>
          <p:cNvSpPr>
            <a:spLocks noGrp="1" noChangeArrowheads="1"/>
          </p:cNvSpPr>
          <p:nvPr>
            <p:ph type="body" sz="half" idx="1"/>
          </p:nvPr>
        </p:nvSpPr>
        <p:spPr>
          <a:xfrm>
            <a:off x="827584" y="1268760"/>
            <a:ext cx="4267200" cy="3802063"/>
          </a:xfrm>
        </p:spPr>
        <p:txBody>
          <a:bodyPr/>
          <a:lstStyle/>
          <a:p>
            <a:pPr>
              <a:buFont typeface="ZapfDingbats" pitchFamily="82" charset="2"/>
              <a:buNone/>
            </a:pPr>
            <a:r>
              <a:rPr lang="en-US" sz="2400" u="sng" dirty="0">
                <a:solidFill>
                  <a:srgbClr val="FF0000"/>
                </a:solidFill>
              </a:rPr>
              <a:t>Some terminology:</a:t>
            </a:r>
            <a:endParaRPr lang="en-US" sz="2400" dirty="0"/>
          </a:p>
          <a:p>
            <a:r>
              <a:rPr lang="en-US" sz="2000" dirty="0"/>
              <a:t>hosts and routers are </a:t>
            </a:r>
            <a:r>
              <a:rPr lang="en-US" sz="2000" b="1" dirty="0">
                <a:solidFill>
                  <a:srgbClr val="FF0000"/>
                </a:solidFill>
              </a:rPr>
              <a:t>nodes</a:t>
            </a:r>
          </a:p>
          <a:p>
            <a:r>
              <a:rPr lang="en-US" sz="2000" dirty="0"/>
              <a:t>communication channels that connect adjacent nodes along communication path are </a:t>
            </a:r>
            <a:r>
              <a:rPr lang="en-US" sz="2000" b="1" dirty="0">
                <a:solidFill>
                  <a:srgbClr val="FF0000"/>
                </a:solidFill>
              </a:rPr>
              <a:t>links</a:t>
            </a:r>
          </a:p>
          <a:p>
            <a:pPr lvl="1"/>
            <a:r>
              <a:rPr lang="en-US" sz="1800" dirty="0"/>
              <a:t>wired links</a:t>
            </a:r>
          </a:p>
          <a:p>
            <a:pPr lvl="1"/>
            <a:r>
              <a:rPr lang="en-US" sz="1800" dirty="0"/>
              <a:t>wireless links</a:t>
            </a:r>
          </a:p>
          <a:p>
            <a:pPr lvl="1"/>
            <a:r>
              <a:rPr lang="en-US" sz="1800" dirty="0"/>
              <a:t>LANs</a:t>
            </a:r>
            <a:endParaRPr lang="en-US" sz="1800" b="1" dirty="0">
              <a:solidFill>
                <a:srgbClr val="FF0000"/>
              </a:solidFill>
            </a:endParaRPr>
          </a:p>
          <a:p>
            <a:r>
              <a:rPr lang="en-US" sz="2000" dirty="0"/>
              <a:t>layer-2 packet is a </a:t>
            </a:r>
            <a:r>
              <a:rPr lang="en-US" sz="2000" b="1" dirty="0">
                <a:solidFill>
                  <a:srgbClr val="FF0000"/>
                </a:solidFill>
              </a:rPr>
              <a:t>frame</a:t>
            </a:r>
            <a:r>
              <a:rPr lang="en-US" sz="2000" b="1" dirty="0"/>
              <a:t>,</a:t>
            </a:r>
            <a:r>
              <a:rPr lang="en-US" sz="2000" b="1" dirty="0">
                <a:solidFill>
                  <a:srgbClr val="FF0000"/>
                </a:solidFill>
              </a:rPr>
              <a:t> </a:t>
            </a:r>
            <a:r>
              <a:rPr lang="en-US" sz="2000" dirty="0"/>
              <a:t>encapsulates datagram</a:t>
            </a:r>
          </a:p>
          <a:p>
            <a:pPr>
              <a:buFont typeface="ZapfDingbats" pitchFamily="82" charset="2"/>
              <a:buNone/>
            </a:pPr>
            <a:endParaRPr lang="en-US" sz="2400" dirty="0"/>
          </a:p>
          <a:p>
            <a:endParaRPr lang="en-US" sz="2400" dirty="0"/>
          </a:p>
        </p:txBody>
      </p:sp>
      <p:sp>
        <p:nvSpPr>
          <p:cNvPr id="302547" name="Text Box 467"/>
          <p:cNvSpPr txBox="1">
            <a:spLocks noChangeArrowheads="1"/>
          </p:cNvSpPr>
          <p:nvPr/>
        </p:nvSpPr>
        <p:spPr bwMode="auto">
          <a:xfrm>
            <a:off x="899592" y="5301208"/>
            <a:ext cx="5616575" cy="1206500"/>
          </a:xfrm>
          <a:prstGeom prst="rect">
            <a:avLst/>
          </a:prstGeom>
          <a:noFill/>
          <a:ln w="19050">
            <a:solidFill>
              <a:srgbClr val="FF0000"/>
            </a:solidFill>
            <a:miter lim="800000"/>
            <a:headEnd/>
            <a:tailEnd/>
          </a:ln>
          <a:effectLst/>
        </p:spPr>
        <p:txBody>
          <a:bodyPr wrap="none">
            <a:spAutoFit/>
          </a:bodyPr>
          <a:lstStyle/>
          <a:p>
            <a:r>
              <a:rPr lang="en-US" sz="2400" b="1" i="0">
                <a:solidFill>
                  <a:srgbClr val="FF0000"/>
                </a:solidFill>
              </a:rPr>
              <a:t>data-link layer</a:t>
            </a:r>
            <a:r>
              <a:rPr lang="en-US" sz="2400" i="0"/>
              <a:t> has responsibility of </a:t>
            </a:r>
          </a:p>
          <a:p>
            <a:r>
              <a:rPr lang="en-US" sz="2400" i="0"/>
              <a:t>transferring datagram from one node </a:t>
            </a:r>
          </a:p>
          <a:p>
            <a:r>
              <a:rPr lang="en-US" sz="2400" i="0"/>
              <a:t>to adjacent node over a link</a:t>
            </a:r>
            <a:endParaRPr lang="en-US" i="0"/>
          </a:p>
        </p:txBody>
      </p:sp>
      <p:sp>
        <p:nvSpPr>
          <p:cNvPr id="312329" name="Freeform 9"/>
          <p:cNvSpPr>
            <a:spLocks/>
          </p:cNvSpPr>
          <p:nvPr/>
        </p:nvSpPr>
        <p:spPr bwMode="auto">
          <a:xfrm>
            <a:off x="6710363" y="3457575"/>
            <a:ext cx="1314450" cy="674688"/>
          </a:xfrm>
          <a:custGeom>
            <a:avLst/>
            <a:gdLst/>
            <a:ahLst/>
            <a:cxnLst>
              <a:cxn ang="0">
                <a:pos x="382" y="30"/>
              </a:cxn>
              <a:cxn ang="0">
                <a:pos x="370" y="30"/>
              </a:cxn>
              <a:cxn ang="0">
                <a:pos x="126" y="32"/>
              </a:cxn>
              <a:cxn ang="0">
                <a:pos x="6" y="126"/>
              </a:cxn>
              <a:cxn ang="0">
                <a:pos x="92" y="274"/>
              </a:cxn>
              <a:cxn ang="0">
                <a:pos x="292" y="384"/>
              </a:cxn>
              <a:cxn ang="0">
                <a:pos x="540" y="416"/>
              </a:cxn>
              <a:cxn ang="0">
                <a:pos x="698" y="330"/>
              </a:cxn>
              <a:cxn ang="0">
                <a:pos x="776" y="170"/>
              </a:cxn>
              <a:cxn ang="0">
                <a:pos x="792" y="22"/>
              </a:cxn>
              <a:cxn ang="0">
                <a:pos x="560" y="38"/>
              </a:cxn>
              <a:cxn ang="0">
                <a:pos x="382" y="30"/>
              </a:cxn>
            </a:cxnLst>
            <a:rect l="0" t="0" r="r" b="b"/>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a:effectLst/>
        </p:spPr>
        <p:txBody>
          <a:bodyPr/>
          <a:lstStyle/>
          <a:p>
            <a:endParaRPr lang="en-US"/>
          </a:p>
        </p:txBody>
      </p:sp>
      <p:sp>
        <p:nvSpPr>
          <p:cNvPr id="312330" name="Freeform 10"/>
          <p:cNvSpPr>
            <a:spLocks/>
          </p:cNvSpPr>
          <p:nvPr/>
        </p:nvSpPr>
        <p:spPr bwMode="auto">
          <a:xfrm>
            <a:off x="6729413" y="1931988"/>
            <a:ext cx="1730375" cy="1044575"/>
          </a:xfrm>
          <a:custGeom>
            <a:avLst/>
            <a:gdLst/>
            <a:ahLst/>
            <a:cxnLst>
              <a:cxn ang="0">
                <a:pos x="424" y="10"/>
              </a:cxn>
              <a:cxn ang="0">
                <a:pos x="288" y="70"/>
              </a:cxn>
              <a:cxn ang="0">
                <a:pos x="96" y="100"/>
              </a:cxn>
              <a:cxn ang="0">
                <a:pos x="14" y="336"/>
              </a:cxn>
              <a:cxn ang="0">
                <a:pos x="180" y="444"/>
              </a:cxn>
              <a:cxn ang="0">
                <a:pos x="346" y="426"/>
              </a:cxn>
              <a:cxn ang="0">
                <a:pos x="584" y="444"/>
              </a:cxn>
              <a:cxn ang="0">
                <a:pos x="698" y="434"/>
              </a:cxn>
              <a:cxn ang="0">
                <a:pos x="752" y="372"/>
              </a:cxn>
              <a:cxn ang="0">
                <a:pos x="750" y="158"/>
              </a:cxn>
              <a:cxn ang="0">
                <a:pos x="662" y="34"/>
              </a:cxn>
              <a:cxn ang="0">
                <a:pos x="424" y="10"/>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a:effectLst/>
        </p:spPr>
        <p:txBody>
          <a:bodyPr/>
          <a:lstStyle/>
          <a:p>
            <a:endParaRPr lang="en-US"/>
          </a:p>
        </p:txBody>
      </p:sp>
      <p:sp>
        <p:nvSpPr>
          <p:cNvPr id="312331" name="Freeform 11"/>
          <p:cNvSpPr>
            <a:spLocks/>
          </p:cNvSpPr>
          <p:nvPr/>
        </p:nvSpPr>
        <p:spPr bwMode="auto">
          <a:xfrm>
            <a:off x="4989513" y="1639888"/>
            <a:ext cx="1644650" cy="1071562"/>
          </a:xfrm>
          <a:custGeom>
            <a:avLst/>
            <a:gdLst/>
            <a:ahLst/>
            <a:cxnLst>
              <a:cxn ang="0">
                <a:pos x="648" y="11"/>
              </a:cxn>
              <a:cxn ang="0">
                <a:pos x="390" y="53"/>
              </a:cxn>
              <a:cxn ang="0">
                <a:pos x="206" y="129"/>
              </a:cxn>
              <a:cxn ang="0">
                <a:pos x="152" y="229"/>
              </a:cxn>
              <a:cxn ang="0">
                <a:pos x="22" y="297"/>
              </a:cxn>
              <a:cxn ang="0">
                <a:pos x="18" y="459"/>
              </a:cxn>
              <a:cxn ang="0">
                <a:pos x="132" y="489"/>
              </a:cxn>
              <a:cxn ang="0">
                <a:pos x="458" y="489"/>
              </a:cxn>
              <a:cxn ang="0">
                <a:pos x="598" y="555"/>
              </a:cxn>
              <a:cxn ang="0">
                <a:pos x="752" y="657"/>
              </a:cxn>
              <a:cxn ang="0">
                <a:pos x="870" y="661"/>
              </a:cxn>
              <a:cxn ang="0">
                <a:pos x="952" y="603"/>
              </a:cxn>
              <a:cxn ang="0">
                <a:pos x="992" y="445"/>
              </a:cxn>
              <a:cxn ang="0">
                <a:pos x="1018" y="291"/>
              </a:cxn>
              <a:cxn ang="0">
                <a:pos x="1022" y="107"/>
              </a:cxn>
              <a:cxn ang="0">
                <a:pos x="934" y="17"/>
              </a:cxn>
              <a:cxn ang="0">
                <a:pos x="776" y="3"/>
              </a:cxn>
              <a:cxn ang="0">
                <a:pos x="648" y="11"/>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a:effectLst/>
        </p:spPr>
        <p:txBody>
          <a:bodyPr/>
          <a:lstStyle/>
          <a:p>
            <a:endParaRPr lang="en-US"/>
          </a:p>
        </p:txBody>
      </p:sp>
      <p:grpSp>
        <p:nvGrpSpPr>
          <p:cNvPr id="2" name="Group 12"/>
          <p:cNvGrpSpPr>
            <a:grpSpLocks/>
          </p:cNvGrpSpPr>
          <p:nvPr/>
        </p:nvGrpSpPr>
        <p:grpSpPr bwMode="auto">
          <a:xfrm>
            <a:off x="5076825" y="2974975"/>
            <a:ext cx="1458913" cy="933450"/>
            <a:chOff x="2889" y="1631"/>
            <a:chExt cx="980" cy="743"/>
          </a:xfrm>
        </p:grpSpPr>
        <p:sp>
          <p:nvSpPr>
            <p:cNvPr id="312333" name="Rectangle 13"/>
            <p:cNvSpPr>
              <a:spLocks noChangeArrowheads="1"/>
            </p:cNvSpPr>
            <p:nvPr/>
          </p:nvSpPr>
          <p:spPr bwMode="auto">
            <a:xfrm>
              <a:off x="3046" y="1841"/>
              <a:ext cx="663" cy="533"/>
            </a:xfrm>
            <a:prstGeom prst="rect">
              <a:avLst/>
            </a:prstGeom>
            <a:solidFill>
              <a:srgbClr val="DDDDDD"/>
            </a:solidFill>
            <a:ln w="9525">
              <a:noFill/>
              <a:miter lim="800000"/>
              <a:headEnd/>
              <a:tailEnd/>
            </a:ln>
            <a:effectLst/>
          </p:spPr>
          <p:txBody>
            <a:bodyPr wrap="none" anchor="ctr"/>
            <a:lstStyle/>
            <a:p>
              <a:endParaRPr lang="en-US"/>
            </a:p>
          </p:txBody>
        </p:sp>
        <p:sp>
          <p:nvSpPr>
            <p:cNvPr id="312334" name="AutoShape 14"/>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a:effectLst/>
          </p:spPr>
          <p:txBody>
            <a:bodyPr wrap="none" anchor="ctr"/>
            <a:lstStyle/>
            <a:p>
              <a:pPr algn="ctr"/>
              <a:endParaRPr lang="en-US" sz="2400" i="0">
                <a:solidFill>
                  <a:srgbClr val="00CCFF"/>
                </a:solidFill>
                <a:latin typeface="Times New Roman" pitchFamily="18" charset="0"/>
              </a:endParaRPr>
            </a:p>
          </p:txBody>
        </p:sp>
      </p:grpSp>
      <p:sp>
        <p:nvSpPr>
          <p:cNvPr id="312335" name="Line 15"/>
          <p:cNvSpPr>
            <a:spLocks noChangeShapeType="1"/>
          </p:cNvSpPr>
          <p:nvPr/>
        </p:nvSpPr>
        <p:spPr bwMode="auto">
          <a:xfrm flipH="1">
            <a:off x="5854700" y="2020888"/>
            <a:ext cx="92075" cy="311150"/>
          </a:xfrm>
          <a:prstGeom prst="line">
            <a:avLst/>
          </a:prstGeom>
          <a:noFill/>
          <a:ln w="9525">
            <a:solidFill>
              <a:srgbClr val="FF3300"/>
            </a:solidFill>
            <a:round/>
            <a:headEnd/>
            <a:tailEnd/>
          </a:ln>
          <a:effectLst/>
        </p:spPr>
        <p:txBody>
          <a:bodyPr wrap="none"/>
          <a:lstStyle/>
          <a:p>
            <a:endParaRPr lang="en-US"/>
          </a:p>
        </p:txBody>
      </p:sp>
      <p:sp>
        <p:nvSpPr>
          <p:cNvPr id="312336" name="Line 16"/>
          <p:cNvSpPr>
            <a:spLocks noChangeShapeType="1"/>
          </p:cNvSpPr>
          <p:nvPr/>
        </p:nvSpPr>
        <p:spPr bwMode="auto">
          <a:xfrm>
            <a:off x="5946775" y="2020888"/>
            <a:ext cx="90488" cy="309562"/>
          </a:xfrm>
          <a:prstGeom prst="line">
            <a:avLst/>
          </a:prstGeom>
          <a:noFill/>
          <a:ln w="9525">
            <a:solidFill>
              <a:srgbClr val="FF3300"/>
            </a:solidFill>
            <a:round/>
            <a:headEnd/>
            <a:tailEnd/>
          </a:ln>
          <a:effectLst/>
        </p:spPr>
        <p:txBody>
          <a:bodyPr wrap="none"/>
          <a:lstStyle/>
          <a:p>
            <a:endParaRPr lang="en-US"/>
          </a:p>
        </p:txBody>
      </p:sp>
      <p:sp>
        <p:nvSpPr>
          <p:cNvPr id="312337" name="Line 17"/>
          <p:cNvSpPr>
            <a:spLocks noChangeShapeType="1"/>
          </p:cNvSpPr>
          <p:nvPr/>
        </p:nvSpPr>
        <p:spPr bwMode="auto">
          <a:xfrm>
            <a:off x="5854700" y="2330450"/>
            <a:ext cx="92075" cy="33338"/>
          </a:xfrm>
          <a:prstGeom prst="line">
            <a:avLst/>
          </a:prstGeom>
          <a:noFill/>
          <a:ln w="9525">
            <a:solidFill>
              <a:srgbClr val="FF3300"/>
            </a:solidFill>
            <a:round/>
            <a:headEnd/>
            <a:tailEnd/>
          </a:ln>
          <a:effectLst/>
        </p:spPr>
        <p:txBody>
          <a:bodyPr wrap="none"/>
          <a:lstStyle/>
          <a:p>
            <a:endParaRPr lang="en-US"/>
          </a:p>
        </p:txBody>
      </p:sp>
      <p:sp>
        <p:nvSpPr>
          <p:cNvPr id="312338" name="Line 18"/>
          <p:cNvSpPr>
            <a:spLocks noChangeShapeType="1"/>
          </p:cNvSpPr>
          <p:nvPr/>
        </p:nvSpPr>
        <p:spPr bwMode="auto">
          <a:xfrm flipH="1">
            <a:off x="5946775" y="2330450"/>
            <a:ext cx="90488" cy="33338"/>
          </a:xfrm>
          <a:prstGeom prst="line">
            <a:avLst/>
          </a:prstGeom>
          <a:noFill/>
          <a:ln w="9525">
            <a:solidFill>
              <a:srgbClr val="FF3300"/>
            </a:solidFill>
            <a:round/>
            <a:headEnd/>
            <a:tailEnd/>
          </a:ln>
          <a:effectLst/>
        </p:spPr>
        <p:txBody>
          <a:bodyPr wrap="none"/>
          <a:lstStyle/>
          <a:p>
            <a:endParaRPr lang="en-US"/>
          </a:p>
        </p:txBody>
      </p:sp>
      <p:sp>
        <p:nvSpPr>
          <p:cNvPr id="312339" name="Line 19"/>
          <p:cNvSpPr>
            <a:spLocks noChangeShapeType="1"/>
          </p:cNvSpPr>
          <p:nvPr/>
        </p:nvSpPr>
        <p:spPr bwMode="auto">
          <a:xfrm>
            <a:off x="5946775" y="2027238"/>
            <a:ext cx="0" cy="336550"/>
          </a:xfrm>
          <a:prstGeom prst="line">
            <a:avLst/>
          </a:prstGeom>
          <a:noFill/>
          <a:ln w="9525">
            <a:solidFill>
              <a:srgbClr val="FF3300"/>
            </a:solidFill>
            <a:round/>
            <a:headEnd/>
            <a:tailEnd/>
          </a:ln>
          <a:effectLst/>
        </p:spPr>
        <p:txBody>
          <a:bodyPr wrap="none"/>
          <a:lstStyle/>
          <a:p>
            <a:endParaRPr lang="en-US"/>
          </a:p>
        </p:txBody>
      </p:sp>
      <p:sp>
        <p:nvSpPr>
          <p:cNvPr id="312340" name="Line 20"/>
          <p:cNvSpPr>
            <a:spLocks noChangeShapeType="1"/>
          </p:cNvSpPr>
          <p:nvPr/>
        </p:nvSpPr>
        <p:spPr bwMode="auto">
          <a:xfrm flipV="1">
            <a:off x="5854700" y="2298700"/>
            <a:ext cx="92075" cy="33338"/>
          </a:xfrm>
          <a:prstGeom prst="line">
            <a:avLst/>
          </a:prstGeom>
          <a:noFill/>
          <a:ln w="9525">
            <a:solidFill>
              <a:srgbClr val="FF3300"/>
            </a:solidFill>
            <a:round/>
            <a:headEnd/>
            <a:tailEnd/>
          </a:ln>
          <a:effectLst/>
        </p:spPr>
        <p:txBody>
          <a:bodyPr wrap="none"/>
          <a:lstStyle/>
          <a:p>
            <a:endParaRPr lang="en-US"/>
          </a:p>
        </p:txBody>
      </p:sp>
      <p:sp>
        <p:nvSpPr>
          <p:cNvPr id="312341" name="Line 21"/>
          <p:cNvSpPr>
            <a:spLocks noChangeShapeType="1"/>
          </p:cNvSpPr>
          <p:nvPr/>
        </p:nvSpPr>
        <p:spPr bwMode="auto">
          <a:xfrm flipH="1" flipV="1">
            <a:off x="5946775" y="2298700"/>
            <a:ext cx="90488" cy="31750"/>
          </a:xfrm>
          <a:prstGeom prst="line">
            <a:avLst/>
          </a:prstGeom>
          <a:noFill/>
          <a:ln w="9525">
            <a:solidFill>
              <a:srgbClr val="FF3300"/>
            </a:solidFill>
            <a:round/>
            <a:headEnd/>
            <a:tailEnd/>
          </a:ln>
          <a:effectLst/>
        </p:spPr>
        <p:txBody>
          <a:bodyPr wrap="none"/>
          <a:lstStyle/>
          <a:p>
            <a:endParaRPr lang="en-US"/>
          </a:p>
        </p:txBody>
      </p:sp>
      <p:sp>
        <p:nvSpPr>
          <p:cNvPr id="312342" name="Line 22"/>
          <p:cNvSpPr>
            <a:spLocks noChangeShapeType="1"/>
          </p:cNvSpPr>
          <p:nvPr/>
        </p:nvSpPr>
        <p:spPr bwMode="auto">
          <a:xfrm>
            <a:off x="5894388" y="2195513"/>
            <a:ext cx="52387" cy="26987"/>
          </a:xfrm>
          <a:prstGeom prst="line">
            <a:avLst/>
          </a:prstGeom>
          <a:noFill/>
          <a:ln w="9525">
            <a:solidFill>
              <a:srgbClr val="FF3300"/>
            </a:solidFill>
            <a:round/>
            <a:headEnd/>
            <a:tailEnd/>
          </a:ln>
          <a:effectLst/>
        </p:spPr>
        <p:txBody>
          <a:bodyPr wrap="none"/>
          <a:lstStyle/>
          <a:p>
            <a:endParaRPr lang="en-US"/>
          </a:p>
        </p:txBody>
      </p:sp>
      <p:sp>
        <p:nvSpPr>
          <p:cNvPr id="312343" name="Line 23"/>
          <p:cNvSpPr>
            <a:spLocks noChangeShapeType="1"/>
          </p:cNvSpPr>
          <p:nvPr/>
        </p:nvSpPr>
        <p:spPr bwMode="auto">
          <a:xfrm flipV="1">
            <a:off x="5946775" y="2195513"/>
            <a:ext cx="55563" cy="26987"/>
          </a:xfrm>
          <a:prstGeom prst="line">
            <a:avLst/>
          </a:prstGeom>
          <a:noFill/>
          <a:ln w="9525">
            <a:solidFill>
              <a:srgbClr val="FF3300"/>
            </a:solidFill>
            <a:round/>
            <a:headEnd/>
            <a:tailEnd/>
          </a:ln>
          <a:effectLst/>
        </p:spPr>
        <p:txBody>
          <a:bodyPr wrap="none"/>
          <a:lstStyle/>
          <a:p>
            <a:endParaRPr lang="en-US"/>
          </a:p>
        </p:txBody>
      </p:sp>
      <p:sp>
        <p:nvSpPr>
          <p:cNvPr id="312344" name="Line 24"/>
          <p:cNvSpPr>
            <a:spLocks noChangeShapeType="1"/>
          </p:cNvSpPr>
          <p:nvPr/>
        </p:nvSpPr>
        <p:spPr bwMode="auto">
          <a:xfrm>
            <a:off x="5876925" y="2241550"/>
            <a:ext cx="66675" cy="34925"/>
          </a:xfrm>
          <a:prstGeom prst="line">
            <a:avLst/>
          </a:prstGeom>
          <a:noFill/>
          <a:ln w="9525">
            <a:solidFill>
              <a:srgbClr val="FF3300"/>
            </a:solidFill>
            <a:round/>
            <a:headEnd/>
            <a:tailEnd/>
          </a:ln>
          <a:effectLst/>
        </p:spPr>
        <p:txBody>
          <a:bodyPr wrap="none"/>
          <a:lstStyle/>
          <a:p>
            <a:endParaRPr lang="en-US"/>
          </a:p>
        </p:txBody>
      </p:sp>
      <p:sp>
        <p:nvSpPr>
          <p:cNvPr id="312345" name="Line 25"/>
          <p:cNvSpPr>
            <a:spLocks noChangeShapeType="1"/>
          </p:cNvSpPr>
          <p:nvPr/>
        </p:nvSpPr>
        <p:spPr bwMode="auto">
          <a:xfrm flipV="1">
            <a:off x="5946775" y="2247900"/>
            <a:ext cx="68263" cy="31750"/>
          </a:xfrm>
          <a:prstGeom prst="line">
            <a:avLst/>
          </a:prstGeom>
          <a:noFill/>
          <a:ln w="9525">
            <a:solidFill>
              <a:srgbClr val="FF3300"/>
            </a:solidFill>
            <a:round/>
            <a:headEnd/>
            <a:tailEnd/>
          </a:ln>
          <a:effectLst/>
        </p:spPr>
        <p:txBody>
          <a:bodyPr wrap="none"/>
          <a:lstStyle/>
          <a:p>
            <a:endParaRPr lang="en-US"/>
          </a:p>
        </p:txBody>
      </p:sp>
      <p:sp>
        <p:nvSpPr>
          <p:cNvPr id="312346" name="Line 26"/>
          <p:cNvSpPr>
            <a:spLocks noChangeShapeType="1"/>
          </p:cNvSpPr>
          <p:nvPr/>
        </p:nvSpPr>
        <p:spPr bwMode="auto">
          <a:xfrm flipV="1">
            <a:off x="5946775" y="2149475"/>
            <a:ext cx="34925" cy="12700"/>
          </a:xfrm>
          <a:prstGeom prst="line">
            <a:avLst/>
          </a:prstGeom>
          <a:noFill/>
          <a:ln w="9525">
            <a:solidFill>
              <a:srgbClr val="FF3300"/>
            </a:solidFill>
            <a:round/>
            <a:headEnd/>
            <a:tailEnd/>
          </a:ln>
          <a:effectLst/>
        </p:spPr>
        <p:txBody>
          <a:bodyPr wrap="none"/>
          <a:lstStyle/>
          <a:p>
            <a:endParaRPr lang="en-US"/>
          </a:p>
        </p:txBody>
      </p:sp>
      <p:sp>
        <p:nvSpPr>
          <p:cNvPr id="312347" name="Line 27"/>
          <p:cNvSpPr>
            <a:spLocks noChangeShapeType="1"/>
          </p:cNvSpPr>
          <p:nvPr/>
        </p:nvSpPr>
        <p:spPr bwMode="auto">
          <a:xfrm flipV="1">
            <a:off x="5946775" y="2085975"/>
            <a:ext cx="22225" cy="7938"/>
          </a:xfrm>
          <a:prstGeom prst="line">
            <a:avLst/>
          </a:prstGeom>
          <a:noFill/>
          <a:ln w="9525">
            <a:solidFill>
              <a:srgbClr val="FF3300"/>
            </a:solidFill>
            <a:round/>
            <a:headEnd/>
            <a:tailEnd/>
          </a:ln>
          <a:effectLst/>
        </p:spPr>
        <p:txBody>
          <a:bodyPr wrap="none"/>
          <a:lstStyle/>
          <a:p>
            <a:endParaRPr lang="en-US"/>
          </a:p>
        </p:txBody>
      </p:sp>
      <p:sp>
        <p:nvSpPr>
          <p:cNvPr id="312348" name="Line 28"/>
          <p:cNvSpPr>
            <a:spLocks noChangeShapeType="1"/>
          </p:cNvSpPr>
          <p:nvPr/>
        </p:nvSpPr>
        <p:spPr bwMode="auto">
          <a:xfrm>
            <a:off x="5907088" y="2144713"/>
            <a:ext cx="42862" cy="17462"/>
          </a:xfrm>
          <a:prstGeom prst="line">
            <a:avLst/>
          </a:prstGeom>
          <a:noFill/>
          <a:ln w="9525">
            <a:solidFill>
              <a:srgbClr val="FF3300"/>
            </a:solidFill>
            <a:round/>
            <a:headEnd/>
            <a:tailEnd/>
          </a:ln>
          <a:effectLst/>
        </p:spPr>
        <p:txBody>
          <a:bodyPr wrap="none"/>
          <a:lstStyle/>
          <a:p>
            <a:endParaRPr lang="en-US"/>
          </a:p>
        </p:txBody>
      </p:sp>
      <p:sp>
        <p:nvSpPr>
          <p:cNvPr id="312349" name="Line 29"/>
          <p:cNvSpPr>
            <a:spLocks noChangeShapeType="1"/>
          </p:cNvSpPr>
          <p:nvPr/>
        </p:nvSpPr>
        <p:spPr bwMode="auto">
          <a:xfrm>
            <a:off x="5926138" y="2082800"/>
            <a:ext cx="23812" cy="15875"/>
          </a:xfrm>
          <a:prstGeom prst="line">
            <a:avLst/>
          </a:prstGeom>
          <a:noFill/>
          <a:ln w="9525">
            <a:solidFill>
              <a:srgbClr val="FF3300"/>
            </a:solidFill>
            <a:round/>
            <a:headEnd/>
            <a:tailEnd/>
          </a:ln>
          <a:effectLst/>
        </p:spPr>
        <p:txBody>
          <a:bodyPr wrap="none"/>
          <a:lstStyle/>
          <a:p>
            <a:endParaRPr lang="en-US"/>
          </a:p>
        </p:txBody>
      </p:sp>
      <p:grpSp>
        <p:nvGrpSpPr>
          <p:cNvPr id="3" name="Group 30"/>
          <p:cNvGrpSpPr>
            <a:grpSpLocks/>
          </p:cNvGrpSpPr>
          <p:nvPr/>
        </p:nvGrpSpPr>
        <p:grpSpPr bwMode="auto">
          <a:xfrm>
            <a:off x="5962650" y="1992313"/>
            <a:ext cx="152400" cy="58737"/>
            <a:chOff x="4227" y="1360"/>
            <a:chExt cx="863" cy="270"/>
          </a:xfrm>
        </p:grpSpPr>
        <p:sp>
          <p:nvSpPr>
            <p:cNvPr id="312351" name="Line 31"/>
            <p:cNvSpPr>
              <a:spLocks noChangeShapeType="1"/>
            </p:cNvSpPr>
            <p:nvPr/>
          </p:nvSpPr>
          <p:spPr bwMode="auto">
            <a:xfrm>
              <a:off x="4227" y="1604"/>
              <a:ext cx="0" cy="0"/>
            </a:xfrm>
            <a:prstGeom prst="line">
              <a:avLst/>
            </a:prstGeom>
            <a:noFill/>
            <a:ln w="9525">
              <a:solidFill>
                <a:srgbClr val="FF3300"/>
              </a:solidFill>
              <a:round/>
              <a:headEnd/>
              <a:tailEnd/>
            </a:ln>
            <a:effectLst/>
          </p:spPr>
          <p:txBody>
            <a:bodyPr wrap="none"/>
            <a:lstStyle/>
            <a:p>
              <a:endParaRPr lang="en-US"/>
            </a:p>
          </p:txBody>
        </p:sp>
        <p:sp>
          <p:nvSpPr>
            <p:cNvPr id="312352" name="Line 32"/>
            <p:cNvSpPr>
              <a:spLocks noChangeShapeType="1"/>
            </p:cNvSpPr>
            <p:nvPr/>
          </p:nvSpPr>
          <p:spPr bwMode="auto">
            <a:xfrm rot="6361956" flipH="1" flipV="1">
              <a:off x="4464" y="1205"/>
              <a:ext cx="189" cy="500"/>
            </a:xfrm>
            <a:prstGeom prst="line">
              <a:avLst/>
            </a:prstGeom>
            <a:noFill/>
            <a:ln w="31750">
              <a:solidFill>
                <a:srgbClr val="FF3300"/>
              </a:solidFill>
              <a:round/>
              <a:headEnd/>
              <a:tailEnd/>
            </a:ln>
            <a:effectLst/>
          </p:spPr>
          <p:txBody>
            <a:bodyPr wrap="none"/>
            <a:lstStyle/>
            <a:p>
              <a:endParaRPr lang="en-US"/>
            </a:p>
          </p:txBody>
        </p:sp>
        <p:sp>
          <p:nvSpPr>
            <p:cNvPr id="312353" name="Line 33"/>
            <p:cNvSpPr>
              <a:spLocks noChangeShapeType="1"/>
            </p:cNvSpPr>
            <p:nvPr/>
          </p:nvSpPr>
          <p:spPr bwMode="auto">
            <a:xfrm rot="6361956">
              <a:off x="4602" y="1393"/>
              <a:ext cx="189" cy="203"/>
            </a:xfrm>
            <a:prstGeom prst="line">
              <a:avLst/>
            </a:prstGeom>
            <a:noFill/>
            <a:ln w="31750">
              <a:solidFill>
                <a:srgbClr val="FF3300"/>
              </a:solidFill>
              <a:round/>
              <a:headEnd/>
              <a:tailEnd/>
            </a:ln>
            <a:effectLst/>
          </p:spPr>
          <p:txBody>
            <a:bodyPr wrap="none"/>
            <a:lstStyle/>
            <a:p>
              <a:endParaRPr lang="en-US"/>
            </a:p>
          </p:txBody>
        </p:sp>
        <p:sp>
          <p:nvSpPr>
            <p:cNvPr id="312354" name="Line 34"/>
            <p:cNvSpPr>
              <a:spLocks noChangeShapeType="1"/>
            </p:cNvSpPr>
            <p:nvPr/>
          </p:nvSpPr>
          <p:spPr bwMode="auto">
            <a:xfrm rot="6361956" flipH="1" flipV="1">
              <a:off x="4745" y="1286"/>
              <a:ext cx="189" cy="500"/>
            </a:xfrm>
            <a:prstGeom prst="line">
              <a:avLst/>
            </a:prstGeom>
            <a:noFill/>
            <a:ln w="31750">
              <a:solidFill>
                <a:srgbClr val="FF3300"/>
              </a:solidFill>
              <a:round/>
              <a:headEnd/>
              <a:tailEnd/>
            </a:ln>
            <a:effectLst/>
          </p:spPr>
          <p:txBody>
            <a:bodyPr wrap="none"/>
            <a:lstStyle/>
            <a:p>
              <a:endParaRPr lang="en-US"/>
            </a:p>
          </p:txBody>
        </p:sp>
      </p:grpSp>
      <p:grpSp>
        <p:nvGrpSpPr>
          <p:cNvPr id="4" name="Group 35"/>
          <p:cNvGrpSpPr>
            <a:grpSpLocks/>
          </p:cNvGrpSpPr>
          <p:nvPr/>
        </p:nvGrpSpPr>
        <p:grpSpPr bwMode="auto">
          <a:xfrm rot="5700496">
            <a:off x="5870575" y="1889125"/>
            <a:ext cx="168275" cy="53975"/>
            <a:chOff x="4227" y="1360"/>
            <a:chExt cx="863" cy="270"/>
          </a:xfrm>
        </p:grpSpPr>
        <p:sp>
          <p:nvSpPr>
            <p:cNvPr id="312356" name="Line 36"/>
            <p:cNvSpPr>
              <a:spLocks noChangeShapeType="1"/>
            </p:cNvSpPr>
            <p:nvPr/>
          </p:nvSpPr>
          <p:spPr bwMode="auto">
            <a:xfrm>
              <a:off x="4227" y="1604"/>
              <a:ext cx="0" cy="0"/>
            </a:xfrm>
            <a:prstGeom prst="line">
              <a:avLst/>
            </a:prstGeom>
            <a:noFill/>
            <a:ln w="9525">
              <a:solidFill>
                <a:srgbClr val="FF3300"/>
              </a:solidFill>
              <a:round/>
              <a:headEnd/>
              <a:tailEnd/>
            </a:ln>
            <a:effectLst/>
          </p:spPr>
          <p:txBody>
            <a:bodyPr wrap="none"/>
            <a:lstStyle/>
            <a:p>
              <a:endParaRPr lang="en-US"/>
            </a:p>
          </p:txBody>
        </p:sp>
        <p:sp>
          <p:nvSpPr>
            <p:cNvPr id="312357" name="Line 37"/>
            <p:cNvSpPr>
              <a:spLocks noChangeShapeType="1"/>
            </p:cNvSpPr>
            <p:nvPr/>
          </p:nvSpPr>
          <p:spPr bwMode="auto">
            <a:xfrm rot="6361956" flipH="1" flipV="1">
              <a:off x="4464" y="1205"/>
              <a:ext cx="189" cy="500"/>
            </a:xfrm>
            <a:prstGeom prst="line">
              <a:avLst/>
            </a:prstGeom>
            <a:noFill/>
            <a:ln w="31750">
              <a:solidFill>
                <a:srgbClr val="FF3300"/>
              </a:solidFill>
              <a:round/>
              <a:headEnd/>
              <a:tailEnd/>
            </a:ln>
            <a:effectLst/>
          </p:spPr>
          <p:txBody>
            <a:bodyPr wrap="none"/>
            <a:lstStyle/>
            <a:p>
              <a:endParaRPr lang="en-US"/>
            </a:p>
          </p:txBody>
        </p:sp>
        <p:sp>
          <p:nvSpPr>
            <p:cNvPr id="312358" name="Line 38"/>
            <p:cNvSpPr>
              <a:spLocks noChangeShapeType="1"/>
            </p:cNvSpPr>
            <p:nvPr/>
          </p:nvSpPr>
          <p:spPr bwMode="auto">
            <a:xfrm rot="6361956">
              <a:off x="4602" y="1393"/>
              <a:ext cx="189" cy="203"/>
            </a:xfrm>
            <a:prstGeom prst="line">
              <a:avLst/>
            </a:prstGeom>
            <a:noFill/>
            <a:ln w="31750">
              <a:solidFill>
                <a:srgbClr val="FF3300"/>
              </a:solidFill>
              <a:round/>
              <a:headEnd/>
              <a:tailEnd/>
            </a:ln>
            <a:effectLst/>
          </p:spPr>
          <p:txBody>
            <a:bodyPr wrap="none"/>
            <a:lstStyle/>
            <a:p>
              <a:endParaRPr lang="en-US"/>
            </a:p>
          </p:txBody>
        </p:sp>
        <p:sp>
          <p:nvSpPr>
            <p:cNvPr id="312359" name="Line 39"/>
            <p:cNvSpPr>
              <a:spLocks noChangeShapeType="1"/>
            </p:cNvSpPr>
            <p:nvPr/>
          </p:nvSpPr>
          <p:spPr bwMode="auto">
            <a:xfrm rot="6361956" flipH="1" flipV="1">
              <a:off x="4745" y="1286"/>
              <a:ext cx="189" cy="500"/>
            </a:xfrm>
            <a:prstGeom prst="line">
              <a:avLst/>
            </a:prstGeom>
            <a:noFill/>
            <a:ln w="31750">
              <a:solidFill>
                <a:srgbClr val="FF3300"/>
              </a:solidFill>
              <a:round/>
              <a:headEnd/>
              <a:tailEnd/>
            </a:ln>
            <a:effectLst/>
          </p:spPr>
          <p:txBody>
            <a:bodyPr wrap="none"/>
            <a:lstStyle/>
            <a:p>
              <a:endParaRPr lang="en-US"/>
            </a:p>
          </p:txBody>
        </p:sp>
      </p:grpSp>
      <p:grpSp>
        <p:nvGrpSpPr>
          <p:cNvPr id="5" name="Group 40"/>
          <p:cNvGrpSpPr>
            <a:grpSpLocks/>
          </p:cNvGrpSpPr>
          <p:nvPr/>
        </p:nvGrpSpPr>
        <p:grpSpPr bwMode="auto">
          <a:xfrm rot="10800000">
            <a:off x="5778500" y="1985963"/>
            <a:ext cx="152400" cy="58737"/>
            <a:chOff x="4227" y="1360"/>
            <a:chExt cx="863" cy="270"/>
          </a:xfrm>
        </p:grpSpPr>
        <p:sp>
          <p:nvSpPr>
            <p:cNvPr id="312361" name="Line 41"/>
            <p:cNvSpPr>
              <a:spLocks noChangeShapeType="1"/>
            </p:cNvSpPr>
            <p:nvPr/>
          </p:nvSpPr>
          <p:spPr bwMode="auto">
            <a:xfrm>
              <a:off x="4227" y="1604"/>
              <a:ext cx="0" cy="0"/>
            </a:xfrm>
            <a:prstGeom prst="line">
              <a:avLst/>
            </a:prstGeom>
            <a:noFill/>
            <a:ln w="9525">
              <a:solidFill>
                <a:srgbClr val="FF3300"/>
              </a:solidFill>
              <a:round/>
              <a:headEnd/>
              <a:tailEnd/>
            </a:ln>
            <a:effectLst/>
          </p:spPr>
          <p:txBody>
            <a:bodyPr wrap="none"/>
            <a:lstStyle/>
            <a:p>
              <a:endParaRPr lang="en-US"/>
            </a:p>
          </p:txBody>
        </p:sp>
        <p:sp>
          <p:nvSpPr>
            <p:cNvPr id="312362" name="Line 42"/>
            <p:cNvSpPr>
              <a:spLocks noChangeShapeType="1"/>
            </p:cNvSpPr>
            <p:nvPr/>
          </p:nvSpPr>
          <p:spPr bwMode="auto">
            <a:xfrm rot="6361956" flipH="1" flipV="1">
              <a:off x="4464" y="1205"/>
              <a:ext cx="189" cy="500"/>
            </a:xfrm>
            <a:prstGeom prst="line">
              <a:avLst/>
            </a:prstGeom>
            <a:noFill/>
            <a:ln w="31750">
              <a:solidFill>
                <a:srgbClr val="FF3300"/>
              </a:solidFill>
              <a:round/>
              <a:headEnd/>
              <a:tailEnd/>
            </a:ln>
            <a:effectLst/>
          </p:spPr>
          <p:txBody>
            <a:bodyPr wrap="none"/>
            <a:lstStyle/>
            <a:p>
              <a:endParaRPr lang="en-US"/>
            </a:p>
          </p:txBody>
        </p:sp>
        <p:sp>
          <p:nvSpPr>
            <p:cNvPr id="312363" name="Line 43"/>
            <p:cNvSpPr>
              <a:spLocks noChangeShapeType="1"/>
            </p:cNvSpPr>
            <p:nvPr/>
          </p:nvSpPr>
          <p:spPr bwMode="auto">
            <a:xfrm rot="6361956">
              <a:off x="4602" y="1393"/>
              <a:ext cx="189" cy="203"/>
            </a:xfrm>
            <a:prstGeom prst="line">
              <a:avLst/>
            </a:prstGeom>
            <a:noFill/>
            <a:ln w="31750">
              <a:solidFill>
                <a:srgbClr val="FF3300"/>
              </a:solidFill>
              <a:round/>
              <a:headEnd/>
              <a:tailEnd/>
            </a:ln>
            <a:effectLst/>
          </p:spPr>
          <p:txBody>
            <a:bodyPr wrap="none"/>
            <a:lstStyle/>
            <a:p>
              <a:endParaRPr lang="en-US"/>
            </a:p>
          </p:txBody>
        </p:sp>
        <p:sp>
          <p:nvSpPr>
            <p:cNvPr id="312364" name="Line 44"/>
            <p:cNvSpPr>
              <a:spLocks noChangeShapeType="1"/>
            </p:cNvSpPr>
            <p:nvPr/>
          </p:nvSpPr>
          <p:spPr bwMode="auto">
            <a:xfrm rot="6361956" flipH="1" flipV="1">
              <a:off x="4745" y="1286"/>
              <a:ext cx="189" cy="500"/>
            </a:xfrm>
            <a:prstGeom prst="line">
              <a:avLst/>
            </a:prstGeom>
            <a:noFill/>
            <a:ln w="31750">
              <a:solidFill>
                <a:srgbClr val="FF3300"/>
              </a:solidFill>
              <a:round/>
              <a:headEnd/>
              <a:tailEnd/>
            </a:ln>
            <a:effectLst/>
          </p:spPr>
          <p:txBody>
            <a:bodyPr wrap="none"/>
            <a:lstStyle/>
            <a:p>
              <a:endParaRPr lang="en-US"/>
            </a:p>
          </p:txBody>
        </p:sp>
      </p:grpSp>
      <p:sp>
        <p:nvSpPr>
          <p:cNvPr id="312365" name="Oval 45"/>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366" name="Line 46"/>
          <p:cNvSpPr>
            <a:spLocks noChangeShapeType="1"/>
          </p:cNvSpPr>
          <p:nvPr/>
        </p:nvSpPr>
        <p:spPr bwMode="auto">
          <a:xfrm>
            <a:off x="6835775" y="36449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367" name="Line 47"/>
          <p:cNvSpPr>
            <a:spLocks noChangeShapeType="1"/>
          </p:cNvSpPr>
          <p:nvPr/>
        </p:nvSpPr>
        <p:spPr bwMode="auto">
          <a:xfrm>
            <a:off x="7194550" y="36449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368" name="Rectangle 48"/>
          <p:cNvSpPr>
            <a:spLocks noChangeArrowheads="1"/>
          </p:cNvSpPr>
          <p:nvPr/>
        </p:nvSpPr>
        <p:spPr bwMode="auto">
          <a:xfrm>
            <a:off x="6835775" y="3644900"/>
            <a:ext cx="355600" cy="58738"/>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369" name="Oval 49"/>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6" name="Group 50"/>
          <p:cNvGrpSpPr>
            <a:grpSpLocks/>
          </p:cNvGrpSpPr>
          <p:nvPr/>
        </p:nvGrpSpPr>
        <p:grpSpPr bwMode="auto">
          <a:xfrm>
            <a:off x="6918325" y="3600450"/>
            <a:ext cx="179388" cy="65088"/>
            <a:chOff x="2848" y="848"/>
            <a:chExt cx="140" cy="98"/>
          </a:xfrm>
        </p:grpSpPr>
        <p:sp>
          <p:nvSpPr>
            <p:cNvPr id="312371" name="Line 5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372" name="Line 5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373" name="Line 5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7" name="Group 54"/>
          <p:cNvGrpSpPr>
            <a:grpSpLocks/>
          </p:cNvGrpSpPr>
          <p:nvPr/>
        </p:nvGrpSpPr>
        <p:grpSpPr bwMode="auto">
          <a:xfrm flipV="1">
            <a:off x="6918325" y="3600450"/>
            <a:ext cx="179388" cy="65088"/>
            <a:chOff x="2848" y="848"/>
            <a:chExt cx="140" cy="98"/>
          </a:xfrm>
        </p:grpSpPr>
        <p:sp>
          <p:nvSpPr>
            <p:cNvPr id="312375" name="Line 5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376" name="Line 5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377" name="Line 5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12378" name="Oval 58"/>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379" name="Line 59"/>
          <p:cNvSpPr>
            <a:spLocks noChangeShapeType="1"/>
          </p:cNvSpPr>
          <p:nvPr/>
        </p:nvSpPr>
        <p:spPr bwMode="auto">
          <a:xfrm>
            <a:off x="7191375" y="39243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380" name="Line 60"/>
          <p:cNvSpPr>
            <a:spLocks noChangeShapeType="1"/>
          </p:cNvSpPr>
          <p:nvPr/>
        </p:nvSpPr>
        <p:spPr bwMode="auto">
          <a:xfrm>
            <a:off x="7550150" y="39243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381" name="Rectangle 61"/>
          <p:cNvSpPr>
            <a:spLocks noChangeArrowheads="1"/>
          </p:cNvSpPr>
          <p:nvPr/>
        </p:nvSpPr>
        <p:spPr bwMode="auto">
          <a:xfrm>
            <a:off x="7191375" y="3924300"/>
            <a:ext cx="355600" cy="58738"/>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382" name="Oval 62"/>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8" name="Group 63"/>
          <p:cNvGrpSpPr>
            <a:grpSpLocks/>
          </p:cNvGrpSpPr>
          <p:nvPr/>
        </p:nvGrpSpPr>
        <p:grpSpPr bwMode="auto">
          <a:xfrm>
            <a:off x="7273925" y="3879850"/>
            <a:ext cx="179388" cy="65088"/>
            <a:chOff x="2848" y="848"/>
            <a:chExt cx="140" cy="98"/>
          </a:xfrm>
        </p:grpSpPr>
        <p:sp>
          <p:nvSpPr>
            <p:cNvPr id="312384" name="Line 6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385" name="Line 6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386" name="Line 6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9" name="Group 67"/>
          <p:cNvGrpSpPr>
            <a:grpSpLocks/>
          </p:cNvGrpSpPr>
          <p:nvPr/>
        </p:nvGrpSpPr>
        <p:grpSpPr bwMode="auto">
          <a:xfrm flipV="1">
            <a:off x="7273925" y="3879850"/>
            <a:ext cx="179388" cy="65088"/>
            <a:chOff x="2848" y="848"/>
            <a:chExt cx="140" cy="98"/>
          </a:xfrm>
        </p:grpSpPr>
        <p:sp>
          <p:nvSpPr>
            <p:cNvPr id="312388" name="Line 6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389" name="Line 6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390" name="Line 7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12391" name="Oval 71"/>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392" name="Line 72"/>
          <p:cNvSpPr>
            <a:spLocks noChangeShapeType="1"/>
          </p:cNvSpPr>
          <p:nvPr/>
        </p:nvSpPr>
        <p:spPr bwMode="auto">
          <a:xfrm>
            <a:off x="7470775" y="36576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393" name="Line 73"/>
          <p:cNvSpPr>
            <a:spLocks noChangeShapeType="1"/>
          </p:cNvSpPr>
          <p:nvPr/>
        </p:nvSpPr>
        <p:spPr bwMode="auto">
          <a:xfrm>
            <a:off x="7829550" y="36576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394" name="Rectangle 74"/>
          <p:cNvSpPr>
            <a:spLocks noChangeArrowheads="1"/>
          </p:cNvSpPr>
          <p:nvPr/>
        </p:nvSpPr>
        <p:spPr bwMode="auto">
          <a:xfrm>
            <a:off x="7470775" y="3657600"/>
            <a:ext cx="355600" cy="58738"/>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395" name="Oval 75"/>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0" name="Group 76"/>
          <p:cNvGrpSpPr>
            <a:grpSpLocks/>
          </p:cNvGrpSpPr>
          <p:nvPr/>
        </p:nvGrpSpPr>
        <p:grpSpPr bwMode="auto">
          <a:xfrm>
            <a:off x="7553325" y="3613150"/>
            <a:ext cx="179388" cy="65088"/>
            <a:chOff x="2848" y="848"/>
            <a:chExt cx="140" cy="98"/>
          </a:xfrm>
        </p:grpSpPr>
        <p:sp>
          <p:nvSpPr>
            <p:cNvPr id="312397" name="Line 7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398" name="Line 7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399" name="Line 7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1" name="Group 80"/>
          <p:cNvGrpSpPr>
            <a:grpSpLocks/>
          </p:cNvGrpSpPr>
          <p:nvPr/>
        </p:nvGrpSpPr>
        <p:grpSpPr bwMode="auto">
          <a:xfrm flipV="1">
            <a:off x="7553325" y="3613150"/>
            <a:ext cx="179388" cy="65088"/>
            <a:chOff x="2848" y="848"/>
            <a:chExt cx="140" cy="98"/>
          </a:xfrm>
        </p:grpSpPr>
        <p:sp>
          <p:nvSpPr>
            <p:cNvPr id="312401" name="Line 8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02" name="Line 8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03" name="Line 8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12404" name="Oval 84"/>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405" name="Line 85"/>
          <p:cNvSpPr>
            <a:spLocks noChangeShapeType="1"/>
          </p:cNvSpPr>
          <p:nvPr/>
        </p:nvSpPr>
        <p:spPr bwMode="auto">
          <a:xfrm>
            <a:off x="6935788" y="2495550"/>
            <a:ext cx="0" cy="55563"/>
          </a:xfrm>
          <a:prstGeom prst="line">
            <a:avLst/>
          </a:prstGeom>
          <a:noFill/>
          <a:ln w="12700">
            <a:solidFill>
              <a:schemeClr val="folHlink"/>
            </a:solidFill>
            <a:round/>
            <a:headEnd/>
            <a:tailEnd/>
          </a:ln>
          <a:effectLst/>
        </p:spPr>
        <p:txBody>
          <a:bodyPr wrap="none" anchor="ctr"/>
          <a:lstStyle/>
          <a:p>
            <a:endParaRPr lang="en-US"/>
          </a:p>
        </p:txBody>
      </p:sp>
      <p:sp>
        <p:nvSpPr>
          <p:cNvPr id="312406" name="Line 86"/>
          <p:cNvSpPr>
            <a:spLocks noChangeShapeType="1"/>
          </p:cNvSpPr>
          <p:nvPr/>
        </p:nvSpPr>
        <p:spPr bwMode="auto">
          <a:xfrm>
            <a:off x="7283450" y="2495550"/>
            <a:ext cx="0" cy="55563"/>
          </a:xfrm>
          <a:prstGeom prst="line">
            <a:avLst/>
          </a:prstGeom>
          <a:noFill/>
          <a:ln w="12700">
            <a:solidFill>
              <a:schemeClr val="folHlink"/>
            </a:solidFill>
            <a:round/>
            <a:headEnd/>
            <a:tailEnd/>
          </a:ln>
          <a:effectLst/>
        </p:spPr>
        <p:txBody>
          <a:bodyPr wrap="none" anchor="ctr"/>
          <a:lstStyle/>
          <a:p>
            <a:endParaRPr lang="en-US"/>
          </a:p>
        </p:txBody>
      </p:sp>
      <p:sp>
        <p:nvSpPr>
          <p:cNvPr id="312407" name="Rectangle 87"/>
          <p:cNvSpPr>
            <a:spLocks noChangeArrowheads="1"/>
          </p:cNvSpPr>
          <p:nvPr/>
        </p:nvSpPr>
        <p:spPr bwMode="auto">
          <a:xfrm>
            <a:off x="6935788" y="2495550"/>
            <a:ext cx="344487" cy="53975"/>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408" name="Oval 88"/>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2" name="Group 89"/>
          <p:cNvGrpSpPr>
            <a:grpSpLocks/>
          </p:cNvGrpSpPr>
          <p:nvPr/>
        </p:nvGrpSpPr>
        <p:grpSpPr bwMode="auto">
          <a:xfrm>
            <a:off x="7016750" y="2454275"/>
            <a:ext cx="171450" cy="61913"/>
            <a:chOff x="2848" y="848"/>
            <a:chExt cx="140" cy="98"/>
          </a:xfrm>
        </p:grpSpPr>
        <p:sp>
          <p:nvSpPr>
            <p:cNvPr id="312410" name="Line 9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11" name="Line 9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12" name="Line 9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3" name="Group 93"/>
          <p:cNvGrpSpPr>
            <a:grpSpLocks/>
          </p:cNvGrpSpPr>
          <p:nvPr/>
        </p:nvGrpSpPr>
        <p:grpSpPr bwMode="auto">
          <a:xfrm flipV="1">
            <a:off x="7016750" y="2454275"/>
            <a:ext cx="171450" cy="60325"/>
            <a:chOff x="2848" y="848"/>
            <a:chExt cx="140" cy="98"/>
          </a:xfrm>
        </p:grpSpPr>
        <p:sp>
          <p:nvSpPr>
            <p:cNvPr id="312414" name="Line 9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15" name="Line 9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16" name="Line 9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12417" name="Oval 97"/>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418" name="Line 98"/>
          <p:cNvSpPr>
            <a:spLocks noChangeShapeType="1"/>
          </p:cNvSpPr>
          <p:nvPr/>
        </p:nvSpPr>
        <p:spPr bwMode="auto">
          <a:xfrm>
            <a:off x="6934200" y="27559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419" name="Line 99"/>
          <p:cNvSpPr>
            <a:spLocks noChangeShapeType="1"/>
          </p:cNvSpPr>
          <p:nvPr/>
        </p:nvSpPr>
        <p:spPr bwMode="auto">
          <a:xfrm>
            <a:off x="7292975" y="27559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420" name="Rectangle 100"/>
          <p:cNvSpPr>
            <a:spLocks noChangeArrowheads="1"/>
          </p:cNvSpPr>
          <p:nvPr/>
        </p:nvSpPr>
        <p:spPr bwMode="auto">
          <a:xfrm>
            <a:off x="6934200" y="2755900"/>
            <a:ext cx="355600" cy="58738"/>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421" name="Oval 101"/>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4" name="Group 102"/>
          <p:cNvGrpSpPr>
            <a:grpSpLocks/>
          </p:cNvGrpSpPr>
          <p:nvPr/>
        </p:nvGrpSpPr>
        <p:grpSpPr bwMode="auto">
          <a:xfrm>
            <a:off x="7016750" y="2711450"/>
            <a:ext cx="179388" cy="65088"/>
            <a:chOff x="2848" y="848"/>
            <a:chExt cx="140" cy="98"/>
          </a:xfrm>
        </p:grpSpPr>
        <p:sp>
          <p:nvSpPr>
            <p:cNvPr id="312423" name="Line 10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24" name="Line 10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25" name="Line 10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5" name="Group 106"/>
          <p:cNvGrpSpPr>
            <a:grpSpLocks/>
          </p:cNvGrpSpPr>
          <p:nvPr/>
        </p:nvGrpSpPr>
        <p:grpSpPr bwMode="auto">
          <a:xfrm flipV="1">
            <a:off x="7016750" y="2711450"/>
            <a:ext cx="179388" cy="65088"/>
            <a:chOff x="2848" y="848"/>
            <a:chExt cx="140" cy="98"/>
          </a:xfrm>
        </p:grpSpPr>
        <p:sp>
          <p:nvSpPr>
            <p:cNvPr id="312427" name="Line 10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28" name="Line 10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29" name="Line 10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12430" name="Oval 110"/>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431" name="Line 111"/>
          <p:cNvSpPr>
            <a:spLocks noChangeShapeType="1"/>
          </p:cNvSpPr>
          <p:nvPr/>
        </p:nvSpPr>
        <p:spPr bwMode="auto">
          <a:xfrm>
            <a:off x="7410450" y="2398713"/>
            <a:ext cx="0" cy="52387"/>
          </a:xfrm>
          <a:prstGeom prst="line">
            <a:avLst/>
          </a:prstGeom>
          <a:noFill/>
          <a:ln w="12700">
            <a:solidFill>
              <a:schemeClr val="folHlink"/>
            </a:solidFill>
            <a:round/>
            <a:headEnd/>
            <a:tailEnd/>
          </a:ln>
          <a:effectLst/>
        </p:spPr>
        <p:txBody>
          <a:bodyPr wrap="none" anchor="ctr"/>
          <a:lstStyle/>
          <a:p>
            <a:endParaRPr lang="en-US"/>
          </a:p>
        </p:txBody>
      </p:sp>
      <p:sp>
        <p:nvSpPr>
          <p:cNvPr id="312432" name="Line 112"/>
          <p:cNvSpPr>
            <a:spLocks noChangeShapeType="1"/>
          </p:cNvSpPr>
          <p:nvPr/>
        </p:nvSpPr>
        <p:spPr bwMode="auto">
          <a:xfrm>
            <a:off x="7740650" y="2398713"/>
            <a:ext cx="0" cy="52387"/>
          </a:xfrm>
          <a:prstGeom prst="line">
            <a:avLst/>
          </a:prstGeom>
          <a:noFill/>
          <a:ln w="12700">
            <a:solidFill>
              <a:schemeClr val="folHlink"/>
            </a:solidFill>
            <a:round/>
            <a:headEnd/>
            <a:tailEnd/>
          </a:ln>
          <a:effectLst/>
        </p:spPr>
        <p:txBody>
          <a:bodyPr wrap="none" anchor="ctr"/>
          <a:lstStyle/>
          <a:p>
            <a:endParaRPr lang="en-US"/>
          </a:p>
        </p:txBody>
      </p:sp>
      <p:sp>
        <p:nvSpPr>
          <p:cNvPr id="312433" name="Rectangle 113"/>
          <p:cNvSpPr>
            <a:spLocks noChangeArrowheads="1"/>
          </p:cNvSpPr>
          <p:nvPr/>
        </p:nvSpPr>
        <p:spPr bwMode="auto">
          <a:xfrm>
            <a:off x="7410450" y="2398713"/>
            <a:ext cx="327025" cy="52387"/>
          </a:xfrm>
          <a:prstGeom prst="rect">
            <a:avLst/>
          </a:prstGeom>
          <a:solidFill>
            <a:srgbClr val="DDDDDD"/>
          </a:solidFill>
          <a:ln w="12700">
            <a:noFill/>
            <a:miter lim="800000"/>
            <a:headEnd/>
            <a:tailEnd/>
          </a:ln>
          <a:effectLst/>
        </p:spPr>
        <p:txBody>
          <a:bodyPr wrap="none" anchor="ctr"/>
          <a:lstStyle/>
          <a:p>
            <a:pPr algn="ctr"/>
            <a:endParaRPr lang="en-US" sz="2400" i="0">
              <a:solidFill>
                <a:schemeClr val="bg2"/>
              </a:solidFill>
              <a:latin typeface="Times New Roman" pitchFamily="18" charset="0"/>
            </a:endParaRPr>
          </a:p>
        </p:txBody>
      </p:sp>
      <p:sp>
        <p:nvSpPr>
          <p:cNvPr id="312434" name="Oval 114"/>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6" name="Group 115"/>
          <p:cNvGrpSpPr>
            <a:grpSpLocks/>
          </p:cNvGrpSpPr>
          <p:nvPr/>
        </p:nvGrpSpPr>
        <p:grpSpPr bwMode="auto">
          <a:xfrm>
            <a:off x="7486650" y="2359025"/>
            <a:ext cx="163513" cy="57150"/>
            <a:chOff x="2848" y="848"/>
            <a:chExt cx="140" cy="98"/>
          </a:xfrm>
        </p:grpSpPr>
        <p:sp>
          <p:nvSpPr>
            <p:cNvPr id="312436" name="Line 11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37" name="Line 11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38" name="Line 11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7" name="Group 119"/>
          <p:cNvGrpSpPr>
            <a:grpSpLocks/>
          </p:cNvGrpSpPr>
          <p:nvPr/>
        </p:nvGrpSpPr>
        <p:grpSpPr bwMode="auto">
          <a:xfrm flipV="1">
            <a:off x="7486650" y="2357438"/>
            <a:ext cx="163513" cy="58737"/>
            <a:chOff x="2848" y="848"/>
            <a:chExt cx="140" cy="98"/>
          </a:xfrm>
        </p:grpSpPr>
        <p:sp>
          <p:nvSpPr>
            <p:cNvPr id="312440" name="Line 12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41" name="Line 12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42" name="Line 12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12443" name="Oval 123"/>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444" name="Line 124"/>
          <p:cNvSpPr>
            <a:spLocks noChangeShapeType="1"/>
          </p:cNvSpPr>
          <p:nvPr/>
        </p:nvSpPr>
        <p:spPr bwMode="auto">
          <a:xfrm>
            <a:off x="7496175" y="27559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445" name="Line 125"/>
          <p:cNvSpPr>
            <a:spLocks noChangeShapeType="1"/>
          </p:cNvSpPr>
          <p:nvPr/>
        </p:nvSpPr>
        <p:spPr bwMode="auto">
          <a:xfrm>
            <a:off x="7854950" y="27559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446" name="Rectangle 126"/>
          <p:cNvSpPr>
            <a:spLocks noChangeArrowheads="1"/>
          </p:cNvSpPr>
          <p:nvPr/>
        </p:nvSpPr>
        <p:spPr bwMode="auto">
          <a:xfrm>
            <a:off x="7496175" y="2755900"/>
            <a:ext cx="355600" cy="58738"/>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447" name="Oval 127"/>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8" name="Group 128"/>
          <p:cNvGrpSpPr>
            <a:grpSpLocks/>
          </p:cNvGrpSpPr>
          <p:nvPr/>
        </p:nvGrpSpPr>
        <p:grpSpPr bwMode="auto">
          <a:xfrm>
            <a:off x="7578725" y="2711450"/>
            <a:ext cx="179388" cy="65088"/>
            <a:chOff x="2848" y="848"/>
            <a:chExt cx="140" cy="98"/>
          </a:xfrm>
        </p:grpSpPr>
        <p:sp>
          <p:nvSpPr>
            <p:cNvPr id="312449" name="Line 129"/>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50" name="Line 130"/>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51" name="Line 131"/>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9" name="Group 132"/>
          <p:cNvGrpSpPr>
            <a:grpSpLocks/>
          </p:cNvGrpSpPr>
          <p:nvPr/>
        </p:nvGrpSpPr>
        <p:grpSpPr bwMode="auto">
          <a:xfrm flipV="1">
            <a:off x="7578725" y="2711450"/>
            <a:ext cx="179388" cy="65088"/>
            <a:chOff x="2848" y="848"/>
            <a:chExt cx="140" cy="98"/>
          </a:xfrm>
        </p:grpSpPr>
        <p:sp>
          <p:nvSpPr>
            <p:cNvPr id="312453" name="Line 13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54" name="Line 13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55" name="Line 13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12456" name="Oval 136"/>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457" name="Line 137"/>
          <p:cNvSpPr>
            <a:spLocks noChangeShapeType="1"/>
          </p:cNvSpPr>
          <p:nvPr/>
        </p:nvSpPr>
        <p:spPr bwMode="auto">
          <a:xfrm>
            <a:off x="6086475" y="2490788"/>
            <a:ext cx="0" cy="53975"/>
          </a:xfrm>
          <a:prstGeom prst="line">
            <a:avLst/>
          </a:prstGeom>
          <a:noFill/>
          <a:ln w="12700">
            <a:solidFill>
              <a:schemeClr val="folHlink"/>
            </a:solidFill>
            <a:round/>
            <a:headEnd/>
            <a:tailEnd/>
          </a:ln>
          <a:effectLst/>
        </p:spPr>
        <p:txBody>
          <a:bodyPr wrap="none" anchor="ctr"/>
          <a:lstStyle/>
          <a:p>
            <a:endParaRPr lang="en-US"/>
          </a:p>
        </p:txBody>
      </p:sp>
      <p:sp>
        <p:nvSpPr>
          <p:cNvPr id="312458" name="Line 138"/>
          <p:cNvSpPr>
            <a:spLocks noChangeShapeType="1"/>
          </p:cNvSpPr>
          <p:nvPr/>
        </p:nvSpPr>
        <p:spPr bwMode="auto">
          <a:xfrm>
            <a:off x="6432550" y="2490788"/>
            <a:ext cx="0" cy="53975"/>
          </a:xfrm>
          <a:prstGeom prst="line">
            <a:avLst/>
          </a:prstGeom>
          <a:noFill/>
          <a:ln w="12700">
            <a:solidFill>
              <a:schemeClr val="folHlink"/>
            </a:solidFill>
            <a:round/>
            <a:headEnd/>
            <a:tailEnd/>
          </a:ln>
          <a:effectLst/>
        </p:spPr>
        <p:txBody>
          <a:bodyPr wrap="none" anchor="ctr"/>
          <a:lstStyle/>
          <a:p>
            <a:endParaRPr lang="en-US"/>
          </a:p>
        </p:txBody>
      </p:sp>
      <p:sp>
        <p:nvSpPr>
          <p:cNvPr id="312459" name="Rectangle 139"/>
          <p:cNvSpPr>
            <a:spLocks noChangeArrowheads="1"/>
          </p:cNvSpPr>
          <p:nvPr/>
        </p:nvSpPr>
        <p:spPr bwMode="auto">
          <a:xfrm>
            <a:off x="6086475" y="2490788"/>
            <a:ext cx="342900" cy="53975"/>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460" name="Oval 140"/>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0" name="Group 141"/>
          <p:cNvGrpSpPr>
            <a:grpSpLocks/>
          </p:cNvGrpSpPr>
          <p:nvPr/>
        </p:nvGrpSpPr>
        <p:grpSpPr bwMode="auto">
          <a:xfrm>
            <a:off x="6167438" y="2449513"/>
            <a:ext cx="171450" cy="60325"/>
            <a:chOff x="2848" y="848"/>
            <a:chExt cx="140" cy="98"/>
          </a:xfrm>
        </p:grpSpPr>
        <p:sp>
          <p:nvSpPr>
            <p:cNvPr id="312462" name="Line 14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63" name="Line 14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64" name="Line 14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1" name="Group 145"/>
          <p:cNvGrpSpPr>
            <a:grpSpLocks/>
          </p:cNvGrpSpPr>
          <p:nvPr/>
        </p:nvGrpSpPr>
        <p:grpSpPr bwMode="auto">
          <a:xfrm flipV="1">
            <a:off x="6167438" y="2449513"/>
            <a:ext cx="171450" cy="58737"/>
            <a:chOff x="2848" y="848"/>
            <a:chExt cx="140" cy="98"/>
          </a:xfrm>
        </p:grpSpPr>
        <p:sp>
          <p:nvSpPr>
            <p:cNvPr id="312466" name="Line 14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67" name="Line 14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68" name="Line 14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12469" name="Oval 149"/>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470" name="Line 150"/>
          <p:cNvSpPr>
            <a:spLocks noChangeShapeType="1"/>
          </p:cNvSpPr>
          <p:nvPr/>
        </p:nvSpPr>
        <p:spPr bwMode="auto">
          <a:xfrm>
            <a:off x="5780088" y="3640138"/>
            <a:ext cx="0" cy="53975"/>
          </a:xfrm>
          <a:prstGeom prst="line">
            <a:avLst/>
          </a:prstGeom>
          <a:noFill/>
          <a:ln w="12700">
            <a:solidFill>
              <a:schemeClr val="folHlink"/>
            </a:solidFill>
            <a:round/>
            <a:headEnd/>
            <a:tailEnd/>
          </a:ln>
          <a:effectLst/>
        </p:spPr>
        <p:txBody>
          <a:bodyPr wrap="none" anchor="ctr"/>
          <a:lstStyle/>
          <a:p>
            <a:endParaRPr lang="en-US"/>
          </a:p>
        </p:txBody>
      </p:sp>
      <p:sp>
        <p:nvSpPr>
          <p:cNvPr id="312471" name="Line 151"/>
          <p:cNvSpPr>
            <a:spLocks noChangeShapeType="1"/>
          </p:cNvSpPr>
          <p:nvPr/>
        </p:nvSpPr>
        <p:spPr bwMode="auto">
          <a:xfrm>
            <a:off x="6126163" y="3640138"/>
            <a:ext cx="0" cy="53975"/>
          </a:xfrm>
          <a:prstGeom prst="line">
            <a:avLst/>
          </a:prstGeom>
          <a:noFill/>
          <a:ln w="12700">
            <a:solidFill>
              <a:schemeClr val="folHlink"/>
            </a:solidFill>
            <a:round/>
            <a:headEnd/>
            <a:tailEnd/>
          </a:ln>
          <a:effectLst/>
        </p:spPr>
        <p:txBody>
          <a:bodyPr wrap="none" anchor="ctr"/>
          <a:lstStyle/>
          <a:p>
            <a:endParaRPr lang="en-US"/>
          </a:p>
        </p:txBody>
      </p:sp>
      <p:sp>
        <p:nvSpPr>
          <p:cNvPr id="312472" name="Rectangle 152"/>
          <p:cNvSpPr>
            <a:spLocks noChangeArrowheads="1"/>
          </p:cNvSpPr>
          <p:nvPr/>
        </p:nvSpPr>
        <p:spPr bwMode="auto">
          <a:xfrm>
            <a:off x="5780088" y="3640138"/>
            <a:ext cx="342900" cy="53975"/>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473" name="Oval 153"/>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2" name="Group 154"/>
          <p:cNvGrpSpPr>
            <a:grpSpLocks/>
          </p:cNvGrpSpPr>
          <p:nvPr/>
        </p:nvGrpSpPr>
        <p:grpSpPr bwMode="auto">
          <a:xfrm>
            <a:off x="5861050" y="3598863"/>
            <a:ext cx="171450" cy="60325"/>
            <a:chOff x="2848" y="848"/>
            <a:chExt cx="140" cy="98"/>
          </a:xfrm>
        </p:grpSpPr>
        <p:sp>
          <p:nvSpPr>
            <p:cNvPr id="312475" name="Line 15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76" name="Line 15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77" name="Line 15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3" name="Group 158"/>
          <p:cNvGrpSpPr>
            <a:grpSpLocks/>
          </p:cNvGrpSpPr>
          <p:nvPr/>
        </p:nvGrpSpPr>
        <p:grpSpPr bwMode="auto">
          <a:xfrm flipV="1">
            <a:off x="5861050" y="3598863"/>
            <a:ext cx="171450" cy="58737"/>
            <a:chOff x="2848" y="848"/>
            <a:chExt cx="140" cy="98"/>
          </a:xfrm>
        </p:grpSpPr>
        <p:sp>
          <p:nvSpPr>
            <p:cNvPr id="312479" name="Line 159"/>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80" name="Line 160"/>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81" name="Line 161"/>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12483" name="Line 163"/>
          <p:cNvSpPr>
            <a:spLocks noChangeShapeType="1"/>
          </p:cNvSpPr>
          <p:nvPr/>
        </p:nvSpPr>
        <p:spPr bwMode="auto">
          <a:xfrm>
            <a:off x="7102475" y="3743325"/>
            <a:ext cx="163513" cy="120650"/>
          </a:xfrm>
          <a:prstGeom prst="line">
            <a:avLst/>
          </a:prstGeom>
          <a:noFill/>
          <a:ln w="38100">
            <a:solidFill>
              <a:srgbClr val="FF0000"/>
            </a:solidFill>
            <a:round/>
            <a:headEnd/>
            <a:tailEnd/>
          </a:ln>
          <a:effectLst/>
        </p:spPr>
        <p:txBody>
          <a:bodyPr/>
          <a:lstStyle/>
          <a:p>
            <a:endParaRPr lang="en-US"/>
          </a:p>
        </p:txBody>
      </p:sp>
      <p:sp>
        <p:nvSpPr>
          <p:cNvPr id="312484" name="Line 164"/>
          <p:cNvSpPr>
            <a:spLocks noChangeShapeType="1"/>
          </p:cNvSpPr>
          <p:nvPr/>
        </p:nvSpPr>
        <p:spPr bwMode="auto">
          <a:xfrm>
            <a:off x="7199313" y="3663950"/>
            <a:ext cx="279400" cy="0"/>
          </a:xfrm>
          <a:prstGeom prst="line">
            <a:avLst/>
          </a:prstGeom>
          <a:noFill/>
          <a:ln w="38100">
            <a:solidFill>
              <a:srgbClr val="FF0000"/>
            </a:solidFill>
            <a:round/>
            <a:headEnd/>
            <a:tailEnd/>
          </a:ln>
          <a:effectLst/>
        </p:spPr>
        <p:txBody>
          <a:bodyPr/>
          <a:lstStyle/>
          <a:p>
            <a:endParaRPr lang="en-US"/>
          </a:p>
        </p:txBody>
      </p:sp>
      <p:sp>
        <p:nvSpPr>
          <p:cNvPr id="312485" name="Line 165"/>
          <p:cNvSpPr>
            <a:spLocks noChangeShapeType="1"/>
          </p:cNvSpPr>
          <p:nvPr/>
        </p:nvSpPr>
        <p:spPr bwMode="auto">
          <a:xfrm flipV="1">
            <a:off x="7435850" y="3749675"/>
            <a:ext cx="134938" cy="104775"/>
          </a:xfrm>
          <a:prstGeom prst="line">
            <a:avLst/>
          </a:prstGeom>
          <a:noFill/>
          <a:ln w="38100">
            <a:solidFill>
              <a:srgbClr val="FF0000"/>
            </a:solidFill>
            <a:round/>
            <a:headEnd/>
            <a:tailEnd/>
          </a:ln>
          <a:effectLst/>
        </p:spPr>
        <p:txBody>
          <a:bodyPr/>
          <a:lstStyle/>
          <a:p>
            <a:endParaRPr lang="en-US"/>
          </a:p>
        </p:txBody>
      </p:sp>
      <p:sp>
        <p:nvSpPr>
          <p:cNvPr id="312486" name="Line 166"/>
          <p:cNvSpPr>
            <a:spLocks noChangeShapeType="1"/>
          </p:cNvSpPr>
          <p:nvPr/>
        </p:nvSpPr>
        <p:spPr bwMode="auto">
          <a:xfrm>
            <a:off x="6134100" y="3670300"/>
            <a:ext cx="679450" cy="0"/>
          </a:xfrm>
          <a:prstGeom prst="line">
            <a:avLst/>
          </a:prstGeom>
          <a:noFill/>
          <a:ln w="38100">
            <a:solidFill>
              <a:srgbClr val="FF0000"/>
            </a:solidFill>
            <a:round/>
            <a:headEnd/>
            <a:tailEnd/>
          </a:ln>
          <a:effectLst/>
        </p:spPr>
        <p:txBody>
          <a:bodyPr/>
          <a:lstStyle/>
          <a:p>
            <a:endParaRPr lang="en-US"/>
          </a:p>
        </p:txBody>
      </p:sp>
      <p:sp>
        <p:nvSpPr>
          <p:cNvPr id="312487" name="Line 167"/>
          <p:cNvSpPr>
            <a:spLocks noChangeShapeType="1"/>
          </p:cNvSpPr>
          <p:nvPr/>
        </p:nvSpPr>
        <p:spPr bwMode="auto">
          <a:xfrm>
            <a:off x="6429375" y="2517775"/>
            <a:ext cx="509588" cy="3175"/>
          </a:xfrm>
          <a:prstGeom prst="line">
            <a:avLst/>
          </a:prstGeom>
          <a:noFill/>
          <a:ln w="38100">
            <a:solidFill>
              <a:srgbClr val="FF0000"/>
            </a:solidFill>
            <a:round/>
            <a:headEnd/>
            <a:tailEnd/>
          </a:ln>
          <a:effectLst/>
        </p:spPr>
        <p:txBody>
          <a:bodyPr/>
          <a:lstStyle/>
          <a:p>
            <a:endParaRPr lang="en-US"/>
          </a:p>
        </p:txBody>
      </p:sp>
      <p:sp>
        <p:nvSpPr>
          <p:cNvPr id="312488" name="Line 168"/>
          <p:cNvSpPr>
            <a:spLocks noChangeShapeType="1"/>
          </p:cNvSpPr>
          <p:nvPr/>
        </p:nvSpPr>
        <p:spPr bwMode="auto">
          <a:xfrm>
            <a:off x="5995988" y="2346325"/>
            <a:ext cx="152400" cy="82550"/>
          </a:xfrm>
          <a:prstGeom prst="line">
            <a:avLst/>
          </a:prstGeom>
          <a:noFill/>
          <a:ln w="38100">
            <a:solidFill>
              <a:srgbClr val="FF3300"/>
            </a:solidFill>
            <a:round/>
            <a:headEnd/>
            <a:tailEnd/>
          </a:ln>
          <a:effectLst/>
        </p:spPr>
        <p:txBody>
          <a:bodyPr/>
          <a:lstStyle/>
          <a:p>
            <a:endParaRPr lang="en-US"/>
          </a:p>
        </p:txBody>
      </p:sp>
      <p:sp>
        <p:nvSpPr>
          <p:cNvPr id="312489" name="Freeform 169"/>
          <p:cNvSpPr>
            <a:spLocks/>
          </p:cNvSpPr>
          <p:nvPr/>
        </p:nvSpPr>
        <p:spPr bwMode="auto">
          <a:xfrm>
            <a:off x="5316538" y="4352925"/>
            <a:ext cx="2979737" cy="1455738"/>
          </a:xfrm>
          <a:custGeom>
            <a:avLst/>
            <a:gdLst/>
            <a:ahLst/>
            <a:cxnLst>
              <a:cxn ang="0">
                <a:pos x="889" y="23"/>
              </a:cxn>
              <a:cxn ang="0">
                <a:pos x="692" y="109"/>
              </a:cxn>
              <a:cxn ang="0">
                <a:pos x="415" y="91"/>
              </a:cxn>
              <a:cxn ang="0">
                <a:pos x="112" y="170"/>
              </a:cxn>
              <a:cxn ang="0">
                <a:pos x="50" y="353"/>
              </a:cxn>
              <a:cxn ang="0">
                <a:pos x="14" y="528"/>
              </a:cxn>
              <a:cxn ang="0">
                <a:pos x="139" y="650"/>
              </a:cxn>
              <a:cxn ang="0">
                <a:pos x="505" y="781"/>
              </a:cxn>
              <a:cxn ang="0">
                <a:pos x="933" y="886"/>
              </a:cxn>
              <a:cxn ang="0">
                <a:pos x="1370" y="901"/>
              </a:cxn>
              <a:cxn ang="0">
                <a:pos x="1676" y="793"/>
              </a:cxn>
              <a:cxn ang="0">
                <a:pos x="1860" y="624"/>
              </a:cxn>
              <a:cxn ang="0">
                <a:pos x="1776" y="219"/>
              </a:cxn>
              <a:cxn ang="0">
                <a:pos x="1503" y="100"/>
              </a:cxn>
              <a:cxn ang="0">
                <a:pos x="1200" y="13"/>
              </a:cxn>
              <a:cxn ang="0">
                <a:pos x="889" y="23"/>
              </a:cxn>
            </a:cxnLst>
            <a:rect l="0" t="0" r="r" b="b"/>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a:effectLst/>
        </p:spPr>
        <p:txBody>
          <a:bodyPr/>
          <a:lstStyle/>
          <a:p>
            <a:endParaRPr lang="en-US"/>
          </a:p>
        </p:txBody>
      </p:sp>
      <p:sp>
        <p:nvSpPr>
          <p:cNvPr id="312490" name="Line 170"/>
          <p:cNvSpPr>
            <a:spLocks noChangeShapeType="1"/>
          </p:cNvSpPr>
          <p:nvPr/>
        </p:nvSpPr>
        <p:spPr bwMode="auto">
          <a:xfrm rot="-5400000">
            <a:off x="7551737" y="5089526"/>
            <a:ext cx="523875" cy="139700"/>
          </a:xfrm>
          <a:prstGeom prst="line">
            <a:avLst/>
          </a:prstGeom>
          <a:noFill/>
          <a:ln w="38100">
            <a:solidFill>
              <a:srgbClr val="FF3300"/>
            </a:solidFill>
            <a:round/>
            <a:headEnd/>
            <a:tailEnd/>
          </a:ln>
          <a:effectLst/>
        </p:spPr>
        <p:txBody>
          <a:bodyPr wrap="none" anchor="ctr"/>
          <a:lstStyle/>
          <a:p>
            <a:endParaRPr lang="en-US"/>
          </a:p>
        </p:txBody>
      </p:sp>
      <p:sp>
        <p:nvSpPr>
          <p:cNvPr id="312491" name="Line 171"/>
          <p:cNvSpPr>
            <a:spLocks noChangeShapeType="1"/>
          </p:cNvSpPr>
          <p:nvPr/>
        </p:nvSpPr>
        <p:spPr bwMode="auto">
          <a:xfrm rot="5400000" flipV="1">
            <a:off x="7697788" y="5370513"/>
            <a:ext cx="3175" cy="85725"/>
          </a:xfrm>
          <a:prstGeom prst="line">
            <a:avLst/>
          </a:prstGeom>
          <a:noFill/>
          <a:ln w="38100">
            <a:solidFill>
              <a:srgbClr val="FF3300"/>
            </a:solidFill>
            <a:round/>
            <a:headEnd/>
            <a:tailEnd/>
          </a:ln>
          <a:effectLst/>
        </p:spPr>
        <p:txBody>
          <a:bodyPr wrap="none" anchor="ctr"/>
          <a:lstStyle/>
          <a:p>
            <a:endParaRPr lang="en-US"/>
          </a:p>
        </p:txBody>
      </p:sp>
      <p:sp>
        <p:nvSpPr>
          <p:cNvPr id="312492" name="Line 172"/>
          <p:cNvSpPr>
            <a:spLocks noChangeShapeType="1"/>
          </p:cNvSpPr>
          <p:nvPr/>
        </p:nvSpPr>
        <p:spPr bwMode="auto">
          <a:xfrm rot="-5400000">
            <a:off x="7883525" y="5046663"/>
            <a:ext cx="0" cy="114300"/>
          </a:xfrm>
          <a:prstGeom prst="line">
            <a:avLst/>
          </a:prstGeom>
          <a:noFill/>
          <a:ln w="38100">
            <a:solidFill>
              <a:srgbClr val="FF3300"/>
            </a:solidFill>
            <a:round/>
            <a:headEnd/>
            <a:tailEnd/>
          </a:ln>
          <a:effectLst/>
        </p:spPr>
        <p:txBody>
          <a:bodyPr wrap="none" anchor="ctr"/>
          <a:lstStyle/>
          <a:p>
            <a:endParaRPr lang="en-US"/>
          </a:p>
        </p:txBody>
      </p:sp>
      <p:grpSp>
        <p:nvGrpSpPr>
          <p:cNvPr id="24" name="Group 173"/>
          <p:cNvGrpSpPr>
            <a:grpSpLocks/>
          </p:cNvGrpSpPr>
          <p:nvPr/>
        </p:nvGrpSpPr>
        <p:grpSpPr bwMode="auto">
          <a:xfrm>
            <a:off x="7462838" y="4756150"/>
            <a:ext cx="501650" cy="234950"/>
            <a:chOff x="4701" y="2996"/>
            <a:chExt cx="316" cy="148"/>
          </a:xfrm>
        </p:grpSpPr>
        <p:sp>
          <p:nvSpPr>
            <p:cNvPr id="312494" name="Oval 17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495" name="Line 175"/>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12496" name="Line 176"/>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12497" name="Rectangle 177"/>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498" name="Oval 17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5" name="Group 179"/>
            <p:cNvGrpSpPr>
              <a:grpSpLocks/>
            </p:cNvGrpSpPr>
            <p:nvPr/>
          </p:nvGrpSpPr>
          <p:grpSpPr bwMode="auto">
            <a:xfrm>
              <a:off x="4776" y="3017"/>
              <a:ext cx="156" cy="56"/>
              <a:chOff x="2848" y="848"/>
              <a:chExt cx="140" cy="98"/>
            </a:xfrm>
          </p:grpSpPr>
          <p:sp>
            <p:nvSpPr>
              <p:cNvPr id="312500" name="Line 18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501" name="Line 18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502" name="Line 18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6" name="Group 183"/>
            <p:cNvGrpSpPr>
              <a:grpSpLocks/>
            </p:cNvGrpSpPr>
            <p:nvPr/>
          </p:nvGrpSpPr>
          <p:grpSpPr bwMode="auto">
            <a:xfrm flipV="1">
              <a:off x="4776" y="3016"/>
              <a:ext cx="156" cy="56"/>
              <a:chOff x="2848" y="848"/>
              <a:chExt cx="140" cy="98"/>
            </a:xfrm>
          </p:grpSpPr>
          <p:sp>
            <p:nvSpPr>
              <p:cNvPr id="312504" name="Line 18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505" name="Line 18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506" name="Line 18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27" name="Group 187"/>
          <p:cNvGrpSpPr>
            <a:grpSpLocks/>
          </p:cNvGrpSpPr>
          <p:nvPr/>
        </p:nvGrpSpPr>
        <p:grpSpPr bwMode="auto">
          <a:xfrm>
            <a:off x="6646863" y="4479925"/>
            <a:ext cx="501650" cy="234950"/>
            <a:chOff x="3600" y="219"/>
            <a:chExt cx="360" cy="175"/>
          </a:xfrm>
        </p:grpSpPr>
        <p:sp>
          <p:nvSpPr>
            <p:cNvPr id="312508" name="Oval 18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312509" name="Line 18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312510" name="Line 19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312511" name="Rectangle 191"/>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512" name="Oval 19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28" name="Group 193"/>
            <p:cNvGrpSpPr>
              <a:grpSpLocks/>
            </p:cNvGrpSpPr>
            <p:nvPr/>
          </p:nvGrpSpPr>
          <p:grpSpPr bwMode="auto">
            <a:xfrm>
              <a:off x="3686" y="244"/>
              <a:ext cx="177" cy="66"/>
              <a:chOff x="2848" y="848"/>
              <a:chExt cx="140" cy="98"/>
            </a:xfrm>
          </p:grpSpPr>
          <p:sp>
            <p:nvSpPr>
              <p:cNvPr id="312514" name="Line 19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12515" name="Line 19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12516" name="Line 19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29" name="Group 197"/>
            <p:cNvGrpSpPr>
              <a:grpSpLocks/>
            </p:cNvGrpSpPr>
            <p:nvPr/>
          </p:nvGrpSpPr>
          <p:grpSpPr bwMode="auto">
            <a:xfrm flipV="1">
              <a:off x="3686" y="243"/>
              <a:ext cx="177" cy="66"/>
              <a:chOff x="2848" y="848"/>
              <a:chExt cx="140" cy="98"/>
            </a:xfrm>
          </p:grpSpPr>
          <p:sp>
            <p:nvSpPr>
              <p:cNvPr id="312518" name="Line 19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12519" name="Line 19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12520" name="Line 20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30" name="Group 201"/>
          <p:cNvGrpSpPr>
            <a:grpSpLocks/>
          </p:cNvGrpSpPr>
          <p:nvPr/>
        </p:nvGrpSpPr>
        <p:grpSpPr bwMode="auto">
          <a:xfrm>
            <a:off x="5981700" y="4784725"/>
            <a:ext cx="501650" cy="234950"/>
            <a:chOff x="3600" y="219"/>
            <a:chExt cx="360" cy="175"/>
          </a:xfrm>
        </p:grpSpPr>
        <p:sp>
          <p:nvSpPr>
            <p:cNvPr id="312522" name="Oval 20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312523" name="Line 20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312524" name="Line 20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312525" name="Rectangle 205"/>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526" name="Oval 20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31" name="Group 207"/>
            <p:cNvGrpSpPr>
              <a:grpSpLocks/>
            </p:cNvGrpSpPr>
            <p:nvPr/>
          </p:nvGrpSpPr>
          <p:grpSpPr bwMode="auto">
            <a:xfrm>
              <a:off x="3686" y="244"/>
              <a:ext cx="177" cy="66"/>
              <a:chOff x="2848" y="848"/>
              <a:chExt cx="140" cy="98"/>
            </a:xfrm>
          </p:grpSpPr>
          <p:sp>
            <p:nvSpPr>
              <p:cNvPr id="312528" name="Line 20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12529" name="Line 20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12530" name="Line 21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12826" name="Group 211"/>
            <p:cNvGrpSpPr>
              <a:grpSpLocks/>
            </p:cNvGrpSpPr>
            <p:nvPr/>
          </p:nvGrpSpPr>
          <p:grpSpPr bwMode="auto">
            <a:xfrm flipV="1">
              <a:off x="3686" y="243"/>
              <a:ext cx="177" cy="66"/>
              <a:chOff x="2848" y="848"/>
              <a:chExt cx="140" cy="98"/>
            </a:xfrm>
          </p:grpSpPr>
          <p:sp>
            <p:nvSpPr>
              <p:cNvPr id="312532" name="Line 21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12533" name="Line 21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12534" name="Line 21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312535" name="Line 215"/>
          <p:cNvSpPr>
            <a:spLocks noChangeShapeType="1"/>
          </p:cNvSpPr>
          <p:nvPr/>
        </p:nvSpPr>
        <p:spPr bwMode="auto">
          <a:xfrm>
            <a:off x="7096125" y="4691063"/>
            <a:ext cx="358775" cy="120650"/>
          </a:xfrm>
          <a:prstGeom prst="line">
            <a:avLst/>
          </a:prstGeom>
          <a:noFill/>
          <a:ln w="38100">
            <a:solidFill>
              <a:srgbClr val="FF0000"/>
            </a:solidFill>
            <a:round/>
            <a:headEnd/>
            <a:tailEnd/>
          </a:ln>
          <a:effectLst/>
        </p:spPr>
        <p:txBody>
          <a:bodyPr/>
          <a:lstStyle/>
          <a:p>
            <a:endParaRPr lang="en-US"/>
          </a:p>
        </p:txBody>
      </p:sp>
      <p:sp>
        <p:nvSpPr>
          <p:cNvPr id="312536" name="Line 216"/>
          <p:cNvSpPr>
            <a:spLocks noChangeShapeType="1"/>
          </p:cNvSpPr>
          <p:nvPr/>
        </p:nvSpPr>
        <p:spPr bwMode="auto">
          <a:xfrm flipV="1">
            <a:off x="6443663" y="4703763"/>
            <a:ext cx="277812" cy="109537"/>
          </a:xfrm>
          <a:prstGeom prst="line">
            <a:avLst/>
          </a:prstGeom>
          <a:noFill/>
          <a:ln w="38100">
            <a:solidFill>
              <a:srgbClr val="FF0000"/>
            </a:solidFill>
            <a:round/>
            <a:headEnd/>
            <a:tailEnd/>
          </a:ln>
          <a:effectLst/>
        </p:spPr>
        <p:txBody>
          <a:bodyPr/>
          <a:lstStyle/>
          <a:p>
            <a:endParaRPr lang="en-US"/>
          </a:p>
        </p:txBody>
      </p:sp>
      <p:sp>
        <p:nvSpPr>
          <p:cNvPr id="312537" name="Line 217"/>
          <p:cNvSpPr>
            <a:spLocks noChangeShapeType="1"/>
          </p:cNvSpPr>
          <p:nvPr/>
        </p:nvSpPr>
        <p:spPr bwMode="auto">
          <a:xfrm flipV="1">
            <a:off x="6486525" y="4906963"/>
            <a:ext cx="971550" cy="0"/>
          </a:xfrm>
          <a:prstGeom prst="line">
            <a:avLst/>
          </a:prstGeom>
          <a:noFill/>
          <a:ln w="38100">
            <a:solidFill>
              <a:srgbClr val="FF0000"/>
            </a:solidFill>
            <a:round/>
            <a:headEnd/>
            <a:tailEnd/>
          </a:ln>
          <a:effectLst/>
        </p:spPr>
        <p:txBody>
          <a:bodyPr/>
          <a:lstStyle/>
          <a:p>
            <a:endParaRPr lang="en-US"/>
          </a:p>
        </p:txBody>
      </p:sp>
      <p:sp>
        <p:nvSpPr>
          <p:cNvPr id="312538" name="Line 218"/>
          <p:cNvSpPr>
            <a:spLocks noChangeShapeType="1"/>
          </p:cNvSpPr>
          <p:nvPr/>
        </p:nvSpPr>
        <p:spPr bwMode="auto">
          <a:xfrm flipH="1">
            <a:off x="5781675" y="4652963"/>
            <a:ext cx="254000" cy="469900"/>
          </a:xfrm>
          <a:prstGeom prst="line">
            <a:avLst/>
          </a:prstGeom>
          <a:noFill/>
          <a:ln w="38100">
            <a:solidFill>
              <a:srgbClr val="FF3300"/>
            </a:solidFill>
            <a:round/>
            <a:headEnd/>
            <a:tailEnd/>
          </a:ln>
          <a:effectLst/>
        </p:spPr>
        <p:txBody>
          <a:bodyPr/>
          <a:lstStyle/>
          <a:p>
            <a:endParaRPr lang="en-US"/>
          </a:p>
        </p:txBody>
      </p:sp>
      <p:sp>
        <p:nvSpPr>
          <p:cNvPr id="312539" name="Line 219"/>
          <p:cNvSpPr>
            <a:spLocks noChangeShapeType="1"/>
          </p:cNvSpPr>
          <p:nvPr/>
        </p:nvSpPr>
        <p:spPr bwMode="auto">
          <a:xfrm>
            <a:off x="5807075" y="4703763"/>
            <a:ext cx="196850" cy="0"/>
          </a:xfrm>
          <a:prstGeom prst="line">
            <a:avLst/>
          </a:prstGeom>
          <a:noFill/>
          <a:ln w="38100">
            <a:solidFill>
              <a:srgbClr val="FF3300"/>
            </a:solidFill>
            <a:round/>
            <a:headEnd/>
            <a:tailEnd/>
          </a:ln>
          <a:effectLst/>
        </p:spPr>
        <p:txBody>
          <a:bodyPr/>
          <a:lstStyle/>
          <a:p>
            <a:endParaRPr lang="en-US"/>
          </a:p>
        </p:txBody>
      </p:sp>
      <p:sp>
        <p:nvSpPr>
          <p:cNvPr id="312540" name="Line 220"/>
          <p:cNvSpPr>
            <a:spLocks noChangeShapeType="1"/>
          </p:cNvSpPr>
          <p:nvPr/>
        </p:nvSpPr>
        <p:spPr bwMode="auto">
          <a:xfrm>
            <a:off x="5667375" y="5040313"/>
            <a:ext cx="153988" cy="0"/>
          </a:xfrm>
          <a:prstGeom prst="line">
            <a:avLst/>
          </a:prstGeom>
          <a:noFill/>
          <a:ln w="38100">
            <a:solidFill>
              <a:srgbClr val="FF3300"/>
            </a:solidFill>
            <a:round/>
            <a:headEnd/>
            <a:tailEnd/>
          </a:ln>
          <a:effectLst/>
        </p:spPr>
        <p:txBody>
          <a:bodyPr/>
          <a:lstStyle/>
          <a:p>
            <a:endParaRPr lang="en-US"/>
          </a:p>
        </p:txBody>
      </p:sp>
      <p:sp>
        <p:nvSpPr>
          <p:cNvPr id="312541" name="Line 221"/>
          <p:cNvSpPr>
            <a:spLocks noChangeShapeType="1"/>
          </p:cNvSpPr>
          <p:nvPr/>
        </p:nvSpPr>
        <p:spPr bwMode="auto">
          <a:xfrm>
            <a:off x="5918200" y="5119688"/>
            <a:ext cx="492125" cy="0"/>
          </a:xfrm>
          <a:prstGeom prst="line">
            <a:avLst/>
          </a:prstGeom>
          <a:noFill/>
          <a:ln w="38100">
            <a:solidFill>
              <a:srgbClr val="FF3300"/>
            </a:solidFill>
            <a:round/>
            <a:headEnd/>
            <a:tailEnd/>
          </a:ln>
          <a:effectLst/>
        </p:spPr>
        <p:txBody>
          <a:bodyPr/>
          <a:lstStyle/>
          <a:p>
            <a:endParaRPr lang="en-US"/>
          </a:p>
        </p:txBody>
      </p:sp>
      <p:sp>
        <p:nvSpPr>
          <p:cNvPr id="312542" name="Line 222"/>
          <p:cNvSpPr>
            <a:spLocks noChangeShapeType="1"/>
          </p:cNvSpPr>
          <p:nvPr/>
        </p:nvSpPr>
        <p:spPr bwMode="auto">
          <a:xfrm flipH="1">
            <a:off x="6159500" y="5027613"/>
            <a:ext cx="53975" cy="85725"/>
          </a:xfrm>
          <a:prstGeom prst="line">
            <a:avLst/>
          </a:prstGeom>
          <a:noFill/>
          <a:ln w="38100">
            <a:solidFill>
              <a:srgbClr val="FF3300"/>
            </a:solidFill>
            <a:round/>
            <a:headEnd/>
            <a:tailEnd/>
          </a:ln>
          <a:effectLst/>
        </p:spPr>
        <p:txBody>
          <a:bodyPr/>
          <a:lstStyle/>
          <a:p>
            <a:endParaRPr lang="en-US"/>
          </a:p>
        </p:txBody>
      </p:sp>
      <p:sp>
        <p:nvSpPr>
          <p:cNvPr id="312543" name="Line 223"/>
          <p:cNvSpPr>
            <a:spLocks noChangeShapeType="1"/>
          </p:cNvSpPr>
          <p:nvPr/>
        </p:nvSpPr>
        <p:spPr bwMode="auto">
          <a:xfrm>
            <a:off x="5972175" y="5116513"/>
            <a:ext cx="1588" cy="82550"/>
          </a:xfrm>
          <a:prstGeom prst="line">
            <a:avLst/>
          </a:prstGeom>
          <a:noFill/>
          <a:ln w="19050">
            <a:solidFill>
              <a:srgbClr val="FF3300"/>
            </a:solidFill>
            <a:round/>
            <a:headEnd/>
            <a:tailEnd/>
          </a:ln>
          <a:effectLst/>
        </p:spPr>
        <p:txBody>
          <a:bodyPr/>
          <a:lstStyle/>
          <a:p>
            <a:endParaRPr lang="en-US"/>
          </a:p>
        </p:txBody>
      </p:sp>
      <p:sp>
        <p:nvSpPr>
          <p:cNvPr id="312544" name="Line 224"/>
          <p:cNvSpPr>
            <a:spLocks noChangeShapeType="1"/>
          </p:cNvSpPr>
          <p:nvPr/>
        </p:nvSpPr>
        <p:spPr bwMode="auto">
          <a:xfrm flipH="1" flipV="1">
            <a:off x="6369050" y="5124450"/>
            <a:ext cx="0" cy="76200"/>
          </a:xfrm>
          <a:prstGeom prst="line">
            <a:avLst/>
          </a:prstGeom>
          <a:noFill/>
          <a:ln w="19050">
            <a:solidFill>
              <a:srgbClr val="FF3300"/>
            </a:solidFill>
            <a:round/>
            <a:headEnd/>
            <a:tailEnd/>
          </a:ln>
          <a:effectLst/>
        </p:spPr>
        <p:txBody>
          <a:bodyPr/>
          <a:lstStyle/>
          <a:p>
            <a:endParaRPr lang="en-US"/>
          </a:p>
        </p:txBody>
      </p:sp>
      <p:sp>
        <p:nvSpPr>
          <p:cNvPr id="312545" name="Line 225"/>
          <p:cNvSpPr>
            <a:spLocks noChangeShapeType="1"/>
          </p:cNvSpPr>
          <p:nvPr/>
        </p:nvSpPr>
        <p:spPr bwMode="auto">
          <a:xfrm>
            <a:off x="6450013" y="4983163"/>
            <a:ext cx="503237" cy="269875"/>
          </a:xfrm>
          <a:prstGeom prst="line">
            <a:avLst/>
          </a:prstGeom>
          <a:noFill/>
          <a:ln w="38100">
            <a:solidFill>
              <a:srgbClr val="FF3300"/>
            </a:solidFill>
            <a:round/>
            <a:headEnd/>
            <a:tailEnd/>
          </a:ln>
          <a:effectLst/>
        </p:spPr>
        <p:txBody>
          <a:bodyPr/>
          <a:lstStyle/>
          <a:p>
            <a:endParaRPr lang="en-US"/>
          </a:p>
        </p:txBody>
      </p:sp>
      <p:sp>
        <p:nvSpPr>
          <p:cNvPr id="312546" name="Line 226"/>
          <p:cNvSpPr>
            <a:spLocks noChangeShapeType="1"/>
          </p:cNvSpPr>
          <p:nvPr/>
        </p:nvSpPr>
        <p:spPr bwMode="auto">
          <a:xfrm>
            <a:off x="5899150" y="4918075"/>
            <a:ext cx="80963" cy="0"/>
          </a:xfrm>
          <a:prstGeom prst="line">
            <a:avLst/>
          </a:prstGeom>
          <a:noFill/>
          <a:ln w="38100">
            <a:solidFill>
              <a:srgbClr val="FF3300"/>
            </a:solidFill>
            <a:round/>
            <a:headEnd/>
            <a:tailEnd/>
          </a:ln>
          <a:effectLst/>
        </p:spPr>
        <p:txBody>
          <a:bodyPr/>
          <a:lstStyle/>
          <a:p>
            <a:endParaRPr lang="en-US"/>
          </a:p>
        </p:txBody>
      </p:sp>
      <p:sp>
        <p:nvSpPr>
          <p:cNvPr id="312547" name="Line 227"/>
          <p:cNvSpPr>
            <a:spLocks noChangeShapeType="1"/>
          </p:cNvSpPr>
          <p:nvPr/>
        </p:nvSpPr>
        <p:spPr bwMode="auto">
          <a:xfrm flipH="1">
            <a:off x="5988050" y="3440113"/>
            <a:ext cx="3175" cy="144462"/>
          </a:xfrm>
          <a:prstGeom prst="line">
            <a:avLst/>
          </a:prstGeom>
          <a:noFill/>
          <a:ln w="38100">
            <a:solidFill>
              <a:srgbClr val="FF3300"/>
            </a:solidFill>
            <a:round/>
            <a:headEnd/>
            <a:tailEnd/>
          </a:ln>
          <a:effectLst/>
        </p:spPr>
        <p:txBody>
          <a:bodyPr/>
          <a:lstStyle/>
          <a:p>
            <a:endParaRPr lang="en-US"/>
          </a:p>
        </p:txBody>
      </p:sp>
      <p:sp>
        <p:nvSpPr>
          <p:cNvPr id="312548" name="Line 228"/>
          <p:cNvSpPr>
            <a:spLocks noChangeShapeType="1"/>
          </p:cNvSpPr>
          <p:nvPr/>
        </p:nvSpPr>
        <p:spPr bwMode="auto">
          <a:xfrm flipV="1">
            <a:off x="7285038" y="2422525"/>
            <a:ext cx="123825" cy="87313"/>
          </a:xfrm>
          <a:prstGeom prst="line">
            <a:avLst/>
          </a:prstGeom>
          <a:noFill/>
          <a:ln w="38100">
            <a:solidFill>
              <a:srgbClr val="FF0000"/>
            </a:solidFill>
            <a:round/>
            <a:headEnd/>
            <a:tailEnd/>
          </a:ln>
          <a:effectLst/>
        </p:spPr>
        <p:txBody>
          <a:bodyPr/>
          <a:lstStyle/>
          <a:p>
            <a:endParaRPr lang="en-US"/>
          </a:p>
        </p:txBody>
      </p:sp>
      <p:sp>
        <p:nvSpPr>
          <p:cNvPr id="312549" name="Line 229"/>
          <p:cNvSpPr>
            <a:spLocks noChangeShapeType="1"/>
          </p:cNvSpPr>
          <p:nvPr/>
        </p:nvSpPr>
        <p:spPr bwMode="auto">
          <a:xfrm>
            <a:off x="7112000" y="2595563"/>
            <a:ext cx="0" cy="82550"/>
          </a:xfrm>
          <a:prstGeom prst="line">
            <a:avLst/>
          </a:prstGeom>
          <a:noFill/>
          <a:ln w="38100">
            <a:solidFill>
              <a:srgbClr val="FF0000"/>
            </a:solidFill>
            <a:round/>
            <a:headEnd/>
            <a:tailEnd/>
          </a:ln>
          <a:effectLst/>
        </p:spPr>
        <p:txBody>
          <a:bodyPr/>
          <a:lstStyle/>
          <a:p>
            <a:endParaRPr lang="en-US"/>
          </a:p>
        </p:txBody>
      </p:sp>
      <p:sp>
        <p:nvSpPr>
          <p:cNvPr id="312550" name="Line 230"/>
          <p:cNvSpPr>
            <a:spLocks noChangeShapeType="1"/>
          </p:cNvSpPr>
          <p:nvPr/>
        </p:nvSpPr>
        <p:spPr bwMode="auto">
          <a:xfrm flipV="1">
            <a:off x="7296150" y="2492375"/>
            <a:ext cx="263525" cy="288925"/>
          </a:xfrm>
          <a:prstGeom prst="line">
            <a:avLst/>
          </a:prstGeom>
          <a:noFill/>
          <a:ln w="38100">
            <a:solidFill>
              <a:srgbClr val="FF0000"/>
            </a:solidFill>
            <a:round/>
            <a:headEnd/>
            <a:tailEnd/>
          </a:ln>
          <a:effectLst/>
        </p:spPr>
        <p:txBody>
          <a:bodyPr/>
          <a:lstStyle/>
          <a:p>
            <a:endParaRPr lang="en-US"/>
          </a:p>
        </p:txBody>
      </p:sp>
      <p:sp>
        <p:nvSpPr>
          <p:cNvPr id="312551" name="Line 231"/>
          <p:cNvSpPr>
            <a:spLocks noChangeShapeType="1"/>
          </p:cNvSpPr>
          <p:nvPr/>
        </p:nvSpPr>
        <p:spPr bwMode="auto">
          <a:xfrm>
            <a:off x="7648575" y="2490788"/>
            <a:ext cx="0" cy="196850"/>
          </a:xfrm>
          <a:prstGeom prst="line">
            <a:avLst/>
          </a:prstGeom>
          <a:noFill/>
          <a:ln w="9525">
            <a:solidFill>
              <a:schemeClr val="bg2"/>
            </a:solidFill>
            <a:round/>
            <a:headEnd/>
            <a:tailEnd/>
          </a:ln>
          <a:effectLst/>
        </p:spPr>
        <p:txBody>
          <a:bodyPr/>
          <a:lstStyle/>
          <a:p>
            <a:endParaRPr lang="en-US"/>
          </a:p>
        </p:txBody>
      </p:sp>
      <p:sp>
        <p:nvSpPr>
          <p:cNvPr id="312552" name="Line 232"/>
          <p:cNvSpPr>
            <a:spLocks noChangeShapeType="1"/>
          </p:cNvSpPr>
          <p:nvPr/>
        </p:nvSpPr>
        <p:spPr bwMode="auto">
          <a:xfrm>
            <a:off x="7302500" y="2797175"/>
            <a:ext cx="188913" cy="0"/>
          </a:xfrm>
          <a:prstGeom prst="line">
            <a:avLst/>
          </a:prstGeom>
          <a:noFill/>
          <a:ln w="38100">
            <a:solidFill>
              <a:srgbClr val="FF0000"/>
            </a:solidFill>
            <a:round/>
            <a:headEnd/>
            <a:tailEnd/>
          </a:ln>
          <a:effectLst/>
        </p:spPr>
        <p:txBody>
          <a:bodyPr/>
          <a:lstStyle/>
          <a:p>
            <a:endParaRPr lang="en-US"/>
          </a:p>
        </p:txBody>
      </p:sp>
      <p:sp>
        <p:nvSpPr>
          <p:cNvPr id="312553" name="Line 233"/>
          <p:cNvSpPr>
            <a:spLocks noChangeShapeType="1"/>
          </p:cNvSpPr>
          <p:nvPr/>
        </p:nvSpPr>
        <p:spPr bwMode="auto">
          <a:xfrm flipV="1">
            <a:off x="7716838" y="2190750"/>
            <a:ext cx="238125" cy="168275"/>
          </a:xfrm>
          <a:prstGeom prst="line">
            <a:avLst/>
          </a:prstGeom>
          <a:noFill/>
          <a:ln w="38100">
            <a:solidFill>
              <a:srgbClr val="FF0000"/>
            </a:solidFill>
            <a:round/>
            <a:headEnd/>
            <a:tailEnd/>
          </a:ln>
          <a:effectLst/>
        </p:spPr>
        <p:txBody>
          <a:bodyPr/>
          <a:lstStyle/>
          <a:p>
            <a:endParaRPr lang="en-US"/>
          </a:p>
        </p:txBody>
      </p:sp>
      <p:sp>
        <p:nvSpPr>
          <p:cNvPr id="312554" name="Line 234"/>
          <p:cNvSpPr>
            <a:spLocks noChangeShapeType="1"/>
          </p:cNvSpPr>
          <p:nvPr/>
        </p:nvSpPr>
        <p:spPr bwMode="auto">
          <a:xfrm>
            <a:off x="7856538" y="2787650"/>
            <a:ext cx="177800" cy="0"/>
          </a:xfrm>
          <a:prstGeom prst="line">
            <a:avLst/>
          </a:prstGeom>
          <a:noFill/>
          <a:ln w="38100">
            <a:solidFill>
              <a:srgbClr val="FF0000"/>
            </a:solidFill>
            <a:round/>
            <a:headEnd/>
            <a:tailEnd/>
          </a:ln>
          <a:effectLst/>
        </p:spPr>
        <p:txBody>
          <a:bodyPr/>
          <a:lstStyle/>
          <a:p>
            <a:endParaRPr lang="en-US"/>
          </a:p>
        </p:txBody>
      </p:sp>
      <p:sp>
        <p:nvSpPr>
          <p:cNvPr id="312555" name="Line 235"/>
          <p:cNvSpPr>
            <a:spLocks noChangeShapeType="1"/>
          </p:cNvSpPr>
          <p:nvPr/>
        </p:nvSpPr>
        <p:spPr bwMode="auto">
          <a:xfrm flipH="1">
            <a:off x="7002463" y="2863850"/>
            <a:ext cx="98425" cy="704850"/>
          </a:xfrm>
          <a:prstGeom prst="line">
            <a:avLst/>
          </a:prstGeom>
          <a:noFill/>
          <a:ln w="38100">
            <a:solidFill>
              <a:srgbClr val="FF0000"/>
            </a:solidFill>
            <a:round/>
            <a:headEnd/>
            <a:tailEnd/>
          </a:ln>
          <a:effectLst/>
        </p:spPr>
        <p:txBody>
          <a:bodyPr/>
          <a:lstStyle/>
          <a:p>
            <a:endParaRPr lang="en-US"/>
          </a:p>
        </p:txBody>
      </p:sp>
      <p:sp>
        <p:nvSpPr>
          <p:cNvPr id="312556" name="Line 236"/>
          <p:cNvSpPr>
            <a:spLocks noChangeShapeType="1"/>
          </p:cNvSpPr>
          <p:nvPr/>
        </p:nvSpPr>
        <p:spPr bwMode="auto">
          <a:xfrm flipH="1">
            <a:off x="7593013" y="2863850"/>
            <a:ext cx="111125" cy="727075"/>
          </a:xfrm>
          <a:prstGeom prst="line">
            <a:avLst/>
          </a:prstGeom>
          <a:noFill/>
          <a:ln w="38100">
            <a:solidFill>
              <a:srgbClr val="FF0000"/>
            </a:solidFill>
            <a:round/>
            <a:headEnd/>
            <a:tailEnd/>
          </a:ln>
          <a:effectLst/>
        </p:spPr>
        <p:txBody>
          <a:bodyPr/>
          <a:lstStyle/>
          <a:p>
            <a:endParaRPr lang="en-US"/>
          </a:p>
        </p:txBody>
      </p:sp>
      <p:grpSp>
        <p:nvGrpSpPr>
          <p:cNvPr id="302528" name="Group 237"/>
          <p:cNvGrpSpPr>
            <a:grpSpLocks/>
          </p:cNvGrpSpPr>
          <p:nvPr/>
        </p:nvGrpSpPr>
        <p:grpSpPr bwMode="auto">
          <a:xfrm>
            <a:off x="6645275" y="4481513"/>
            <a:ext cx="501650" cy="234950"/>
            <a:chOff x="4701" y="2996"/>
            <a:chExt cx="316" cy="148"/>
          </a:xfrm>
        </p:grpSpPr>
        <p:sp>
          <p:nvSpPr>
            <p:cNvPr id="312558" name="Oval 23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559" name="Line 239"/>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12560" name="Line 240"/>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12561" name="Rectangle 241"/>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562" name="Oval 24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02529" name="Group 243"/>
            <p:cNvGrpSpPr>
              <a:grpSpLocks/>
            </p:cNvGrpSpPr>
            <p:nvPr/>
          </p:nvGrpSpPr>
          <p:grpSpPr bwMode="auto">
            <a:xfrm>
              <a:off x="4776" y="3017"/>
              <a:ext cx="156" cy="56"/>
              <a:chOff x="2848" y="848"/>
              <a:chExt cx="140" cy="98"/>
            </a:xfrm>
          </p:grpSpPr>
          <p:sp>
            <p:nvSpPr>
              <p:cNvPr id="312564" name="Line 24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565" name="Line 24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566" name="Line 24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02530" name="Group 247"/>
            <p:cNvGrpSpPr>
              <a:grpSpLocks/>
            </p:cNvGrpSpPr>
            <p:nvPr/>
          </p:nvGrpSpPr>
          <p:grpSpPr bwMode="auto">
            <a:xfrm flipV="1">
              <a:off x="4776" y="3016"/>
              <a:ext cx="156" cy="56"/>
              <a:chOff x="2848" y="848"/>
              <a:chExt cx="140" cy="98"/>
            </a:xfrm>
          </p:grpSpPr>
          <p:sp>
            <p:nvSpPr>
              <p:cNvPr id="312568" name="Line 24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569" name="Line 24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570" name="Line 25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302531" name="Group 251"/>
          <p:cNvGrpSpPr>
            <a:grpSpLocks/>
          </p:cNvGrpSpPr>
          <p:nvPr/>
        </p:nvGrpSpPr>
        <p:grpSpPr bwMode="auto">
          <a:xfrm>
            <a:off x="5980113" y="4783138"/>
            <a:ext cx="501650" cy="234950"/>
            <a:chOff x="4701" y="2996"/>
            <a:chExt cx="316" cy="148"/>
          </a:xfrm>
        </p:grpSpPr>
        <p:sp>
          <p:nvSpPr>
            <p:cNvPr id="312572" name="Oval 252"/>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573" name="Line 253"/>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12574" name="Line 254"/>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12575" name="Rectangle 255"/>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576" name="Oval 256"/>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02532" name="Group 257"/>
            <p:cNvGrpSpPr>
              <a:grpSpLocks/>
            </p:cNvGrpSpPr>
            <p:nvPr/>
          </p:nvGrpSpPr>
          <p:grpSpPr bwMode="auto">
            <a:xfrm>
              <a:off x="4776" y="3017"/>
              <a:ext cx="156" cy="56"/>
              <a:chOff x="2848" y="848"/>
              <a:chExt cx="140" cy="98"/>
            </a:xfrm>
          </p:grpSpPr>
          <p:sp>
            <p:nvSpPr>
              <p:cNvPr id="312578" name="Line 25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579" name="Line 25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580" name="Line 26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02533" name="Group 261"/>
            <p:cNvGrpSpPr>
              <a:grpSpLocks/>
            </p:cNvGrpSpPr>
            <p:nvPr/>
          </p:nvGrpSpPr>
          <p:grpSpPr bwMode="auto">
            <a:xfrm flipV="1">
              <a:off x="4776" y="3016"/>
              <a:ext cx="156" cy="56"/>
              <a:chOff x="2848" y="848"/>
              <a:chExt cx="140" cy="98"/>
            </a:xfrm>
          </p:grpSpPr>
          <p:sp>
            <p:nvSpPr>
              <p:cNvPr id="312582" name="Line 26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583" name="Line 26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584" name="Line 26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pic>
        <p:nvPicPr>
          <p:cNvPr id="312585" name="Picture 265" descr="imgyjavg[1]"/>
          <p:cNvPicPr>
            <a:picLocks noChangeAspect="1" noChangeArrowheads="1"/>
          </p:cNvPicPr>
          <p:nvPr/>
        </p:nvPicPr>
        <p:blipFill>
          <a:blip r:embed="rId3" cstate="print"/>
          <a:srcRect/>
          <a:stretch>
            <a:fillRect/>
          </a:stretch>
        </p:blipFill>
        <p:spPr bwMode="auto">
          <a:xfrm>
            <a:off x="5341938" y="1878013"/>
            <a:ext cx="368300" cy="266700"/>
          </a:xfrm>
          <a:prstGeom prst="rect">
            <a:avLst/>
          </a:prstGeom>
          <a:noFill/>
        </p:spPr>
      </p:pic>
      <p:grpSp>
        <p:nvGrpSpPr>
          <p:cNvPr id="302534" name="Group 266"/>
          <p:cNvGrpSpPr>
            <a:grpSpLocks/>
          </p:cNvGrpSpPr>
          <p:nvPr/>
        </p:nvGrpSpPr>
        <p:grpSpPr bwMode="auto">
          <a:xfrm>
            <a:off x="7464425" y="5226050"/>
            <a:ext cx="198438" cy="365125"/>
            <a:chOff x="4702" y="3292"/>
            <a:chExt cx="125" cy="230"/>
          </a:xfrm>
        </p:grpSpPr>
        <p:sp>
          <p:nvSpPr>
            <p:cNvPr id="312587" name="AutoShape 267"/>
            <p:cNvSpPr>
              <a:spLocks noChangeArrowheads="1"/>
            </p:cNvSpPr>
            <p:nvPr/>
          </p:nvSpPr>
          <p:spPr bwMode="auto">
            <a:xfrm>
              <a:off x="4702" y="3469"/>
              <a:ext cx="125" cy="53"/>
            </a:xfrm>
            <a:prstGeom prst="parallelogram">
              <a:avLst>
                <a:gd name="adj" fmla="val 90856"/>
              </a:avLst>
            </a:prstGeom>
            <a:solidFill>
              <a:schemeClr val="folHlink"/>
            </a:solidFill>
            <a:ln w="9525">
              <a:noFill/>
              <a:miter lim="800000"/>
              <a:headEnd/>
              <a:tailEnd/>
            </a:ln>
            <a:effectLst/>
          </p:spPr>
          <p:txBody>
            <a:bodyPr wrap="none" anchor="ctr"/>
            <a:lstStyle/>
            <a:p>
              <a:endParaRPr lang="en-US"/>
            </a:p>
          </p:txBody>
        </p:sp>
        <p:sp>
          <p:nvSpPr>
            <p:cNvPr id="312588" name="Rectangle 268"/>
            <p:cNvSpPr>
              <a:spLocks noChangeArrowheads="1"/>
            </p:cNvSpPr>
            <p:nvPr/>
          </p:nvSpPr>
          <p:spPr bwMode="auto">
            <a:xfrm>
              <a:off x="4765" y="3293"/>
              <a:ext cx="58" cy="177"/>
            </a:xfrm>
            <a:prstGeom prst="rect">
              <a:avLst/>
            </a:prstGeom>
            <a:solidFill>
              <a:schemeClr val="folHlink"/>
            </a:solidFill>
            <a:ln w="9525">
              <a:noFill/>
              <a:miter lim="800000"/>
              <a:headEnd/>
              <a:tailEnd/>
            </a:ln>
            <a:effectLst/>
          </p:spPr>
          <p:txBody>
            <a:bodyPr wrap="none" anchor="ctr"/>
            <a:lstStyle/>
            <a:p>
              <a:endParaRPr lang="en-US"/>
            </a:p>
          </p:txBody>
        </p:sp>
        <p:sp>
          <p:nvSpPr>
            <p:cNvPr id="312589" name="Rectangle 269"/>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a:effectLst/>
          </p:spPr>
          <p:txBody>
            <a:bodyPr wrap="none" anchor="ctr"/>
            <a:lstStyle/>
            <a:p>
              <a:endParaRPr lang="en-US"/>
            </a:p>
          </p:txBody>
        </p:sp>
        <p:sp>
          <p:nvSpPr>
            <p:cNvPr id="312590" name="AutoShape 270"/>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a:effectLst/>
          </p:spPr>
          <p:txBody>
            <a:bodyPr wrap="none" anchor="ctr"/>
            <a:lstStyle/>
            <a:p>
              <a:endParaRPr lang="en-US"/>
            </a:p>
          </p:txBody>
        </p:sp>
        <p:sp>
          <p:nvSpPr>
            <p:cNvPr id="312591" name="Line 271"/>
            <p:cNvSpPr>
              <a:spLocks noChangeShapeType="1"/>
            </p:cNvSpPr>
            <p:nvPr/>
          </p:nvSpPr>
          <p:spPr bwMode="auto">
            <a:xfrm>
              <a:off x="4827" y="3296"/>
              <a:ext cx="0" cy="173"/>
            </a:xfrm>
            <a:prstGeom prst="line">
              <a:avLst/>
            </a:prstGeom>
            <a:noFill/>
            <a:ln w="9525">
              <a:solidFill>
                <a:schemeClr val="bg2"/>
              </a:solidFill>
              <a:round/>
              <a:headEnd/>
              <a:tailEnd/>
            </a:ln>
            <a:effectLst/>
          </p:spPr>
          <p:txBody>
            <a:bodyPr wrap="none" anchor="ctr"/>
            <a:lstStyle/>
            <a:p>
              <a:endParaRPr lang="en-US"/>
            </a:p>
          </p:txBody>
        </p:sp>
        <p:sp>
          <p:nvSpPr>
            <p:cNvPr id="312592" name="Line 272"/>
            <p:cNvSpPr>
              <a:spLocks noChangeShapeType="1"/>
            </p:cNvSpPr>
            <p:nvPr/>
          </p:nvSpPr>
          <p:spPr bwMode="auto">
            <a:xfrm flipH="1">
              <a:off x="4782" y="3469"/>
              <a:ext cx="45" cy="52"/>
            </a:xfrm>
            <a:prstGeom prst="line">
              <a:avLst/>
            </a:prstGeom>
            <a:noFill/>
            <a:ln w="9525">
              <a:solidFill>
                <a:schemeClr val="bg2"/>
              </a:solidFill>
              <a:round/>
              <a:headEnd/>
              <a:tailEnd/>
            </a:ln>
            <a:effectLst/>
          </p:spPr>
          <p:txBody>
            <a:bodyPr wrap="none" anchor="ctr"/>
            <a:lstStyle/>
            <a:p>
              <a:endParaRPr lang="en-US"/>
            </a:p>
          </p:txBody>
        </p:sp>
        <p:sp>
          <p:nvSpPr>
            <p:cNvPr id="312593" name="Rectangle 273"/>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a:effectLst/>
          </p:spPr>
          <p:txBody>
            <a:bodyPr wrap="none" anchor="ctr"/>
            <a:lstStyle/>
            <a:p>
              <a:endParaRPr lang="en-US"/>
            </a:p>
          </p:txBody>
        </p:sp>
        <p:sp>
          <p:nvSpPr>
            <p:cNvPr id="312594" name="Rectangle 274"/>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a:effectLst/>
          </p:spPr>
          <p:txBody>
            <a:bodyPr wrap="none" anchor="ctr"/>
            <a:lstStyle/>
            <a:p>
              <a:endParaRPr lang="en-US"/>
            </a:p>
          </p:txBody>
        </p:sp>
      </p:grpSp>
      <p:grpSp>
        <p:nvGrpSpPr>
          <p:cNvPr id="302535" name="Group 275"/>
          <p:cNvGrpSpPr>
            <a:grpSpLocks/>
          </p:cNvGrpSpPr>
          <p:nvPr/>
        </p:nvGrpSpPr>
        <p:grpSpPr bwMode="auto">
          <a:xfrm>
            <a:off x="7926388" y="4949825"/>
            <a:ext cx="198437" cy="365125"/>
            <a:chOff x="4702" y="3292"/>
            <a:chExt cx="125" cy="230"/>
          </a:xfrm>
        </p:grpSpPr>
        <p:sp>
          <p:nvSpPr>
            <p:cNvPr id="312596" name="AutoShape 276"/>
            <p:cNvSpPr>
              <a:spLocks noChangeArrowheads="1"/>
            </p:cNvSpPr>
            <p:nvPr/>
          </p:nvSpPr>
          <p:spPr bwMode="auto">
            <a:xfrm>
              <a:off x="4702" y="3469"/>
              <a:ext cx="125" cy="53"/>
            </a:xfrm>
            <a:prstGeom prst="parallelogram">
              <a:avLst>
                <a:gd name="adj" fmla="val 90856"/>
              </a:avLst>
            </a:prstGeom>
            <a:solidFill>
              <a:schemeClr val="folHlink"/>
            </a:solidFill>
            <a:ln w="9525">
              <a:noFill/>
              <a:miter lim="800000"/>
              <a:headEnd/>
              <a:tailEnd/>
            </a:ln>
            <a:effectLst/>
          </p:spPr>
          <p:txBody>
            <a:bodyPr wrap="none" anchor="ctr"/>
            <a:lstStyle/>
            <a:p>
              <a:endParaRPr lang="en-US"/>
            </a:p>
          </p:txBody>
        </p:sp>
        <p:sp>
          <p:nvSpPr>
            <p:cNvPr id="312597" name="Rectangle 277"/>
            <p:cNvSpPr>
              <a:spLocks noChangeArrowheads="1"/>
            </p:cNvSpPr>
            <p:nvPr/>
          </p:nvSpPr>
          <p:spPr bwMode="auto">
            <a:xfrm>
              <a:off x="4765" y="3293"/>
              <a:ext cx="58" cy="177"/>
            </a:xfrm>
            <a:prstGeom prst="rect">
              <a:avLst/>
            </a:prstGeom>
            <a:solidFill>
              <a:schemeClr val="folHlink"/>
            </a:solidFill>
            <a:ln w="9525">
              <a:noFill/>
              <a:miter lim="800000"/>
              <a:headEnd/>
              <a:tailEnd/>
            </a:ln>
            <a:effectLst/>
          </p:spPr>
          <p:txBody>
            <a:bodyPr wrap="none" anchor="ctr"/>
            <a:lstStyle/>
            <a:p>
              <a:endParaRPr lang="en-US"/>
            </a:p>
          </p:txBody>
        </p:sp>
        <p:sp>
          <p:nvSpPr>
            <p:cNvPr id="312598" name="Rectangle 278"/>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a:effectLst/>
          </p:spPr>
          <p:txBody>
            <a:bodyPr wrap="none" anchor="ctr"/>
            <a:lstStyle/>
            <a:p>
              <a:endParaRPr lang="en-US"/>
            </a:p>
          </p:txBody>
        </p:sp>
        <p:sp>
          <p:nvSpPr>
            <p:cNvPr id="312599" name="AutoShape 279"/>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a:effectLst/>
          </p:spPr>
          <p:txBody>
            <a:bodyPr wrap="none" anchor="ctr"/>
            <a:lstStyle/>
            <a:p>
              <a:endParaRPr lang="en-US"/>
            </a:p>
          </p:txBody>
        </p:sp>
        <p:sp>
          <p:nvSpPr>
            <p:cNvPr id="312600" name="Line 280"/>
            <p:cNvSpPr>
              <a:spLocks noChangeShapeType="1"/>
            </p:cNvSpPr>
            <p:nvPr/>
          </p:nvSpPr>
          <p:spPr bwMode="auto">
            <a:xfrm>
              <a:off x="4827" y="3296"/>
              <a:ext cx="0" cy="173"/>
            </a:xfrm>
            <a:prstGeom prst="line">
              <a:avLst/>
            </a:prstGeom>
            <a:noFill/>
            <a:ln w="9525">
              <a:solidFill>
                <a:schemeClr val="bg2"/>
              </a:solidFill>
              <a:round/>
              <a:headEnd/>
              <a:tailEnd/>
            </a:ln>
            <a:effectLst/>
          </p:spPr>
          <p:txBody>
            <a:bodyPr wrap="none" anchor="ctr"/>
            <a:lstStyle/>
            <a:p>
              <a:endParaRPr lang="en-US"/>
            </a:p>
          </p:txBody>
        </p:sp>
        <p:sp>
          <p:nvSpPr>
            <p:cNvPr id="312601" name="Line 281"/>
            <p:cNvSpPr>
              <a:spLocks noChangeShapeType="1"/>
            </p:cNvSpPr>
            <p:nvPr/>
          </p:nvSpPr>
          <p:spPr bwMode="auto">
            <a:xfrm flipH="1">
              <a:off x="4782" y="3469"/>
              <a:ext cx="45" cy="52"/>
            </a:xfrm>
            <a:prstGeom prst="line">
              <a:avLst/>
            </a:prstGeom>
            <a:noFill/>
            <a:ln w="9525">
              <a:solidFill>
                <a:schemeClr val="bg2"/>
              </a:solidFill>
              <a:round/>
              <a:headEnd/>
              <a:tailEnd/>
            </a:ln>
            <a:effectLst/>
          </p:spPr>
          <p:txBody>
            <a:bodyPr wrap="none" anchor="ctr"/>
            <a:lstStyle/>
            <a:p>
              <a:endParaRPr lang="en-US"/>
            </a:p>
          </p:txBody>
        </p:sp>
        <p:sp>
          <p:nvSpPr>
            <p:cNvPr id="312602" name="Rectangle 282"/>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a:effectLst/>
          </p:spPr>
          <p:txBody>
            <a:bodyPr wrap="none" anchor="ctr"/>
            <a:lstStyle/>
            <a:p>
              <a:endParaRPr lang="en-US"/>
            </a:p>
          </p:txBody>
        </p:sp>
        <p:sp>
          <p:nvSpPr>
            <p:cNvPr id="312603" name="Rectangle 283"/>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a:effectLst/>
          </p:spPr>
          <p:txBody>
            <a:bodyPr wrap="none" anchor="ctr"/>
            <a:lstStyle/>
            <a:p>
              <a:endParaRPr lang="en-US"/>
            </a:p>
          </p:txBody>
        </p:sp>
      </p:grpSp>
      <p:sp>
        <p:nvSpPr>
          <p:cNvPr id="312604" name="AutoShape 284"/>
          <p:cNvSpPr>
            <a:spLocks noChangeAspect="1" noChangeArrowheads="1" noTextEdit="1"/>
          </p:cNvSpPr>
          <p:nvPr/>
        </p:nvSpPr>
        <p:spPr bwMode="auto">
          <a:xfrm>
            <a:off x="7143750" y="5394325"/>
            <a:ext cx="233363" cy="252413"/>
          </a:xfrm>
          <a:prstGeom prst="rect">
            <a:avLst/>
          </a:prstGeom>
          <a:noFill/>
          <a:ln w="9525">
            <a:noFill/>
            <a:miter lim="800000"/>
            <a:headEnd/>
            <a:tailEnd/>
          </a:ln>
        </p:spPr>
        <p:txBody>
          <a:bodyPr/>
          <a:lstStyle/>
          <a:p>
            <a:endParaRPr lang="en-US"/>
          </a:p>
        </p:txBody>
      </p:sp>
      <p:sp>
        <p:nvSpPr>
          <p:cNvPr id="312605" name="Freeform 285"/>
          <p:cNvSpPr>
            <a:spLocks/>
          </p:cNvSpPr>
          <p:nvPr/>
        </p:nvSpPr>
        <p:spPr bwMode="auto">
          <a:xfrm>
            <a:off x="7145338" y="5394325"/>
            <a:ext cx="231775" cy="252413"/>
          </a:xfrm>
          <a:custGeom>
            <a:avLst/>
            <a:gdLst/>
            <a:ahLst/>
            <a:cxnLst>
              <a:cxn ang="0">
                <a:pos x="653" y="0"/>
              </a:cxn>
              <a:cxn ang="0">
                <a:pos x="668" y="0"/>
              </a:cxn>
              <a:cxn ang="0">
                <a:pos x="699" y="1"/>
              </a:cxn>
              <a:cxn ang="0">
                <a:pos x="742" y="3"/>
              </a:cxn>
              <a:cxn ang="0">
                <a:pos x="799" y="6"/>
              </a:cxn>
              <a:cxn ang="0">
                <a:pos x="865" y="10"/>
              </a:cxn>
              <a:cxn ang="0">
                <a:pos x="941" y="17"/>
              </a:cxn>
              <a:cxn ang="0">
                <a:pos x="1025" y="26"/>
              </a:cxn>
              <a:cxn ang="0">
                <a:pos x="1116" y="38"/>
              </a:cxn>
              <a:cxn ang="0">
                <a:pos x="1213" y="55"/>
              </a:cxn>
              <a:cxn ang="0">
                <a:pos x="1315" y="73"/>
              </a:cxn>
              <a:cxn ang="0">
                <a:pos x="1418" y="97"/>
              </a:cxn>
              <a:cxn ang="0">
                <a:pos x="1525" y="125"/>
              </a:cxn>
              <a:cxn ang="0">
                <a:pos x="1632" y="159"/>
              </a:cxn>
              <a:cxn ang="0">
                <a:pos x="1739" y="197"/>
              </a:cxn>
              <a:cxn ang="0">
                <a:pos x="1843" y="241"/>
              </a:cxn>
              <a:cxn ang="0">
                <a:pos x="1729" y="1139"/>
              </a:cxn>
              <a:cxn ang="0">
                <a:pos x="1742" y="1146"/>
              </a:cxn>
              <a:cxn ang="0">
                <a:pos x="1768" y="1173"/>
              </a:cxn>
              <a:cxn ang="0">
                <a:pos x="1781" y="1234"/>
              </a:cxn>
              <a:cxn ang="0">
                <a:pos x="1760" y="1341"/>
              </a:cxn>
              <a:cxn ang="0">
                <a:pos x="1432" y="1765"/>
              </a:cxn>
              <a:cxn ang="0">
                <a:pos x="1322" y="1904"/>
              </a:cxn>
              <a:cxn ang="0">
                <a:pos x="1304" y="1902"/>
              </a:cxn>
              <a:cxn ang="0">
                <a:pos x="1270" y="1897"/>
              </a:cxn>
              <a:cxn ang="0">
                <a:pos x="1223" y="1891"/>
              </a:cxn>
              <a:cxn ang="0">
                <a:pos x="1162" y="1881"/>
              </a:cxn>
              <a:cxn ang="0">
                <a:pos x="1091" y="1869"/>
              </a:cxn>
              <a:cxn ang="0">
                <a:pos x="1008" y="1854"/>
              </a:cxn>
              <a:cxn ang="0">
                <a:pos x="918" y="1835"/>
              </a:cxn>
              <a:cxn ang="0">
                <a:pos x="820" y="1813"/>
              </a:cxn>
              <a:cxn ang="0">
                <a:pos x="717" y="1786"/>
              </a:cxn>
              <a:cxn ang="0">
                <a:pos x="610" y="1755"/>
              </a:cxn>
              <a:cxn ang="0">
                <a:pos x="501" y="1720"/>
              </a:cxn>
              <a:cxn ang="0">
                <a:pos x="390" y="1681"/>
              </a:cxn>
              <a:cxn ang="0">
                <a:pos x="280" y="1636"/>
              </a:cxn>
              <a:cxn ang="0">
                <a:pos x="172" y="1585"/>
              </a:cxn>
              <a:cxn ang="0">
                <a:pos x="67" y="1530"/>
              </a:cxn>
              <a:cxn ang="0">
                <a:pos x="16" y="1495"/>
              </a:cxn>
              <a:cxn ang="0">
                <a:pos x="8" y="1457"/>
              </a:cxn>
              <a:cxn ang="0">
                <a:pos x="0" y="1401"/>
              </a:cxn>
              <a:cxn ang="0">
                <a:pos x="4" y="1343"/>
              </a:cxn>
              <a:cxn ang="0">
                <a:pos x="388" y="965"/>
              </a:cxn>
              <a:cxn ang="0">
                <a:pos x="386" y="952"/>
              </a:cxn>
              <a:cxn ang="0">
                <a:pos x="390" y="917"/>
              </a:cxn>
              <a:cxn ang="0">
                <a:pos x="412" y="868"/>
              </a:cxn>
              <a:cxn ang="0">
                <a:pos x="468" y="814"/>
              </a:cxn>
            </a:cxnLst>
            <a:rect l="0" t="0" r="r" b="b"/>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312606" name="Freeform 286"/>
          <p:cNvSpPr>
            <a:spLocks/>
          </p:cNvSpPr>
          <p:nvPr/>
        </p:nvSpPr>
        <p:spPr bwMode="auto">
          <a:xfrm>
            <a:off x="7173913" y="5554663"/>
            <a:ext cx="134937" cy="42862"/>
          </a:xfrm>
          <a:custGeom>
            <a:avLst/>
            <a:gdLst/>
            <a:ahLst/>
            <a:cxnLst>
              <a:cxn ang="0">
                <a:pos x="40" y="0"/>
              </a:cxn>
              <a:cxn ang="0">
                <a:pos x="1106" y="277"/>
              </a:cxn>
              <a:cxn ang="0">
                <a:pos x="1071" y="331"/>
              </a:cxn>
              <a:cxn ang="0">
                <a:pos x="0" y="36"/>
              </a:cxn>
              <a:cxn ang="0">
                <a:pos x="40" y="0"/>
              </a:cxn>
            </a:cxnLst>
            <a:rect l="0" t="0" r="r" b="b"/>
            <a:pathLst>
              <a:path w="1106" h="331">
                <a:moveTo>
                  <a:pt x="40" y="0"/>
                </a:moveTo>
                <a:lnTo>
                  <a:pt x="1106" y="277"/>
                </a:lnTo>
                <a:lnTo>
                  <a:pt x="1071" y="331"/>
                </a:lnTo>
                <a:lnTo>
                  <a:pt x="0" y="36"/>
                </a:lnTo>
                <a:lnTo>
                  <a:pt x="40" y="0"/>
                </a:lnTo>
                <a:close/>
              </a:path>
            </a:pathLst>
          </a:custGeom>
          <a:solidFill>
            <a:srgbClr val="7F7F7F"/>
          </a:solidFill>
          <a:ln w="9525">
            <a:noFill/>
            <a:round/>
            <a:headEnd/>
            <a:tailEnd/>
          </a:ln>
        </p:spPr>
        <p:txBody>
          <a:bodyPr/>
          <a:lstStyle/>
          <a:p>
            <a:endParaRPr lang="en-US"/>
          </a:p>
        </p:txBody>
      </p:sp>
      <p:sp>
        <p:nvSpPr>
          <p:cNvPr id="312607" name="Freeform 287"/>
          <p:cNvSpPr>
            <a:spLocks/>
          </p:cNvSpPr>
          <p:nvPr/>
        </p:nvSpPr>
        <p:spPr bwMode="auto">
          <a:xfrm>
            <a:off x="7151688" y="5573713"/>
            <a:ext cx="157162" cy="66675"/>
          </a:xfrm>
          <a:custGeom>
            <a:avLst/>
            <a:gdLst/>
            <a:ahLst/>
            <a:cxnLst>
              <a:cxn ang="0">
                <a:pos x="1282" y="391"/>
              </a:cxn>
              <a:cxn ang="0">
                <a:pos x="1264" y="389"/>
              </a:cxn>
              <a:cxn ang="0">
                <a:pos x="1232" y="385"/>
              </a:cxn>
              <a:cxn ang="0">
                <a:pos x="1183" y="378"/>
              </a:cxn>
              <a:cxn ang="0">
                <a:pos x="1124" y="369"/>
              </a:cxn>
              <a:cxn ang="0">
                <a:pos x="1052" y="355"/>
              </a:cxn>
              <a:cxn ang="0">
                <a:pos x="971" y="340"/>
              </a:cxn>
              <a:cxn ang="0">
                <a:pos x="881" y="322"/>
              </a:cxn>
              <a:cxn ang="0">
                <a:pos x="785" y="299"/>
              </a:cxn>
              <a:cxn ang="0">
                <a:pos x="684" y="273"/>
              </a:cxn>
              <a:cxn ang="0">
                <a:pos x="579" y="244"/>
              </a:cxn>
              <a:cxn ang="0">
                <a:pos x="472" y="209"/>
              </a:cxn>
              <a:cxn ang="0">
                <a:pos x="364" y="171"/>
              </a:cxn>
              <a:cxn ang="0">
                <a:pos x="259" y="128"/>
              </a:cxn>
              <a:cxn ang="0">
                <a:pos x="155" y="81"/>
              </a:cxn>
              <a:cxn ang="0">
                <a:pos x="55" y="28"/>
              </a:cxn>
              <a:cxn ang="0">
                <a:pos x="6" y="4"/>
              </a:cxn>
              <a:cxn ang="0">
                <a:pos x="2" y="32"/>
              </a:cxn>
              <a:cxn ang="0">
                <a:pos x="0" y="76"/>
              </a:cxn>
              <a:cxn ang="0">
                <a:pos x="8" y="120"/>
              </a:cxn>
              <a:cxn ang="0">
                <a:pos x="19" y="139"/>
              </a:cxn>
              <a:cxn ang="0">
                <a:pos x="28" y="144"/>
              </a:cxn>
              <a:cxn ang="0">
                <a:pos x="47" y="155"/>
              </a:cxn>
              <a:cxn ang="0">
                <a:pos x="75" y="170"/>
              </a:cxn>
              <a:cxn ang="0">
                <a:pos x="112" y="190"/>
              </a:cxn>
              <a:cxn ang="0">
                <a:pos x="159" y="212"/>
              </a:cxn>
              <a:cxn ang="0">
                <a:pos x="215" y="238"/>
              </a:cxn>
              <a:cxn ang="0">
                <a:pos x="281" y="267"/>
              </a:cxn>
              <a:cxn ang="0">
                <a:pos x="358" y="296"/>
              </a:cxn>
              <a:cxn ang="0">
                <a:pos x="443" y="326"/>
              </a:cxn>
              <a:cxn ang="0">
                <a:pos x="540" y="357"/>
              </a:cxn>
              <a:cxn ang="0">
                <a:pos x="647" y="387"/>
              </a:cxn>
              <a:cxn ang="0">
                <a:pos x="764" y="416"/>
              </a:cxn>
              <a:cxn ang="0">
                <a:pos x="890" y="444"/>
              </a:cxn>
              <a:cxn ang="0">
                <a:pos x="1028" y="472"/>
              </a:cxn>
              <a:cxn ang="0">
                <a:pos x="1177" y="494"/>
              </a:cxn>
              <a:cxn ang="0">
                <a:pos x="1256" y="503"/>
              </a:cxn>
              <a:cxn ang="0">
                <a:pos x="1265" y="487"/>
              </a:cxn>
              <a:cxn ang="0">
                <a:pos x="1278" y="456"/>
              </a:cxn>
              <a:cxn ang="0">
                <a:pos x="1285" y="415"/>
              </a:cxn>
            </a:cxnLst>
            <a:rect l="0" t="0" r="r" b="b"/>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w="9525">
            <a:noFill/>
            <a:round/>
            <a:headEnd/>
            <a:tailEnd/>
          </a:ln>
        </p:spPr>
        <p:txBody>
          <a:bodyPr/>
          <a:lstStyle/>
          <a:p>
            <a:endParaRPr lang="en-US"/>
          </a:p>
        </p:txBody>
      </p:sp>
      <p:sp>
        <p:nvSpPr>
          <p:cNvPr id="312608" name="AutoShape 288"/>
          <p:cNvSpPr>
            <a:spLocks noChangeAspect="1" noChangeArrowheads="1" noTextEdit="1"/>
          </p:cNvSpPr>
          <p:nvPr/>
        </p:nvSpPr>
        <p:spPr bwMode="auto">
          <a:xfrm>
            <a:off x="7104063" y="5305425"/>
            <a:ext cx="254000" cy="300038"/>
          </a:xfrm>
          <a:prstGeom prst="rect">
            <a:avLst/>
          </a:prstGeom>
          <a:noFill/>
          <a:ln w="9525">
            <a:noFill/>
            <a:miter lim="800000"/>
            <a:headEnd/>
            <a:tailEnd/>
          </a:ln>
        </p:spPr>
        <p:txBody>
          <a:bodyPr/>
          <a:lstStyle/>
          <a:p>
            <a:endParaRPr lang="en-US"/>
          </a:p>
        </p:txBody>
      </p:sp>
      <p:sp>
        <p:nvSpPr>
          <p:cNvPr id="312609" name="Freeform 289"/>
          <p:cNvSpPr>
            <a:spLocks/>
          </p:cNvSpPr>
          <p:nvPr/>
        </p:nvSpPr>
        <p:spPr bwMode="auto">
          <a:xfrm>
            <a:off x="7156450" y="5324475"/>
            <a:ext cx="36513" cy="49213"/>
          </a:xfrm>
          <a:custGeom>
            <a:avLst/>
            <a:gdLst/>
            <a:ahLst/>
            <a:cxnLst>
              <a:cxn ang="0">
                <a:pos x="63" y="28"/>
              </a:cxn>
              <a:cxn ang="0">
                <a:pos x="49" y="37"/>
              </a:cxn>
              <a:cxn ang="0">
                <a:pos x="38" y="47"/>
              </a:cxn>
              <a:cxn ang="0">
                <a:pos x="27" y="59"/>
              </a:cxn>
              <a:cxn ang="0">
                <a:pos x="18" y="72"/>
              </a:cxn>
              <a:cxn ang="0">
                <a:pos x="10" y="86"/>
              </a:cxn>
              <a:cxn ang="0">
                <a:pos x="5" y="101"/>
              </a:cxn>
              <a:cxn ang="0">
                <a:pos x="2" y="117"/>
              </a:cxn>
              <a:cxn ang="0">
                <a:pos x="0" y="133"/>
              </a:cxn>
              <a:cxn ang="0">
                <a:pos x="2" y="155"/>
              </a:cxn>
              <a:cxn ang="0">
                <a:pos x="10" y="173"/>
              </a:cxn>
              <a:cxn ang="0">
                <a:pos x="23" y="190"/>
              </a:cxn>
              <a:cxn ang="0">
                <a:pos x="40" y="201"/>
              </a:cxn>
              <a:cxn ang="0">
                <a:pos x="59" y="211"/>
              </a:cxn>
              <a:cxn ang="0">
                <a:pos x="79" y="215"/>
              </a:cxn>
              <a:cxn ang="0">
                <a:pos x="100" y="216"/>
              </a:cxn>
              <a:cxn ang="0">
                <a:pos x="120" y="213"/>
              </a:cxn>
              <a:cxn ang="0">
                <a:pos x="124" y="213"/>
              </a:cxn>
              <a:cxn ang="0">
                <a:pos x="128" y="211"/>
              </a:cxn>
              <a:cxn ang="0">
                <a:pos x="131" y="208"/>
              </a:cxn>
              <a:cxn ang="0">
                <a:pos x="132" y="203"/>
              </a:cxn>
              <a:cxn ang="0">
                <a:pos x="130" y="198"/>
              </a:cxn>
              <a:cxn ang="0">
                <a:pos x="126" y="194"/>
              </a:cxn>
              <a:cxn ang="0">
                <a:pos x="121" y="190"/>
              </a:cxn>
              <a:cxn ang="0">
                <a:pos x="116" y="187"/>
              </a:cxn>
              <a:cxn ang="0">
                <a:pos x="105" y="184"/>
              </a:cxn>
              <a:cxn ang="0">
                <a:pos x="95" y="182"/>
              </a:cxn>
              <a:cxn ang="0">
                <a:pos x="84" y="180"/>
              </a:cxn>
              <a:cxn ang="0">
                <a:pos x="75" y="178"/>
              </a:cxn>
              <a:cxn ang="0">
                <a:pos x="65" y="175"/>
              </a:cxn>
              <a:cxn ang="0">
                <a:pos x="56" y="170"/>
              </a:cxn>
              <a:cxn ang="0">
                <a:pos x="47" y="165"/>
              </a:cxn>
              <a:cxn ang="0">
                <a:pos x="39" y="156"/>
              </a:cxn>
              <a:cxn ang="0">
                <a:pos x="36" y="120"/>
              </a:cxn>
              <a:cxn ang="0">
                <a:pos x="44" y="90"/>
              </a:cxn>
              <a:cxn ang="0">
                <a:pos x="61" y="67"/>
              </a:cxn>
              <a:cxn ang="0">
                <a:pos x="84" y="47"/>
              </a:cxn>
              <a:cxn ang="0">
                <a:pos x="109" y="32"/>
              </a:cxn>
              <a:cxn ang="0">
                <a:pos x="136" y="21"/>
              </a:cxn>
              <a:cxn ang="0">
                <a:pos x="160" y="12"/>
              </a:cxn>
              <a:cxn ang="0">
                <a:pos x="179" y="5"/>
              </a:cxn>
              <a:cxn ang="0">
                <a:pos x="167" y="1"/>
              </a:cxn>
              <a:cxn ang="0">
                <a:pos x="154" y="0"/>
              </a:cxn>
              <a:cxn ang="0">
                <a:pos x="140" y="2"/>
              </a:cxn>
              <a:cxn ang="0">
                <a:pos x="124" y="5"/>
              </a:cxn>
              <a:cxn ang="0">
                <a:pos x="108" y="10"/>
              </a:cxn>
              <a:cxn ang="0">
                <a:pos x="92" y="15"/>
              </a:cxn>
              <a:cxn ang="0">
                <a:pos x="77" y="22"/>
              </a:cxn>
              <a:cxn ang="0">
                <a:pos x="63" y="28"/>
              </a:cxn>
            </a:cxnLst>
            <a:rect l="0" t="0" r="r" b="b"/>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a:p>
        </p:txBody>
      </p:sp>
      <p:sp>
        <p:nvSpPr>
          <p:cNvPr id="312610" name="Freeform 290"/>
          <p:cNvSpPr>
            <a:spLocks/>
          </p:cNvSpPr>
          <p:nvPr/>
        </p:nvSpPr>
        <p:spPr bwMode="auto">
          <a:xfrm>
            <a:off x="7218363" y="5322888"/>
            <a:ext cx="22225" cy="38100"/>
          </a:xfrm>
          <a:custGeom>
            <a:avLst/>
            <a:gdLst/>
            <a:ahLst/>
            <a:cxnLst>
              <a:cxn ang="0">
                <a:pos x="96" y="55"/>
              </a:cxn>
              <a:cxn ang="0">
                <a:pos x="101" y="72"/>
              </a:cxn>
              <a:cxn ang="0">
                <a:pos x="100" y="88"/>
              </a:cxn>
              <a:cxn ang="0">
                <a:pos x="92" y="101"/>
              </a:cxn>
              <a:cxn ang="0">
                <a:pos x="82" y="112"/>
              </a:cxn>
              <a:cxn ang="0">
                <a:pos x="69" y="123"/>
              </a:cxn>
              <a:cxn ang="0">
                <a:pos x="54" y="134"/>
              </a:cxn>
              <a:cxn ang="0">
                <a:pos x="40" y="143"/>
              </a:cxn>
              <a:cxn ang="0">
                <a:pos x="27" y="153"/>
              </a:cxn>
              <a:cxn ang="0">
                <a:pos x="25" y="156"/>
              </a:cxn>
              <a:cxn ang="0">
                <a:pos x="24" y="158"/>
              </a:cxn>
              <a:cxn ang="0">
                <a:pos x="24" y="162"/>
              </a:cxn>
              <a:cxn ang="0">
                <a:pos x="25" y="165"/>
              </a:cxn>
              <a:cxn ang="0">
                <a:pos x="28" y="167"/>
              </a:cxn>
              <a:cxn ang="0">
                <a:pos x="31" y="168"/>
              </a:cxn>
              <a:cxn ang="0">
                <a:pos x="33" y="168"/>
              </a:cxn>
              <a:cxn ang="0">
                <a:pos x="37" y="167"/>
              </a:cxn>
              <a:cxn ang="0">
                <a:pos x="53" y="157"/>
              </a:cxn>
              <a:cxn ang="0">
                <a:pos x="69" y="147"/>
              </a:cxn>
              <a:cxn ang="0">
                <a:pos x="84" y="135"/>
              </a:cxn>
              <a:cxn ang="0">
                <a:pos x="97" y="121"/>
              </a:cxn>
              <a:cxn ang="0">
                <a:pos x="107" y="106"/>
              </a:cxn>
              <a:cxn ang="0">
                <a:pos x="113" y="89"/>
              </a:cxn>
              <a:cxn ang="0">
                <a:pos x="114" y="71"/>
              </a:cxn>
              <a:cxn ang="0">
                <a:pos x="110" y="51"/>
              </a:cxn>
              <a:cxn ang="0">
                <a:pos x="101" y="36"/>
              </a:cxn>
              <a:cxn ang="0">
                <a:pos x="87" y="24"/>
              </a:cxn>
              <a:cxn ang="0">
                <a:pos x="70" y="14"/>
              </a:cxn>
              <a:cxn ang="0">
                <a:pos x="51" y="7"/>
              </a:cxn>
              <a:cxn ang="0">
                <a:pos x="32" y="2"/>
              </a:cxn>
              <a:cxn ang="0">
                <a:pos x="17" y="0"/>
              </a:cxn>
              <a:cxn ang="0">
                <a:pos x="5" y="0"/>
              </a:cxn>
              <a:cxn ang="0">
                <a:pos x="0" y="3"/>
              </a:cxn>
              <a:cxn ang="0">
                <a:pos x="12" y="9"/>
              </a:cxn>
              <a:cxn ang="0">
                <a:pos x="26" y="13"/>
              </a:cxn>
              <a:cxn ang="0">
                <a:pos x="41" y="17"/>
              </a:cxn>
              <a:cxn ang="0">
                <a:pos x="54" y="22"/>
              </a:cxn>
              <a:cxn ang="0">
                <a:pos x="68" y="27"/>
              </a:cxn>
              <a:cxn ang="0">
                <a:pos x="80" y="34"/>
              </a:cxn>
              <a:cxn ang="0">
                <a:pos x="89" y="43"/>
              </a:cxn>
              <a:cxn ang="0">
                <a:pos x="96" y="55"/>
              </a:cxn>
            </a:cxnLst>
            <a:rect l="0" t="0" r="r" b="b"/>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w="9525">
            <a:noFill/>
            <a:round/>
            <a:headEnd/>
            <a:tailEnd/>
          </a:ln>
        </p:spPr>
        <p:txBody>
          <a:bodyPr/>
          <a:lstStyle/>
          <a:p>
            <a:endParaRPr lang="en-US"/>
          </a:p>
        </p:txBody>
      </p:sp>
      <p:sp>
        <p:nvSpPr>
          <p:cNvPr id="312611" name="Freeform 291"/>
          <p:cNvSpPr>
            <a:spLocks/>
          </p:cNvSpPr>
          <p:nvPr/>
        </p:nvSpPr>
        <p:spPr bwMode="auto">
          <a:xfrm>
            <a:off x="7134225" y="5314950"/>
            <a:ext cx="58738" cy="79375"/>
          </a:xfrm>
          <a:custGeom>
            <a:avLst/>
            <a:gdLst/>
            <a:ahLst/>
            <a:cxnLst>
              <a:cxn ang="0">
                <a:pos x="90" y="65"/>
              </a:cxn>
              <a:cxn ang="0">
                <a:pos x="48" y="106"/>
              </a:cxn>
              <a:cxn ang="0">
                <a:pos x="15" y="155"/>
              </a:cxn>
              <a:cxn ang="0">
                <a:pos x="0" y="210"/>
              </a:cxn>
              <a:cxn ang="0">
                <a:pos x="3" y="248"/>
              </a:cxn>
              <a:cxn ang="0">
                <a:pos x="8" y="262"/>
              </a:cxn>
              <a:cxn ang="0">
                <a:pos x="17" y="276"/>
              </a:cxn>
              <a:cxn ang="0">
                <a:pos x="29" y="288"/>
              </a:cxn>
              <a:cxn ang="0">
                <a:pos x="50" y="301"/>
              </a:cxn>
              <a:cxn ang="0">
                <a:pos x="77" y="315"/>
              </a:cxn>
              <a:cxn ang="0">
                <a:pos x="107" y="326"/>
              </a:cxn>
              <a:cxn ang="0">
                <a:pos x="136" y="334"/>
              </a:cxn>
              <a:cxn ang="0">
                <a:pos x="167" y="341"/>
              </a:cxn>
              <a:cxn ang="0">
                <a:pos x="197" y="345"/>
              </a:cxn>
              <a:cxn ang="0">
                <a:pos x="228" y="348"/>
              </a:cxn>
              <a:cxn ang="0">
                <a:pos x="259" y="350"/>
              </a:cxn>
              <a:cxn ang="0">
                <a:pos x="279" y="351"/>
              </a:cxn>
              <a:cxn ang="0">
                <a:pos x="286" y="345"/>
              </a:cxn>
              <a:cxn ang="0">
                <a:pos x="289" y="335"/>
              </a:cxn>
              <a:cxn ang="0">
                <a:pos x="282" y="328"/>
              </a:cxn>
              <a:cxn ang="0">
                <a:pos x="263" y="322"/>
              </a:cxn>
              <a:cxn ang="0">
                <a:pos x="236" y="317"/>
              </a:cxn>
              <a:cxn ang="0">
                <a:pos x="208" y="313"/>
              </a:cxn>
              <a:cxn ang="0">
                <a:pos x="179" y="308"/>
              </a:cxn>
              <a:cxn ang="0">
                <a:pos x="152" y="303"/>
              </a:cxn>
              <a:cxn ang="0">
                <a:pos x="125" y="296"/>
              </a:cxn>
              <a:cxn ang="0">
                <a:pos x="98" y="287"/>
              </a:cxn>
              <a:cxn ang="0">
                <a:pos x="72" y="276"/>
              </a:cxn>
              <a:cxn ang="0">
                <a:pos x="49" y="261"/>
              </a:cxn>
              <a:cxn ang="0">
                <a:pos x="34" y="241"/>
              </a:cxn>
              <a:cxn ang="0">
                <a:pos x="30" y="215"/>
              </a:cxn>
              <a:cxn ang="0">
                <a:pos x="34" y="186"/>
              </a:cxn>
              <a:cxn ang="0">
                <a:pos x="46" y="158"/>
              </a:cxn>
              <a:cxn ang="0">
                <a:pos x="64" y="128"/>
              </a:cxn>
              <a:cxn ang="0">
                <a:pos x="85" y="102"/>
              </a:cxn>
              <a:cxn ang="0">
                <a:pos x="110" y="77"/>
              </a:cxn>
              <a:cxn ang="0">
                <a:pos x="137" y="53"/>
              </a:cxn>
              <a:cxn ang="0">
                <a:pos x="175" y="35"/>
              </a:cxn>
              <a:cxn ang="0">
                <a:pos x="213" y="19"/>
              </a:cxn>
              <a:cxn ang="0">
                <a:pos x="237" y="6"/>
              </a:cxn>
              <a:cxn ang="0">
                <a:pos x="230" y="0"/>
              </a:cxn>
              <a:cxn ang="0">
                <a:pos x="198" y="4"/>
              </a:cxn>
              <a:cxn ang="0">
                <a:pos x="161" y="17"/>
              </a:cxn>
              <a:cxn ang="0">
                <a:pos x="127" y="35"/>
              </a:cxn>
            </a:cxnLst>
            <a:rect l="0" t="0" r="r" b="b"/>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w="9525">
            <a:noFill/>
            <a:round/>
            <a:headEnd/>
            <a:tailEnd/>
          </a:ln>
        </p:spPr>
        <p:txBody>
          <a:bodyPr/>
          <a:lstStyle/>
          <a:p>
            <a:endParaRPr lang="en-US"/>
          </a:p>
        </p:txBody>
      </p:sp>
      <p:sp>
        <p:nvSpPr>
          <p:cNvPr id="312612" name="Freeform 292"/>
          <p:cNvSpPr>
            <a:spLocks/>
          </p:cNvSpPr>
          <p:nvPr/>
        </p:nvSpPr>
        <p:spPr bwMode="auto">
          <a:xfrm>
            <a:off x="7215188" y="5311775"/>
            <a:ext cx="50800" cy="53975"/>
          </a:xfrm>
          <a:custGeom>
            <a:avLst/>
            <a:gdLst/>
            <a:ahLst/>
            <a:cxnLst>
              <a:cxn ang="0">
                <a:pos x="210" y="71"/>
              </a:cxn>
              <a:cxn ang="0">
                <a:pos x="222" y="84"/>
              </a:cxn>
              <a:cxn ang="0">
                <a:pos x="229" y="99"/>
              </a:cxn>
              <a:cxn ang="0">
                <a:pos x="232" y="115"/>
              </a:cxn>
              <a:cxn ang="0">
                <a:pos x="232" y="132"/>
              </a:cxn>
              <a:cxn ang="0">
                <a:pos x="230" y="146"/>
              </a:cxn>
              <a:cxn ang="0">
                <a:pos x="226" y="158"/>
              </a:cxn>
              <a:cxn ang="0">
                <a:pos x="219" y="170"/>
              </a:cxn>
              <a:cxn ang="0">
                <a:pos x="211" y="179"/>
              </a:cxn>
              <a:cxn ang="0">
                <a:pos x="202" y="190"/>
              </a:cxn>
              <a:cxn ang="0">
                <a:pos x="193" y="199"/>
              </a:cxn>
              <a:cxn ang="0">
                <a:pos x="183" y="208"/>
              </a:cxn>
              <a:cxn ang="0">
                <a:pos x="174" y="218"/>
              </a:cxn>
              <a:cxn ang="0">
                <a:pos x="172" y="221"/>
              </a:cxn>
              <a:cxn ang="0">
                <a:pos x="172" y="224"/>
              </a:cxn>
              <a:cxn ang="0">
                <a:pos x="172" y="227"/>
              </a:cxn>
              <a:cxn ang="0">
                <a:pos x="174" y="231"/>
              </a:cxn>
              <a:cxn ang="0">
                <a:pos x="177" y="233"/>
              </a:cxn>
              <a:cxn ang="0">
                <a:pos x="181" y="234"/>
              </a:cxn>
              <a:cxn ang="0">
                <a:pos x="184" y="233"/>
              </a:cxn>
              <a:cxn ang="0">
                <a:pos x="187" y="231"/>
              </a:cxn>
              <a:cxn ang="0">
                <a:pos x="208" y="217"/>
              </a:cxn>
              <a:cxn ang="0">
                <a:pos x="226" y="199"/>
              </a:cxn>
              <a:cxn ang="0">
                <a:pos x="240" y="178"/>
              </a:cxn>
              <a:cxn ang="0">
                <a:pos x="249" y="155"/>
              </a:cxn>
              <a:cxn ang="0">
                <a:pos x="254" y="131"/>
              </a:cxn>
              <a:cxn ang="0">
                <a:pos x="251" y="107"/>
              </a:cxn>
              <a:cxn ang="0">
                <a:pos x="243" y="84"/>
              </a:cxn>
              <a:cxn ang="0">
                <a:pos x="226" y="64"/>
              </a:cxn>
              <a:cxn ang="0">
                <a:pos x="214" y="53"/>
              </a:cxn>
              <a:cxn ang="0">
                <a:pos x="199" y="45"/>
              </a:cxn>
              <a:cxn ang="0">
                <a:pos x="183" y="36"/>
              </a:cxn>
              <a:cxn ang="0">
                <a:pos x="165" y="29"/>
              </a:cxn>
              <a:cxn ang="0">
                <a:pos x="147" y="21"/>
              </a:cxn>
              <a:cxn ang="0">
                <a:pos x="129" y="16"/>
              </a:cxn>
              <a:cxn ang="0">
                <a:pos x="111" y="12"/>
              </a:cxn>
              <a:cxn ang="0">
                <a:pos x="93" y="7"/>
              </a:cxn>
              <a:cxn ang="0">
                <a:pos x="75" y="4"/>
              </a:cxn>
              <a:cxn ang="0">
                <a:pos x="59" y="2"/>
              </a:cxn>
              <a:cxn ang="0">
                <a:pos x="43" y="0"/>
              </a:cxn>
              <a:cxn ang="0">
                <a:pos x="31" y="0"/>
              </a:cxn>
              <a:cxn ang="0">
                <a:pos x="19" y="0"/>
              </a:cxn>
              <a:cxn ang="0">
                <a:pos x="10" y="0"/>
              </a:cxn>
              <a:cxn ang="0">
                <a:pos x="3" y="2"/>
              </a:cxn>
              <a:cxn ang="0">
                <a:pos x="0" y="4"/>
              </a:cxn>
              <a:cxn ang="0">
                <a:pos x="11" y="6"/>
              </a:cxn>
              <a:cxn ang="0">
                <a:pos x="21" y="7"/>
              </a:cxn>
              <a:cxn ang="0">
                <a:pos x="34" y="9"/>
              </a:cxn>
              <a:cxn ang="0">
                <a:pos x="46" y="12"/>
              </a:cxn>
              <a:cxn ang="0">
                <a:pos x="59" y="15"/>
              </a:cxn>
              <a:cxn ang="0">
                <a:pos x="74" y="17"/>
              </a:cxn>
              <a:cxn ang="0">
                <a:pos x="87" y="20"/>
              </a:cxn>
              <a:cxn ang="0">
                <a:pos x="102" y="23"/>
              </a:cxn>
              <a:cxn ang="0">
                <a:pos x="116" y="28"/>
              </a:cxn>
              <a:cxn ang="0">
                <a:pos x="131" y="32"/>
              </a:cxn>
              <a:cxn ang="0">
                <a:pos x="145" y="36"/>
              </a:cxn>
              <a:cxn ang="0">
                <a:pos x="159" y="42"/>
              </a:cxn>
              <a:cxn ang="0">
                <a:pos x="173" y="48"/>
              </a:cxn>
              <a:cxn ang="0">
                <a:pos x="186" y="55"/>
              </a:cxn>
              <a:cxn ang="0">
                <a:pos x="199" y="63"/>
              </a:cxn>
              <a:cxn ang="0">
                <a:pos x="210" y="71"/>
              </a:cxn>
            </a:cxnLst>
            <a:rect l="0" t="0" r="r" b="b"/>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w="9525">
            <a:noFill/>
            <a:round/>
            <a:headEnd/>
            <a:tailEnd/>
          </a:ln>
        </p:spPr>
        <p:txBody>
          <a:bodyPr/>
          <a:lstStyle/>
          <a:p>
            <a:endParaRPr lang="en-US"/>
          </a:p>
        </p:txBody>
      </p:sp>
      <p:sp>
        <p:nvSpPr>
          <p:cNvPr id="312613" name="Freeform 293"/>
          <p:cNvSpPr>
            <a:spLocks/>
          </p:cNvSpPr>
          <p:nvPr/>
        </p:nvSpPr>
        <p:spPr bwMode="auto">
          <a:xfrm>
            <a:off x="7113588" y="5337175"/>
            <a:ext cx="20637" cy="49213"/>
          </a:xfrm>
          <a:custGeom>
            <a:avLst/>
            <a:gdLst/>
            <a:ahLst/>
            <a:cxnLst>
              <a:cxn ang="0">
                <a:pos x="0" y="121"/>
              </a:cxn>
              <a:cxn ang="0">
                <a:pos x="0" y="139"/>
              </a:cxn>
              <a:cxn ang="0">
                <a:pos x="4" y="156"/>
              </a:cxn>
              <a:cxn ang="0">
                <a:pos x="12" y="172"/>
              </a:cxn>
              <a:cxn ang="0">
                <a:pos x="22" y="186"/>
              </a:cxn>
              <a:cxn ang="0">
                <a:pos x="35" y="197"/>
              </a:cxn>
              <a:cxn ang="0">
                <a:pos x="50" y="208"/>
              </a:cxn>
              <a:cxn ang="0">
                <a:pos x="66" y="216"/>
              </a:cxn>
              <a:cxn ang="0">
                <a:pos x="83" y="220"/>
              </a:cxn>
              <a:cxn ang="0">
                <a:pos x="89" y="221"/>
              </a:cxn>
              <a:cxn ang="0">
                <a:pos x="94" y="219"/>
              </a:cxn>
              <a:cxn ang="0">
                <a:pos x="98" y="216"/>
              </a:cxn>
              <a:cxn ang="0">
                <a:pos x="100" y="211"/>
              </a:cxn>
              <a:cxn ang="0">
                <a:pos x="100" y="206"/>
              </a:cxn>
              <a:cxn ang="0">
                <a:pos x="99" y="201"/>
              </a:cxn>
              <a:cxn ang="0">
                <a:pos x="96" y="196"/>
              </a:cxn>
              <a:cxn ang="0">
                <a:pos x="91" y="194"/>
              </a:cxn>
              <a:cxn ang="0">
                <a:pos x="74" y="188"/>
              </a:cxn>
              <a:cxn ang="0">
                <a:pos x="58" y="179"/>
              </a:cxn>
              <a:cxn ang="0">
                <a:pos x="45" y="168"/>
              </a:cxn>
              <a:cxn ang="0">
                <a:pos x="36" y="155"/>
              </a:cxn>
              <a:cxn ang="0">
                <a:pos x="30" y="139"/>
              </a:cxn>
              <a:cxn ang="0">
                <a:pos x="27" y="122"/>
              </a:cxn>
              <a:cxn ang="0">
                <a:pos x="27" y="103"/>
              </a:cxn>
              <a:cxn ang="0">
                <a:pos x="32" y="84"/>
              </a:cxn>
              <a:cxn ang="0">
                <a:pos x="38" y="70"/>
              </a:cxn>
              <a:cxn ang="0">
                <a:pos x="46" y="57"/>
              </a:cxn>
              <a:cxn ang="0">
                <a:pos x="56" y="46"/>
              </a:cxn>
              <a:cxn ang="0">
                <a:pos x="66" y="35"/>
              </a:cxn>
              <a:cxn ang="0">
                <a:pos x="76" y="25"/>
              </a:cxn>
              <a:cxn ang="0">
                <a:pos x="86" y="17"/>
              </a:cxn>
              <a:cxn ang="0">
                <a:pos x="96" y="8"/>
              </a:cxn>
              <a:cxn ang="0">
                <a:pos x="103" y="1"/>
              </a:cxn>
              <a:cxn ang="0">
                <a:pos x="96" y="0"/>
              </a:cxn>
              <a:cxn ang="0">
                <a:pos x="84" y="5"/>
              </a:cxn>
              <a:cxn ang="0">
                <a:pos x="69" y="17"/>
              </a:cxn>
              <a:cxn ang="0">
                <a:pos x="51" y="33"/>
              </a:cxn>
              <a:cxn ang="0">
                <a:pos x="34" y="53"/>
              </a:cxn>
              <a:cxn ang="0">
                <a:pos x="18" y="75"/>
              </a:cxn>
              <a:cxn ang="0">
                <a:pos x="7" y="98"/>
              </a:cxn>
              <a:cxn ang="0">
                <a:pos x="0" y="121"/>
              </a:cxn>
            </a:cxnLst>
            <a:rect l="0" t="0" r="r" b="b"/>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w="9525">
            <a:noFill/>
            <a:round/>
            <a:headEnd/>
            <a:tailEnd/>
          </a:ln>
        </p:spPr>
        <p:txBody>
          <a:bodyPr/>
          <a:lstStyle/>
          <a:p>
            <a:endParaRPr lang="en-US"/>
          </a:p>
        </p:txBody>
      </p:sp>
      <p:sp>
        <p:nvSpPr>
          <p:cNvPr id="312614" name="Freeform 294"/>
          <p:cNvSpPr>
            <a:spLocks/>
          </p:cNvSpPr>
          <p:nvPr/>
        </p:nvSpPr>
        <p:spPr bwMode="auto">
          <a:xfrm>
            <a:off x="7256463" y="5308600"/>
            <a:ext cx="44450" cy="65088"/>
          </a:xfrm>
          <a:custGeom>
            <a:avLst/>
            <a:gdLst/>
            <a:ahLst/>
            <a:cxnLst>
              <a:cxn ang="0">
                <a:pos x="186" y="115"/>
              </a:cxn>
              <a:cxn ang="0">
                <a:pos x="197" y="133"/>
              </a:cxn>
              <a:cxn ang="0">
                <a:pos x="202" y="153"/>
              </a:cxn>
              <a:cxn ang="0">
                <a:pos x="199" y="174"/>
              </a:cxn>
              <a:cxn ang="0">
                <a:pos x="187" y="194"/>
              </a:cxn>
              <a:cxn ang="0">
                <a:pos x="170" y="212"/>
              </a:cxn>
              <a:cxn ang="0">
                <a:pos x="150" y="229"/>
              </a:cxn>
              <a:cxn ang="0">
                <a:pos x="129" y="246"/>
              </a:cxn>
              <a:cxn ang="0">
                <a:pos x="116" y="258"/>
              </a:cxn>
              <a:cxn ang="0">
                <a:pos x="112" y="267"/>
              </a:cxn>
              <a:cxn ang="0">
                <a:pos x="109" y="276"/>
              </a:cxn>
              <a:cxn ang="0">
                <a:pos x="110" y="284"/>
              </a:cxn>
              <a:cxn ang="0">
                <a:pos x="117" y="288"/>
              </a:cxn>
              <a:cxn ang="0">
                <a:pos x="125" y="287"/>
              </a:cxn>
              <a:cxn ang="0">
                <a:pos x="139" y="272"/>
              </a:cxn>
              <a:cxn ang="0">
                <a:pos x="162" y="250"/>
              </a:cxn>
              <a:cxn ang="0">
                <a:pos x="186" y="229"/>
              </a:cxn>
              <a:cxn ang="0">
                <a:pos x="207" y="204"/>
              </a:cxn>
              <a:cxn ang="0">
                <a:pos x="220" y="174"/>
              </a:cxn>
              <a:cxn ang="0">
                <a:pos x="218" y="142"/>
              </a:cxn>
              <a:cxn ang="0">
                <a:pos x="204" y="112"/>
              </a:cxn>
              <a:cxn ang="0">
                <a:pos x="181" y="87"/>
              </a:cxn>
              <a:cxn ang="0">
                <a:pos x="159" y="69"/>
              </a:cxn>
              <a:cxn ang="0">
                <a:pos x="137" y="55"/>
              </a:cxn>
              <a:cxn ang="0">
                <a:pos x="114" y="40"/>
              </a:cxn>
              <a:cxn ang="0">
                <a:pos x="89" y="27"/>
              </a:cxn>
              <a:cxn ang="0">
                <a:pos x="66" y="15"/>
              </a:cxn>
              <a:cxn ang="0">
                <a:pos x="42" y="6"/>
              </a:cxn>
              <a:cxn ang="0">
                <a:pos x="22" y="1"/>
              </a:cxn>
              <a:cxn ang="0">
                <a:pos x="7" y="1"/>
              </a:cxn>
              <a:cxn ang="0">
                <a:pos x="8" y="5"/>
              </a:cxn>
              <a:cxn ang="0">
                <a:pos x="26" y="13"/>
              </a:cxn>
              <a:cxn ang="0">
                <a:pos x="47" y="22"/>
              </a:cxn>
              <a:cxn ang="0">
                <a:pos x="71" y="34"/>
              </a:cxn>
              <a:cxn ang="0">
                <a:pos x="96" y="48"/>
              </a:cxn>
              <a:cxn ang="0">
                <a:pos x="121" y="64"/>
              </a:cxn>
              <a:cxn ang="0">
                <a:pos x="146" y="81"/>
              </a:cxn>
              <a:cxn ang="0">
                <a:pos x="169" y="98"/>
              </a:cxn>
            </a:cxnLst>
            <a:rect l="0" t="0" r="r" b="b"/>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w="9525">
            <a:noFill/>
            <a:round/>
            <a:headEnd/>
            <a:tailEnd/>
          </a:ln>
        </p:spPr>
        <p:txBody>
          <a:bodyPr/>
          <a:lstStyle/>
          <a:p>
            <a:endParaRPr lang="en-US"/>
          </a:p>
        </p:txBody>
      </p:sp>
      <p:sp>
        <p:nvSpPr>
          <p:cNvPr id="312615" name="Freeform 295"/>
          <p:cNvSpPr>
            <a:spLocks/>
          </p:cNvSpPr>
          <p:nvPr/>
        </p:nvSpPr>
        <p:spPr bwMode="auto">
          <a:xfrm>
            <a:off x="7208838" y="5384800"/>
            <a:ext cx="14287" cy="39688"/>
          </a:xfrm>
          <a:custGeom>
            <a:avLst/>
            <a:gdLst/>
            <a:ahLst/>
            <a:cxnLst>
              <a:cxn ang="0">
                <a:pos x="28" y="12"/>
              </a:cxn>
              <a:cxn ang="0">
                <a:pos x="26" y="7"/>
              </a:cxn>
              <a:cxn ang="0">
                <a:pos x="23" y="3"/>
              </a:cxn>
              <a:cxn ang="0">
                <a:pos x="17" y="1"/>
              </a:cxn>
              <a:cxn ang="0">
                <a:pos x="12" y="0"/>
              </a:cxn>
              <a:cxn ang="0">
                <a:pos x="7" y="2"/>
              </a:cxn>
              <a:cxn ang="0">
                <a:pos x="3" y="5"/>
              </a:cxn>
              <a:cxn ang="0">
                <a:pos x="0" y="10"/>
              </a:cxn>
              <a:cxn ang="0">
                <a:pos x="0" y="16"/>
              </a:cxn>
              <a:cxn ang="0">
                <a:pos x="5" y="39"/>
              </a:cxn>
              <a:cxn ang="0">
                <a:pos x="13" y="66"/>
              </a:cxn>
              <a:cxn ang="0">
                <a:pos x="24" y="92"/>
              </a:cxn>
              <a:cxn ang="0">
                <a:pos x="36" y="118"/>
              </a:cxn>
              <a:cxn ang="0">
                <a:pos x="49" y="141"/>
              </a:cxn>
              <a:cxn ang="0">
                <a:pos x="61" y="159"/>
              </a:cxn>
              <a:cxn ang="0">
                <a:pos x="69" y="171"/>
              </a:cxn>
              <a:cxn ang="0">
                <a:pos x="74" y="174"/>
              </a:cxn>
              <a:cxn ang="0">
                <a:pos x="72" y="162"/>
              </a:cxn>
              <a:cxn ang="0">
                <a:pos x="67" y="147"/>
              </a:cxn>
              <a:cxn ang="0">
                <a:pos x="61" y="128"/>
              </a:cxn>
              <a:cxn ang="0">
                <a:pos x="53" y="105"/>
              </a:cxn>
              <a:cxn ang="0">
                <a:pos x="46" y="82"/>
              </a:cxn>
              <a:cxn ang="0">
                <a:pos x="38" y="58"/>
              </a:cxn>
              <a:cxn ang="0">
                <a:pos x="32" y="35"/>
              </a:cxn>
              <a:cxn ang="0">
                <a:pos x="28" y="12"/>
              </a:cxn>
            </a:cxnLst>
            <a:rect l="0" t="0" r="r" b="b"/>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w="9525">
            <a:noFill/>
            <a:round/>
            <a:headEnd/>
            <a:tailEnd/>
          </a:ln>
        </p:spPr>
        <p:txBody>
          <a:bodyPr/>
          <a:lstStyle/>
          <a:p>
            <a:endParaRPr lang="en-US"/>
          </a:p>
        </p:txBody>
      </p:sp>
      <p:sp>
        <p:nvSpPr>
          <p:cNvPr id="312616" name="Freeform 296"/>
          <p:cNvSpPr>
            <a:spLocks/>
          </p:cNvSpPr>
          <p:nvPr/>
        </p:nvSpPr>
        <p:spPr bwMode="auto">
          <a:xfrm>
            <a:off x="7202488" y="5364163"/>
            <a:ext cx="7937" cy="19050"/>
          </a:xfrm>
          <a:custGeom>
            <a:avLst/>
            <a:gdLst/>
            <a:ahLst/>
            <a:cxnLst>
              <a:cxn ang="0">
                <a:pos x="20" y="9"/>
              </a:cxn>
              <a:cxn ang="0">
                <a:pos x="19" y="5"/>
              </a:cxn>
              <a:cxn ang="0">
                <a:pos x="16" y="2"/>
              </a:cxn>
              <a:cxn ang="0">
                <a:pos x="13" y="0"/>
              </a:cxn>
              <a:cxn ang="0">
                <a:pos x="8" y="0"/>
              </a:cxn>
              <a:cxn ang="0">
                <a:pos x="5" y="1"/>
              </a:cxn>
              <a:cxn ang="0">
                <a:pos x="2" y="3"/>
              </a:cxn>
              <a:cxn ang="0">
                <a:pos x="0" y="6"/>
              </a:cxn>
              <a:cxn ang="0">
                <a:pos x="0" y="10"/>
              </a:cxn>
              <a:cxn ang="0">
                <a:pos x="0" y="22"/>
              </a:cxn>
              <a:cxn ang="0">
                <a:pos x="3" y="35"/>
              </a:cxn>
              <a:cxn ang="0">
                <a:pos x="7" y="48"/>
              </a:cxn>
              <a:cxn ang="0">
                <a:pos x="13" y="60"/>
              </a:cxn>
              <a:cxn ang="0">
                <a:pos x="19" y="72"/>
              </a:cxn>
              <a:cxn ang="0">
                <a:pos x="25" y="81"/>
              </a:cxn>
              <a:cxn ang="0">
                <a:pos x="33" y="86"/>
              </a:cxn>
              <a:cxn ang="0">
                <a:pos x="38" y="87"/>
              </a:cxn>
              <a:cxn ang="0">
                <a:pos x="39" y="70"/>
              </a:cxn>
              <a:cxn ang="0">
                <a:pos x="34" y="50"/>
              </a:cxn>
              <a:cxn ang="0">
                <a:pos x="27" y="29"/>
              </a:cxn>
              <a:cxn ang="0">
                <a:pos x="20" y="9"/>
              </a:cxn>
            </a:cxnLst>
            <a:rect l="0" t="0" r="r" b="b"/>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w="9525">
            <a:noFill/>
            <a:round/>
            <a:headEnd/>
            <a:tailEnd/>
          </a:ln>
        </p:spPr>
        <p:txBody>
          <a:bodyPr/>
          <a:lstStyle/>
          <a:p>
            <a:endParaRPr lang="en-US"/>
          </a:p>
        </p:txBody>
      </p:sp>
      <p:sp>
        <p:nvSpPr>
          <p:cNvPr id="312617" name="Freeform 297"/>
          <p:cNvSpPr>
            <a:spLocks/>
          </p:cNvSpPr>
          <p:nvPr/>
        </p:nvSpPr>
        <p:spPr bwMode="auto">
          <a:xfrm>
            <a:off x="7196138" y="5349875"/>
            <a:ext cx="6350" cy="11113"/>
          </a:xfrm>
          <a:custGeom>
            <a:avLst/>
            <a:gdLst/>
            <a:ahLst/>
            <a:cxnLst>
              <a:cxn ang="0">
                <a:pos x="18" y="7"/>
              </a:cxn>
              <a:cxn ang="0">
                <a:pos x="18" y="8"/>
              </a:cxn>
              <a:cxn ang="0">
                <a:pos x="18" y="8"/>
              </a:cxn>
              <a:cxn ang="0">
                <a:pos x="18" y="8"/>
              </a:cxn>
              <a:cxn ang="0">
                <a:pos x="18" y="8"/>
              </a:cxn>
              <a:cxn ang="0">
                <a:pos x="17" y="5"/>
              </a:cxn>
              <a:cxn ang="0">
                <a:pos x="14" y="1"/>
              </a:cxn>
              <a:cxn ang="0">
                <a:pos x="11" y="0"/>
              </a:cxn>
              <a:cxn ang="0">
                <a:pos x="7" y="0"/>
              </a:cxn>
              <a:cxn ang="0">
                <a:pos x="4" y="1"/>
              </a:cxn>
              <a:cxn ang="0">
                <a:pos x="1" y="5"/>
              </a:cxn>
              <a:cxn ang="0">
                <a:pos x="0" y="8"/>
              </a:cxn>
              <a:cxn ang="0">
                <a:pos x="0" y="11"/>
              </a:cxn>
              <a:cxn ang="0">
                <a:pos x="1" y="16"/>
              </a:cxn>
              <a:cxn ang="0">
                <a:pos x="4" y="23"/>
              </a:cxn>
              <a:cxn ang="0">
                <a:pos x="8" y="30"/>
              </a:cxn>
              <a:cxn ang="0">
                <a:pos x="13" y="37"/>
              </a:cxn>
              <a:cxn ang="0">
                <a:pos x="18" y="43"/>
              </a:cxn>
              <a:cxn ang="0">
                <a:pos x="25" y="47"/>
              </a:cxn>
              <a:cxn ang="0">
                <a:pos x="30" y="51"/>
              </a:cxn>
              <a:cxn ang="0">
                <a:pos x="34" y="51"/>
              </a:cxn>
              <a:cxn ang="0">
                <a:pos x="33" y="40"/>
              </a:cxn>
              <a:cxn ang="0">
                <a:pos x="29" y="27"/>
              </a:cxn>
              <a:cxn ang="0">
                <a:pos x="23" y="15"/>
              </a:cxn>
              <a:cxn ang="0">
                <a:pos x="18" y="7"/>
              </a:cxn>
            </a:cxnLst>
            <a:rect l="0" t="0" r="r" b="b"/>
            <a:pathLst>
              <a:path w="34" h="51">
                <a:moveTo>
                  <a:pt x="18" y="7"/>
                </a:moveTo>
                <a:lnTo>
                  <a:pt x="18" y="8"/>
                </a:lnTo>
                <a:lnTo>
                  <a:pt x="18" y="8"/>
                </a:lnTo>
                <a:lnTo>
                  <a:pt x="18" y="8"/>
                </a:ln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w="9525">
            <a:noFill/>
            <a:round/>
            <a:headEnd/>
            <a:tailEnd/>
          </a:ln>
        </p:spPr>
        <p:txBody>
          <a:bodyPr/>
          <a:lstStyle/>
          <a:p>
            <a:endParaRPr lang="en-US"/>
          </a:p>
        </p:txBody>
      </p:sp>
      <p:sp>
        <p:nvSpPr>
          <p:cNvPr id="312618" name="Freeform 298"/>
          <p:cNvSpPr>
            <a:spLocks/>
          </p:cNvSpPr>
          <p:nvPr/>
        </p:nvSpPr>
        <p:spPr bwMode="auto">
          <a:xfrm>
            <a:off x="7189788" y="5340350"/>
            <a:ext cx="9525" cy="6350"/>
          </a:xfrm>
          <a:custGeom>
            <a:avLst/>
            <a:gdLst/>
            <a:ahLst/>
            <a:cxnLst>
              <a:cxn ang="0">
                <a:pos x="37" y="24"/>
              </a:cxn>
              <a:cxn ang="0">
                <a:pos x="41" y="22"/>
              </a:cxn>
              <a:cxn ang="0">
                <a:pos x="45" y="19"/>
              </a:cxn>
              <a:cxn ang="0">
                <a:pos x="46" y="15"/>
              </a:cxn>
              <a:cxn ang="0">
                <a:pos x="46" y="10"/>
              </a:cxn>
              <a:cxn ang="0">
                <a:pos x="44" y="5"/>
              </a:cxn>
              <a:cxn ang="0">
                <a:pos x="41" y="2"/>
              </a:cxn>
              <a:cxn ang="0">
                <a:pos x="37" y="0"/>
              </a:cxn>
              <a:cxn ang="0">
                <a:pos x="32" y="0"/>
              </a:cxn>
              <a:cxn ang="0">
                <a:pos x="29" y="0"/>
              </a:cxn>
              <a:cxn ang="0">
                <a:pos x="25" y="1"/>
              </a:cxn>
              <a:cxn ang="0">
                <a:pos x="19" y="3"/>
              </a:cxn>
              <a:cxn ang="0">
                <a:pos x="12" y="7"/>
              </a:cxn>
              <a:cxn ang="0">
                <a:pos x="5" y="14"/>
              </a:cxn>
              <a:cxn ang="0">
                <a:pos x="2" y="20"/>
              </a:cxn>
              <a:cxn ang="0">
                <a:pos x="0" y="26"/>
              </a:cxn>
              <a:cxn ang="0">
                <a:pos x="0" y="29"/>
              </a:cxn>
              <a:cxn ang="0">
                <a:pos x="3" y="31"/>
              </a:cxn>
              <a:cxn ang="0">
                <a:pos x="7" y="33"/>
              </a:cxn>
              <a:cxn ang="0">
                <a:pos x="12" y="33"/>
              </a:cxn>
              <a:cxn ang="0">
                <a:pos x="16" y="33"/>
              </a:cxn>
              <a:cxn ang="0">
                <a:pos x="21" y="31"/>
              </a:cxn>
              <a:cxn ang="0">
                <a:pos x="26" y="30"/>
              </a:cxn>
              <a:cxn ang="0">
                <a:pos x="32" y="28"/>
              </a:cxn>
              <a:cxn ang="0">
                <a:pos x="37" y="24"/>
              </a:cxn>
            </a:cxnLst>
            <a:rect l="0" t="0" r="r" b="b"/>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w="9525">
            <a:noFill/>
            <a:round/>
            <a:headEnd/>
            <a:tailEnd/>
          </a:ln>
        </p:spPr>
        <p:txBody>
          <a:bodyPr/>
          <a:lstStyle/>
          <a:p>
            <a:endParaRPr lang="en-US"/>
          </a:p>
        </p:txBody>
      </p:sp>
      <p:sp>
        <p:nvSpPr>
          <p:cNvPr id="312619" name="Freeform 299"/>
          <p:cNvSpPr>
            <a:spLocks/>
          </p:cNvSpPr>
          <p:nvPr/>
        </p:nvSpPr>
        <p:spPr bwMode="auto">
          <a:xfrm>
            <a:off x="7146925" y="5327650"/>
            <a:ext cx="36513" cy="49213"/>
          </a:xfrm>
          <a:custGeom>
            <a:avLst/>
            <a:gdLst/>
            <a:ahLst/>
            <a:cxnLst>
              <a:cxn ang="0">
                <a:pos x="65" y="33"/>
              </a:cxn>
              <a:cxn ang="0">
                <a:pos x="52" y="43"/>
              </a:cxn>
              <a:cxn ang="0">
                <a:pos x="41" y="54"/>
              </a:cxn>
              <a:cxn ang="0">
                <a:pos x="29" y="66"/>
              </a:cxn>
              <a:cxn ang="0">
                <a:pos x="20" y="79"/>
              </a:cxn>
              <a:cxn ang="0">
                <a:pos x="12" y="93"/>
              </a:cxn>
              <a:cxn ang="0">
                <a:pos x="6" y="107"/>
              </a:cxn>
              <a:cxn ang="0">
                <a:pos x="2" y="121"/>
              </a:cxn>
              <a:cxn ang="0">
                <a:pos x="0" y="136"/>
              </a:cxn>
              <a:cxn ang="0">
                <a:pos x="2" y="158"/>
              </a:cxn>
              <a:cxn ang="0">
                <a:pos x="10" y="177"/>
              </a:cxn>
              <a:cxn ang="0">
                <a:pos x="23" y="193"/>
              </a:cxn>
              <a:cxn ang="0">
                <a:pos x="38" y="204"/>
              </a:cxn>
              <a:cxn ang="0">
                <a:pos x="57" y="213"/>
              </a:cxn>
              <a:cxn ang="0">
                <a:pos x="78" y="218"/>
              </a:cxn>
              <a:cxn ang="0">
                <a:pos x="98" y="219"/>
              </a:cxn>
              <a:cxn ang="0">
                <a:pos x="118" y="216"/>
              </a:cxn>
              <a:cxn ang="0">
                <a:pos x="123" y="216"/>
              </a:cxn>
              <a:cxn ang="0">
                <a:pos x="127" y="214"/>
              </a:cxn>
              <a:cxn ang="0">
                <a:pos x="130" y="210"/>
              </a:cxn>
              <a:cxn ang="0">
                <a:pos x="131" y="205"/>
              </a:cxn>
              <a:cxn ang="0">
                <a:pos x="130" y="203"/>
              </a:cxn>
              <a:cxn ang="0">
                <a:pos x="127" y="203"/>
              </a:cxn>
              <a:cxn ang="0">
                <a:pos x="123" y="202"/>
              </a:cxn>
              <a:cxn ang="0">
                <a:pos x="117" y="202"/>
              </a:cxn>
              <a:cxn ang="0">
                <a:pos x="111" y="202"/>
              </a:cxn>
              <a:cxn ang="0">
                <a:pos x="106" y="202"/>
              </a:cxn>
              <a:cxn ang="0">
                <a:pos x="100" y="202"/>
              </a:cxn>
              <a:cxn ang="0">
                <a:pos x="97" y="202"/>
              </a:cxn>
              <a:cxn ang="0">
                <a:pos x="87" y="201"/>
              </a:cxn>
              <a:cxn ang="0">
                <a:pos x="77" y="200"/>
              </a:cxn>
              <a:cxn ang="0">
                <a:pos x="67" y="199"/>
              </a:cxn>
              <a:cxn ang="0">
                <a:pos x="56" y="196"/>
              </a:cxn>
              <a:cxn ang="0">
                <a:pos x="46" y="193"/>
              </a:cxn>
              <a:cxn ang="0">
                <a:pos x="35" y="185"/>
              </a:cxn>
              <a:cxn ang="0">
                <a:pos x="26" y="175"/>
              </a:cxn>
              <a:cxn ang="0">
                <a:pos x="15" y="162"/>
              </a:cxn>
              <a:cxn ang="0">
                <a:pos x="13" y="146"/>
              </a:cxn>
              <a:cxn ang="0">
                <a:pos x="14" y="131"/>
              </a:cxn>
              <a:cxn ang="0">
                <a:pos x="19" y="116"/>
              </a:cxn>
              <a:cxn ang="0">
                <a:pos x="25" y="102"/>
              </a:cxn>
              <a:cxn ang="0">
                <a:pos x="34" y="89"/>
              </a:cxn>
              <a:cxn ang="0">
                <a:pos x="45" y="76"/>
              </a:cxn>
              <a:cxn ang="0">
                <a:pos x="56" y="65"/>
              </a:cxn>
              <a:cxn ang="0">
                <a:pos x="70" y="55"/>
              </a:cxn>
              <a:cxn ang="0">
                <a:pos x="84" y="45"/>
              </a:cxn>
              <a:cxn ang="0">
                <a:pos x="98" y="37"/>
              </a:cxn>
              <a:cxn ang="0">
                <a:pos x="113" y="29"/>
              </a:cxn>
              <a:cxn ang="0">
                <a:pos x="127" y="23"/>
              </a:cxn>
              <a:cxn ang="0">
                <a:pos x="141" y="17"/>
              </a:cxn>
              <a:cxn ang="0">
                <a:pos x="154" y="12"/>
              </a:cxn>
              <a:cxn ang="0">
                <a:pos x="167" y="9"/>
              </a:cxn>
              <a:cxn ang="0">
                <a:pos x="177" y="7"/>
              </a:cxn>
              <a:cxn ang="0">
                <a:pos x="170" y="2"/>
              </a:cxn>
              <a:cxn ang="0">
                <a:pos x="158" y="0"/>
              </a:cxn>
              <a:cxn ang="0">
                <a:pos x="145" y="2"/>
              </a:cxn>
              <a:cxn ang="0">
                <a:pos x="129" y="6"/>
              </a:cxn>
              <a:cxn ang="0">
                <a:pos x="111" y="11"/>
              </a:cxn>
              <a:cxn ang="0">
                <a:pos x="94" y="17"/>
              </a:cxn>
              <a:cxn ang="0">
                <a:pos x="78" y="26"/>
              </a:cxn>
              <a:cxn ang="0">
                <a:pos x="65" y="33"/>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w="9525">
            <a:noFill/>
            <a:round/>
            <a:headEnd/>
            <a:tailEnd/>
          </a:ln>
        </p:spPr>
        <p:txBody>
          <a:bodyPr/>
          <a:lstStyle/>
          <a:p>
            <a:endParaRPr lang="en-US"/>
          </a:p>
        </p:txBody>
      </p:sp>
      <p:sp>
        <p:nvSpPr>
          <p:cNvPr id="312620" name="Freeform 300"/>
          <p:cNvSpPr>
            <a:spLocks/>
          </p:cNvSpPr>
          <p:nvPr/>
        </p:nvSpPr>
        <p:spPr bwMode="auto">
          <a:xfrm>
            <a:off x="7207250" y="5326063"/>
            <a:ext cx="23813" cy="39687"/>
          </a:xfrm>
          <a:custGeom>
            <a:avLst/>
            <a:gdLst/>
            <a:ahLst/>
            <a:cxnLst>
              <a:cxn ang="0">
                <a:pos x="97" y="57"/>
              </a:cxn>
              <a:cxn ang="0">
                <a:pos x="100" y="75"/>
              </a:cxn>
              <a:cxn ang="0">
                <a:pos x="98" y="90"/>
              </a:cxn>
              <a:cxn ang="0">
                <a:pos x="91" y="103"/>
              </a:cxn>
              <a:cxn ang="0">
                <a:pos x="80" y="114"/>
              </a:cxn>
              <a:cxn ang="0">
                <a:pos x="68" y="125"/>
              </a:cxn>
              <a:cxn ang="0">
                <a:pos x="54" y="135"/>
              </a:cxn>
              <a:cxn ang="0">
                <a:pos x="39" y="145"/>
              </a:cxn>
              <a:cxn ang="0">
                <a:pos x="27" y="155"/>
              </a:cxn>
              <a:cxn ang="0">
                <a:pos x="25" y="158"/>
              </a:cxn>
              <a:cxn ang="0">
                <a:pos x="23" y="160"/>
              </a:cxn>
              <a:cxn ang="0">
                <a:pos x="23" y="164"/>
              </a:cxn>
              <a:cxn ang="0">
                <a:pos x="26" y="167"/>
              </a:cxn>
              <a:cxn ang="0">
                <a:pos x="28" y="169"/>
              </a:cxn>
              <a:cxn ang="0">
                <a:pos x="31" y="170"/>
              </a:cxn>
              <a:cxn ang="0">
                <a:pos x="34" y="170"/>
              </a:cxn>
              <a:cxn ang="0">
                <a:pos x="37" y="169"/>
              </a:cxn>
              <a:cxn ang="0">
                <a:pos x="53" y="159"/>
              </a:cxn>
              <a:cxn ang="0">
                <a:pos x="69" y="149"/>
              </a:cxn>
              <a:cxn ang="0">
                <a:pos x="83" y="137"/>
              </a:cxn>
              <a:cxn ang="0">
                <a:pos x="97" y="123"/>
              </a:cxn>
              <a:cxn ang="0">
                <a:pos x="106" y="108"/>
              </a:cxn>
              <a:cxn ang="0">
                <a:pos x="113" y="91"/>
              </a:cxn>
              <a:cxn ang="0">
                <a:pos x="115" y="73"/>
              </a:cxn>
              <a:cxn ang="0">
                <a:pos x="111" y="53"/>
              </a:cxn>
              <a:cxn ang="0">
                <a:pos x="101" y="39"/>
              </a:cxn>
              <a:cxn ang="0">
                <a:pos x="89" y="26"/>
              </a:cxn>
              <a:cxn ang="0">
                <a:pos x="72" y="15"/>
              </a:cxn>
              <a:cxn ang="0">
                <a:pos x="55" y="8"/>
              </a:cxn>
              <a:cxn ang="0">
                <a:pos x="37" y="2"/>
              </a:cxn>
              <a:cxn ang="0">
                <a:pos x="21" y="0"/>
              </a:cxn>
              <a:cxn ang="0">
                <a:pos x="9" y="1"/>
              </a:cxn>
              <a:cxn ang="0">
                <a:pos x="0" y="5"/>
              </a:cxn>
              <a:cxn ang="0">
                <a:pos x="15" y="10"/>
              </a:cxn>
              <a:cxn ang="0">
                <a:pos x="30" y="13"/>
              </a:cxn>
              <a:cxn ang="0">
                <a:pos x="43" y="16"/>
              </a:cxn>
              <a:cxn ang="0">
                <a:pos x="57" y="20"/>
              </a:cxn>
              <a:cxn ang="0">
                <a:pos x="70" y="26"/>
              </a:cxn>
              <a:cxn ang="0">
                <a:pos x="81" y="33"/>
              </a:cxn>
              <a:cxn ang="0">
                <a:pos x="91" y="43"/>
              </a:cxn>
              <a:cxn ang="0">
                <a:pos x="97" y="57"/>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621" name="Freeform 301"/>
          <p:cNvSpPr>
            <a:spLocks/>
          </p:cNvSpPr>
          <p:nvPr/>
        </p:nvSpPr>
        <p:spPr bwMode="auto">
          <a:xfrm>
            <a:off x="7124700" y="5318125"/>
            <a:ext cx="57150" cy="79375"/>
          </a:xfrm>
          <a:custGeom>
            <a:avLst/>
            <a:gdLst/>
            <a:ahLst/>
            <a:cxnLst>
              <a:cxn ang="0">
                <a:pos x="90" y="65"/>
              </a:cxn>
              <a:cxn ang="0">
                <a:pos x="48" y="106"/>
              </a:cxn>
              <a:cxn ang="0">
                <a:pos x="16" y="156"/>
              </a:cxn>
              <a:cxn ang="0">
                <a:pos x="0" y="211"/>
              </a:cxn>
              <a:cxn ang="0">
                <a:pos x="3" y="249"/>
              </a:cxn>
              <a:cxn ang="0">
                <a:pos x="10" y="264"/>
              </a:cxn>
              <a:cxn ang="0">
                <a:pos x="19" y="277"/>
              </a:cxn>
              <a:cxn ang="0">
                <a:pos x="31" y="289"/>
              </a:cxn>
              <a:cxn ang="0">
                <a:pos x="51" y="302"/>
              </a:cxn>
              <a:cxn ang="0">
                <a:pos x="78" y="316"/>
              </a:cxn>
              <a:cxn ang="0">
                <a:pos x="107" y="327"/>
              </a:cxn>
              <a:cxn ang="0">
                <a:pos x="137" y="335"/>
              </a:cxn>
              <a:cxn ang="0">
                <a:pos x="167" y="342"/>
              </a:cxn>
              <a:cxn ang="0">
                <a:pos x="198" y="346"/>
              </a:cxn>
              <a:cxn ang="0">
                <a:pos x="229" y="349"/>
              </a:cxn>
              <a:cxn ang="0">
                <a:pos x="260" y="351"/>
              </a:cxn>
              <a:cxn ang="0">
                <a:pos x="280" y="352"/>
              </a:cxn>
              <a:cxn ang="0">
                <a:pos x="287" y="346"/>
              </a:cxn>
              <a:cxn ang="0">
                <a:pos x="289" y="335"/>
              </a:cxn>
              <a:cxn ang="0">
                <a:pos x="283" y="328"/>
              </a:cxn>
              <a:cxn ang="0">
                <a:pos x="264" y="327"/>
              </a:cxn>
              <a:cxn ang="0">
                <a:pos x="235" y="326"/>
              </a:cxn>
              <a:cxn ang="0">
                <a:pos x="207" y="323"/>
              </a:cxn>
              <a:cxn ang="0">
                <a:pos x="179" y="319"/>
              </a:cxn>
              <a:cxn ang="0">
                <a:pos x="150" y="314"/>
              </a:cxn>
              <a:cxn ang="0">
                <a:pos x="122" y="306"/>
              </a:cxn>
              <a:cxn ang="0">
                <a:pos x="95" y="298"/>
              </a:cxn>
              <a:cxn ang="0">
                <a:pos x="68" y="285"/>
              </a:cxn>
              <a:cxn ang="0">
                <a:pos x="45" y="271"/>
              </a:cxn>
              <a:cxn ang="0">
                <a:pos x="32" y="250"/>
              </a:cxn>
              <a:cxn ang="0">
                <a:pos x="27" y="222"/>
              </a:cxn>
              <a:cxn ang="0">
                <a:pos x="34" y="183"/>
              </a:cxn>
              <a:cxn ang="0">
                <a:pos x="45" y="153"/>
              </a:cxn>
              <a:cxn ang="0">
                <a:pos x="61" y="127"/>
              </a:cxn>
              <a:cxn ang="0">
                <a:pos x="80" y="103"/>
              </a:cxn>
              <a:cxn ang="0">
                <a:pos x="102" y="82"/>
              </a:cxn>
              <a:cxn ang="0">
                <a:pos x="129" y="59"/>
              </a:cxn>
              <a:cxn ang="0">
                <a:pos x="162" y="38"/>
              </a:cxn>
              <a:cxn ang="0">
                <a:pos x="197" y="20"/>
              </a:cxn>
              <a:cxn ang="0">
                <a:pos x="227" y="6"/>
              </a:cxn>
              <a:cxn ang="0">
                <a:pos x="228" y="0"/>
              </a:cxn>
              <a:cxn ang="0">
                <a:pos x="198" y="5"/>
              </a:cxn>
              <a:cxn ang="0">
                <a:pos x="162" y="18"/>
              </a:cxn>
              <a:cxn ang="0">
                <a:pos x="127" y="36"/>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622" name="Freeform 302"/>
          <p:cNvSpPr>
            <a:spLocks/>
          </p:cNvSpPr>
          <p:nvPr/>
        </p:nvSpPr>
        <p:spPr bwMode="auto">
          <a:xfrm>
            <a:off x="7205663" y="5314950"/>
            <a:ext cx="50800" cy="53975"/>
          </a:xfrm>
          <a:custGeom>
            <a:avLst/>
            <a:gdLst/>
            <a:ahLst/>
            <a:cxnLst>
              <a:cxn ang="0">
                <a:pos x="210" y="72"/>
              </a:cxn>
              <a:cxn ang="0">
                <a:pos x="222" y="85"/>
              </a:cxn>
              <a:cxn ang="0">
                <a:pos x="228" y="100"/>
              </a:cxn>
              <a:cxn ang="0">
                <a:pos x="232" y="116"/>
              </a:cxn>
              <a:cxn ang="0">
                <a:pos x="232" y="133"/>
              </a:cxn>
              <a:cxn ang="0">
                <a:pos x="230" y="147"/>
              </a:cxn>
              <a:cxn ang="0">
                <a:pos x="226" y="159"/>
              </a:cxn>
              <a:cxn ang="0">
                <a:pos x="218" y="171"/>
              </a:cxn>
              <a:cxn ang="0">
                <a:pos x="211" y="180"/>
              </a:cxn>
              <a:cxn ang="0">
                <a:pos x="202" y="191"/>
              </a:cxn>
              <a:cxn ang="0">
                <a:pos x="192" y="200"/>
              </a:cxn>
              <a:cxn ang="0">
                <a:pos x="183" y="209"/>
              </a:cxn>
              <a:cxn ang="0">
                <a:pos x="173" y="219"/>
              </a:cxn>
              <a:cxn ang="0">
                <a:pos x="171" y="222"/>
              </a:cxn>
              <a:cxn ang="0">
                <a:pos x="170" y="225"/>
              </a:cxn>
              <a:cxn ang="0">
                <a:pos x="171" y="229"/>
              </a:cxn>
              <a:cxn ang="0">
                <a:pos x="173" y="232"/>
              </a:cxn>
              <a:cxn ang="0">
                <a:pos x="176" y="234"/>
              </a:cxn>
              <a:cxn ang="0">
                <a:pos x="180" y="235"/>
              </a:cxn>
              <a:cxn ang="0">
                <a:pos x="184" y="234"/>
              </a:cxn>
              <a:cxn ang="0">
                <a:pos x="187" y="232"/>
              </a:cxn>
              <a:cxn ang="0">
                <a:pos x="208" y="218"/>
              </a:cxn>
              <a:cxn ang="0">
                <a:pos x="225" y="200"/>
              </a:cxn>
              <a:cxn ang="0">
                <a:pos x="239" y="178"/>
              </a:cxn>
              <a:cxn ang="0">
                <a:pos x="249" y="156"/>
              </a:cxn>
              <a:cxn ang="0">
                <a:pos x="252" y="131"/>
              </a:cxn>
              <a:cxn ang="0">
                <a:pos x="250" y="108"/>
              </a:cxn>
              <a:cxn ang="0">
                <a:pos x="242" y="85"/>
              </a:cxn>
              <a:cxn ang="0">
                <a:pos x="225" y="65"/>
              </a:cxn>
              <a:cxn ang="0">
                <a:pos x="212" y="54"/>
              </a:cxn>
              <a:cxn ang="0">
                <a:pos x="197" y="45"/>
              </a:cxn>
              <a:cxn ang="0">
                <a:pos x="181" y="36"/>
              </a:cxn>
              <a:cxn ang="0">
                <a:pos x="164" y="29"/>
              </a:cxn>
              <a:cxn ang="0">
                <a:pos x="146" y="22"/>
              </a:cxn>
              <a:cxn ang="0">
                <a:pos x="127" y="17"/>
              </a:cxn>
              <a:cxn ang="0">
                <a:pos x="109" y="12"/>
              </a:cxn>
              <a:cxn ang="0">
                <a:pos x="90" y="7"/>
              </a:cxn>
              <a:cxn ang="0">
                <a:pos x="73" y="4"/>
              </a:cxn>
              <a:cxn ang="0">
                <a:pos x="57" y="2"/>
              </a:cxn>
              <a:cxn ang="0">
                <a:pos x="42" y="0"/>
              </a:cxn>
              <a:cxn ang="0">
                <a:pos x="28" y="0"/>
              </a:cxn>
              <a:cxn ang="0">
                <a:pos x="17" y="0"/>
              </a:cxn>
              <a:cxn ang="0">
                <a:pos x="8" y="1"/>
              </a:cxn>
              <a:cxn ang="0">
                <a:pos x="3" y="3"/>
              </a:cxn>
              <a:cxn ang="0">
                <a:pos x="0" y="5"/>
              </a:cxn>
              <a:cxn ang="0">
                <a:pos x="10" y="7"/>
              </a:cxn>
              <a:cxn ang="0">
                <a:pos x="22" y="8"/>
              </a:cxn>
              <a:cxn ang="0">
                <a:pos x="33" y="11"/>
              </a:cxn>
              <a:cxn ang="0">
                <a:pos x="46" y="13"/>
              </a:cxn>
              <a:cxn ang="0">
                <a:pos x="60" y="15"/>
              </a:cxn>
              <a:cxn ang="0">
                <a:pos x="73" y="17"/>
              </a:cxn>
              <a:cxn ang="0">
                <a:pos x="87" y="20"/>
              </a:cxn>
              <a:cxn ang="0">
                <a:pos x="102" y="23"/>
              </a:cxn>
              <a:cxn ang="0">
                <a:pos x="115" y="28"/>
              </a:cxn>
              <a:cxn ang="0">
                <a:pos x="130" y="32"/>
              </a:cxn>
              <a:cxn ang="0">
                <a:pos x="145" y="37"/>
              </a:cxn>
              <a:cxn ang="0">
                <a:pos x="159" y="43"/>
              </a:cxn>
              <a:cxn ang="0">
                <a:pos x="172" y="49"/>
              </a:cxn>
              <a:cxn ang="0">
                <a:pos x="186" y="55"/>
              </a:cxn>
              <a:cxn ang="0">
                <a:pos x="198" y="64"/>
              </a:cxn>
              <a:cxn ang="0">
                <a:pos x="210" y="72"/>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623" name="Freeform 303"/>
          <p:cNvSpPr>
            <a:spLocks/>
          </p:cNvSpPr>
          <p:nvPr/>
        </p:nvSpPr>
        <p:spPr bwMode="auto">
          <a:xfrm>
            <a:off x="7105650" y="5343525"/>
            <a:ext cx="20638" cy="50800"/>
          </a:xfrm>
          <a:custGeom>
            <a:avLst/>
            <a:gdLst/>
            <a:ahLst/>
            <a:cxnLst>
              <a:cxn ang="0">
                <a:pos x="0" y="120"/>
              </a:cxn>
              <a:cxn ang="0">
                <a:pos x="0" y="138"/>
              </a:cxn>
              <a:cxn ang="0">
                <a:pos x="4" y="155"/>
              </a:cxn>
              <a:cxn ang="0">
                <a:pos x="12" y="171"/>
              </a:cxn>
              <a:cxn ang="0">
                <a:pos x="22" y="185"/>
              </a:cxn>
              <a:cxn ang="0">
                <a:pos x="35" y="197"/>
              </a:cxn>
              <a:cxn ang="0">
                <a:pos x="50" y="207"/>
              </a:cxn>
              <a:cxn ang="0">
                <a:pos x="66" y="215"/>
              </a:cxn>
              <a:cxn ang="0">
                <a:pos x="83" y="219"/>
              </a:cxn>
              <a:cxn ang="0">
                <a:pos x="89" y="220"/>
              </a:cxn>
              <a:cxn ang="0">
                <a:pos x="94" y="218"/>
              </a:cxn>
              <a:cxn ang="0">
                <a:pos x="98" y="215"/>
              </a:cxn>
              <a:cxn ang="0">
                <a:pos x="100" y="211"/>
              </a:cxn>
              <a:cxn ang="0">
                <a:pos x="100" y="205"/>
              </a:cxn>
              <a:cxn ang="0">
                <a:pos x="99" y="200"/>
              </a:cxn>
              <a:cxn ang="0">
                <a:pos x="96" y="196"/>
              </a:cxn>
              <a:cxn ang="0">
                <a:pos x="91" y="193"/>
              </a:cxn>
              <a:cxn ang="0">
                <a:pos x="74" y="187"/>
              </a:cxn>
              <a:cxn ang="0">
                <a:pos x="58" y="178"/>
              </a:cxn>
              <a:cxn ang="0">
                <a:pos x="45" y="167"/>
              </a:cxn>
              <a:cxn ang="0">
                <a:pos x="36" y="154"/>
              </a:cxn>
              <a:cxn ang="0">
                <a:pos x="30" y="138"/>
              </a:cxn>
              <a:cxn ang="0">
                <a:pos x="27" y="121"/>
              </a:cxn>
              <a:cxn ang="0">
                <a:pos x="27" y="103"/>
              </a:cxn>
              <a:cxn ang="0">
                <a:pos x="32" y="83"/>
              </a:cxn>
              <a:cxn ang="0">
                <a:pos x="39" y="69"/>
              </a:cxn>
              <a:cxn ang="0">
                <a:pos x="51" y="56"/>
              </a:cxn>
              <a:cxn ang="0">
                <a:pos x="63" y="43"/>
              </a:cxn>
              <a:cxn ang="0">
                <a:pos x="77" y="31"/>
              </a:cxn>
              <a:cxn ang="0">
                <a:pos x="89" y="21"/>
              </a:cxn>
              <a:cxn ang="0">
                <a:pos x="98" y="12"/>
              </a:cxn>
              <a:cxn ang="0">
                <a:pos x="103" y="5"/>
              </a:cxn>
              <a:cxn ang="0">
                <a:pos x="103" y="0"/>
              </a:cxn>
              <a:cxn ang="0">
                <a:pos x="92" y="4"/>
              </a:cxn>
              <a:cxn ang="0">
                <a:pos x="77" y="12"/>
              </a:cxn>
              <a:cxn ang="0">
                <a:pos x="61" y="25"/>
              </a:cxn>
              <a:cxn ang="0">
                <a:pos x="44" y="40"/>
              </a:cxn>
              <a:cxn ang="0">
                <a:pos x="29" y="57"/>
              </a:cxn>
              <a:cxn ang="0">
                <a:pos x="16" y="77"/>
              </a:cxn>
              <a:cxn ang="0">
                <a:pos x="6" y="98"/>
              </a:cxn>
              <a:cxn ang="0">
                <a:pos x="0" y="120"/>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624" name="Freeform 304"/>
          <p:cNvSpPr>
            <a:spLocks/>
          </p:cNvSpPr>
          <p:nvPr/>
        </p:nvSpPr>
        <p:spPr bwMode="auto">
          <a:xfrm>
            <a:off x="7246938" y="5311775"/>
            <a:ext cx="44450" cy="65088"/>
          </a:xfrm>
          <a:custGeom>
            <a:avLst/>
            <a:gdLst/>
            <a:ahLst/>
            <a:cxnLst>
              <a:cxn ang="0">
                <a:pos x="186" y="115"/>
              </a:cxn>
              <a:cxn ang="0">
                <a:pos x="196" y="133"/>
              </a:cxn>
              <a:cxn ang="0">
                <a:pos x="202" y="153"/>
              </a:cxn>
              <a:cxn ang="0">
                <a:pos x="199" y="174"/>
              </a:cxn>
              <a:cxn ang="0">
                <a:pos x="186" y="194"/>
              </a:cxn>
              <a:cxn ang="0">
                <a:pos x="168" y="213"/>
              </a:cxn>
              <a:cxn ang="0">
                <a:pos x="148" y="229"/>
              </a:cxn>
              <a:cxn ang="0">
                <a:pos x="127" y="246"/>
              </a:cxn>
              <a:cxn ang="0">
                <a:pos x="115" y="258"/>
              </a:cxn>
              <a:cxn ang="0">
                <a:pos x="110" y="267"/>
              </a:cxn>
              <a:cxn ang="0">
                <a:pos x="107" y="276"/>
              </a:cxn>
              <a:cxn ang="0">
                <a:pos x="109" y="284"/>
              </a:cxn>
              <a:cxn ang="0">
                <a:pos x="117" y="288"/>
              </a:cxn>
              <a:cxn ang="0">
                <a:pos x="124" y="287"/>
              </a:cxn>
              <a:cxn ang="0">
                <a:pos x="138" y="271"/>
              </a:cxn>
              <a:cxn ang="0">
                <a:pos x="161" y="250"/>
              </a:cxn>
              <a:cxn ang="0">
                <a:pos x="185" y="229"/>
              </a:cxn>
              <a:cxn ang="0">
                <a:pos x="206" y="204"/>
              </a:cxn>
              <a:cxn ang="0">
                <a:pos x="219" y="173"/>
              </a:cxn>
              <a:cxn ang="0">
                <a:pos x="218" y="141"/>
              </a:cxn>
              <a:cxn ang="0">
                <a:pos x="204" y="111"/>
              </a:cxn>
              <a:cxn ang="0">
                <a:pos x="182" y="86"/>
              </a:cxn>
              <a:cxn ang="0">
                <a:pos x="158" y="70"/>
              </a:cxn>
              <a:cxn ang="0">
                <a:pos x="134" y="56"/>
              </a:cxn>
              <a:cxn ang="0">
                <a:pos x="109" y="43"/>
              </a:cxn>
              <a:cxn ang="0">
                <a:pos x="83" y="29"/>
              </a:cxn>
              <a:cxn ang="0">
                <a:pos x="59" y="17"/>
              </a:cxn>
              <a:cxn ang="0">
                <a:pos x="36" y="7"/>
              </a:cxn>
              <a:cxn ang="0">
                <a:pos x="18" y="1"/>
              </a:cxn>
              <a:cxn ang="0">
                <a:pos x="4" y="0"/>
              </a:cxn>
              <a:cxn ang="0">
                <a:pos x="9" y="7"/>
              </a:cxn>
              <a:cxn ang="0">
                <a:pos x="31" y="18"/>
              </a:cxn>
              <a:cxn ang="0">
                <a:pos x="54" y="29"/>
              </a:cxn>
              <a:cxn ang="0">
                <a:pos x="77" y="40"/>
              </a:cxn>
              <a:cxn ang="0">
                <a:pos x="101" y="53"/>
              </a:cxn>
              <a:cxn ang="0">
                <a:pos x="124" y="66"/>
              </a:cxn>
              <a:cxn ang="0">
                <a:pos x="147" y="82"/>
              </a:cxn>
              <a:cxn ang="0">
                <a:pos x="168" y="98"/>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sp>
        <p:nvSpPr>
          <p:cNvPr id="312625" name="Freeform 305"/>
          <p:cNvSpPr>
            <a:spLocks/>
          </p:cNvSpPr>
          <p:nvPr/>
        </p:nvSpPr>
        <p:spPr bwMode="auto">
          <a:xfrm>
            <a:off x="7204075" y="5411788"/>
            <a:ext cx="169863" cy="112712"/>
          </a:xfrm>
          <a:custGeom>
            <a:avLst/>
            <a:gdLst/>
            <a:ahLst/>
            <a:cxnLst>
              <a:cxn ang="0">
                <a:pos x="141" y="0"/>
              </a:cxn>
              <a:cxn ang="0">
                <a:pos x="1070" y="194"/>
              </a:cxn>
              <a:cxn ang="0">
                <a:pos x="919" y="844"/>
              </a:cxn>
              <a:cxn ang="0">
                <a:pos x="0" y="624"/>
              </a:cxn>
              <a:cxn ang="0">
                <a:pos x="141" y="0"/>
              </a:cxn>
            </a:cxnLst>
            <a:rect l="0" t="0" r="r" b="b"/>
            <a:pathLst>
              <a:path w="1070" h="844">
                <a:moveTo>
                  <a:pt x="141" y="0"/>
                </a:moveTo>
                <a:lnTo>
                  <a:pt x="1070" y="194"/>
                </a:lnTo>
                <a:lnTo>
                  <a:pt x="919" y="844"/>
                </a:lnTo>
                <a:lnTo>
                  <a:pt x="0" y="624"/>
                </a:lnTo>
                <a:lnTo>
                  <a:pt x="141" y="0"/>
                </a:lnTo>
                <a:close/>
              </a:path>
            </a:pathLst>
          </a:custGeom>
          <a:solidFill>
            <a:schemeClr val="folHlink"/>
          </a:solidFill>
          <a:ln w="9525">
            <a:noFill/>
            <a:round/>
            <a:headEnd/>
            <a:tailEnd/>
          </a:ln>
        </p:spPr>
        <p:txBody>
          <a:bodyPr/>
          <a:lstStyle/>
          <a:p>
            <a:endParaRPr lang="en-US"/>
          </a:p>
        </p:txBody>
      </p:sp>
      <p:sp>
        <p:nvSpPr>
          <p:cNvPr id="312626" name="Freeform 306"/>
          <p:cNvSpPr>
            <a:spLocks/>
          </p:cNvSpPr>
          <p:nvPr/>
        </p:nvSpPr>
        <p:spPr bwMode="auto">
          <a:xfrm>
            <a:off x="7218363" y="5414963"/>
            <a:ext cx="130175" cy="44450"/>
          </a:xfrm>
          <a:custGeom>
            <a:avLst/>
            <a:gdLst/>
            <a:ahLst/>
            <a:cxnLst>
              <a:cxn ang="0">
                <a:pos x="97" y="0"/>
              </a:cxn>
              <a:cxn ang="0">
                <a:pos x="819" y="139"/>
              </a:cxn>
              <a:cxn ang="0">
                <a:pos x="172" y="98"/>
              </a:cxn>
              <a:cxn ang="0">
                <a:pos x="0" y="333"/>
              </a:cxn>
              <a:cxn ang="0">
                <a:pos x="97" y="0"/>
              </a:cxn>
            </a:cxnLst>
            <a:rect l="0" t="0" r="r" b="b"/>
            <a:pathLst>
              <a:path w="819" h="333">
                <a:moveTo>
                  <a:pt x="97" y="0"/>
                </a:moveTo>
                <a:lnTo>
                  <a:pt x="819" y="139"/>
                </a:lnTo>
                <a:lnTo>
                  <a:pt x="172" y="98"/>
                </a:lnTo>
                <a:lnTo>
                  <a:pt x="0" y="333"/>
                </a:lnTo>
                <a:lnTo>
                  <a:pt x="97" y="0"/>
                </a:lnTo>
                <a:close/>
              </a:path>
            </a:pathLst>
          </a:custGeom>
          <a:solidFill>
            <a:srgbClr val="FFFFFF"/>
          </a:solidFill>
          <a:ln w="9525">
            <a:noFill/>
            <a:round/>
            <a:headEnd/>
            <a:tailEnd/>
          </a:ln>
        </p:spPr>
        <p:txBody>
          <a:bodyPr/>
          <a:lstStyle/>
          <a:p>
            <a:endParaRPr lang="en-US"/>
          </a:p>
        </p:txBody>
      </p:sp>
      <p:sp>
        <p:nvSpPr>
          <p:cNvPr id="312627" name="Freeform 307"/>
          <p:cNvSpPr>
            <a:spLocks/>
          </p:cNvSpPr>
          <p:nvPr/>
        </p:nvSpPr>
        <p:spPr bwMode="auto">
          <a:xfrm>
            <a:off x="7186613" y="5546725"/>
            <a:ext cx="171450" cy="41275"/>
          </a:xfrm>
          <a:custGeom>
            <a:avLst/>
            <a:gdLst/>
            <a:ahLst/>
            <a:cxnLst>
              <a:cxn ang="0">
                <a:pos x="34" y="0"/>
              </a:cxn>
              <a:cxn ang="0">
                <a:pos x="1083" y="261"/>
              </a:cxn>
              <a:cxn ang="0">
                <a:pos x="1055" y="306"/>
              </a:cxn>
              <a:cxn ang="0">
                <a:pos x="0" y="28"/>
              </a:cxn>
              <a:cxn ang="0">
                <a:pos x="34" y="0"/>
              </a:cxn>
            </a:cxnLst>
            <a:rect l="0" t="0" r="r" b="b"/>
            <a:pathLst>
              <a:path w="1083" h="306">
                <a:moveTo>
                  <a:pt x="34" y="0"/>
                </a:moveTo>
                <a:lnTo>
                  <a:pt x="1083" y="261"/>
                </a:lnTo>
                <a:lnTo>
                  <a:pt x="1055" y="306"/>
                </a:lnTo>
                <a:lnTo>
                  <a:pt x="0" y="28"/>
                </a:lnTo>
                <a:lnTo>
                  <a:pt x="34" y="0"/>
                </a:lnTo>
                <a:close/>
              </a:path>
            </a:pathLst>
          </a:custGeom>
          <a:solidFill>
            <a:srgbClr val="7F7F7F"/>
          </a:solidFill>
          <a:ln w="9525">
            <a:noFill/>
            <a:round/>
            <a:headEnd/>
            <a:tailEnd/>
          </a:ln>
        </p:spPr>
        <p:txBody>
          <a:bodyPr/>
          <a:lstStyle/>
          <a:p>
            <a:endParaRPr lang="en-US"/>
          </a:p>
        </p:txBody>
      </p:sp>
      <p:sp>
        <p:nvSpPr>
          <p:cNvPr id="312628" name="Freeform 308"/>
          <p:cNvSpPr>
            <a:spLocks/>
          </p:cNvSpPr>
          <p:nvPr/>
        </p:nvSpPr>
        <p:spPr bwMode="auto">
          <a:xfrm>
            <a:off x="7170738" y="5559425"/>
            <a:ext cx="173037" cy="41275"/>
          </a:xfrm>
          <a:custGeom>
            <a:avLst/>
            <a:gdLst/>
            <a:ahLst/>
            <a:cxnLst>
              <a:cxn ang="0">
                <a:pos x="39" y="0"/>
              </a:cxn>
              <a:cxn ang="0">
                <a:pos x="1088" y="260"/>
              </a:cxn>
              <a:cxn ang="0">
                <a:pos x="1055" y="311"/>
              </a:cxn>
              <a:cxn ang="0">
                <a:pos x="0" y="34"/>
              </a:cxn>
              <a:cxn ang="0">
                <a:pos x="39" y="0"/>
              </a:cxn>
            </a:cxnLst>
            <a:rect l="0" t="0" r="r" b="b"/>
            <a:pathLst>
              <a:path w="1088" h="311">
                <a:moveTo>
                  <a:pt x="39" y="0"/>
                </a:moveTo>
                <a:lnTo>
                  <a:pt x="1088" y="260"/>
                </a:lnTo>
                <a:lnTo>
                  <a:pt x="1055" y="311"/>
                </a:lnTo>
                <a:lnTo>
                  <a:pt x="0" y="34"/>
                </a:lnTo>
                <a:lnTo>
                  <a:pt x="39" y="0"/>
                </a:lnTo>
                <a:close/>
              </a:path>
            </a:pathLst>
          </a:custGeom>
          <a:solidFill>
            <a:srgbClr val="7F7F7F"/>
          </a:solidFill>
          <a:ln w="9525">
            <a:noFill/>
            <a:round/>
            <a:headEnd/>
            <a:tailEnd/>
          </a:ln>
        </p:spPr>
        <p:txBody>
          <a:bodyPr/>
          <a:lstStyle/>
          <a:p>
            <a:endParaRPr lang="en-US"/>
          </a:p>
        </p:txBody>
      </p:sp>
      <p:sp>
        <p:nvSpPr>
          <p:cNvPr id="312629" name="Freeform 309"/>
          <p:cNvSpPr>
            <a:spLocks/>
          </p:cNvSpPr>
          <p:nvPr/>
        </p:nvSpPr>
        <p:spPr bwMode="auto">
          <a:xfrm>
            <a:off x="7197725" y="5597525"/>
            <a:ext cx="25400" cy="9525"/>
          </a:xfrm>
          <a:custGeom>
            <a:avLst/>
            <a:gdLst/>
            <a:ahLst/>
            <a:cxnLst>
              <a:cxn ang="0">
                <a:pos x="16" y="1"/>
              </a:cxn>
              <a:cxn ang="0">
                <a:pos x="21" y="1"/>
              </a:cxn>
              <a:cxn ang="0">
                <a:pos x="35" y="0"/>
              </a:cxn>
              <a:cxn ang="0">
                <a:pos x="54" y="0"/>
              </a:cxn>
              <a:cxn ang="0">
                <a:pos x="78" y="2"/>
              </a:cxn>
              <a:cxn ang="0">
                <a:pos x="104" y="7"/>
              </a:cxn>
              <a:cxn ang="0">
                <a:pos x="128" y="17"/>
              </a:cxn>
              <a:cxn ang="0">
                <a:pos x="149" y="31"/>
              </a:cxn>
              <a:cxn ang="0">
                <a:pos x="164" y="51"/>
              </a:cxn>
              <a:cxn ang="0">
                <a:pos x="164" y="52"/>
              </a:cxn>
              <a:cxn ang="0">
                <a:pos x="164" y="57"/>
              </a:cxn>
              <a:cxn ang="0">
                <a:pos x="163" y="62"/>
              </a:cxn>
              <a:cxn ang="0">
                <a:pos x="161" y="67"/>
              </a:cxn>
              <a:cxn ang="0">
                <a:pos x="156" y="71"/>
              </a:cxn>
              <a:cxn ang="0">
                <a:pos x="149" y="72"/>
              </a:cxn>
              <a:cxn ang="0">
                <a:pos x="138" y="71"/>
              </a:cxn>
              <a:cxn ang="0">
                <a:pos x="124" y="65"/>
              </a:cxn>
              <a:cxn ang="0">
                <a:pos x="124" y="63"/>
              </a:cxn>
              <a:cxn ang="0">
                <a:pos x="123" y="59"/>
              </a:cxn>
              <a:cxn ang="0">
                <a:pos x="120" y="52"/>
              </a:cxn>
              <a:cxn ang="0">
                <a:pos x="113" y="45"/>
              </a:cxn>
              <a:cxn ang="0">
                <a:pos x="100" y="38"/>
              </a:cxn>
              <a:cxn ang="0">
                <a:pos x="81" y="32"/>
              </a:cxn>
              <a:cxn ang="0">
                <a:pos x="55" y="29"/>
              </a:cxn>
              <a:cxn ang="0">
                <a:pos x="20" y="29"/>
              </a:cxn>
              <a:cxn ang="0">
                <a:pos x="18" y="29"/>
              </a:cxn>
              <a:cxn ang="0">
                <a:pos x="14" y="27"/>
              </a:cxn>
              <a:cxn ang="0">
                <a:pos x="9" y="25"/>
              </a:cxn>
              <a:cxn ang="0">
                <a:pos x="4" y="22"/>
              </a:cxn>
              <a:cxn ang="0">
                <a:pos x="0" y="18"/>
              </a:cxn>
              <a:cxn ang="0">
                <a:pos x="0" y="14"/>
              </a:cxn>
              <a:cxn ang="0">
                <a:pos x="5" y="7"/>
              </a:cxn>
              <a:cxn ang="0">
                <a:pos x="16" y="1"/>
              </a:cxn>
            </a:cxnLst>
            <a:rect l="0" t="0" r="r" b="b"/>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w="9525">
            <a:noFill/>
            <a:round/>
            <a:headEnd/>
            <a:tailEnd/>
          </a:ln>
        </p:spPr>
        <p:txBody>
          <a:bodyPr/>
          <a:lstStyle/>
          <a:p>
            <a:endParaRPr lang="en-US"/>
          </a:p>
        </p:txBody>
      </p:sp>
      <p:sp>
        <p:nvSpPr>
          <p:cNvPr id="312630" name="Freeform 310"/>
          <p:cNvSpPr>
            <a:spLocks/>
          </p:cNvSpPr>
          <p:nvPr/>
        </p:nvSpPr>
        <p:spPr bwMode="auto">
          <a:xfrm>
            <a:off x="7202488" y="5529263"/>
            <a:ext cx="23812" cy="14287"/>
          </a:xfrm>
          <a:custGeom>
            <a:avLst/>
            <a:gdLst/>
            <a:ahLst/>
            <a:cxnLst>
              <a:cxn ang="0">
                <a:pos x="45" y="0"/>
              </a:cxn>
              <a:cxn ang="0">
                <a:pos x="42" y="0"/>
              </a:cxn>
              <a:cxn ang="0">
                <a:pos x="35" y="3"/>
              </a:cxn>
              <a:cxn ang="0">
                <a:pos x="26" y="7"/>
              </a:cxn>
              <a:cxn ang="0">
                <a:pos x="15" y="14"/>
              </a:cxn>
              <a:cxn ang="0">
                <a:pos x="6" y="24"/>
              </a:cxn>
              <a:cxn ang="0">
                <a:pos x="1" y="39"/>
              </a:cxn>
              <a:cxn ang="0">
                <a:pos x="0" y="59"/>
              </a:cxn>
              <a:cxn ang="0">
                <a:pos x="6" y="85"/>
              </a:cxn>
              <a:cxn ang="0">
                <a:pos x="85" y="109"/>
              </a:cxn>
              <a:cxn ang="0">
                <a:pos x="84" y="104"/>
              </a:cxn>
              <a:cxn ang="0">
                <a:pos x="84" y="93"/>
              </a:cxn>
              <a:cxn ang="0">
                <a:pos x="84" y="76"/>
              </a:cxn>
              <a:cxn ang="0">
                <a:pos x="87" y="58"/>
              </a:cxn>
              <a:cxn ang="0">
                <a:pos x="93" y="40"/>
              </a:cxn>
              <a:cxn ang="0">
                <a:pos x="104" y="27"/>
              </a:cxn>
              <a:cxn ang="0">
                <a:pos x="121" y="20"/>
              </a:cxn>
              <a:cxn ang="0">
                <a:pos x="146" y="23"/>
              </a:cxn>
              <a:cxn ang="0">
                <a:pos x="45" y="0"/>
              </a:cxn>
            </a:cxnLst>
            <a:rect l="0" t="0" r="r" b="b"/>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w="9525">
            <a:noFill/>
            <a:round/>
            <a:headEnd/>
            <a:tailEnd/>
          </a:ln>
        </p:spPr>
        <p:txBody>
          <a:bodyPr/>
          <a:lstStyle/>
          <a:p>
            <a:endParaRPr lang="en-US"/>
          </a:p>
        </p:txBody>
      </p:sp>
      <p:sp>
        <p:nvSpPr>
          <p:cNvPr id="312631" name="Freeform 311"/>
          <p:cNvSpPr>
            <a:spLocks/>
          </p:cNvSpPr>
          <p:nvPr/>
        </p:nvSpPr>
        <p:spPr bwMode="auto">
          <a:xfrm>
            <a:off x="7334250" y="5554663"/>
            <a:ext cx="23813" cy="14287"/>
          </a:xfrm>
          <a:custGeom>
            <a:avLst/>
            <a:gdLst/>
            <a:ahLst/>
            <a:cxnLst>
              <a:cxn ang="0">
                <a:pos x="45" y="0"/>
              </a:cxn>
              <a:cxn ang="0">
                <a:pos x="42" y="0"/>
              </a:cxn>
              <a:cxn ang="0">
                <a:pos x="35" y="2"/>
              </a:cxn>
              <a:cxn ang="0">
                <a:pos x="25" y="6"/>
              </a:cxn>
              <a:cxn ang="0">
                <a:pos x="15" y="12"/>
              </a:cxn>
              <a:cxn ang="0">
                <a:pos x="6" y="23"/>
              </a:cxn>
              <a:cxn ang="0">
                <a:pos x="0" y="38"/>
              </a:cxn>
              <a:cxn ang="0">
                <a:pos x="0" y="58"/>
              </a:cxn>
              <a:cxn ang="0">
                <a:pos x="6" y="85"/>
              </a:cxn>
              <a:cxn ang="0">
                <a:pos x="84" y="107"/>
              </a:cxn>
              <a:cxn ang="0">
                <a:pos x="83" y="103"/>
              </a:cxn>
              <a:cxn ang="0">
                <a:pos x="83" y="91"/>
              </a:cxn>
              <a:cxn ang="0">
                <a:pos x="83" y="75"/>
              </a:cxn>
              <a:cxn ang="0">
                <a:pos x="86" y="56"/>
              </a:cxn>
              <a:cxn ang="0">
                <a:pos x="92" y="40"/>
              </a:cxn>
              <a:cxn ang="0">
                <a:pos x="103" y="27"/>
              </a:cxn>
              <a:cxn ang="0">
                <a:pos x="121" y="19"/>
              </a:cxn>
              <a:cxn ang="0">
                <a:pos x="146" y="23"/>
              </a:cxn>
              <a:cxn ang="0">
                <a:pos x="45" y="0"/>
              </a:cxn>
            </a:cxnLst>
            <a:rect l="0" t="0" r="r" b="b"/>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w="9525">
            <a:noFill/>
            <a:round/>
            <a:headEnd/>
            <a:tailEnd/>
          </a:ln>
        </p:spPr>
        <p:txBody>
          <a:bodyPr/>
          <a:lstStyle/>
          <a:p>
            <a:endParaRPr lang="en-US"/>
          </a:p>
        </p:txBody>
      </p:sp>
      <p:sp>
        <p:nvSpPr>
          <p:cNvPr id="312632" name="Freeform 312"/>
          <p:cNvSpPr>
            <a:spLocks/>
          </p:cNvSpPr>
          <p:nvPr/>
        </p:nvSpPr>
        <p:spPr bwMode="auto">
          <a:xfrm>
            <a:off x="7227888" y="5532438"/>
            <a:ext cx="100012" cy="25400"/>
          </a:xfrm>
          <a:custGeom>
            <a:avLst/>
            <a:gdLst/>
            <a:ahLst/>
            <a:cxnLst>
              <a:cxn ang="0">
                <a:pos x="0" y="40"/>
              </a:cxn>
              <a:cxn ang="0">
                <a:pos x="601" y="182"/>
              </a:cxn>
              <a:cxn ang="0">
                <a:pos x="629" y="142"/>
              </a:cxn>
              <a:cxn ang="0">
                <a:pos x="29" y="0"/>
              </a:cxn>
              <a:cxn ang="0">
                <a:pos x="0" y="40"/>
              </a:cxn>
            </a:cxnLst>
            <a:rect l="0" t="0" r="r" b="b"/>
            <a:pathLst>
              <a:path w="629" h="182">
                <a:moveTo>
                  <a:pt x="0" y="40"/>
                </a:moveTo>
                <a:lnTo>
                  <a:pt x="601" y="182"/>
                </a:lnTo>
                <a:lnTo>
                  <a:pt x="629" y="142"/>
                </a:lnTo>
                <a:lnTo>
                  <a:pt x="29" y="0"/>
                </a:lnTo>
                <a:lnTo>
                  <a:pt x="0" y="40"/>
                </a:lnTo>
                <a:close/>
              </a:path>
            </a:pathLst>
          </a:custGeom>
          <a:solidFill>
            <a:schemeClr val="folHlink"/>
          </a:solidFill>
          <a:ln w="9525">
            <a:noFill/>
            <a:round/>
            <a:headEnd/>
            <a:tailEnd/>
          </a:ln>
        </p:spPr>
        <p:txBody>
          <a:bodyPr/>
          <a:lstStyle/>
          <a:p>
            <a:endParaRPr lang="en-US"/>
          </a:p>
        </p:txBody>
      </p:sp>
      <p:sp>
        <p:nvSpPr>
          <p:cNvPr id="312633" name="Freeform 313"/>
          <p:cNvSpPr>
            <a:spLocks/>
          </p:cNvSpPr>
          <p:nvPr/>
        </p:nvSpPr>
        <p:spPr bwMode="auto">
          <a:xfrm>
            <a:off x="7227888" y="5543550"/>
            <a:ext cx="95250" cy="22225"/>
          </a:xfrm>
          <a:custGeom>
            <a:avLst/>
            <a:gdLst/>
            <a:ahLst/>
            <a:cxnLst>
              <a:cxn ang="0">
                <a:pos x="0" y="28"/>
              </a:cxn>
              <a:cxn ang="0">
                <a:pos x="600" y="170"/>
              </a:cxn>
              <a:cxn ang="0">
                <a:pos x="606" y="142"/>
              </a:cxn>
              <a:cxn ang="0">
                <a:pos x="5" y="0"/>
              </a:cxn>
              <a:cxn ang="0">
                <a:pos x="0" y="28"/>
              </a:cxn>
            </a:cxnLst>
            <a:rect l="0" t="0" r="r" b="b"/>
            <a:pathLst>
              <a:path w="606" h="170">
                <a:moveTo>
                  <a:pt x="0" y="28"/>
                </a:moveTo>
                <a:lnTo>
                  <a:pt x="600" y="170"/>
                </a:lnTo>
                <a:lnTo>
                  <a:pt x="606" y="142"/>
                </a:lnTo>
                <a:lnTo>
                  <a:pt x="5" y="0"/>
                </a:lnTo>
                <a:lnTo>
                  <a:pt x="0" y="28"/>
                </a:lnTo>
                <a:close/>
              </a:path>
            </a:pathLst>
          </a:custGeom>
          <a:solidFill>
            <a:srgbClr val="F2E5BF"/>
          </a:solidFill>
          <a:ln w="9525">
            <a:noFill/>
            <a:round/>
            <a:headEnd/>
            <a:tailEnd/>
          </a:ln>
        </p:spPr>
        <p:txBody>
          <a:bodyPr/>
          <a:lstStyle/>
          <a:p>
            <a:endParaRPr lang="en-US"/>
          </a:p>
        </p:txBody>
      </p:sp>
      <p:sp>
        <p:nvSpPr>
          <p:cNvPr id="312634" name="Freeform 314"/>
          <p:cNvSpPr>
            <a:spLocks/>
          </p:cNvSpPr>
          <p:nvPr/>
        </p:nvSpPr>
        <p:spPr bwMode="auto">
          <a:xfrm>
            <a:off x="7227888" y="5527675"/>
            <a:ext cx="95250" cy="22225"/>
          </a:xfrm>
          <a:custGeom>
            <a:avLst/>
            <a:gdLst/>
            <a:ahLst/>
            <a:cxnLst>
              <a:cxn ang="0">
                <a:pos x="0" y="28"/>
              </a:cxn>
              <a:cxn ang="0">
                <a:pos x="600" y="170"/>
              </a:cxn>
              <a:cxn ang="0">
                <a:pos x="606" y="142"/>
              </a:cxn>
              <a:cxn ang="0">
                <a:pos x="5" y="0"/>
              </a:cxn>
              <a:cxn ang="0">
                <a:pos x="0" y="28"/>
              </a:cxn>
            </a:cxnLst>
            <a:rect l="0" t="0" r="r" b="b"/>
            <a:pathLst>
              <a:path w="606" h="170">
                <a:moveTo>
                  <a:pt x="0" y="28"/>
                </a:moveTo>
                <a:lnTo>
                  <a:pt x="600" y="170"/>
                </a:lnTo>
                <a:lnTo>
                  <a:pt x="606" y="142"/>
                </a:lnTo>
                <a:lnTo>
                  <a:pt x="5" y="0"/>
                </a:lnTo>
                <a:lnTo>
                  <a:pt x="0" y="28"/>
                </a:lnTo>
                <a:close/>
              </a:path>
            </a:pathLst>
          </a:custGeom>
          <a:solidFill>
            <a:srgbClr val="F2E5BF"/>
          </a:solidFill>
          <a:ln w="9525">
            <a:noFill/>
            <a:round/>
            <a:headEnd/>
            <a:tailEnd/>
          </a:ln>
        </p:spPr>
        <p:txBody>
          <a:bodyPr/>
          <a:lstStyle/>
          <a:p>
            <a:endParaRPr lang="en-US"/>
          </a:p>
        </p:txBody>
      </p:sp>
      <p:sp>
        <p:nvSpPr>
          <p:cNvPr id="312635" name="AutoShape 315"/>
          <p:cNvSpPr>
            <a:spLocks noChangeAspect="1" noChangeArrowheads="1" noTextEdit="1"/>
          </p:cNvSpPr>
          <p:nvPr/>
        </p:nvSpPr>
        <p:spPr bwMode="auto">
          <a:xfrm>
            <a:off x="6686550" y="5411788"/>
            <a:ext cx="233363" cy="252412"/>
          </a:xfrm>
          <a:prstGeom prst="rect">
            <a:avLst/>
          </a:prstGeom>
          <a:noFill/>
          <a:ln w="9525">
            <a:noFill/>
            <a:miter lim="800000"/>
            <a:headEnd/>
            <a:tailEnd/>
          </a:ln>
        </p:spPr>
        <p:txBody>
          <a:bodyPr/>
          <a:lstStyle/>
          <a:p>
            <a:endParaRPr lang="en-US"/>
          </a:p>
        </p:txBody>
      </p:sp>
      <p:sp>
        <p:nvSpPr>
          <p:cNvPr id="312636" name="Freeform 316"/>
          <p:cNvSpPr>
            <a:spLocks/>
          </p:cNvSpPr>
          <p:nvPr/>
        </p:nvSpPr>
        <p:spPr bwMode="auto">
          <a:xfrm>
            <a:off x="6688138" y="5411788"/>
            <a:ext cx="231775" cy="252412"/>
          </a:xfrm>
          <a:custGeom>
            <a:avLst/>
            <a:gdLst/>
            <a:ahLst/>
            <a:cxnLst>
              <a:cxn ang="0">
                <a:pos x="653" y="0"/>
              </a:cxn>
              <a:cxn ang="0">
                <a:pos x="668" y="0"/>
              </a:cxn>
              <a:cxn ang="0">
                <a:pos x="699" y="1"/>
              </a:cxn>
              <a:cxn ang="0">
                <a:pos x="742" y="3"/>
              </a:cxn>
              <a:cxn ang="0">
                <a:pos x="799" y="6"/>
              </a:cxn>
              <a:cxn ang="0">
                <a:pos x="865" y="10"/>
              </a:cxn>
              <a:cxn ang="0">
                <a:pos x="941" y="17"/>
              </a:cxn>
              <a:cxn ang="0">
                <a:pos x="1025" y="26"/>
              </a:cxn>
              <a:cxn ang="0">
                <a:pos x="1116" y="38"/>
              </a:cxn>
              <a:cxn ang="0">
                <a:pos x="1213" y="55"/>
              </a:cxn>
              <a:cxn ang="0">
                <a:pos x="1315" y="73"/>
              </a:cxn>
              <a:cxn ang="0">
                <a:pos x="1418" y="97"/>
              </a:cxn>
              <a:cxn ang="0">
                <a:pos x="1525" y="125"/>
              </a:cxn>
              <a:cxn ang="0">
                <a:pos x="1632" y="159"/>
              </a:cxn>
              <a:cxn ang="0">
                <a:pos x="1739" y="197"/>
              </a:cxn>
              <a:cxn ang="0">
                <a:pos x="1843" y="241"/>
              </a:cxn>
              <a:cxn ang="0">
                <a:pos x="1729" y="1139"/>
              </a:cxn>
              <a:cxn ang="0">
                <a:pos x="1742" y="1146"/>
              </a:cxn>
              <a:cxn ang="0">
                <a:pos x="1768" y="1173"/>
              </a:cxn>
              <a:cxn ang="0">
                <a:pos x="1781" y="1234"/>
              </a:cxn>
              <a:cxn ang="0">
                <a:pos x="1760" y="1341"/>
              </a:cxn>
              <a:cxn ang="0">
                <a:pos x="1432" y="1765"/>
              </a:cxn>
              <a:cxn ang="0">
                <a:pos x="1322" y="1904"/>
              </a:cxn>
              <a:cxn ang="0">
                <a:pos x="1304" y="1902"/>
              </a:cxn>
              <a:cxn ang="0">
                <a:pos x="1270" y="1897"/>
              </a:cxn>
              <a:cxn ang="0">
                <a:pos x="1223" y="1891"/>
              </a:cxn>
              <a:cxn ang="0">
                <a:pos x="1162" y="1881"/>
              </a:cxn>
              <a:cxn ang="0">
                <a:pos x="1091" y="1869"/>
              </a:cxn>
              <a:cxn ang="0">
                <a:pos x="1008" y="1854"/>
              </a:cxn>
              <a:cxn ang="0">
                <a:pos x="918" y="1835"/>
              </a:cxn>
              <a:cxn ang="0">
                <a:pos x="820" y="1813"/>
              </a:cxn>
              <a:cxn ang="0">
                <a:pos x="717" y="1786"/>
              </a:cxn>
              <a:cxn ang="0">
                <a:pos x="610" y="1755"/>
              </a:cxn>
              <a:cxn ang="0">
                <a:pos x="501" y="1720"/>
              </a:cxn>
              <a:cxn ang="0">
                <a:pos x="390" y="1681"/>
              </a:cxn>
              <a:cxn ang="0">
                <a:pos x="280" y="1636"/>
              </a:cxn>
              <a:cxn ang="0">
                <a:pos x="172" y="1585"/>
              </a:cxn>
              <a:cxn ang="0">
                <a:pos x="67" y="1530"/>
              </a:cxn>
              <a:cxn ang="0">
                <a:pos x="16" y="1495"/>
              </a:cxn>
              <a:cxn ang="0">
                <a:pos x="8" y="1457"/>
              </a:cxn>
              <a:cxn ang="0">
                <a:pos x="0" y="1401"/>
              </a:cxn>
              <a:cxn ang="0">
                <a:pos x="4" y="1343"/>
              </a:cxn>
              <a:cxn ang="0">
                <a:pos x="388" y="965"/>
              </a:cxn>
              <a:cxn ang="0">
                <a:pos x="386" y="952"/>
              </a:cxn>
              <a:cxn ang="0">
                <a:pos x="390" y="917"/>
              </a:cxn>
              <a:cxn ang="0">
                <a:pos x="412" y="868"/>
              </a:cxn>
              <a:cxn ang="0">
                <a:pos x="468" y="814"/>
              </a:cxn>
            </a:cxnLst>
            <a:rect l="0" t="0" r="r" b="b"/>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312637" name="Freeform 317"/>
          <p:cNvSpPr>
            <a:spLocks/>
          </p:cNvSpPr>
          <p:nvPr/>
        </p:nvSpPr>
        <p:spPr bwMode="auto">
          <a:xfrm>
            <a:off x="6716713" y="5572125"/>
            <a:ext cx="134937" cy="42863"/>
          </a:xfrm>
          <a:custGeom>
            <a:avLst/>
            <a:gdLst/>
            <a:ahLst/>
            <a:cxnLst>
              <a:cxn ang="0">
                <a:pos x="40" y="0"/>
              </a:cxn>
              <a:cxn ang="0">
                <a:pos x="1106" y="277"/>
              </a:cxn>
              <a:cxn ang="0">
                <a:pos x="1071" y="331"/>
              </a:cxn>
              <a:cxn ang="0">
                <a:pos x="0" y="36"/>
              </a:cxn>
              <a:cxn ang="0">
                <a:pos x="40" y="0"/>
              </a:cxn>
            </a:cxnLst>
            <a:rect l="0" t="0" r="r" b="b"/>
            <a:pathLst>
              <a:path w="1106" h="331">
                <a:moveTo>
                  <a:pt x="40" y="0"/>
                </a:moveTo>
                <a:lnTo>
                  <a:pt x="1106" y="277"/>
                </a:lnTo>
                <a:lnTo>
                  <a:pt x="1071" y="331"/>
                </a:lnTo>
                <a:lnTo>
                  <a:pt x="0" y="36"/>
                </a:lnTo>
                <a:lnTo>
                  <a:pt x="40" y="0"/>
                </a:lnTo>
                <a:close/>
              </a:path>
            </a:pathLst>
          </a:custGeom>
          <a:solidFill>
            <a:srgbClr val="7F7F7F"/>
          </a:solidFill>
          <a:ln w="9525">
            <a:noFill/>
            <a:round/>
            <a:headEnd/>
            <a:tailEnd/>
          </a:ln>
        </p:spPr>
        <p:txBody>
          <a:bodyPr/>
          <a:lstStyle/>
          <a:p>
            <a:endParaRPr lang="en-US"/>
          </a:p>
        </p:txBody>
      </p:sp>
      <p:sp>
        <p:nvSpPr>
          <p:cNvPr id="312638" name="Freeform 318"/>
          <p:cNvSpPr>
            <a:spLocks/>
          </p:cNvSpPr>
          <p:nvPr/>
        </p:nvSpPr>
        <p:spPr bwMode="auto">
          <a:xfrm>
            <a:off x="6694488" y="5591175"/>
            <a:ext cx="157162" cy="66675"/>
          </a:xfrm>
          <a:custGeom>
            <a:avLst/>
            <a:gdLst/>
            <a:ahLst/>
            <a:cxnLst>
              <a:cxn ang="0">
                <a:pos x="1282" y="391"/>
              </a:cxn>
              <a:cxn ang="0">
                <a:pos x="1264" y="389"/>
              </a:cxn>
              <a:cxn ang="0">
                <a:pos x="1232" y="385"/>
              </a:cxn>
              <a:cxn ang="0">
                <a:pos x="1183" y="378"/>
              </a:cxn>
              <a:cxn ang="0">
                <a:pos x="1124" y="369"/>
              </a:cxn>
              <a:cxn ang="0">
                <a:pos x="1052" y="355"/>
              </a:cxn>
              <a:cxn ang="0">
                <a:pos x="971" y="340"/>
              </a:cxn>
              <a:cxn ang="0">
                <a:pos x="881" y="322"/>
              </a:cxn>
              <a:cxn ang="0">
                <a:pos x="785" y="299"/>
              </a:cxn>
              <a:cxn ang="0">
                <a:pos x="684" y="273"/>
              </a:cxn>
              <a:cxn ang="0">
                <a:pos x="579" y="244"/>
              </a:cxn>
              <a:cxn ang="0">
                <a:pos x="472" y="209"/>
              </a:cxn>
              <a:cxn ang="0">
                <a:pos x="364" y="171"/>
              </a:cxn>
              <a:cxn ang="0">
                <a:pos x="259" y="128"/>
              </a:cxn>
              <a:cxn ang="0">
                <a:pos x="155" y="81"/>
              </a:cxn>
              <a:cxn ang="0">
                <a:pos x="55" y="28"/>
              </a:cxn>
              <a:cxn ang="0">
                <a:pos x="6" y="4"/>
              </a:cxn>
              <a:cxn ang="0">
                <a:pos x="2" y="32"/>
              </a:cxn>
              <a:cxn ang="0">
                <a:pos x="0" y="76"/>
              </a:cxn>
              <a:cxn ang="0">
                <a:pos x="8" y="120"/>
              </a:cxn>
              <a:cxn ang="0">
                <a:pos x="19" y="139"/>
              </a:cxn>
              <a:cxn ang="0">
                <a:pos x="28" y="144"/>
              </a:cxn>
              <a:cxn ang="0">
                <a:pos x="47" y="155"/>
              </a:cxn>
              <a:cxn ang="0">
                <a:pos x="75" y="170"/>
              </a:cxn>
              <a:cxn ang="0">
                <a:pos x="112" y="190"/>
              </a:cxn>
              <a:cxn ang="0">
                <a:pos x="159" y="212"/>
              </a:cxn>
              <a:cxn ang="0">
                <a:pos x="215" y="238"/>
              </a:cxn>
              <a:cxn ang="0">
                <a:pos x="281" y="267"/>
              </a:cxn>
              <a:cxn ang="0">
                <a:pos x="358" y="296"/>
              </a:cxn>
              <a:cxn ang="0">
                <a:pos x="443" y="326"/>
              </a:cxn>
              <a:cxn ang="0">
                <a:pos x="540" y="357"/>
              </a:cxn>
              <a:cxn ang="0">
                <a:pos x="647" y="387"/>
              </a:cxn>
              <a:cxn ang="0">
                <a:pos x="764" y="416"/>
              </a:cxn>
              <a:cxn ang="0">
                <a:pos x="890" y="444"/>
              </a:cxn>
              <a:cxn ang="0">
                <a:pos x="1028" y="472"/>
              </a:cxn>
              <a:cxn ang="0">
                <a:pos x="1177" y="494"/>
              </a:cxn>
              <a:cxn ang="0">
                <a:pos x="1256" y="503"/>
              </a:cxn>
              <a:cxn ang="0">
                <a:pos x="1265" y="487"/>
              </a:cxn>
              <a:cxn ang="0">
                <a:pos x="1278" y="456"/>
              </a:cxn>
              <a:cxn ang="0">
                <a:pos x="1285" y="415"/>
              </a:cxn>
            </a:cxnLst>
            <a:rect l="0" t="0" r="r" b="b"/>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w="9525">
            <a:noFill/>
            <a:round/>
            <a:headEnd/>
            <a:tailEnd/>
          </a:ln>
        </p:spPr>
        <p:txBody>
          <a:bodyPr/>
          <a:lstStyle/>
          <a:p>
            <a:endParaRPr lang="en-US"/>
          </a:p>
        </p:txBody>
      </p:sp>
      <p:sp>
        <p:nvSpPr>
          <p:cNvPr id="312639" name="AutoShape 319"/>
          <p:cNvSpPr>
            <a:spLocks noChangeAspect="1" noChangeArrowheads="1" noTextEdit="1"/>
          </p:cNvSpPr>
          <p:nvPr/>
        </p:nvSpPr>
        <p:spPr bwMode="auto">
          <a:xfrm>
            <a:off x="6646863" y="5322888"/>
            <a:ext cx="254000" cy="300037"/>
          </a:xfrm>
          <a:prstGeom prst="rect">
            <a:avLst/>
          </a:prstGeom>
          <a:noFill/>
          <a:ln w="9525">
            <a:noFill/>
            <a:miter lim="800000"/>
            <a:headEnd/>
            <a:tailEnd/>
          </a:ln>
        </p:spPr>
        <p:txBody>
          <a:bodyPr/>
          <a:lstStyle/>
          <a:p>
            <a:endParaRPr lang="en-US"/>
          </a:p>
        </p:txBody>
      </p:sp>
      <p:sp>
        <p:nvSpPr>
          <p:cNvPr id="312640" name="Freeform 320"/>
          <p:cNvSpPr>
            <a:spLocks/>
          </p:cNvSpPr>
          <p:nvPr/>
        </p:nvSpPr>
        <p:spPr bwMode="auto">
          <a:xfrm>
            <a:off x="6699250" y="5341938"/>
            <a:ext cx="36513" cy="49212"/>
          </a:xfrm>
          <a:custGeom>
            <a:avLst/>
            <a:gdLst/>
            <a:ahLst/>
            <a:cxnLst>
              <a:cxn ang="0">
                <a:pos x="63" y="28"/>
              </a:cxn>
              <a:cxn ang="0">
                <a:pos x="49" y="37"/>
              </a:cxn>
              <a:cxn ang="0">
                <a:pos x="38" y="47"/>
              </a:cxn>
              <a:cxn ang="0">
                <a:pos x="27" y="59"/>
              </a:cxn>
              <a:cxn ang="0">
                <a:pos x="18" y="72"/>
              </a:cxn>
              <a:cxn ang="0">
                <a:pos x="10" y="86"/>
              </a:cxn>
              <a:cxn ang="0">
                <a:pos x="5" y="101"/>
              </a:cxn>
              <a:cxn ang="0">
                <a:pos x="2" y="117"/>
              </a:cxn>
              <a:cxn ang="0">
                <a:pos x="0" y="133"/>
              </a:cxn>
              <a:cxn ang="0">
                <a:pos x="2" y="155"/>
              </a:cxn>
              <a:cxn ang="0">
                <a:pos x="10" y="173"/>
              </a:cxn>
              <a:cxn ang="0">
                <a:pos x="23" y="190"/>
              </a:cxn>
              <a:cxn ang="0">
                <a:pos x="40" y="201"/>
              </a:cxn>
              <a:cxn ang="0">
                <a:pos x="59" y="211"/>
              </a:cxn>
              <a:cxn ang="0">
                <a:pos x="79" y="215"/>
              </a:cxn>
              <a:cxn ang="0">
                <a:pos x="100" y="216"/>
              </a:cxn>
              <a:cxn ang="0">
                <a:pos x="120" y="213"/>
              </a:cxn>
              <a:cxn ang="0">
                <a:pos x="124" y="213"/>
              </a:cxn>
              <a:cxn ang="0">
                <a:pos x="128" y="211"/>
              </a:cxn>
              <a:cxn ang="0">
                <a:pos x="131" y="208"/>
              </a:cxn>
              <a:cxn ang="0">
                <a:pos x="132" y="203"/>
              </a:cxn>
              <a:cxn ang="0">
                <a:pos x="130" y="198"/>
              </a:cxn>
              <a:cxn ang="0">
                <a:pos x="126" y="194"/>
              </a:cxn>
              <a:cxn ang="0">
                <a:pos x="121" y="190"/>
              </a:cxn>
              <a:cxn ang="0">
                <a:pos x="116" y="187"/>
              </a:cxn>
              <a:cxn ang="0">
                <a:pos x="105" y="184"/>
              </a:cxn>
              <a:cxn ang="0">
                <a:pos x="95" y="182"/>
              </a:cxn>
              <a:cxn ang="0">
                <a:pos x="84" y="180"/>
              </a:cxn>
              <a:cxn ang="0">
                <a:pos x="75" y="178"/>
              </a:cxn>
              <a:cxn ang="0">
                <a:pos x="65" y="175"/>
              </a:cxn>
              <a:cxn ang="0">
                <a:pos x="56" y="170"/>
              </a:cxn>
              <a:cxn ang="0">
                <a:pos x="47" y="165"/>
              </a:cxn>
              <a:cxn ang="0">
                <a:pos x="39" y="156"/>
              </a:cxn>
              <a:cxn ang="0">
                <a:pos x="36" y="120"/>
              </a:cxn>
              <a:cxn ang="0">
                <a:pos x="44" y="90"/>
              </a:cxn>
              <a:cxn ang="0">
                <a:pos x="61" y="67"/>
              </a:cxn>
              <a:cxn ang="0">
                <a:pos x="84" y="47"/>
              </a:cxn>
              <a:cxn ang="0">
                <a:pos x="109" y="32"/>
              </a:cxn>
              <a:cxn ang="0">
                <a:pos x="136" y="21"/>
              </a:cxn>
              <a:cxn ang="0">
                <a:pos x="160" y="12"/>
              </a:cxn>
              <a:cxn ang="0">
                <a:pos x="179" y="5"/>
              </a:cxn>
              <a:cxn ang="0">
                <a:pos x="167" y="1"/>
              </a:cxn>
              <a:cxn ang="0">
                <a:pos x="154" y="0"/>
              </a:cxn>
              <a:cxn ang="0">
                <a:pos x="140" y="2"/>
              </a:cxn>
              <a:cxn ang="0">
                <a:pos x="124" y="5"/>
              </a:cxn>
              <a:cxn ang="0">
                <a:pos x="108" y="10"/>
              </a:cxn>
              <a:cxn ang="0">
                <a:pos x="92" y="15"/>
              </a:cxn>
              <a:cxn ang="0">
                <a:pos x="77" y="22"/>
              </a:cxn>
              <a:cxn ang="0">
                <a:pos x="63" y="28"/>
              </a:cxn>
            </a:cxnLst>
            <a:rect l="0" t="0" r="r" b="b"/>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a:p>
        </p:txBody>
      </p:sp>
      <p:sp>
        <p:nvSpPr>
          <p:cNvPr id="312641" name="Freeform 321"/>
          <p:cNvSpPr>
            <a:spLocks/>
          </p:cNvSpPr>
          <p:nvPr/>
        </p:nvSpPr>
        <p:spPr bwMode="auto">
          <a:xfrm>
            <a:off x="6761163" y="5340350"/>
            <a:ext cx="22225" cy="38100"/>
          </a:xfrm>
          <a:custGeom>
            <a:avLst/>
            <a:gdLst/>
            <a:ahLst/>
            <a:cxnLst>
              <a:cxn ang="0">
                <a:pos x="96" y="55"/>
              </a:cxn>
              <a:cxn ang="0">
                <a:pos x="101" y="72"/>
              </a:cxn>
              <a:cxn ang="0">
                <a:pos x="100" y="88"/>
              </a:cxn>
              <a:cxn ang="0">
                <a:pos x="92" y="101"/>
              </a:cxn>
              <a:cxn ang="0">
                <a:pos x="82" y="112"/>
              </a:cxn>
              <a:cxn ang="0">
                <a:pos x="69" y="123"/>
              </a:cxn>
              <a:cxn ang="0">
                <a:pos x="54" y="134"/>
              </a:cxn>
              <a:cxn ang="0">
                <a:pos x="40" y="143"/>
              </a:cxn>
              <a:cxn ang="0">
                <a:pos x="27" y="153"/>
              </a:cxn>
              <a:cxn ang="0">
                <a:pos x="25" y="156"/>
              </a:cxn>
              <a:cxn ang="0">
                <a:pos x="24" y="158"/>
              </a:cxn>
              <a:cxn ang="0">
                <a:pos x="24" y="162"/>
              </a:cxn>
              <a:cxn ang="0">
                <a:pos x="25" y="165"/>
              </a:cxn>
              <a:cxn ang="0">
                <a:pos x="28" y="167"/>
              </a:cxn>
              <a:cxn ang="0">
                <a:pos x="31" y="168"/>
              </a:cxn>
              <a:cxn ang="0">
                <a:pos x="33" y="168"/>
              </a:cxn>
              <a:cxn ang="0">
                <a:pos x="37" y="167"/>
              </a:cxn>
              <a:cxn ang="0">
                <a:pos x="53" y="157"/>
              </a:cxn>
              <a:cxn ang="0">
                <a:pos x="69" y="147"/>
              </a:cxn>
              <a:cxn ang="0">
                <a:pos x="84" y="135"/>
              </a:cxn>
              <a:cxn ang="0">
                <a:pos x="97" y="121"/>
              </a:cxn>
              <a:cxn ang="0">
                <a:pos x="107" y="106"/>
              </a:cxn>
              <a:cxn ang="0">
                <a:pos x="113" y="89"/>
              </a:cxn>
              <a:cxn ang="0">
                <a:pos x="114" y="71"/>
              </a:cxn>
              <a:cxn ang="0">
                <a:pos x="110" y="51"/>
              </a:cxn>
              <a:cxn ang="0">
                <a:pos x="101" y="36"/>
              </a:cxn>
              <a:cxn ang="0">
                <a:pos x="87" y="24"/>
              </a:cxn>
              <a:cxn ang="0">
                <a:pos x="70" y="14"/>
              </a:cxn>
              <a:cxn ang="0">
                <a:pos x="51" y="7"/>
              </a:cxn>
              <a:cxn ang="0">
                <a:pos x="32" y="2"/>
              </a:cxn>
              <a:cxn ang="0">
                <a:pos x="17" y="0"/>
              </a:cxn>
              <a:cxn ang="0">
                <a:pos x="5" y="0"/>
              </a:cxn>
              <a:cxn ang="0">
                <a:pos x="0" y="3"/>
              </a:cxn>
              <a:cxn ang="0">
                <a:pos x="12" y="9"/>
              </a:cxn>
              <a:cxn ang="0">
                <a:pos x="26" y="13"/>
              </a:cxn>
              <a:cxn ang="0">
                <a:pos x="41" y="17"/>
              </a:cxn>
              <a:cxn ang="0">
                <a:pos x="54" y="22"/>
              </a:cxn>
              <a:cxn ang="0">
                <a:pos x="68" y="27"/>
              </a:cxn>
              <a:cxn ang="0">
                <a:pos x="80" y="34"/>
              </a:cxn>
              <a:cxn ang="0">
                <a:pos x="89" y="43"/>
              </a:cxn>
              <a:cxn ang="0">
                <a:pos x="96" y="55"/>
              </a:cxn>
            </a:cxnLst>
            <a:rect l="0" t="0" r="r" b="b"/>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w="9525">
            <a:noFill/>
            <a:round/>
            <a:headEnd/>
            <a:tailEnd/>
          </a:ln>
        </p:spPr>
        <p:txBody>
          <a:bodyPr/>
          <a:lstStyle/>
          <a:p>
            <a:endParaRPr lang="en-US"/>
          </a:p>
        </p:txBody>
      </p:sp>
      <p:sp>
        <p:nvSpPr>
          <p:cNvPr id="312642" name="Freeform 322"/>
          <p:cNvSpPr>
            <a:spLocks/>
          </p:cNvSpPr>
          <p:nvPr/>
        </p:nvSpPr>
        <p:spPr bwMode="auto">
          <a:xfrm>
            <a:off x="6677025" y="5332413"/>
            <a:ext cx="58738" cy="79375"/>
          </a:xfrm>
          <a:custGeom>
            <a:avLst/>
            <a:gdLst/>
            <a:ahLst/>
            <a:cxnLst>
              <a:cxn ang="0">
                <a:pos x="90" y="65"/>
              </a:cxn>
              <a:cxn ang="0">
                <a:pos x="48" y="106"/>
              </a:cxn>
              <a:cxn ang="0">
                <a:pos x="15" y="155"/>
              </a:cxn>
              <a:cxn ang="0">
                <a:pos x="0" y="210"/>
              </a:cxn>
              <a:cxn ang="0">
                <a:pos x="3" y="248"/>
              </a:cxn>
              <a:cxn ang="0">
                <a:pos x="8" y="262"/>
              </a:cxn>
              <a:cxn ang="0">
                <a:pos x="17" y="276"/>
              </a:cxn>
              <a:cxn ang="0">
                <a:pos x="29" y="288"/>
              </a:cxn>
              <a:cxn ang="0">
                <a:pos x="50" y="301"/>
              </a:cxn>
              <a:cxn ang="0">
                <a:pos x="77" y="315"/>
              </a:cxn>
              <a:cxn ang="0">
                <a:pos x="107" y="326"/>
              </a:cxn>
              <a:cxn ang="0">
                <a:pos x="136" y="334"/>
              </a:cxn>
              <a:cxn ang="0">
                <a:pos x="167" y="341"/>
              </a:cxn>
              <a:cxn ang="0">
                <a:pos x="197" y="345"/>
              </a:cxn>
              <a:cxn ang="0">
                <a:pos x="228" y="348"/>
              </a:cxn>
              <a:cxn ang="0">
                <a:pos x="259" y="350"/>
              </a:cxn>
              <a:cxn ang="0">
                <a:pos x="279" y="351"/>
              </a:cxn>
              <a:cxn ang="0">
                <a:pos x="286" y="345"/>
              </a:cxn>
              <a:cxn ang="0">
                <a:pos x="289" y="335"/>
              </a:cxn>
              <a:cxn ang="0">
                <a:pos x="282" y="328"/>
              </a:cxn>
              <a:cxn ang="0">
                <a:pos x="263" y="322"/>
              </a:cxn>
              <a:cxn ang="0">
                <a:pos x="236" y="317"/>
              </a:cxn>
              <a:cxn ang="0">
                <a:pos x="208" y="313"/>
              </a:cxn>
              <a:cxn ang="0">
                <a:pos x="179" y="308"/>
              </a:cxn>
              <a:cxn ang="0">
                <a:pos x="152" y="303"/>
              </a:cxn>
              <a:cxn ang="0">
                <a:pos x="125" y="296"/>
              </a:cxn>
              <a:cxn ang="0">
                <a:pos x="98" y="287"/>
              </a:cxn>
              <a:cxn ang="0">
                <a:pos x="72" y="276"/>
              </a:cxn>
              <a:cxn ang="0">
                <a:pos x="49" y="261"/>
              </a:cxn>
              <a:cxn ang="0">
                <a:pos x="34" y="241"/>
              </a:cxn>
              <a:cxn ang="0">
                <a:pos x="30" y="215"/>
              </a:cxn>
              <a:cxn ang="0">
                <a:pos x="34" y="186"/>
              </a:cxn>
              <a:cxn ang="0">
                <a:pos x="46" y="158"/>
              </a:cxn>
              <a:cxn ang="0">
                <a:pos x="64" y="128"/>
              </a:cxn>
              <a:cxn ang="0">
                <a:pos x="85" y="102"/>
              </a:cxn>
              <a:cxn ang="0">
                <a:pos x="110" y="77"/>
              </a:cxn>
              <a:cxn ang="0">
                <a:pos x="137" y="53"/>
              </a:cxn>
              <a:cxn ang="0">
                <a:pos x="175" y="35"/>
              </a:cxn>
              <a:cxn ang="0">
                <a:pos x="213" y="19"/>
              </a:cxn>
              <a:cxn ang="0">
                <a:pos x="237" y="6"/>
              </a:cxn>
              <a:cxn ang="0">
                <a:pos x="230" y="0"/>
              </a:cxn>
              <a:cxn ang="0">
                <a:pos x="198" y="4"/>
              </a:cxn>
              <a:cxn ang="0">
                <a:pos x="161" y="17"/>
              </a:cxn>
              <a:cxn ang="0">
                <a:pos x="127" y="35"/>
              </a:cxn>
            </a:cxnLst>
            <a:rect l="0" t="0" r="r" b="b"/>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w="9525">
            <a:noFill/>
            <a:round/>
            <a:headEnd/>
            <a:tailEnd/>
          </a:ln>
        </p:spPr>
        <p:txBody>
          <a:bodyPr/>
          <a:lstStyle/>
          <a:p>
            <a:endParaRPr lang="en-US"/>
          </a:p>
        </p:txBody>
      </p:sp>
      <p:sp>
        <p:nvSpPr>
          <p:cNvPr id="312643" name="Freeform 323"/>
          <p:cNvSpPr>
            <a:spLocks/>
          </p:cNvSpPr>
          <p:nvPr/>
        </p:nvSpPr>
        <p:spPr bwMode="auto">
          <a:xfrm>
            <a:off x="6757988" y="5329238"/>
            <a:ext cx="50800" cy="53975"/>
          </a:xfrm>
          <a:custGeom>
            <a:avLst/>
            <a:gdLst/>
            <a:ahLst/>
            <a:cxnLst>
              <a:cxn ang="0">
                <a:pos x="210" y="71"/>
              </a:cxn>
              <a:cxn ang="0">
                <a:pos x="222" y="84"/>
              </a:cxn>
              <a:cxn ang="0">
                <a:pos x="229" y="99"/>
              </a:cxn>
              <a:cxn ang="0">
                <a:pos x="232" y="115"/>
              </a:cxn>
              <a:cxn ang="0">
                <a:pos x="232" y="132"/>
              </a:cxn>
              <a:cxn ang="0">
                <a:pos x="230" y="146"/>
              </a:cxn>
              <a:cxn ang="0">
                <a:pos x="226" y="158"/>
              </a:cxn>
              <a:cxn ang="0">
                <a:pos x="219" y="170"/>
              </a:cxn>
              <a:cxn ang="0">
                <a:pos x="211" y="179"/>
              </a:cxn>
              <a:cxn ang="0">
                <a:pos x="202" y="190"/>
              </a:cxn>
              <a:cxn ang="0">
                <a:pos x="193" y="199"/>
              </a:cxn>
              <a:cxn ang="0">
                <a:pos x="183" y="208"/>
              </a:cxn>
              <a:cxn ang="0">
                <a:pos x="174" y="218"/>
              </a:cxn>
              <a:cxn ang="0">
                <a:pos x="172" y="221"/>
              </a:cxn>
              <a:cxn ang="0">
                <a:pos x="172" y="224"/>
              </a:cxn>
              <a:cxn ang="0">
                <a:pos x="172" y="227"/>
              </a:cxn>
              <a:cxn ang="0">
                <a:pos x="174" y="231"/>
              </a:cxn>
              <a:cxn ang="0">
                <a:pos x="177" y="233"/>
              </a:cxn>
              <a:cxn ang="0">
                <a:pos x="181" y="234"/>
              </a:cxn>
              <a:cxn ang="0">
                <a:pos x="184" y="233"/>
              </a:cxn>
              <a:cxn ang="0">
                <a:pos x="187" y="231"/>
              </a:cxn>
              <a:cxn ang="0">
                <a:pos x="208" y="217"/>
              </a:cxn>
              <a:cxn ang="0">
                <a:pos x="226" y="199"/>
              </a:cxn>
              <a:cxn ang="0">
                <a:pos x="240" y="178"/>
              </a:cxn>
              <a:cxn ang="0">
                <a:pos x="249" y="155"/>
              </a:cxn>
              <a:cxn ang="0">
                <a:pos x="254" y="131"/>
              </a:cxn>
              <a:cxn ang="0">
                <a:pos x="251" y="107"/>
              </a:cxn>
              <a:cxn ang="0">
                <a:pos x="243" y="84"/>
              </a:cxn>
              <a:cxn ang="0">
                <a:pos x="226" y="64"/>
              </a:cxn>
              <a:cxn ang="0">
                <a:pos x="214" y="53"/>
              </a:cxn>
              <a:cxn ang="0">
                <a:pos x="199" y="45"/>
              </a:cxn>
              <a:cxn ang="0">
                <a:pos x="183" y="36"/>
              </a:cxn>
              <a:cxn ang="0">
                <a:pos x="165" y="29"/>
              </a:cxn>
              <a:cxn ang="0">
                <a:pos x="147" y="21"/>
              </a:cxn>
              <a:cxn ang="0">
                <a:pos x="129" y="16"/>
              </a:cxn>
              <a:cxn ang="0">
                <a:pos x="111" y="12"/>
              </a:cxn>
              <a:cxn ang="0">
                <a:pos x="93" y="7"/>
              </a:cxn>
              <a:cxn ang="0">
                <a:pos x="75" y="4"/>
              </a:cxn>
              <a:cxn ang="0">
                <a:pos x="59" y="2"/>
              </a:cxn>
              <a:cxn ang="0">
                <a:pos x="43" y="0"/>
              </a:cxn>
              <a:cxn ang="0">
                <a:pos x="31" y="0"/>
              </a:cxn>
              <a:cxn ang="0">
                <a:pos x="19" y="0"/>
              </a:cxn>
              <a:cxn ang="0">
                <a:pos x="10" y="0"/>
              </a:cxn>
              <a:cxn ang="0">
                <a:pos x="3" y="2"/>
              </a:cxn>
              <a:cxn ang="0">
                <a:pos x="0" y="4"/>
              </a:cxn>
              <a:cxn ang="0">
                <a:pos x="11" y="6"/>
              </a:cxn>
              <a:cxn ang="0">
                <a:pos x="21" y="7"/>
              </a:cxn>
              <a:cxn ang="0">
                <a:pos x="34" y="9"/>
              </a:cxn>
              <a:cxn ang="0">
                <a:pos x="46" y="12"/>
              </a:cxn>
              <a:cxn ang="0">
                <a:pos x="59" y="15"/>
              </a:cxn>
              <a:cxn ang="0">
                <a:pos x="74" y="17"/>
              </a:cxn>
              <a:cxn ang="0">
                <a:pos x="87" y="20"/>
              </a:cxn>
              <a:cxn ang="0">
                <a:pos x="102" y="23"/>
              </a:cxn>
              <a:cxn ang="0">
                <a:pos x="116" y="28"/>
              </a:cxn>
              <a:cxn ang="0">
                <a:pos x="131" y="32"/>
              </a:cxn>
              <a:cxn ang="0">
                <a:pos x="145" y="36"/>
              </a:cxn>
              <a:cxn ang="0">
                <a:pos x="159" y="42"/>
              </a:cxn>
              <a:cxn ang="0">
                <a:pos x="173" y="48"/>
              </a:cxn>
              <a:cxn ang="0">
                <a:pos x="186" y="55"/>
              </a:cxn>
              <a:cxn ang="0">
                <a:pos x="199" y="63"/>
              </a:cxn>
              <a:cxn ang="0">
                <a:pos x="210" y="71"/>
              </a:cxn>
            </a:cxnLst>
            <a:rect l="0" t="0" r="r" b="b"/>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w="9525">
            <a:noFill/>
            <a:round/>
            <a:headEnd/>
            <a:tailEnd/>
          </a:ln>
        </p:spPr>
        <p:txBody>
          <a:bodyPr/>
          <a:lstStyle/>
          <a:p>
            <a:endParaRPr lang="en-US"/>
          </a:p>
        </p:txBody>
      </p:sp>
      <p:sp>
        <p:nvSpPr>
          <p:cNvPr id="312644" name="Freeform 324"/>
          <p:cNvSpPr>
            <a:spLocks/>
          </p:cNvSpPr>
          <p:nvPr/>
        </p:nvSpPr>
        <p:spPr bwMode="auto">
          <a:xfrm>
            <a:off x="6656388" y="5354638"/>
            <a:ext cx="20637" cy="49212"/>
          </a:xfrm>
          <a:custGeom>
            <a:avLst/>
            <a:gdLst/>
            <a:ahLst/>
            <a:cxnLst>
              <a:cxn ang="0">
                <a:pos x="0" y="121"/>
              </a:cxn>
              <a:cxn ang="0">
                <a:pos x="0" y="139"/>
              </a:cxn>
              <a:cxn ang="0">
                <a:pos x="4" y="156"/>
              </a:cxn>
              <a:cxn ang="0">
                <a:pos x="12" y="172"/>
              </a:cxn>
              <a:cxn ang="0">
                <a:pos x="22" y="186"/>
              </a:cxn>
              <a:cxn ang="0">
                <a:pos x="35" y="197"/>
              </a:cxn>
              <a:cxn ang="0">
                <a:pos x="50" y="208"/>
              </a:cxn>
              <a:cxn ang="0">
                <a:pos x="66" y="216"/>
              </a:cxn>
              <a:cxn ang="0">
                <a:pos x="83" y="220"/>
              </a:cxn>
              <a:cxn ang="0">
                <a:pos x="89" y="221"/>
              </a:cxn>
              <a:cxn ang="0">
                <a:pos x="94" y="219"/>
              </a:cxn>
              <a:cxn ang="0">
                <a:pos x="98" y="216"/>
              </a:cxn>
              <a:cxn ang="0">
                <a:pos x="100" y="211"/>
              </a:cxn>
              <a:cxn ang="0">
                <a:pos x="100" y="206"/>
              </a:cxn>
              <a:cxn ang="0">
                <a:pos x="99" y="201"/>
              </a:cxn>
              <a:cxn ang="0">
                <a:pos x="96" y="196"/>
              </a:cxn>
              <a:cxn ang="0">
                <a:pos x="91" y="194"/>
              </a:cxn>
              <a:cxn ang="0">
                <a:pos x="74" y="188"/>
              </a:cxn>
              <a:cxn ang="0">
                <a:pos x="58" y="179"/>
              </a:cxn>
              <a:cxn ang="0">
                <a:pos x="45" y="168"/>
              </a:cxn>
              <a:cxn ang="0">
                <a:pos x="36" y="155"/>
              </a:cxn>
              <a:cxn ang="0">
                <a:pos x="30" y="139"/>
              </a:cxn>
              <a:cxn ang="0">
                <a:pos x="27" y="122"/>
              </a:cxn>
              <a:cxn ang="0">
                <a:pos x="27" y="103"/>
              </a:cxn>
              <a:cxn ang="0">
                <a:pos x="32" y="84"/>
              </a:cxn>
              <a:cxn ang="0">
                <a:pos x="38" y="70"/>
              </a:cxn>
              <a:cxn ang="0">
                <a:pos x="46" y="57"/>
              </a:cxn>
              <a:cxn ang="0">
                <a:pos x="56" y="46"/>
              </a:cxn>
              <a:cxn ang="0">
                <a:pos x="66" y="35"/>
              </a:cxn>
              <a:cxn ang="0">
                <a:pos x="76" y="25"/>
              </a:cxn>
              <a:cxn ang="0">
                <a:pos x="86" y="17"/>
              </a:cxn>
              <a:cxn ang="0">
                <a:pos x="96" y="8"/>
              </a:cxn>
              <a:cxn ang="0">
                <a:pos x="103" y="1"/>
              </a:cxn>
              <a:cxn ang="0">
                <a:pos x="96" y="0"/>
              </a:cxn>
              <a:cxn ang="0">
                <a:pos x="84" y="5"/>
              </a:cxn>
              <a:cxn ang="0">
                <a:pos x="69" y="17"/>
              </a:cxn>
              <a:cxn ang="0">
                <a:pos x="51" y="33"/>
              </a:cxn>
              <a:cxn ang="0">
                <a:pos x="34" y="53"/>
              </a:cxn>
              <a:cxn ang="0">
                <a:pos x="18" y="75"/>
              </a:cxn>
              <a:cxn ang="0">
                <a:pos x="7" y="98"/>
              </a:cxn>
              <a:cxn ang="0">
                <a:pos x="0" y="121"/>
              </a:cxn>
            </a:cxnLst>
            <a:rect l="0" t="0" r="r" b="b"/>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w="9525">
            <a:noFill/>
            <a:round/>
            <a:headEnd/>
            <a:tailEnd/>
          </a:ln>
        </p:spPr>
        <p:txBody>
          <a:bodyPr/>
          <a:lstStyle/>
          <a:p>
            <a:endParaRPr lang="en-US"/>
          </a:p>
        </p:txBody>
      </p:sp>
      <p:sp>
        <p:nvSpPr>
          <p:cNvPr id="312645" name="Freeform 325"/>
          <p:cNvSpPr>
            <a:spLocks/>
          </p:cNvSpPr>
          <p:nvPr/>
        </p:nvSpPr>
        <p:spPr bwMode="auto">
          <a:xfrm>
            <a:off x="6799263" y="5326063"/>
            <a:ext cx="44450" cy="65087"/>
          </a:xfrm>
          <a:custGeom>
            <a:avLst/>
            <a:gdLst/>
            <a:ahLst/>
            <a:cxnLst>
              <a:cxn ang="0">
                <a:pos x="186" y="115"/>
              </a:cxn>
              <a:cxn ang="0">
                <a:pos x="197" y="133"/>
              </a:cxn>
              <a:cxn ang="0">
                <a:pos x="202" y="153"/>
              </a:cxn>
              <a:cxn ang="0">
                <a:pos x="199" y="174"/>
              </a:cxn>
              <a:cxn ang="0">
                <a:pos x="187" y="194"/>
              </a:cxn>
              <a:cxn ang="0">
                <a:pos x="170" y="212"/>
              </a:cxn>
              <a:cxn ang="0">
                <a:pos x="150" y="229"/>
              </a:cxn>
              <a:cxn ang="0">
                <a:pos x="129" y="246"/>
              </a:cxn>
              <a:cxn ang="0">
                <a:pos x="116" y="258"/>
              </a:cxn>
              <a:cxn ang="0">
                <a:pos x="112" y="267"/>
              </a:cxn>
              <a:cxn ang="0">
                <a:pos x="109" y="276"/>
              </a:cxn>
              <a:cxn ang="0">
                <a:pos x="110" y="284"/>
              </a:cxn>
              <a:cxn ang="0">
                <a:pos x="117" y="288"/>
              </a:cxn>
              <a:cxn ang="0">
                <a:pos x="125" y="287"/>
              </a:cxn>
              <a:cxn ang="0">
                <a:pos x="139" y="272"/>
              </a:cxn>
              <a:cxn ang="0">
                <a:pos x="162" y="250"/>
              </a:cxn>
              <a:cxn ang="0">
                <a:pos x="186" y="229"/>
              </a:cxn>
              <a:cxn ang="0">
                <a:pos x="207" y="204"/>
              </a:cxn>
              <a:cxn ang="0">
                <a:pos x="220" y="174"/>
              </a:cxn>
              <a:cxn ang="0">
                <a:pos x="218" y="142"/>
              </a:cxn>
              <a:cxn ang="0">
                <a:pos x="204" y="112"/>
              </a:cxn>
              <a:cxn ang="0">
                <a:pos x="181" y="87"/>
              </a:cxn>
              <a:cxn ang="0">
                <a:pos x="159" y="69"/>
              </a:cxn>
              <a:cxn ang="0">
                <a:pos x="137" y="55"/>
              </a:cxn>
              <a:cxn ang="0">
                <a:pos x="114" y="40"/>
              </a:cxn>
              <a:cxn ang="0">
                <a:pos x="89" y="27"/>
              </a:cxn>
              <a:cxn ang="0">
                <a:pos x="66" y="15"/>
              </a:cxn>
              <a:cxn ang="0">
                <a:pos x="42" y="6"/>
              </a:cxn>
              <a:cxn ang="0">
                <a:pos x="22" y="1"/>
              </a:cxn>
              <a:cxn ang="0">
                <a:pos x="7" y="1"/>
              </a:cxn>
              <a:cxn ang="0">
                <a:pos x="8" y="5"/>
              </a:cxn>
              <a:cxn ang="0">
                <a:pos x="26" y="13"/>
              </a:cxn>
              <a:cxn ang="0">
                <a:pos x="47" y="22"/>
              </a:cxn>
              <a:cxn ang="0">
                <a:pos x="71" y="34"/>
              </a:cxn>
              <a:cxn ang="0">
                <a:pos x="96" y="48"/>
              </a:cxn>
              <a:cxn ang="0">
                <a:pos x="121" y="64"/>
              </a:cxn>
              <a:cxn ang="0">
                <a:pos x="146" y="81"/>
              </a:cxn>
              <a:cxn ang="0">
                <a:pos x="169" y="98"/>
              </a:cxn>
            </a:cxnLst>
            <a:rect l="0" t="0" r="r" b="b"/>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w="9525">
            <a:noFill/>
            <a:round/>
            <a:headEnd/>
            <a:tailEnd/>
          </a:ln>
        </p:spPr>
        <p:txBody>
          <a:bodyPr/>
          <a:lstStyle/>
          <a:p>
            <a:endParaRPr lang="en-US"/>
          </a:p>
        </p:txBody>
      </p:sp>
      <p:sp>
        <p:nvSpPr>
          <p:cNvPr id="312646" name="Freeform 326"/>
          <p:cNvSpPr>
            <a:spLocks/>
          </p:cNvSpPr>
          <p:nvPr/>
        </p:nvSpPr>
        <p:spPr bwMode="auto">
          <a:xfrm>
            <a:off x="6751638" y="5402263"/>
            <a:ext cx="14287" cy="39687"/>
          </a:xfrm>
          <a:custGeom>
            <a:avLst/>
            <a:gdLst/>
            <a:ahLst/>
            <a:cxnLst>
              <a:cxn ang="0">
                <a:pos x="28" y="12"/>
              </a:cxn>
              <a:cxn ang="0">
                <a:pos x="26" y="7"/>
              </a:cxn>
              <a:cxn ang="0">
                <a:pos x="23" y="3"/>
              </a:cxn>
              <a:cxn ang="0">
                <a:pos x="17" y="1"/>
              </a:cxn>
              <a:cxn ang="0">
                <a:pos x="12" y="0"/>
              </a:cxn>
              <a:cxn ang="0">
                <a:pos x="7" y="2"/>
              </a:cxn>
              <a:cxn ang="0">
                <a:pos x="3" y="5"/>
              </a:cxn>
              <a:cxn ang="0">
                <a:pos x="0" y="10"/>
              </a:cxn>
              <a:cxn ang="0">
                <a:pos x="0" y="16"/>
              </a:cxn>
              <a:cxn ang="0">
                <a:pos x="5" y="39"/>
              </a:cxn>
              <a:cxn ang="0">
                <a:pos x="13" y="66"/>
              </a:cxn>
              <a:cxn ang="0">
                <a:pos x="24" y="92"/>
              </a:cxn>
              <a:cxn ang="0">
                <a:pos x="36" y="118"/>
              </a:cxn>
              <a:cxn ang="0">
                <a:pos x="49" y="141"/>
              </a:cxn>
              <a:cxn ang="0">
                <a:pos x="61" y="159"/>
              </a:cxn>
              <a:cxn ang="0">
                <a:pos x="69" y="171"/>
              </a:cxn>
              <a:cxn ang="0">
                <a:pos x="74" y="174"/>
              </a:cxn>
              <a:cxn ang="0">
                <a:pos x="72" y="162"/>
              </a:cxn>
              <a:cxn ang="0">
                <a:pos x="67" y="147"/>
              </a:cxn>
              <a:cxn ang="0">
                <a:pos x="61" y="128"/>
              </a:cxn>
              <a:cxn ang="0">
                <a:pos x="53" y="105"/>
              </a:cxn>
              <a:cxn ang="0">
                <a:pos x="46" y="82"/>
              </a:cxn>
              <a:cxn ang="0">
                <a:pos x="38" y="58"/>
              </a:cxn>
              <a:cxn ang="0">
                <a:pos x="32" y="35"/>
              </a:cxn>
              <a:cxn ang="0">
                <a:pos x="28" y="12"/>
              </a:cxn>
            </a:cxnLst>
            <a:rect l="0" t="0" r="r" b="b"/>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w="9525">
            <a:noFill/>
            <a:round/>
            <a:headEnd/>
            <a:tailEnd/>
          </a:ln>
        </p:spPr>
        <p:txBody>
          <a:bodyPr/>
          <a:lstStyle/>
          <a:p>
            <a:endParaRPr lang="en-US"/>
          </a:p>
        </p:txBody>
      </p:sp>
      <p:sp>
        <p:nvSpPr>
          <p:cNvPr id="312647" name="Freeform 327"/>
          <p:cNvSpPr>
            <a:spLocks/>
          </p:cNvSpPr>
          <p:nvPr/>
        </p:nvSpPr>
        <p:spPr bwMode="auto">
          <a:xfrm>
            <a:off x="6745288" y="5381625"/>
            <a:ext cx="7937" cy="19050"/>
          </a:xfrm>
          <a:custGeom>
            <a:avLst/>
            <a:gdLst/>
            <a:ahLst/>
            <a:cxnLst>
              <a:cxn ang="0">
                <a:pos x="20" y="9"/>
              </a:cxn>
              <a:cxn ang="0">
                <a:pos x="19" y="5"/>
              </a:cxn>
              <a:cxn ang="0">
                <a:pos x="16" y="2"/>
              </a:cxn>
              <a:cxn ang="0">
                <a:pos x="13" y="0"/>
              </a:cxn>
              <a:cxn ang="0">
                <a:pos x="8" y="0"/>
              </a:cxn>
              <a:cxn ang="0">
                <a:pos x="5" y="1"/>
              </a:cxn>
              <a:cxn ang="0">
                <a:pos x="2" y="3"/>
              </a:cxn>
              <a:cxn ang="0">
                <a:pos x="0" y="6"/>
              </a:cxn>
              <a:cxn ang="0">
                <a:pos x="0" y="10"/>
              </a:cxn>
              <a:cxn ang="0">
                <a:pos x="0" y="22"/>
              </a:cxn>
              <a:cxn ang="0">
                <a:pos x="3" y="35"/>
              </a:cxn>
              <a:cxn ang="0">
                <a:pos x="7" y="48"/>
              </a:cxn>
              <a:cxn ang="0">
                <a:pos x="13" y="60"/>
              </a:cxn>
              <a:cxn ang="0">
                <a:pos x="19" y="72"/>
              </a:cxn>
              <a:cxn ang="0">
                <a:pos x="25" y="81"/>
              </a:cxn>
              <a:cxn ang="0">
                <a:pos x="33" y="86"/>
              </a:cxn>
              <a:cxn ang="0">
                <a:pos x="38" y="87"/>
              </a:cxn>
              <a:cxn ang="0">
                <a:pos x="39" y="70"/>
              </a:cxn>
              <a:cxn ang="0">
                <a:pos x="34" y="50"/>
              </a:cxn>
              <a:cxn ang="0">
                <a:pos x="27" y="29"/>
              </a:cxn>
              <a:cxn ang="0">
                <a:pos x="20" y="9"/>
              </a:cxn>
            </a:cxnLst>
            <a:rect l="0" t="0" r="r" b="b"/>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w="9525">
            <a:noFill/>
            <a:round/>
            <a:headEnd/>
            <a:tailEnd/>
          </a:ln>
        </p:spPr>
        <p:txBody>
          <a:bodyPr/>
          <a:lstStyle/>
          <a:p>
            <a:endParaRPr lang="en-US"/>
          </a:p>
        </p:txBody>
      </p:sp>
      <p:sp>
        <p:nvSpPr>
          <p:cNvPr id="312648" name="Freeform 328"/>
          <p:cNvSpPr>
            <a:spLocks/>
          </p:cNvSpPr>
          <p:nvPr/>
        </p:nvSpPr>
        <p:spPr bwMode="auto">
          <a:xfrm>
            <a:off x="6738938" y="5367338"/>
            <a:ext cx="6350" cy="11112"/>
          </a:xfrm>
          <a:custGeom>
            <a:avLst/>
            <a:gdLst/>
            <a:ahLst/>
            <a:cxnLst>
              <a:cxn ang="0">
                <a:pos x="18" y="7"/>
              </a:cxn>
              <a:cxn ang="0">
                <a:pos x="18" y="8"/>
              </a:cxn>
              <a:cxn ang="0">
                <a:pos x="18" y="8"/>
              </a:cxn>
              <a:cxn ang="0">
                <a:pos x="18" y="8"/>
              </a:cxn>
              <a:cxn ang="0">
                <a:pos x="18" y="8"/>
              </a:cxn>
              <a:cxn ang="0">
                <a:pos x="17" y="5"/>
              </a:cxn>
              <a:cxn ang="0">
                <a:pos x="14" y="1"/>
              </a:cxn>
              <a:cxn ang="0">
                <a:pos x="11" y="0"/>
              </a:cxn>
              <a:cxn ang="0">
                <a:pos x="7" y="0"/>
              </a:cxn>
              <a:cxn ang="0">
                <a:pos x="4" y="1"/>
              </a:cxn>
              <a:cxn ang="0">
                <a:pos x="1" y="5"/>
              </a:cxn>
              <a:cxn ang="0">
                <a:pos x="0" y="8"/>
              </a:cxn>
              <a:cxn ang="0">
                <a:pos x="0" y="11"/>
              </a:cxn>
              <a:cxn ang="0">
                <a:pos x="1" y="16"/>
              </a:cxn>
              <a:cxn ang="0">
                <a:pos x="4" y="23"/>
              </a:cxn>
              <a:cxn ang="0">
                <a:pos x="8" y="30"/>
              </a:cxn>
              <a:cxn ang="0">
                <a:pos x="13" y="37"/>
              </a:cxn>
              <a:cxn ang="0">
                <a:pos x="18" y="43"/>
              </a:cxn>
              <a:cxn ang="0">
                <a:pos x="25" y="47"/>
              </a:cxn>
              <a:cxn ang="0">
                <a:pos x="30" y="51"/>
              </a:cxn>
              <a:cxn ang="0">
                <a:pos x="34" y="51"/>
              </a:cxn>
              <a:cxn ang="0">
                <a:pos x="33" y="40"/>
              </a:cxn>
              <a:cxn ang="0">
                <a:pos x="29" y="27"/>
              </a:cxn>
              <a:cxn ang="0">
                <a:pos x="23" y="15"/>
              </a:cxn>
              <a:cxn ang="0">
                <a:pos x="18" y="7"/>
              </a:cxn>
            </a:cxnLst>
            <a:rect l="0" t="0" r="r" b="b"/>
            <a:pathLst>
              <a:path w="34" h="51">
                <a:moveTo>
                  <a:pt x="18" y="7"/>
                </a:moveTo>
                <a:lnTo>
                  <a:pt x="18" y="8"/>
                </a:lnTo>
                <a:lnTo>
                  <a:pt x="18" y="8"/>
                </a:lnTo>
                <a:lnTo>
                  <a:pt x="18" y="8"/>
                </a:ln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w="9525">
            <a:noFill/>
            <a:round/>
            <a:headEnd/>
            <a:tailEnd/>
          </a:ln>
        </p:spPr>
        <p:txBody>
          <a:bodyPr/>
          <a:lstStyle/>
          <a:p>
            <a:endParaRPr lang="en-US"/>
          </a:p>
        </p:txBody>
      </p:sp>
      <p:sp>
        <p:nvSpPr>
          <p:cNvPr id="312649" name="Freeform 329"/>
          <p:cNvSpPr>
            <a:spLocks/>
          </p:cNvSpPr>
          <p:nvPr/>
        </p:nvSpPr>
        <p:spPr bwMode="auto">
          <a:xfrm>
            <a:off x="6732588" y="5357813"/>
            <a:ext cx="9525" cy="6350"/>
          </a:xfrm>
          <a:custGeom>
            <a:avLst/>
            <a:gdLst/>
            <a:ahLst/>
            <a:cxnLst>
              <a:cxn ang="0">
                <a:pos x="37" y="24"/>
              </a:cxn>
              <a:cxn ang="0">
                <a:pos x="41" y="22"/>
              </a:cxn>
              <a:cxn ang="0">
                <a:pos x="45" y="19"/>
              </a:cxn>
              <a:cxn ang="0">
                <a:pos x="46" y="15"/>
              </a:cxn>
              <a:cxn ang="0">
                <a:pos x="46" y="10"/>
              </a:cxn>
              <a:cxn ang="0">
                <a:pos x="44" y="5"/>
              </a:cxn>
              <a:cxn ang="0">
                <a:pos x="41" y="2"/>
              </a:cxn>
              <a:cxn ang="0">
                <a:pos x="37" y="0"/>
              </a:cxn>
              <a:cxn ang="0">
                <a:pos x="32" y="0"/>
              </a:cxn>
              <a:cxn ang="0">
                <a:pos x="29" y="0"/>
              </a:cxn>
              <a:cxn ang="0">
                <a:pos x="25" y="1"/>
              </a:cxn>
              <a:cxn ang="0">
                <a:pos x="19" y="3"/>
              </a:cxn>
              <a:cxn ang="0">
                <a:pos x="12" y="7"/>
              </a:cxn>
              <a:cxn ang="0">
                <a:pos x="5" y="14"/>
              </a:cxn>
              <a:cxn ang="0">
                <a:pos x="2" y="20"/>
              </a:cxn>
              <a:cxn ang="0">
                <a:pos x="0" y="26"/>
              </a:cxn>
              <a:cxn ang="0">
                <a:pos x="0" y="29"/>
              </a:cxn>
              <a:cxn ang="0">
                <a:pos x="3" y="31"/>
              </a:cxn>
              <a:cxn ang="0">
                <a:pos x="7" y="33"/>
              </a:cxn>
              <a:cxn ang="0">
                <a:pos x="12" y="33"/>
              </a:cxn>
              <a:cxn ang="0">
                <a:pos x="16" y="33"/>
              </a:cxn>
              <a:cxn ang="0">
                <a:pos x="21" y="31"/>
              </a:cxn>
              <a:cxn ang="0">
                <a:pos x="26" y="30"/>
              </a:cxn>
              <a:cxn ang="0">
                <a:pos x="32" y="28"/>
              </a:cxn>
              <a:cxn ang="0">
                <a:pos x="37" y="24"/>
              </a:cxn>
            </a:cxnLst>
            <a:rect l="0" t="0" r="r" b="b"/>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w="9525">
            <a:noFill/>
            <a:round/>
            <a:headEnd/>
            <a:tailEnd/>
          </a:ln>
        </p:spPr>
        <p:txBody>
          <a:bodyPr/>
          <a:lstStyle/>
          <a:p>
            <a:endParaRPr lang="en-US"/>
          </a:p>
        </p:txBody>
      </p:sp>
      <p:sp>
        <p:nvSpPr>
          <p:cNvPr id="312650" name="Freeform 330"/>
          <p:cNvSpPr>
            <a:spLocks/>
          </p:cNvSpPr>
          <p:nvPr/>
        </p:nvSpPr>
        <p:spPr bwMode="auto">
          <a:xfrm>
            <a:off x="6689725" y="5345113"/>
            <a:ext cx="36513" cy="49212"/>
          </a:xfrm>
          <a:custGeom>
            <a:avLst/>
            <a:gdLst/>
            <a:ahLst/>
            <a:cxnLst>
              <a:cxn ang="0">
                <a:pos x="65" y="33"/>
              </a:cxn>
              <a:cxn ang="0">
                <a:pos x="52" y="43"/>
              </a:cxn>
              <a:cxn ang="0">
                <a:pos x="41" y="54"/>
              </a:cxn>
              <a:cxn ang="0">
                <a:pos x="29" y="66"/>
              </a:cxn>
              <a:cxn ang="0">
                <a:pos x="20" y="79"/>
              </a:cxn>
              <a:cxn ang="0">
                <a:pos x="12" y="93"/>
              </a:cxn>
              <a:cxn ang="0">
                <a:pos x="6" y="107"/>
              </a:cxn>
              <a:cxn ang="0">
                <a:pos x="2" y="121"/>
              </a:cxn>
              <a:cxn ang="0">
                <a:pos x="0" y="136"/>
              </a:cxn>
              <a:cxn ang="0">
                <a:pos x="2" y="158"/>
              </a:cxn>
              <a:cxn ang="0">
                <a:pos x="10" y="177"/>
              </a:cxn>
              <a:cxn ang="0">
                <a:pos x="23" y="193"/>
              </a:cxn>
              <a:cxn ang="0">
                <a:pos x="38" y="204"/>
              </a:cxn>
              <a:cxn ang="0">
                <a:pos x="57" y="213"/>
              </a:cxn>
              <a:cxn ang="0">
                <a:pos x="78" y="218"/>
              </a:cxn>
              <a:cxn ang="0">
                <a:pos x="98" y="219"/>
              </a:cxn>
              <a:cxn ang="0">
                <a:pos x="118" y="216"/>
              </a:cxn>
              <a:cxn ang="0">
                <a:pos x="123" y="216"/>
              </a:cxn>
              <a:cxn ang="0">
                <a:pos x="127" y="214"/>
              </a:cxn>
              <a:cxn ang="0">
                <a:pos x="130" y="210"/>
              </a:cxn>
              <a:cxn ang="0">
                <a:pos x="131" y="205"/>
              </a:cxn>
              <a:cxn ang="0">
                <a:pos x="130" y="203"/>
              </a:cxn>
              <a:cxn ang="0">
                <a:pos x="127" y="203"/>
              </a:cxn>
              <a:cxn ang="0">
                <a:pos x="123" y="202"/>
              </a:cxn>
              <a:cxn ang="0">
                <a:pos x="117" y="202"/>
              </a:cxn>
              <a:cxn ang="0">
                <a:pos x="111" y="202"/>
              </a:cxn>
              <a:cxn ang="0">
                <a:pos x="106" y="202"/>
              </a:cxn>
              <a:cxn ang="0">
                <a:pos x="100" y="202"/>
              </a:cxn>
              <a:cxn ang="0">
                <a:pos x="97" y="202"/>
              </a:cxn>
              <a:cxn ang="0">
                <a:pos x="87" y="201"/>
              </a:cxn>
              <a:cxn ang="0">
                <a:pos x="77" y="200"/>
              </a:cxn>
              <a:cxn ang="0">
                <a:pos x="67" y="199"/>
              </a:cxn>
              <a:cxn ang="0">
                <a:pos x="56" y="196"/>
              </a:cxn>
              <a:cxn ang="0">
                <a:pos x="46" y="193"/>
              </a:cxn>
              <a:cxn ang="0">
                <a:pos x="35" y="185"/>
              </a:cxn>
              <a:cxn ang="0">
                <a:pos x="26" y="175"/>
              </a:cxn>
              <a:cxn ang="0">
                <a:pos x="15" y="162"/>
              </a:cxn>
              <a:cxn ang="0">
                <a:pos x="13" y="146"/>
              </a:cxn>
              <a:cxn ang="0">
                <a:pos x="14" y="131"/>
              </a:cxn>
              <a:cxn ang="0">
                <a:pos x="19" y="116"/>
              </a:cxn>
              <a:cxn ang="0">
                <a:pos x="25" y="102"/>
              </a:cxn>
              <a:cxn ang="0">
                <a:pos x="34" y="89"/>
              </a:cxn>
              <a:cxn ang="0">
                <a:pos x="45" y="76"/>
              </a:cxn>
              <a:cxn ang="0">
                <a:pos x="56" y="65"/>
              </a:cxn>
              <a:cxn ang="0">
                <a:pos x="70" y="55"/>
              </a:cxn>
              <a:cxn ang="0">
                <a:pos x="84" y="45"/>
              </a:cxn>
              <a:cxn ang="0">
                <a:pos x="98" y="37"/>
              </a:cxn>
              <a:cxn ang="0">
                <a:pos x="113" y="29"/>
              </a:cxn>
              <a:cxn ang="0">
                <a:pos x="127" y="23"/>
              </a:cxn>
              <a:cxn ang="0">
                <a:pos x="141" y="17"/>
              </a:cxn>
              <a:cxn ang="0">
                <a:pos x="154" y="12"/>
              </a:cxn>
              <a:cxn ang="0">
                <a:pos x="167" y="9"/>
              </a:cxn>
              <a:cxn ang="0">
                <a:pos x="177" y="7"/>
              </a:cxn>
              <a:cxn ang="0">
                <a:pos x="170" y="2"/>
              </a:cxn>
              <a:cxn ang="0">
                <a:pos x="158" y="0"/>
              </a:cxn>
              <a:cxn ang="0">
                <a:pos x="145" y="2"/>
              </a:cxn>
              <a:cxn ang="0">
                <a:pos x="129" y="6"/>
              </a:cxn>
              <a:cxn ang="0">
                <a:pos x="111" y="11"/>
              </a:cxn>
              <a:cxn ang="0">
                <a:pos x="94" y="17"/>
              </a:cxn>
              <a:cxn ang="0">
                <a:pos x="78" y="26"/>
              </a:cxn>
              <a:cxn ang="0">
                <a:pos x="65" y="33"/>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w="9525">
            <a:noFill/>
            <a:round/>
            <a:headEnd/>
            <a:tailEnd/>
          </a:ln>
        </p:spPr>
        <p:txBody>
          <a:bodyPr/>
          <a:lstStyle/>
          <a:p>
            <a:endParaRPr lang="en-US"/>
          </a:p>
        </p:txBody>
      </p:sp>
      <p:sp>
        <p:nvSpPr>
          <p:cNvPr id="312651" name="Freeform 331"/>
          <p:cNvSpPr>
            <a:spLocks/>
          </p:cNvSpPr>
          <p:nvPr/>
        </p:nvSpPr>
        <p:spPr bwMode="auto">
          <a:xfrm>
            <a:off x="6750050" y="5343525"/>
            <a:ext cx="23813" cy="39688"/>
          </a:xfrm>
          <a:custGeom>
            <a:avLst/>
            <a:gdLst/>
            <a:ahLst/>
            <a:cxnLst>
              <a:cxn ang="0">
                <a:pos x="97" y="57"/>
              </a:cxn>
              <a:cxn ang="0">
                <a:pos x="100" y="75"/>
              </a:cxn>
              <a:cxn ang="0">
                <a:pos x="98" y="90"/>
              </a:cxn>
              <a:cxn ang="0">
                <a:pos x="91" y="103"/>
              </a:cxn>
              <a:cxn ang="0">
                <a:pos x="80" y="114"/>
              </a:cxn>
              <a:cxn ang="0">
                <a:pos x="68" y="125"/>
              </a:cxn>
              <a:cxn ang="0">
                <a:pos x="54" y="135"/>
              </a:cxn>
              <a:cxn ang="0">
                <a:pos x="39" y="145"/>
              </a:cxn>
              <a:cxn ang="0">
                <a:pos x="27" y="155"/>
              </a:cxn>
              <a:cxn ang="0">
                <a:pos x="25" y="158"/>
              </a:cxn>
              <a:cxn ang="0">
                <a:pos x="23" y="160"/>
              </a:cxn>
              <a:cxn ang="0">
                <a:pos x="23" y="164"/>
              </a:cxn>
              <a:cxn ang="0">
                <a:pos x="26" y="167"/>
              </a:cxn>
              <a:cxn ang="0">
                <a:pos x="28" y="169"/>
              </a:cxn>
              <a:cxn ang="0">
                <a:pos x="31" y="170"/>
              </a:cxn>
              <a:cxn ang="0">
                <a:pos x="34" y="170"/>
              </a:cxn>
              <a:cxn ang="0">
                <a:pos x="37" y="169"/>
              </a:cxn>
              <a:cxn ang="0">
                <a:pos x="53" y="159"/>
              </a:cxn>
              <a:cxn ang="0">
                <a:pos x="69" y="149"/>
              </a:cxn>
              <a:cxn ang="0">
                <a:pos x="83" y="137"/>
              </a:cxn>
              <a:cxn ang="0">
                <a:pos x="97" y="123"/>
              </a:cxn>
              <a:cxn ang="0">
                <a:pos x="106" y="108"/>
              </a:cxn>
              <a:cxn ang="0">
                <a:pos x="113" y="91"/>
              </a:cxn>
              <a:cxn ang="0">
                <a:pos x="115" y="73"/>
              </a:cxn>
              <a:cxn ang="0">
                <a:pos x="111" y="53"/>
              </a:cxn>
              <a:cxn ang="0">
                <a:pos x="101" y="39"/>
              </a:cxn>
              <a:cxn ang="0">
                <a:pos x="89" y="26"/>
              </a:cxn>
              <a:cxn ang="0">
                <a:pos x="72" y="15"/>
              </a:cxn>
              <a:cxn ang="0">
                <a:pos x="55" y="8"/>
              </a:cxn>
              <a:cxn ang="0">
                <a:pos x="37" y="2"/>
              </a:cxn>
              <a:cxn ang="0">
                <a:pos x="21" y="0"/>
              </a:cxn>
              <a:cxn ang="0">
                <a:pos x="9" y="1"/>
              </a:cxn>
              <a:cxn ang="0">
                <a:pos x="0" y="5"/>
              </a:cxn>
              <a:cxn ang="0">
                <a:pos x="15" y="10"/>
              </a:cxn>
              <a:cxn ang="0">
                <a:pos x="30" y="13"/>
              </a:cxn>
              <a:cxn ang="0">
                <a:pos x="43" y="16"/>
              </a:cxn>
              <a:cxn ang="0">
                <a:pos x="57" y="20"/>
              </a:cxn>
              <a:cxn ang="0">
                <a:pos x="70" y="26"/>
              </a:cxn>
              <a:cxn ang="0">
                <a:pos x="81" y="33"/>
              </a:cxn>
              <a:cxn ang="0">
                <a:pos x="91" y="43"/>
              </a:cxn>
              <a:cxn ang="0">
                <a:pos x="97" y="57"/>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652" name="Freeform 332"/>
          <p:cNvSpPr>
            <a:spLocks/>
          </p:cNvSpPr>
          <p:nvPr/>
        </p:nvSpPr>
        <p:spPr bwMode="auto">
          <a:xfrm>
            <a:off x="6667500" y="5335588"/>
            <a:ext cx="57150" cy="79375"/>
          </a:xfrm>
          <a:custGeom>
            <a:avLst/>
            <a:gdLst/>
            <a:ahLst/>
            <a:cxnLst>
              <a:cxn ang="0">
                <a:pos x="90" y="65"/>
              </a:cxn>
              <a:cxn ang="0">
                <a:pos x="48" y="106"/>
              </a:cxn>
              <a:cxn ang="0">
                <a:pos x="16" y="156"/>
              </a:cxn>
              <a:cxn ang="0">
                <a:pos x="0" y="211"/>
              </a:cxn>
              <a:cxn ang="0">
                <a:pos x="3" y="249"/>
              </a:cxn>
              <a:cxn ang="0">
                <a:pos x="10" y="264"/>
              </a:cxn>
              <a:cxn ang="0">
                <a:pos x="19" y="277"/>
              </a:cxn>
              <a:cxn ang="0">
                <a:pos x="31" y="289"/>
              </a:cxn>
              <a:cxn ang="0">
                <a:pos x="51" y="302"/>
              </a:cxn>
              <a:cxn ang="0">
                <a:pos x="78" y="316"/>
              </a:cxn>
              <a:cxn ang="0">
                <a:pos x="107" y="327"/>
              </a:cxn>
              <a:cxn ang="0">
                <a:pos x="137" y="335"/>
              </a:cxn>
              <a:cxn ang="0">
                <a:pos x="167" y="342"/>
              </a:cxn>
              <a:cxn ang="0">
                <a:pos x="198" y="346"/>
              </a:cxn>
              <a:cxn ang="0">
                <a:pos x="229" y="349"/>
              </a:cxn>
              <a:cxn ang="0">
                <a:pos x="260" y="351"/>
              </a:cxn>
              <a:cxn ang="0">
                <a:pos x="280" y="352"/>
              </a:cxn>
              <a:cxn ang="0">
                <a:pos x="287" y="346"/>
              </a:cxn>
              <a:cxn ang="0">
                <a:pos x="289" y="335"/>
              </a:cxn>
              <a:cxn ang="0">
                <a:pos x="283" y="328"/>
              </a:cxn>
              <a:cxn ang="0">
                <a:pos x="264" y="327"/>
              </a:cxn>
              <a:cxn ang="0">
                <a:pos x="235" y="326"/>
              </a:cxn>
              <a:cxn ang="0">
                <a:pos x="207" y="323"/>
              </a:cxn>
              <a:cxn ang="0">
                <a:pos x="179" y="319"/>
              </a:cxn>
              <a:cxn ang="0">
                <a:pos x="150" y="314"/>
              </a:cxn>
              <a:cxn ang="0">
                <a:pos x="122" y="306"/>
              </a:cxn>
              <a:cxn ang="0">
                <a:pos x="95" y="298"/>
              </a:cxn>
              <a:cxn ang="0">
                <a:pos x="68" y="285"/>
              </a:cxn>
              <a:cxn ang="0">
                <a:pos x="45" y="271"/>
              </a:cxn>
              <a:cxn ang="0">
                <a:pos x="32" y="250"/>
              </a:cxn>
              <a:cxn ang="0">
                <a:pos x="27" y="222"/>
              </a:cxn>
              <a:cxn ang="0">
                <a:pos x="34" y="183"/>
              </a:cxn>
              <a:cxn ang="0">
                <a:pos x="45" y="153"/>
              </a:cxn>
              <a:cxn ang="0">
                <a:pos x="61" y="127"/>
              </a:cxn>
              <a:cxn ang="0">
                <a:pos x="80" y="103"/>
              </a:cxn>
              <a:cxn ang="0">
                <a:pos x="102" y="82"/>
              </a:cxn>
              <a:cxn ang="0">
                <a:pos x="129" y="59"/>
              </a:cxn>
              <a:cxn ang="0">
                <a:pos x="162" y="38"/>
              </a:cxn>
              <a:cxn ang="0">
                <a:pos x="197" y="20"/>
              </a:cxn>
              <a:cxn ang="0">
                <a:pos x="227" y="6"/>
              </a:cxn>
              <a:cxn ang="0">
                <a:pos x="228" y="0"/>
              </a:cxn>
              <a:cxn ang="0">
                <a:pos x="198" y="5"/>
              </a:cxn>
              <a:cxn ang="0">
                <a:pos x="162" y="18"/>
              </a:cxn>
              <a:cxn ang="0">
                <a:pos x="127" y="36"/>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653" name="Freeform 333"/>
          <p:cNvSpPr>
            <a:spLocks/>
          </p:cNvSpPr>
          <p:nvPr/>
        </p:nvSpPr>
        <p:spPr bwMode="auto">
          <a:xfrm>
            <a:off x="6748463" y="5332413"/>
            <a:ext cx="50800" cy="53975"/>
          </a:xfrm>
          <a:custGeom>
            <a:avLst/>
            <a:gdLst/>
            <a:ahLst/>
            <a:cxnLst>
              <a:cxn ang="0">
                <a:pos x="210" y="72"/>
              </a:cxn>
              <a:cxn ang="0">
                <a:pos x="222" y="85"/>
              </a:cxn>
              <a:cxn ang="0">
                <a:pos x="228" y="100"/>
              </a:cxn>
              <a:cxn ang="0">
                <a:pos x="232" y="116"/>
              </a:cxn>
              <a:cxn ang="0">
                <a:pos x="232" y="133"/>
              </a:cxn>
              <a:cxn ang="0">
                <a:pos x="230" y="147"/>
              </a:cxn>
              <a:cxn ang="0">
                <a:pos x="226" y="159"/>
              </a:cxn>
              <a:cxn ang="0">
                <a:pos x="218" y="171"/>
              </a:cxn>
              <a:cxn ang="0">
                <a:pos x="211" y="180"/>
              </a:cxn>
              <a:cxn ang="0">
                <a:pos x="202" y="191"/>
              </a:cxn>
              <a:cxn ang="0">
                <a:pos x="192" y="200"/>
              </a:cxn>
              <a:cxn ang="0">
                <a:pos x="183" y="209"/>
              </a:cxn>
              <a:cxn ang="0">
                <a:pos x="173" y="219"/>
              </a:cxn>
              <a:cxn ang="0">
                <a:pos x="171" y="222"/>
              </a:cxn>
              <a:cxn ang="0">
                <a:pos x="170" y="225"/>
              </a:cxn>
              <a:cxn ang="0">
                <a:pos x="171" y="229"/>
              </a:cxn>
              <a:cxn ang="0">
                <a:pos x="173" y="232"/>
              </a:cxn>
              <a:cxn ang="0">
                <a:pos x="176" y="234"/>
              </a:cxn>
              <a:cxn ang="0">
                <a:pos x="180" y="235"/>
              </a:cxn>
              <a:cxn ang="0">
                <a:pos x="184" y="234"/>
              </a:cxn>
              <a:cxn ang="0">
                <a:pos x="187" y="232"/>
              </a:cxn>
              <a:cxn ang="0">
                <a:pos x="208" y="218"/>
              </a:cxn>
              <a:cxn ang="0">
                <a:pos x="225" y="200"/>
              </a:cxn>
              <a:cxn ang="0">
                <a:pos x="239" y="178"/>
              </a:cxn>
              <a:cxn ang="0">
                <a:pos x="249" y="156"/>
              </a:cxn>
              <a:cxn ang="0">
                <a:pos x="252" y="131"/>
              </a:cxn>
              <a:cxn ang="0">
                <a:pos x="250" y="108"/>
              </a:cxn>
              <a:cxn ang="0">
                <a:pos x="242" y="85"/>
              </a:cxn>
              <a:cxn ang="0">
                <a:pos x="225" y="65"/>
              </a:cxn>
              <a:cxn ang="0">
                <a:pos x="212" y="54"/>
              </a:cxn>
              <a:cxn ang="0">
                <a:pos x="197" y="45"/>
              </a:cxn>
              <a:cxn ang="0">
                <a:pos x="181" y="36"/>
              </a:cxn>
              <a:cxn ang="0">
                <a:pos x="164" y="29"/>
              </a:cxn>
              <a:cxn ang="0">
                <a:pos x="146" y="22"/>
              </a:cxn>
              <a:cxn ang="0">
                <a:pos x="127" y="17"/>
              </a:cxn>
              <a:cxn ang="0">
                <a:pos x="109" y="12"/>
              </a:cxn>
              <a:cxn ang="0">
                <a:pos x="90" y="7"/>
              </a:cxn>
              <a:cxn ang="0">
                <a:pos x="73" y="4"/>
              </a:cxn>
              <a:cxn ang="0">
                <a:pos x="57" y="2"/>
              </a:cxn>
              <a:cxn ang="0">
                <a:pos x="42" y="0"/>
              </a:cxn>
              <a:cxn ang="0">
                <a:pos x="28" y="0"/>
              </a:cxn>
              <a:cxn ang="0">
                <a:pos x="17" y="0"/>
              </a:cxn>
              <a:cxn ang="0">
                <a:pos x="8" y="1"/>
              </a:cxn>
              <a:cxn ang="0">
                <a:pos x="3" y="3"/>
              </a:cxn>
              <a:cxn ang="0">
                <a:pos x="0" y="5"/>
              </a:cxn>
              <a:cxn ang="0">
                <a:pos x="10" y="7"/>
              </a:cxn>
              <a:cxn ang="0">
                <a:pos x="22" y="8"/>
              </a:cxn>
              <a:cxn ang="0">
                <a:pos x="33" y="11"/>
              </a:cxn>
              <a:cxn ang="0">
                <a:pos x="46" y="13"/>
              </a:cxn>
              <a:cxn ang="0">
                <a:pos x="60" y="15"/>
              </a:cxn>
              <a:cxn ang="0">
                <a:pos x="73" y="17"/>
              </a:cxn>
              <a:cxn ang="0">
                <a:pos x="87" y="20"/>
              </a:cxn>
              <a:cxn ang="0">
                <a:pos x="102" y="23"/>
              </a:cxn>
              <a:cxn ang="0">
                <a:pos x="115" y="28"/>
              </a:cxn>
              <a:cxn ang="0">
                <a:pos x="130" y="32"/>
              </a:cxn>
              <a:cxn ang="0">
                <a:pos x="145" y="37"/>
              </a:cxn>
              <a:cxn ang="0">
                <a:pos x="159" y="43"/>
              </a:cxn>
              <a:cxn ang="0">
                <a:pos x="172" y="49"/>
              </a:cxn>
              <a:cxn ang="0">
                <a:pos x="186" y="55"/>
              </a:cxn>
              <a:cxn ang="0">
                <a:pos x="198" y="64"/>
              </a:cxn>
              <a:cxn ang="0">
                <a:pos x="210" y="72"/>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654" name="Freeform 334"/>
          <p:cNvSpPr>
            <a:spLocks/>
          </p:cNvSpPr>
          <p:nvPr/>
        </p:nvSpPr>
        <p:spPr bwMode="auto">
          <a:xfrm>
            <a:off x="6648450" y="5360988"/>
            <a:ext cx="20638" cy="50800"/>
          </a:xfrm>
          <a:custGeom>
            <a:avLst/>
            <a:gdLst/>
            <a:ahLst/>
            <a:cxnLst>
              <a:cxn ang="0">
                <a:pos x="0" y="120"/>
              </a:cxn>
              <a:cxn ang="0">
                <a:pos x="0" y="138"/>
              </a:cxn>
              <a:cxn ang="0">
                <a:pos x="4" y="155"/>
              </a:cxn>
              <a:cxn ang="0">
                <a:pos x="12" y="171"/>
              </a:cxn>
              <a:cxn ang="0">
                <a:pos x="22" y="185"/>
              </a:cxn>
              <a:cxn ang="0">
                <a:pos x="35" y="197"/>
              </a:cxn>
              <a:cxn ang="0">
                <a:pos x="50" y="207"/>
              </a:cxn>
              <a:cxn ang="0">
                <a:pos x="66" y="215"/>
              </a:cxn>
              <a:cxn ang="0">
                <a:pos x="83" y="219"/>
              </a:cxn>
              <a:cxn ang="0">
                <a:pos x="89" y="220"/>
              </a:cxn>
              <a:cxn ang="0">
                <a:pos x="94" y="218"/>
              </a:cxn>
              <a:cxn ang="0">
                <a:pos x="98" y="215"/>
              </a:cxn>
              <a:cxn ang="0">
                <a:pos x="100" y="211"/>
              </a:cxn>
              <a:cxn ang="0">
                <a:pos x="100" y="205"/>
              </a:cxn>
              <a:cxn ang="0">
                <a:pos x="99" y="200"/>
              </a:cxn>
              <a:cxn ang="0">
                <a:pos x="96" y="196"/>
              </a:cxn>
              <a:cxn ang="0">
                <a:pos x="91" y="193"/>
              </a:cxn>
              <a:cxn ang="0">
                <a:pos x="74" y="187"/>
              </a:cxn>
              <a:cxn ang="0">
                <a:pos x="58" y="178"/>
              </a:cxn>
              <a:cxn ang="0">
                <a:pos x="45" y="167"/>
              </a:cxn>
              <a:cxn ang="0">
                <a:pos x="36" y="154"/>
              </a:cxn>
              <a:cxn ang="0">
                <a:pos x="30" y="138"/>
              </a:cxn>
              <a:cxn ang="0">
                <a:pos x="27" y="121"/>
              </a:cxn>
              <a:cxn ang="0">
                <a:pos x="27" y="103"/>
              </a:cxn>
              <a:cxn ang="0">
                <a:pos x="32" y="83"/>
              </a:cxn>
              <a:cxn ang="0">
                <a:pos x="39" y="69"/>
              </a:cxn>
              <a:cxn ang="0">
                <a:pos x="51" y="56"/>
              </a:cxn>
              <a:cxn ang="0">
                <a:pos x="63" y="43"/>
              </a:cxn>
              <a:cxn ang="0">
                <a:pos x="77" y="31"/>
              </a:cxn>
              <a:cxn ang="0">
                <a:pos x="89" y="21"/>
              </a:cxn>
              <a:cxn ang="0">
                <a:pos x="98" y="12"/>
              </a:cxn>
              <a:cxn ang="0">
                <a:pos x="103" y="5"/>
              </a:cxn>
              <a:cxn ang="0">
                <a:pos x="103" y="0"/>
              </a:cxn>
              <a:cxn ang="0">
                <a:pos x="92" y="4"/>
              </a:cxn>
              <a:cxn ang="0">
                <a:pos x="77" y="12"/>
              </a:cxn>
              <a:cxn ang="0">
                <a:pos x="61" y="25"/>
              </a:cxn>
              <a:cxn ang="0">
                <a:pos x="44" y="40"/>
              </a:cxn>
              <a:cxn ang="0">
                <a:pos x="29" y="57"/>
              </a:cxn>
              <a:cxn ang="0">
                <a:pos x="16" y="77"/>
              </a:cxn>
              <a:cxn ang="0">
                <a:pos x="6" y="98"/>
              </a:cxn>
              <a:cxn ang="0">
                <a:pos x="0" y="120"/>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655" name="Freeform 335"/>
          <p:cNvSpPr>
            <a:spLocks/>
          </p:cNvSpPr>
          <p:nvPr/>
        </p:nvSpPr>
        <p:spPr bwMode="auto">
          <a:xfrm>
            <a:off x="6789738" y="5329238"/>
            <a:ext cx="44450" cy="65087"/>
          </a:xfrm>
          <a:custGeom>
            <a:avLst/>
            <a:gdLst/>
            <a:ahLst/>
            <a:cxnLst>
              <a:cxn ang="0">
                <a:pos x="186" y="115"/>
              </a:cxn>
              <a:cxn ang="0">
                <a:pos x="196" y="133"/>
              </a:cxn>
              <a:cxn ang="0">
                <a:pos x="202" y="153"/>
              </a:cxn>
              <a:cxn ang="0">
                <a:pos x="199" y="174"/>
              </a:cxn>
              <a:cxn ang="0">
                <a:pos x="186" y="194"/>
              </a:cxn>
              <a:cxn ang="0">
                <a:pos x="168" y="213"/>
              </a:cxn>
              <a:cxn ang="0">
                <a:pos x="148" y="229"/>
              </a:cxn>
              <a:cxn ang="0">
                <a:pos x="127" y="246"/>
              </a:cxn>
              <a:cxn ang="0">
                <a:pos x="115" y="258"/>
              </a:cxn>
              <a:cxn ang="0">
                <a:pos x="110" y="267"/>
              </a:cxn>
              <a:cxn ang="0">
                <a:pos x="107" y="276"/>
              </a:cxn>
              <a:cxn ang="0">
                <a:pos x="109" y="284"/>
              </a:cxn>
              <a:cxn ang="0">
                <a:pos x="117" y="288"/>
              </a:cxn>
              <a:cxn ang="0">
                <a:pos x="124" y="287"/>
              </a:cxn>
              <a:cxn ang="0">
                <a:pos x="138" y="271"/>
              </a:cxn>
              <a:cxn ang="0">
                <a:pos x="161" y="250"/>
              </a:cxn>
              <a:cxn ang="0">
                <a:pos x="185" y="229"/>
              </a:cxn>
              <a:cxn ang="0">
                <a:pos x="206" y="204"/>
              </a:cxn>
              <a:cxn ang="0">
                <a:pos x="219" y="173"/>
              </a:cxn>
              <a:cxn ang="0">
                <a:pos x="218" y="141"/>
              </a:cxn>
              <a:cxn ang="0">
                <a:pos x="204" y="111"/>
              </a:cxn>
              <a:cxn ang="0">
                <a:pos x="182" y="86"/>
              </a:cxn>
              <a:cxn ang="0">
                <a:pos x="158" y="70"/>
              </a:cxn>
              <a:cxn ang="0">
                <a:pos x="134" y="56"/>
              </a:cxn>
              <a:cxn ang="0">
                <a:pos x="109" y="43"/>
              </a:cxn>
              <a:cxn ang="0">
                <a:pos x="83" y="29"/>
              </a:cxn>
              <a:cxn ang="0">
                <a:pos x="59" y="17"/>
              </a:cxn>
              <a:cxn ang="0">
                <a:pos x="36" y="7"/>
              </a:cxn>
              <a:cxn ang="0">
                <a:pos x="18" y="1"/>
              </a:cxn>
              <a:cxn ang="0">
                <a:pos x="4" y="0"/>
              </a:cxn>
              <a:cxn ang="0">
                <a:pos x="9" y="7"/>
              </a:cxn>
              <a:cxn ang="0">
                <a:pos x="31" y="18"/>
              </a:cxn>
              <a:cxn ang="0">
                <a:pos x="54" y="29"/>
              </a:cxn>
              <a:cxn ang="0">
                <a:pos x="77" y="40"/>
              </a:cxn>
              <a:cxn ang="0">
                <a:pos x="101" y="53"/>
              </a:cxn>
              <a:cxn ang="0">
                <a:pos x="124" y="66"/>
              </a:cxn>
              <a:cxn ang="0">
                <a:pos x="147" y="82"/>
              </a:cxn>
              <a:cxn ang="0">
                <a:pos x="168" y="98"/>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sp>
        <p:nvSpPr>
          <p:cNvPr id="312656" name="Freeform 336"/>
          <p:cNvSpPr>
            <a:spLocks/>
          </p:cNvSpPr>
          <p:nvPr/>
        </p:nvSpPr>
        <p:spPr bwMode="auto">
          <a:xfrm>
            <a:off x="6746875" y="5429250"/>
            <a:ext cx="169863" cy="112713"/>
          </a:xfrm>
          <a:custGeom>
            <a:avLst/>
            <a:gdLst/>
            <a:ahLst/>
            <a:cxnLst>
              <a:cxn ang="0">
                <a:pos x="141" y="0"/>
              </a:cxn>
              <a:cxn ang="0">
                <a:pos x="1070" y="194"/>
              </a:cxn>
              <a:cxn ang="0">
                <a:pos x="919" y="844"/>
              </a:cxn>
              <a:cxn ang="0">
                <a:pos x="0" y="624"/>
              </a:cxn>
              <a:cxn ang="0">
                <a:pos x="141" y="0"/>
              </a:cxn>
            </a:cxnLst>
            <a:rect l="0" t="0" r="r" b="b"/>
            <a:pathLst>
              <a:path w="1070" h="844">
                <a:moveTo>
                  <a:pt x="141" y="0"/>
                </a:moveTo>
                <a:lnTo>
                  <a:pt x="1070" y="194"/>
                </a:lnTo>
                <a:lnTo>
                  <a:pt x="919" y="844"/>
                </a:lnTo>
                <a:lnTo>
                  <a:pt x="0" y="624"/>
                </a:lnTo>
                <a:lnTo>
                  <a:pt x="141" y="0"/>
                </a:lnTo>
                <a:close/>
              </a:path>
            </a:pathLst>
          </a:custGeom>
          <a:solidFill>
            <a:schemeClr val="folHlink"/>
          </a:solidFill>
          <a:ln w="9525">
            <a:noFill/>
            <a:round/>
            <a:headEnd/>
            <a:tailEnd/>
          </a:ln>
        </p:spPr>
        <p:txBody>
          <a:bodyPr/>
          <a:lstStyle/>
          <a:p>
            <a:endParaRPr lang="en-US"/>
          </a:p>
        </p:txBody>
      </p:sp>
      <p:sp>
        <p:nvSpPr>
          <p:cNvPr id="312657" name="Freeform 337"/>
          <p:cNvSpPr>
            <a:spLocks/>
          </p:cNvSpPr>
          <p:nvPr/>
        </p:nvSpPr>
        <p:spPr bwMode="auto">
          <a:xfrm>
            <a:off x="6761163" y="5432425"/>
            <a:ext cx="130175" cy="44450"/>
          </a:xfrm>
          <a:custGeom>
            <a:avLst/>
            <a:gdLst/>
            <a:ahLst/>
            <a:cxnLst>
              <a:cxn ang="0">
                <a:pos x="97" y="0"/>
              </a:cxn>
              <a:cxn ang="0">
                <a:pos x="819" y="139"/>
              </a:cxn>
              <a:cxn ang="0">
                <a:pos x="172" y="98"/>
              </a:cxn>
              <a:cxn ang="0">
                <a:pos x="0" y="333"/>
              </a:cxn>
              <a:cxn ang="0">
                <a:pos x="97" y="0"/>
              </a:cxn>
            </a:cxnLst>
            <a:rect l="0" t="0" r="r" b="b"/>
            <a:pathLst>
              <a:path w="819" h="333">
                <a:moveTo>
                  <a:pt x="97" y="0"/>
                </a:moveTo>
                <a:lnTo>
                  <a:pt x="819" y="139"/>
                </a:lnTo>
                <a:lnTo>
                  <a:pt x="172" y="98"/>
                </a:lnTo>
                <a:lnTo>
                  <a:pt x="0" y="333"/>
                </a:lnTo>
                <a:lnTo>
                  <a:pt x="97" y="0"/>
                </a:lnTo>
                <a:close/>
              </a:path>
            </a:pathLst>
          </a:custGeom>
          <a:solidFill>
            <a:srgbClr val="FFFFFF"/>
          </a:solidFill>
          <a:ln w="9525">
            <a:noFill/>
            <a:round/>
            <a:headEnd/>
            <a:tailEnd/>
          </a:ln>
        </p:spPr>
        <p:txBody>
          <a:bodyPr/>
          <a:lstStyle/>
          <a:p>
            <a:endParaRPr lang="en-US"/>
          </a:p>
        </p:txBody>
      </p:sp>
      <p:sp>
        <p:nvSpPr>
          <p:cNvPr id="312658" name="Freeform 338"/>
          <p:cNvSpPr>
            <a:spLocks/>
          </p:cNvSpPr>
          <p:nvPr/>
        </p:nvSpPr>
        <p:spPr bwMode="auto">
          <a:xfrm>
            <a:off x="6729413" y="5564188"/>
            <a:ext cx="171450" cy="41275"/>
          </a:xfrm>
          <a:custGeom>
            <a:avLst/>
            <a:gdLst/>
            <a:ahLst/>
            <a:cxnLst>
              <a:cxn ang="0">
                <a:pos x="34" y="0"/>
              </a:cxn>
              <a:cxn ang="0">
                <a:pos x="1083" y="261"/>
              </a:cxn>
              <a:cxn ang="0">
                <a:pos x="1055" y="306"/>
              </a:cxn>
              <a:cxn ang="0">
                <a:pos x="0" y="28"/>
              </a:cxn>
              <a:cxn ang="0">
                <a:pos x="34" y="0"/>
              </a:cxn>
            </a:cxnLst>
            <a:rect l="0" t="0" r="r" b="b"/>
            <a:pathLst>
              <a:path w="1083" h="306">
                <a:moveTo>
                  <a:pt x="34" y="0"/>
                </a:moveTo>
                <a:lnTo>
                  <a:pt x="1083" y="261"/>
                </a:lnTo>
                <a:lnTo>
                  <a:pt x="1055" y="306"/>
                </a:lnTo>
                <a:lnTo>
                  <a:pt x="0" y="28"/>
                </a:lnTo>
                <a:lnTo>
                  <a:pt x="34" y="0"/>
                </a:lnTo>
                <a:close/>
              </a:path>
            </a:pathLst>
          </a:custGeom>
          <a:solidFill>
            <a:srgbClr val="7F7F7F"/>
          </a:solidFill>
          <a:ln w="9525">
            <a:noFill/>
            <a:round/>
            <a:headEnd/>
            <a:tailEnd/>
          </a:ln>
        </p:spPr>
        <p:txBody>
          <a:bodyPr/>
          <a:lstStyle/>
          <a:p>
            <a:endParaRPr lang="en-US"/>
          </a:p>
        </p:txBody>
      </p:sp>
      <p:sp>
        <p:nvSpPr>
          <p:cNvPr id="312659" name="Freeform 339"/>
          <p:cNvSpPr>
            <a:spLocks/>
          </p:cNvSpPr>
          <p:nvPr/>
        </p:nvSpPr>
        <p:spPr bwMode="auto">
          <a:xfrm>
            <a:off x="6713538" y="5576888"/>
            <a:ext cx="173037" cy="41275"/>
          </a:xfrm>
          <a:custGeom>
            <a:avLst/>
            <a:gdLst/>
            <a:ahLst/>
            <a:cxnLst>
              <a:cxn ang="0">
                <a:pos x="39" y="0"/>
              </a:cxn>
              <a:cxn ang="0">
                <a:pos x="1088" y="260"/>
              </a:cxn>
              <a:cxn ang="0">
                <a:pos x="1055" y="311"/>
              </a:cxn>
              <a:cxn ang="0">
                <a:pos x="0" y="34"/>
              </a:cxn>
              <a:cxn ang="0">
                <a:pos x="39" y="0"/>
              </a:cxn>
            </a:cxnLst>
            <a:rect l="0" t="0" r="r" b="b"/>
            <a:pathLst>
              <a:path w="1088" h="311">
                <a:moveTo>
                  <a:pt x="39" y="0"/>
                </a:moveTo>
                <a:lnTo>
                  <a:pt x="1088" y="260"/>
                </a:lnTo>
                <a:lnTo>
                  <a:pt x="1055" y="311"/>
                </a:lnTo>
                <a:lnTo>
                  <a:pt x="0" y="34"/>
                </a:lnTo>
                <a:lnTo>
                  <a:pt x="39" y="0"/>
                </a:lnTo>
                <a:close/>
              </a:path>
            </a:pathLst>
          </a:custGeom>
          <a:solidFill>
            <a:srgbClr val="7F7F7F"/>
          </a:solidFill>
          <a:ln w="9525">
            <a:noFill/>
            <a:round/>
            <a:headEnd/>
            <a:tailEnd/>
          </a:ln>
        </p:spPr>
        <p:txBody>
          <a:bodyPr/>
          <a:lstStyle/>
          <a:p>
            <a:endParaRPr lang="en-US"/>
          </a:p>
        </p:txBody>
      </p:sp>
      <p:sp>
        <p:nvSpPr>
          <p:cNvPr id="312660" name="Freeform 340"/>
          <p:cNvSpPr>
            <a:spLocks/>
          </p:cNvSpPr>
          <p:nvPr/>
        </p:nvSpPr>
        <p:spPr bwMode="auto">
          <a:xfrm>
            <a:off x="6740525" y="5614988"/>
            <a:ext cx="25400" cy="9525"/>
          </a:xfrm>
          <a:custGeom>
            <a:avLst/>
            <a:gdLst/>
            <a:ahLst/>
            <a:cxnLst>
              <a:cxn ang="0">
                <a:pos x="16" y="1"/>
              </a:cxn>
              <a:cxn ang="0">
                <a:pos x="21" y="1"/>
              </a:cxn>
              <a:cxn ang="0">
                <a:pos x="35" y="0"/>
              </a:cxn>
              <a:cxn ang="0">
                <a:pos x="54" y="0"/>
              </a:cxn>
              <a:cxn ang="0">
                <a:pos x="78" y="2"/>
              </a:cxn>
              <a:cxn ang="0">
                <a:pos x="104" y="7"/>
              </a:cxn>
              <a:cxn ang="0">
                <a:pos x="128" y="17"/>
              </a:cxn>
              <a:cxn ang="0">
                <a:pos x="149" y="31"/>
              </a:cxn>
              <a:cxn ang="0">
                <a:pos x="164" y="51"/>
              </a:cxn>
              <a:cxn ang="0">
                <a:pos x="164" y="52"/>
              </a:cxn>
              <a:cxn ang="0">
                <a:pos x="164" y="57"/>
              </a:cxn>
              <a:cxn ang="0">
                <a:pos x="163" y="62"/>
              </a:cxn>
              <a:cxn ang="0">
                <a:pos x="161" y="67"/>
              </a:cxn>
              <a:cxn ang="0">
                <a:pos x="156" y="71"/>
              </a:cxn>
              <a:cxn ang="0">
                <a:pos x="149" y="72"/>
              </a:cxn>
              <a:cxn ang="0">
                <a:pos x="138" y="71"/>
              </a:cxn>
              <a:cxn ang="0">
                <a:pos x="124" y="65"/>
              </a:cxn>
              <a:cxn ang="0">
                <a:pos x="124" y="63"/>
              </a:cxn>
              <a:cxn ang="0">
                <a:pos x="123" y="59"/>
              </a:cxn>
              <a:cxn ang="0">
                <a:pos x="120" y="52"/>
              </a:cxn>
              <a:cxn ang="0">
                <a:pos x="113" y="45"/>
              </a:cxn>
              <a:cxn ang="0">
                <a:pos x="100" y="38"/>
              </a:cxn>
              <a:cxn ang="0">
                <a:pos x="81" y="32"/>
              </a:cxn>
              <a:cxn ang="0">
                <a:pos x="55" y="29"/>
              </a:cxn>
              <a:cxn ang="0">
                <a:pos x="20" y="29"/>
              </a:cxn>
              <a:cxn ang="0">
                <a:pos x="18" y="29"/>
              </a:cxn>
              <a:cxn ang="0">
                <a:pos x="14" y="27"/>
              </a:cxn>
              <a:cxn ang="0">
                <a:pos x="9" y="25"/>
              </a:cxn>
              <a:cxn ang="0">
                <a:pos x="4" y="22"/>
              </a:cxn>
              <a:cxn ang="0">
                <a:pos x="0" y="18"/>
              </a:cxn>
              <a:cxn ang="0">
                <a:pos x="0" y="14"/>
              </a:cxn>
              <a:cxn ang="0">
                <a:pos x="5" y="7"/>
              </a:cxn>
              <a:cxn ang="0">
                <a:pos x="16" y="1"/>
              </a:cxn>
            </a:cxnLst>
            <a:rect l="0" t="0" r="r" b="b"/>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w="9525">
            <a:noFill/>
            <a:round/>
            <a:headEnd/>
            <a:tailEnd/>
          </a:ln>
        </p:spPr>
        <p:txBody>
          <a:bodyPr/>
          <a:lstStyle/>
          <a:p>
            <a:endParaRPr lang="en-US"/>
          </a:p>
        </p:txBody>
      </p:sp>
      <p:sp>
        <p:nvSpPr>
          <p:cNvPr id="312661" name="Freeform 341"/>
          <p:cNvSpPr>
            <a:spLocks/>
          </p:cNvSpPr>
          <p:nvPr/>
        </p:nvSpPr>
        <p:spPr bwMode="auto">
          <a:xfrm>
            <a:off x="6745288" y="5546725"/>
            <a:ext cx="23812" cy="14288"/>
          </a:xfrm>
          <a:custGeom>
            <a:avLst/>
            <a:gdLst/>
            <a:ahLst/>
            <a:cxnLst>
              <a:cxn ang="0">
                <a:pos x="45" y="0"/>
              </a:cxn>
              <a:cxn ang="0">
                <a:pos x="42" y="0"/>
              </a:cxn>
              <a:cxn ang="0">
                <a:pos x="35" y="3"/>
              </a:cxn>
              <a:cxn ang="0">
                <a:pos x="26" y="7"/>
              </a:cxn>
              <a:cxn ang="0">
                <a:pos x="15" y="14"/>
              </a:cxn>
              <a:cxn ang="0">
                <a:pos x="6" y="24"/>
              </a:cxn>
              <a:cxn ang="0">
                <a:pos x="1" y="39"/>
              </a:cxn>
              <a:cxn ang="0">
                <a:pos x="0" y="59"/>
              </a:cxn>
              <a:cxn ang="0">
                <a:pos x="6" y="85"/>
              </a:cxn>
              <a:cxn ang="0">
                <a:pos x="85" y="109"/>
              </a:cxn>
              <a:cxn ang="0">
                <a:pos x="84" y="104"/>
              </a:cxn>
              <a:cxn ang="0">
                <a:pos x="84" y="93"/>
              </a:cxn>
              <a:cxn ang="0">
                <a:pos x="84" y="76"/>
              </a:cxn>
              <a:cxn ang="0">
                <a:pos x="87" y="58"/>
              </a:cxn>
              <a:cxn ang="0">
                <a:pos x="93" y="40"/>
              </a:cxn>
              <a:cxn ang="0">
                <a:pos x="104" y="27"/>
              </a:cxn>
              <a:cxn ang="0">
                <a:pos x="121" y="20"/>
              </a:cxn>
              <a:cxn ang="0">
                <a:pos x="146" y="23"/>
              </a:cxn>
              <a:cxn ang="0">
                <a:pos x="45" y="0"/>
              </a:cxn>
            </a:cxnLst>
            <a:rect l="0" t="0" r="r" b="b"/>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w="9525">
            <a:noFill/>
            <a:round/>
            <a:headEnd/>
            <a:tailEnd/>
          </a:ln>
        </p:spPr>
        <p:txBody>
          <a:bodyPr/>
          <a:lstStyle/>
          <a:p>
            <a:endParaRPr lang="en-US"/>
          </a:p>
        </p:txBody>
      </p:sp>
      <p:sp>
        <p:nvSpPr>
          <p:cNvPr id="312662" name="Freeform 342"/>
          <p:cNvSpPr>
            <a:spLocks/>
          </p:cNvSpPr>
          <p:nvPr/>
        </p:nvSpPr>
        <p:spPr bwMode="auto">
          <a:xfrm>
            <a:off x="6877050" y="5572125"/>
            <a:ext cx="23813" cy="14288"/>
          </a:xfrm>
          <a:custGeom>
            <a:avLst/>
            <a:gdLst/>
            <a:ahLst/>
            <a:cxnLst>
              <a:cxn ang="0">
                <a:pos x="45" y="0"/>
              </a:cxn>
              <a:cxn ang="0">
                <a:pos x="42" y="0"/>
              </a:cxn>
              <a:cxn ang="0">
                <a:pos x="35" y="2"/>
              </a:cxn>
              <a:cxn ang="0">
                <a:pos x="25" y="6"/>
              </a:cxn>
              <a:cxn ang="0">
                <a:pos x="15" y="12"/>
              </a:cxn>
              <a:cxn ang="0">
                <a:pos x="6" y="23"/>
              </a:cxn>
              <a:cxn ang="0">
                <a:pos x="0" y="38"/>
              </a:cxn>
              <a:cxn ang="0">
                <a:pos x="0" y="58"/>
              </a:cxn>
              <a:cxn ang="0">
                <a:pos x="6" y="85"/>
              </a:cxn>
              <a:cxn ang="0">
                <a:pos x="84" y="107"/>
              </a:cxn>
              <a:cxn ang="0">
                <a:pos x="83" y="103"/>
              </a:cxn>
              <a:cxn ang="0">
                <a:pos x="83" y="91"/>
              </a:cxn>
              <a:cxn ang="0">
                <a:pos x="83" y="75"/>
              </a:cxn>
              <a:cxn ang="0">
                <a:pos x="86" y="56"/>
              </a:cxn>
              <a:cxn ang="0">
                <a:pos x="92" y="40"/>
              </a:cxn>
              <a:cxn ang="0">
                <a:pos x="103" y="27"/>
              </a:cxn>
              <a:cxn ang="0">
                <a:pos x="121" y="19"/>
              </a:cxn>
              <a:cxn ang="0">
                <a:pos x="146" y="23"/>
              </a:cxn>
              <a:cxn ang="0">
                <a:pos x="45" y="0"/>
              </a:cxn>
            </a:cxnLst>
            <a:rect l="0" t="0" r="r" b="b"/>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w="9525">
            <a:noFill/>
            <a:round/>
            <a:headEnd/>
            <a:tailEnd/>
          </a:ln>
        </p:spPr>
        <p:txBody>
          <a:bodyPr/>
          <a:lstStyle/>
          <a:p>
            <a:endParaRPr lang="en-US"/>
          </a:p>
        </p:txBody>
      </p:sp>
      <p:sp>
        <p:nvSpPr>
          <p:cNvPr id="312663" name="Freeform 343"/>
          <p:cNvSpPr>
            <a:spLocks/>
          </p:cNvSpPr>
          <p:nvPr/>
        </p:nvSpPr>
        <p:spPr bwMode="auto">
          <a:xfrm>
            <a:off x="6770688" y="5549900"/>
            <a:ext cx="100012" cy="25400"/>
          </a:xfrm>
          <a:custGeom>
            <a:avLst/>
            <a:gdLst/>
            <a:ahLst/>
            <a:cxnLst>
              <a:cxn ang="0">
                <a:pos x="0" y="40"/>
              </a:cxn>
              <a:cxn ang="0">
                <a:pos x="601" y="182"/>
              </a:cxn>
              <a:cxn ang="0">
                <a:pos x="629" y="142"/>
              </a:cxn>
              <a:cxn ang="0">
                <a:pos x="29" y="0"/>
              </a:cxn>
              <a:cxn ang="0">
                <a:pos x="0" y="40"/>
              </a:cxn>
            </a:cxnLst>
            <a:rect l="0" t="0" r="r" b="b"/>
            <a:pathLst>
              <a:path w="629" h="182">
                <a:moveTo>
                  <a:pt x="0" y="40"/>
                </a:moveTo>
                <a:lnTo>
                  <a:pt x="601" y="182"/>
                </a:lnTo>
                <a:lnTo>
                  <a:pt x="629" y="142"/>
                </a:lnTo>
                <a:lnTo>
                  <a:pt x="29" y="0"/>
                </a:lnTo>
                <a:lnTo>
                  <a:pt x="0" y="40"/>
                </a:lnTo>
                <a:close/>
              </a:path>
            </a:pathLst>
          </a:custGeom>
          <a:solidFill>
            <a:schemeClr val="folHlink"/>
          </a:solidFill>
          <a:ln w="9525">
            <a:noFill/>
            <a:round/>
            <a:headEnd/>
            <a:tailEnd/>
          </a:ln>
        </p:spPr>
        <p:txBody>
          <a:bodyPr/>
          <a:lstStyle/>
          <a:p>
            <a:endParaRPr lang="en-US"/>
          </a:p>
        </p:txBody>
      </p:sp>
      <p:sp>
        <p:nvSpPr>
          <p:cNvPr id="312664" name="Freeform 344"/>
          <p:cNvSpPr>
            <a:spLocks/>
          </p:cNvSpPr>
          <p:nvPr/>
        </p:nvSpPr>
        <p:spPr bwMode="auto">
          <a:xfrm>
            <a:off x="6770688" y="5561013"/>
            <a:ext cx="95250" cy="22225"/>
          </a:xfrm>
          <a:custGeom>
            <a:avLst/>
            <a:gdLst/>
            <a:ahLst/>
            <a:cxnLst>
              <a:cxn ang="0">
                <a:pos x="0" y="28"/>
              </a:cxn>
              <a:cxn ang="0">
                <a:pos x="600" y="170"/>
              </a:cxn>
              <a:cxn ang="0">
                <a:pos x="606" y="142"/>
              </a:cxn>
              <a:cxn ang="0">
                <a:pos x="5" y="0"/>
              </a:cxn>
              <a:cxn ang="0">
                <a:pos x="0" y="28"/>
              </a:cxn>
            </a:cxnLst>
            <a:rect l="0" t="0" r="r" b="b"/>
            <a:pathLst>
              <a:path w="606" h="170">
                <a:moveTo>
                  <a:pt x="0" y="28"/>
                </a:moveTo>
                <a:lnTo>
                  <a:pt x="600" y="170"/>
                </a:lnTo>
                <a:lnTo>
                  <a:pt x="606" y="142"/>
                </a:lnTo>
                <a:lnTo>
                  <a:pt x="5" y="0"/>
                </a:lnTo>
                <a:lnTo>
                  <a:pt x="0" y="28"/>
                </a:lnTo>
                <a:close/>
              </a:path>
            </a:pathLst>
          </a:custGeom>
          <a:solidFill>
            <a:srgbClr val="F2E5BF"/>
          </a:solidFill>
          <a:ln w="9525">
            <a:noFill/>
            <a:round/>
            <a:headEnd/>
            <a:tailEnd/>
          </a:ln>
        </p:spPr>
        <p:txBody>
          <a:bodyPr/>
          <a:lstStyle/>
          <a:p>
            <a:endParaRPr lang="en-US"/>
          </a:p>
        </p:txBody>
      </p:sp>
      <p:sp>
        <p:nvSpPr>
          <p:cNvPr id="312665" name="Freeform 345"/>
          <p:cNvSpPr>
            <a:spLocks/>
          </p:cNvSpPr>
          <p:nvPr/>
        </p:nvSpPr>
        <p:spPr bwMode="auto">
          <a:xfrm>
            <a:off x="6770688" y="5545138"/>
            <a:ext cx="95250" cy="22225"/>
          </a:xfrm>
          <a:custGeom>
            <a:avLst/>
            <a:gdLst/>
            <a:ahLst/>
            <a:cxnLst>
              <a:cxn ang="0">
                <a:pos x="0" y="28"/>
              </a:cxn>
              <a:cxn ang="0">
                <a:pos x="600" y="170"/>
              </a:cxn>
              <a:cxn ang="0">
                <a:pos x="606" y="142"/>
              </a:cxn>
              <a:cxn ang="0">
                <a:pos x="5" y="0"/>
              </a:cxn>
              <a:cxn ang="0">
                <a:pos x="0" y="28"/>
              </a:cxn>
            </a:cxnLst>
            <a:rect l="0" t="0" r="r" b="b"/>
            <a:pathLst>
              <a:path w="606" h="170">
                <a:moveTo>
                  <a:pt x="0" y="28"/>
                </a:moveTo>
                <a:lnTo>
                  <a:pt x="600" y="170"/>
                </a:lnTo>
                <a:lnTo>
                  <a:pt x="606" y="142"/>
                </a:lnTo>
                <a:lnTo>
                  <a:pt x="5" y="0"/>
                </a:lnTo>
                <a:lnTo>
                  <a:pt x="0" y="28"/>
                </a:lnTo>
                <a:close/>
              </a:path>
            </a:pathLst>
          </a:custGeom>
          <a:solidFill>
            <a:srgbClr val="F2E5BF"/>
          </a:solidFill>
          <a:ln w="9525">
            <a:noFill/>
            <a:round/>
            <a:headEnd/>
            <a:tailEnd/>
          </a:ln>
        </p:spPr>
        <p:txBody>
          <a:bodyPr/>
          <a:lstStyle/>
          <a:p>
            <a:endParaRPr lang="en-US"/>
          </a:p>
        </p:txBody>
      </p:sp>
      <p:grpSp>
        <p:nvGrpSpPr>
          <p:cNvPr id="302536" name="Group 346"/>
          <p:cNvGrpSpPr>
            <a:grpSpLocks/>
          </p:cNvGrpSpPr>
          <p:nvPr/>
        </p:nvGrpSpPr>
        <p:grpSpPr bwMode="auto">
          <a:xfrm>
            <a:off x="6189663" y="5181600"/>
            <a:ext cx="338137" cy="282575"/>
            <a:chOff x="3899" y="3264"/>
            <a:chExt cx="213" cy="178"/>
          </a:xfrm>
        </p:grpSpPr>
        <p:sp>
          <p:nvSpPr>
            <p:cNvPr id="312667" name="Freeform 347"/>
            <p:cNvSpPr>
              <a:spLocks/>
            </p:cNvSpPr>
            <p:nvPr/>
          </p:nvSpPr>
          <p:spPr bwMode="auto">
            <a:xfrm>
              <a:off x="3899" y="3264"/>
              <a:ext cx="213" cy="178"/>
            </a:xfrm>
            <a:custGeom>
              <a:avLst/>
              <a:gdLst/>
              <a:ahLst/>
              <a:cxnLst>
                <a:cxn ang="0">
                  <a:pos x="539" y="115"/>
                </a:cxn>
                <a:cxn ang="0">
                  <a:pos x="544" y="114"/>
                </a:cxn>
                <a:cxn ang="0">
                  <a:pos x="555" y="110"/>
                </a:cxn>
                <a:cxn ang="0">
                  <a:pos x="574" y="103"/>
                </a:cxn>
                <a:cxn ang="0">
                  <a:pos x="602" y="95"/>
                </a:cxn>
                <a:cxn ang="0">
                  <a:pos x="636" y="85"/>
                </a:cxn>
                <a:cxn ang="0">
                  <a:pos x="679" y="75"/>
                </a:cxn>
                <a:cxn ang="0">
                  <a:pos x="730" y="64"/>
                </a:cxn>
                <a:cxn ang="0">
                  <a:pos x="789" y="52"/>
                </a:cxn>
                <a:cxn ang="0">
                  <a:pos x="855" y="41"/>
                </a:cxn>
                <a:cxn ang="0">
                  <a:pos x="929" y="31"/>
                </a:cxn>
                <a:cxn ang="0">
                  <a:pos x="1013" y="21"/>
                </a:cxn>
                <a:cxn ang="0">
                  <a:pos x="1103" y="13"/>
                </a:cxn>
                <a:cxn ang="0">
                  <a:pos x="1202" y="6"/>
                </a:cxn>
                <a:cxn ang="0">
                  <a:pos x="1309" y="1"/>
                </a:cxn>
                <a:cxn ang="0">
                  <a:pos x="1425" y="0"/>
                </a:cxn>
                <a:cxn ang="0">
                  <a:pos x="1548" y="1"/>
                </a:cxn>
                <a:cxn ang="0">
                  <a:pos x="1601" y="221"/>
                </a:cxn>
                <a:cxn ang="0">
                  <a:pos x="1620" y="230"/>
                </a:cxn>
                <a:cxn ang="0">
                  <a:pos x="1663" y="260"/>
                </a:cxn>
                <a:cxn ang="0">
                  <a:pos x="1709" y="312"/>
                </a:cxn>
                <a:cxn ang="0">
                  <a:pos x="1736" y="388"/>
                </a:cxn>
                <a:cxn ang="0">
                  <a:pos x="1849" y="898"/>
                </a:cxn>
                <a:cxn ang="0">
                  <a:pos x="1895" y="1110"/>
                </a:cxn>
                <a:cxn ang="0">
                  <a:pos x="1902" y="1125"/>
                </a:cxn>
                <a:cxn ang="0">
                  <a:pos x="1912" y="1166"/>
                </a:cxn>
                <a:cxn ang="0">
                  <a:pos x="1911" y="1229"/>
                </a:cxn>
                <a:cxn ang="0">
                  <a:pos x="1884" y="1307"/>
                </a:cxn>
                <a:cxn ang="0">
                  <a:pos x="0" y="1258"/>
                </a:cxn>
                <a:cxn ang="0">
                  <a:pos x="188" y="1159"/>
                </a:cxn>
                <a:cxn ang="0">
                  <a:pos x="189" y="220"/>
                </a:cxn>
                <a:cxn ang="0">
                  <a:pos x="198" y="214"/>
                </a:cxn>
                <a:cxn ang="0">
                  <a:pos x="218" y="203"/>
                </a:cxn>
                <a:cxn ang="0">
                  <a:pos x="245" y="191"/>
                </a:cxn>
                <a:cxn ang="0">
                  <a:pos x="281" y="179"/>
                </a:cxn>
                <a:cxn ang="0">
                  <a:pos x="326" y="173"/>
                </a:cxn>
                <a:cxn ang="0">
                  <a:pos x="378" y="172"/>
                </a:cxn>
                <a:cxn ang="0">
                  <a:pos x="439" y="181"/>
                </a:cxn>
                <a:cxn ang="0">
                  <a:pos x="518" y="213"/>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w="9525">
              <a:noFill/>
              <a:round/>
              <a:headEnd/>
              <a:tailEnd/>
            </a:ln>
          </p:spPr>
          <p:txBody>
            <a:bodyPr/>
            <a:lstStyle/>
            <a:p>
              <a:endParaRPr lang="en-US"/>
            </a:p>
          </p:txBody>
        </p:sp>
        <p:sp>
          <p:nvSpPr>
            <p:cNvPr id="312668" name="Freeform 348"/>
            <p:cNvSpPr>
              <a:spLocks/>
            </p:cNvSpPr>
            <p:nvPr/>
          </p:nvSpPr>
          <p:spPr bwMode="auto">
            <a:xfrm>
              <a:off x="3977" y="3278"/>
              <a:ext cx="68" cy="78"/>
            </a:xfrm>
            <a:custGeom>
              <a:avLst/>
              <a:gdLst/>
              <a:ahLst/>
              <a:cxnLst>
                <a:cxn ang="0">
                  <a:pos x="609" y="26"/>
                </a:cxn>
                <a:cxn ang="0">
                  <a:pos x="606" y="25"/>
                </a:cxn>
                <a:cxn ang="0">
                  <a:pos x="596" y="23"/>
                </a:cxn>
                <a:cxn ang="0">
                  <a:pos x="581" y="18"/>
                </a:cxn>
                <a:cxn ang="0">
                  <a:pos x="559" y="14"/>
                </a:cxn>
                <a:cxn ang="0">
                  <a:pos x="534" y="10"/>
                </a:cxn>
                <a:cxn ang="0">
                  <a:pos x="503" y="6"/>
                </a:cxn>
                <a:cxn ang="0">
                  <a:pos x="469" y="3"/>
                </a:cxn>
                <a:cxn ang="0">
                  <a:pos x="430" y="1"/>
                </a:cxn>
                <a:cxn ang="0">
                  <a:pos x="388" y="0"/>
                </a:cxn>
                <a:cxn ang="0">
                  <a:pos x="344" y="2"/>
                </a:cxn>
                <a:cxn ang="0">
                  <a:pos x="297" y="6"/>
                </a:cxn>
                <a:cxn ang="0">
                  <a:pos x="247" y="14"/>
                </a:cxn>
                <a:cxn ang="0">
                  <a:pos x="197" y="25"/>
                </a:cxn>
                <a:cxn ang="0">
                  <a:pos x="145" y="40"/>
                </a:cxn>
                <a:cxn ang="0">
                  <a:pos x="92" y="58"/>
                </a:cxn>
                <a:cxn ang="0">
                  <a:pos x="39" y="83"/>
                </a:cxn>
                <a:cxn ang="0">
                  <a:pos x="35" y="96"/>
                </a:cxn>
                <a:cxn ang="0">
                  <a:pos x="26" y="134"/>
                </a:cxn>
                <a:cxn ang="0">
                  <a:pos x="15" y="192"/>
                </a:cxn>
                <a:cxn ang="0">
                  <a:pos x="5" y="268"/>
                </a:cxn>
                <a:cxn ang="0">
                  <a:pos x="0" y="358"/>
                </a:cxn>
                <a:cxn ang="0">
                  <a:pos x="4" y="459"/>
                </a:cxn>
                <a:cxn ang="0">
                  <a:pos x="19" y="568"/>
                </a:cxn>
                <a:cxn ang="0">
                  <a:pos x="50" y="679"/>
                </a:cxn>
                <a:cxn ang="0">
                  <a:pos x="54" y="679"/>
                </a:cxn>
                <a:cxn ang="0">
                  <a:pos x="62" y="678"/>
                </a:cxn>
                <a:cxn ang="0">
                  <a:pos x="75" y="676"/>
                </a:cxn>
                <a:cxn ang="0">
                  <a:pos x="93" y="675"/>
                </a:cxn>
                <a:cxn ang="0">
                  <a:pos x="117" y="673"/>
                </a:cxn>
                <a:cxn ang="0">
                  <a:pos x="144" y="671"/>
                </a:cxn>
                <a:cxn ang="0">
                  <a:pos x="177" y="670"/>
                </a:cxn>
                <a:cxn ang="0">
                  <a:pos x="212" y="669"/>
                </a:cxn>
                <a:cxn ang="0">
                  <a:pos x="252" y="668"/>
                </a:cxn>
                <a:cxn ang="0">
                  <a:pos x="295" y="669"/>
                </a:cxn>
                <a:cxn ang="0">
                  <a:pos x="342" y="670"/>
                </a:cxn>
                <a:cxn ang="0">
                  <a:pos x="391" y="672"/>
                </a:cxn>
                <a:cxn ang="0">
                  <a:pos x="443" y="676"/>
                </a:cxn>
                <a:cxn ang="0">
                  <a:pos x="498" y="681"/>
                </a:cxn>
                <a:cxn ang="0">
                  <a:pos x="555" y="688"/>
                </a:cxn>
                <a:cxn ang="0">
                  <a:pos x="614" y="697"/>
                </a:cxn>
                <a:cxn ang="0">
                  <a:pos x="611" y="676"/>
                </a:cxn>
                <a:cxn ang="0">
                  <a:pos x="605" y="621"/>
                </a:cxn>
                <a:cxn ang="0">
                  <a:pos x="596" y="538"/>
                </a:cxn>
                <a:cxn ang="0">
                  <a:pos x="589" y="438"/>
                </a:cxn>
                <a:cxn ang="0">
                  <a:pos x="584" y="327"/>
                </a:cxn>
                <a:cxn ang="0">
                  <a:pos x="584" y="217"/>
                </a:cxn>
                <a:cxn ang="0">
                  <a:pos x="592" y="114"/>
                </a:cxn>
                <a:cxn ang="0">
                  <a:pos x="609" y="26"/>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w="9525">
              <a:noFill/>
              <a:round/>
              <a:headEnd/>
              <a:tailEnd/>
            </a:ln>
          </p:spPr>
          <p:txBody>
            <a:bodyPr/>
            <a:lstStyle/>
            <a:p>
              <a:endParaRPr lang="en-US"/>
            </a:p>
          </p:txBody>
        </p:sp>
        <p:sp>
          <p:nvSpPr>
            <p:cNvPr id="312669" name="Freeform 349"/>
            <p:cNvSpPr>
              <a:spLocks/>
            </p:cNvSpPr>
            <p:nvPr/>
          </p:nvSpPr>
          <p:spPr bwMode="auto">
            <a:xfrm>
              <a:off x="3984" y="3299"/>
              <a:ext cx="113" cy="77"/>
            </a:xfrm>
            <a:custGeom>
              <a:avLst/>
              <a:gdLst/>
              <a:ahLst/>
              <a:cxnLst>
                <a:cxn ang="0">
                  <a:pos x="6" y="523"/>
                </a:cxn>
                <a:cxn ang="0">
                  <a:pos x="0" y="608"/>
                </a:cxn>
                <a:cxn ang="0">
                  <a:pos x="660" y="693"/>
                </a:cxn>
                <a:cxn ang="0">
                  <a:pos x="665" y="691"/>
                </a:cxn>
                <a:cxn ang="0">
                  <a:pos x="679" y="683"/>
                </a:cxn>
                <a:cxn ang="0">
                  <a:pos x="700" y="672"/>
                </a:cxn>
                <a:cxn ang="0">
                  <a:pos x="726" y="657"/>
                </a:cxn>
                <a:cxn ang="0">
                  <a:pos x="758" y="636"/>
                </a:cxn>
                <a:cxn ang="0">
                  <a:pos x="793" y="611"/>
                </a:cxn>
                <a:cxn ang="0">
                  <a:pos x="829" y="581"/>
                </a:cxn>
                <a:cxn ang="0">
                  <a:pos x="866" y="546"/>
                </a:cxn>
                <a:cxn ang="0">
                  <a:pos x="902" y="508"/>
                </a:cxn>
                <a:cxn ang="0">
                  <a:pos x="935" y="465"/>
                </a:cxn>
                <a:cxn ang="0">
                  <a:pos x="964" y="416"/>
                </a:cxn>
                <a:cxn ang="0">
                  <a:pos x="987" y="362"/>
                </a:cxn>
                <a:cxn ang="0">
                  <a:pos x="1004" y="305"/>
                </a:cxn>
                <a:cxn ang="0">
                  <a:pos x="1014" y="242"/>
                </a:cxn>
                <a:cxn ang="0">
                  <a:pos x="1012" y="175"/>
                </a:cxn>
                <a:cxn ang="0">
                  <a:pos x="1000" y="103"/>
                </a:cxn>
                <a:cxn ang="0">
                  <a:pos x="998" y="98"/>
                </a:cxn>
                <a:cxn ang="0">
                  <a:pos x="992" y="87"/>
                </a:cxn>
                <a:cxn ang="0">
                  <a:pos x="981" y="72"/>
                </a:cxn>
                <a:cxn ang="0">
                  <a:pos x="967" y="53"/>
                </a:cxn>
                <a:cxn ang="0">
                  <a:pos x="948" y="35"/>
                </a:cxn>
                <a:cxn ang="0">
                  <a:pos x="926" y="19"/>
                </a:cxn>
                <a:cxn ang="0">
                  <a:pos x="900" y="6"/>
                </a:cxn>
                <a:cxn ang="0">
                  <a:pos x="870" y="0"/>
                </a:cxn>
                <a:cxn ang="0">
                  <a:pos x="874" y="12"/>
                </a:cxn>
                <a:cxn ang="0">
                  <a:pos x="884" y="41"/>
                </a:cxn>
                <a:cxn ang="0">
                  <a:pos x="896" y="89"/>
                </a:cxn>
                <a:cxn ang="0">
                  <a:pos x="907" y="151"/>
                </a:cxn>
                <a:cxn ang="0">
                  <a:pos x="910" y="225"/>
                </a:cxn>
                <a:cxn ang="0">
                  <a:pos x="902" y="307"/>
                </a:cxn>
                <a:cxn ang="0">
                  <a:pos x="878" y="396"/>
                </a:cxn>
                <a:cxn ang="0">
                  <a:pos x="836" y="489"/>
                </a:cxn>
                <a:cxn ang="0">
                  <a:pos x="835" y="490"/>
                </a:cxn>
                <a:cxn ang="0">
                  <a:pos x="831" y="493"/>
                </a:cxn>
                <a:cxn ang="0">
                  <a:pos x="825" y="498"/>
                </a:cxn>
                <a:cxn ang="0">
                  <a:pos x="816" y="506"/>
                </a:cxn>
                <a:cxn ang="0">
                  <a:pos x="805" y="513"/>
                </a:cxn>
                <a:cxn ang="0">
                  <a:pos x="792" y="521"/>
                </a:cxn>
                <a:cxn ang="0">
                  <a:pos x="775" y="529"/>
                </a:cxn>
                <a:cxn ang="0">
                  <a:pos x="757" y="537"/>
                </a:cxn>
                <a:cxn ang="0">
                  <a:pos x="737" y="544"/>
                </a:cxn>
                <a:cxn ang="0">
                  <a:pos x="713" y="552"/>
                </a:cxn>
                <a:cxn ang="0">
                  <a:pos x="688" y="557"/>
                </a:cxn>
                <a:cxn ang="0">
                  <a:pos x="659" y="561"/>
                </a:cxn>
                <a:cxn ang="0">
                  <a:pos x="630" y="562"/>
                </a:cxn>
                <a:cxn ang="0">
                  <a:pos x="597" y="561"/>
                </a:cxn>
                <a:cxn ang="0">
                  <a:pos x="562" y="558"/>
                </a:cxn>
                <a:cxn ang="0">
                  <a:pos x="525" y="551"/>
                </a:cxn>
                <a:cxn ang="0">
                  <a:pos x="525" y="642"/>
                </a:cxn>
                <a:cxn ang="0">
                  <a:pos x="23" y="590"/>
                </a:cxn>
                <a:cxn ang="0">
                  <a:pos x="6" y="523"/>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w="9525">
              <a:noFill/>
              <a:round/>
              <a:headEnd/>
              <a:tailEnd/>
            </a:ln>
          </p:spPr>
          <p:txBody>
            <a:bodyPr/>
            <a:lstStyle/>
            <a:p>
              <a:endParaRPr lang="en-US"/>
            </a:p>
          </p:txBody>
        </p:sp>
        <p:sp>
          <p:nvSpPr>
            <p:cNvPr id="312670" name="Freeform 350"/>
            <p:cNvSpPr>
              <a:spLocks/>
            </p:cNvSpPr>
            <p:nvPr/>
          </p:nvSpPr>
          <p:spPr bwMode="auto">
            <a:xfrm>
              <a:off x="3970" y="3375"/>
              <a:ext cx="83" cy="27"/>
            </a:xfrm>
            <a:custGeom>
              <a:avLst/>
              <a:gdLst/>
              <a:ahLst/>
              <a:cxnLst>
                <a:cxn ang="0">
                  <a:pos x="745" y="86"/>
                </a:cxn>
                <a:cxn ang="0">
                  <a:pos x="11" y="0"/>
                </a:cxn>
                <a:cxn ang="0">
                  <a:pos x="0" y="86"/>
                </a:cxn>
                <a:cxn ang="0">
                  <a:pos x="722" y="240"/>
                </a:cxn>
                <a:cxn ang="0">
                  <a:pos x="745" y="86"/>
                </a:cxn>
              </a:cxnLst>
              <a:rect l="0" t="0" r="r" b="b"/>
              <a:pathLst>
                <a:path w="745" h="240">
                  <a:moveTo>
                    <a:pt x="745" y="86"/>
                  </a:moveTo>
                  <a:lnTo>
                    <a:pt x="11" y="0"/>
                  </a:lnTo>
                  <a:lnTo>
                    <a:pt x="0" y="86"/>
                  </a:lnTo>
                  <a:lnTo>
                    <a:pt x="722" y="240"/>
                  </a:lnTo>
                  <a:lnTo>
                    <a:pt x="745" y="86"/>
                  </a:lnTo>
                  <a:close/>
                </a:path>
              </a:pathLst>
            </a:custGeom>
            <a:solidFill>
              <a:srgbClr val="DDDDDD"/>
            </a:solidFill>
            <a:ln w="9525">
              <a:noFill/>
              <a:round/>
              <a:headEnd/>
              <a:tailEnd/>
            </a:ln>
          </p:spPr>
          <p:txBody>
            <a:bodyPr/>
            <a:lstStyle/>
            <a:p>
              <a:endParaRPr lang="en-US"/>
            </a:p>
          </p:txBody>
        </p:sp>
        <p:sp>
          <p:nvSpPr>
            <p:cNvPr id="312671" name="Freeform 351"/>
            <p:cNvSpPr>
              <a:spLocks/>
            </p:cNvSpPr>
            <p:nvPr/>
          </p:nvSpPr>
          <p:spPr bwMode="auto">
            <a:xfrm>
              <a:off x="4011" y="3384"/>
              <a:ext cx="36" cy="12"/>
            </a:xfrm>
            <a:custGeom>
              <a:avLst/>
              <a:gdLst/>
              <a:ahLst/>
              <a:cxnLst>
                <a:cxn ang="0">
                  <a:pos x="319" y="47"/>
                </a:cxn>
                <a:cxn ang="0">
                  <a:pos x="4" y="0"/>
                </a:cxn>
                <a:cxn ang="0">
                  <a:pos x="0" y="45"/>
                </a:cxn>
                <a:cxn ang="0">
                  <a:pos x="309" y="109"/>
                </a:cxn>
                <a:cxn ang="0">
                  <a:pos x="319" y="47"/>
                </a:cxn>
              </a:cxnLst>
              <a:rect l="0" t="0" r="r" b="b"/>
              <a:pathLst>
                <a:path w="319" h="109">
                  <a:moveTo>
                    <a:pt x="319" y="47"/>
                  </a:moveTo>
                  <a:lnTo>
                    <a:pt x="4" y="0"/>
                  </a:lnTo>
                  <a:lnTo>
                    <a:pt x="0" y="45"/>
                  </a:lnTo>
                  <a:lnTo>
                    <a:pt x="309" y="109"/>
                  </a:lnTo>
                  <a:lnTo>
                    <a:pt x="319" y="47"/>
                  </a:lnTo>
                  <a:close/>
                </a:path>
              </a:pathLst>
            </a:custGeom>
            <a:solidFill>
              <a:srgbClr val="DDDDDD"/>
            </a:solidFill>
            <a:ln w="9525">
              <a:noFill/>
              <a:round/>
              <a:headEnd/>
              <a:tailEnd/>
            </a:ln>
          </p:spPr>
          <p:txBody>
            <a:bodyPr/>
            <a:lstStyle/>
            <a:p>
              <a:endParaRPr lang="en-US"/>
            </a:p>
          </p:txBody>
        </p:sp>
        <p:sp>
          <p:nvSpPr>
            <p:cNvPr id="312672" name="Freeform 352"/>
            <p:cNvSpPr>
              <a:spLocks/>
            </p:cNvSpPr>
            <p:nvPr/>
          </p:nvSpPr>
          <p:spPr bwMode="auto">
            <a:xfrm>
              <a:off x="3975" y="3378"/>
              <a:ext cx="24" cy="9"/>
            </a:xfrm>
            <a:custGeom>
              <a:avLst/>
              <a:gdLst/>
              <a:ahLst/>
              <a:cxnLst>
                <a:cxn ang="0">
                  <a:pos x="213" y="37"/>
                </a:cxn>
                <a:cxn ang="0">
                  <a:pos x="0" y="0"/>
                </a:cxn>
                <a:cxn ang="0">
                  <a:pos x="2" y="39"/>
                </a:cxn>
                <a:cxn ang="0">
                  <a:pos x="206" y="81"/>
                </a:cxn>
                <a:cxn ang="0">
                  <a:pos x="213" y="37"/>
                </a:cxn>
              </a:cxnLst>
              <a:rect l="0" t="0" r="r" b="b"/>
              <a:pathLst>
                <a:path w="213" h="81">
                  <a:moveTo>
                    <a:pt x="213" y="37"/>
                  </a:moveTo>
                  <a:lnTo>
                    <a:pt x="0" y="0"/>
                  </a:lnTo>
                  <a:lnTo>
                    <a:pt x="2" y="39"/>
                  </a:lnTo>
                  <a:lnTo>
                    <a:pt x="206" y="81"/>
                  </a:lnTo>
                  <a:lnTo>
                    <a:pt x="213" y="37"/>
                  </a:lnTo>
                  <a:close/>
                </a:path>
              </a:pathLst>
            </a:custGeom>
            <a:solidFill>
              <a:srgbClr val="DDDDDD"/>
            </a:solidFill>
            <a:ln w="9525">
              <a:noFill/>
              <a:round/>
              <a:headEnd/>
              <a:tailEnd/>
            </a:ln>
          </p:spPr>
          <p:txBody>
            <a:bodyPr/>
            <a:lstStyle/>
            <a:p>
              <a:endParaRPr lang="en-US"/>
            </a:p>
          </p:txBody>
        </p:sp>
        <p:sp>
          <p:nvSpPr>
            <p:cNvPr id="312673" name="Freeform 353"/>
            <p:cNvSpPr>
              <a:spLocks/>
            </p:cNvSpPr>
            <p:nvPr/>
          </p:nvSpPr>
          <p:spPr bwMode="auto">
            <a:xfrm>
              <a:off x="3916" y="3386"/>
              <a:ext cx="139" cy="47"/>
            </a:xfrm>
            <a:custGeom>
              <a:avLst/>
              <a:gdLst/>
              <a:ahLst/>
              <a:cxnLst>
                <a:cxn ang="0">
                  <a:pos x="0" y="124"/>
                </a:cxn>
                <a:cxn ang="0">
                  <a:pos x="3" y="124"/>
                </a:cxn>
                <a:cxn ang="0">
                  <a:pos x="10" y="122"/>
                </a:cxn>
                <a:cxn ang="0">
                  <a:pos x="23" y="120"/>
                </a:cxn>
                <a:cxn ang="0">
                  <a:pos x="40" y="117"/>
                </a:cxn>
                <a:cxn ang="0">
                  <a:pos x="59" y="114"/>
                </a:cxn>
                <a:cxn ang="0">
                  <a:pos x="81" y="109"/>
                </a:cxn>
                <a:cxn ang="0">
                  <a:pos x="107" y="103"/>
                </a:cxn>
                <a:cxn ang="0">
                  <a:pos x="133" y="96"/>
                </a:cxn>
                <a:cxn ang="0">
                  <a:pos x="161" y="89"/>
                </a:cxn>
                <a:cxn ang="0">
                  <a:pos x="188" y="79"/>
                </a:cxn>
                <a:cxn ang="0">
                  <a:pos x="216" y="69"/>
                </a:cxn>
                <a:cxn ang="0">
                  <a:pos x="243" y="58"/>
                </a:cxn>
                <a:cxn ang="0">
                  <a:pos x="270" y="45"/>
                </a:cxn>
                <a:cxn ang="0">
                  <a:pos x="293" y="31"/>
                </a:cxn>
                <a:cxn ang="0">
                  <a:pos x="316" y="16"/>
                </a:cxn>
                <a:cxn ang="0">
                  <a:pos x="334" y="0"/>
                </a:cxn>
                <a:cxn ang="0">
                  <a:pos x="1254" y="210"/>
                </a:cxn>
                <a:cxn ang="0">
                  <a:pos x="1252" y="212"/>
                </a:cxn>
                <a:cxn ang="0">
                  <a:pos x="1247" y="218"/>
                </a:cxn>
                <a:cxn ang="0">
                  <a:pos x="1239" y="226"/>
                </a:cxn>
                <a:cxn ang="0">
                  <a:pos x="1227" y="236"/>
                </a:cxn>
                <a:cxn ang="0">
                  <a:pos x="1213" y="248"/>
                </a:cxn>
                <a:cxn ang="0">
                  <a:pos x="1197" y="263"/>
                </a:cxn>
                <a:cxn ang="0">
                  <a:pos x="1180" y="279"/>
                </a:cxn>
                <a:cxn ang="0">
                  <a:pos x="1159" y="295"/>
                </a:cxn>
                <a:cxn ang="0">
                  <a:pos x="1138" y="313"/>
                </a:cxn>
                <a:cxn ang="0">
                  <a:pos x="1116" y="330"/>
                </a:cxn>
                <a:cxn ang="0">
                  <a:pos x="1092" y="347"/>
                </a:cxn>
                <a:cxn ang="0">
                  <a:pos x="1068" y="364"/>
                </a:cxn>
                <a:cxn ang="0">
                  <a:pos x="1043" y="379"/>
                </a:cxn>
                <a:cxn ang="0">
                  <a:pos x="1019" y="392"/>
                </a:cxn>
                <a:cxn ang="0">
                  <a:pos x="994" y="405"/>
                </a:cxn>
                <a:cxn ang="0">
                  <a:pos x="971" y="415"/>
                </a:cxn>
                <a:cxn ang="0">
                  <a:pos x="0" y="124"/>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w="9525">
              <a:noFill/>
              <a:round/>
              <a:headEnd/>
              <a:tailEnd/>
            </a:ln>
          </p:spPr>
          <p:txBody>
            <a:bodyPr/>
            <a:lstStyle/>
            <a:p>
              <a:endParaRPr lang="en-US"/>
            </a:p>
          </p:txBody>
        </p:sp>
        <p:sp>
          <p:nvSpPr>
            <p:cNvPr id="312674" name="Freeform 354"/>
            <p:cNvSpPr>
              <a:spLocks/>
            </p:cNvSpPr>
            <p:nvPr/>
          </p:nvSpPr>
          <p:spPr bwMode="auto">
            <a:xfrm>
              <a:off x="4055" y="3381"/>
              <a:ext cx="49" cy="22"/>
            </a:xfrm>
            <a:custGeom>
              <a:avLst/>
              <a:gdLst/>
              <a:ahLst/>
              <a:cxnLst>
                <a:cxn ang="0">
                  <a:pos x="45" y="198"/>
                </a:cxn>
                <a:cxn ang="0">
                  <a:pos x="447" y="79"/>
                </a:cxn>
                <a:cxn ang="0">
                  <a:pos x="203" y="0"/>
                </a:cxn>
                <a:cxn ang="0">
                  <a:pos x="5" y="22"/>
                </a:cxn>
                <a:cxn ang="0">
                  <a:pos x="0" y="187"/>
                </a:cxn>
                <a:cxn ang="0">
                  <a:pos x="45" y="198"/>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w="9525">
              <a:noFill/>
              <a:round/>
              <a:headEnd/>
              <a:tailEnd/>
            </a:ln>
          </p:spPr>
          <p:txBody>
            <a:bodyPr/>
            <a:lstStyle/>
            <a:p>
              <a:endParaRPr lang="en-US"/>
            </a:p>
          </p:txBody>
        </p:sp>
        <p:sp>
          <p:nvSpPr>
            <p:cNvPr id="312675" name="Freeform 355"/>
            <p:cNvSpPr>
              <a:spLocks/>
            </p:cNvSpPr>
            <p:nvPr/>
          </p:nvSpPr>
          <p:spPr bwMode="auto">
            <a:xfrm>
              <a:off x="3926" y="3287"/>
              <a:ext cx="27" cy="105"/>
            </a:xfrm>
            <a:custGeom>
              <a:avLst/>
              <a:gdLst/>
              <a:ahLst/>
              <a:cxnLst>
                <a:cxn ang="0">
                  <a:pos x="238" y="22"/>
                </a:cxn>
                <a:cxn ang="0">
                  <a:pos x="237" y="21"/>
                </a:cxn>
                <a:cxn ang="0">
                  <a:pos x="233" y="19"/>
                </a:cxn>
                <a:cxn ang="0">
                  <a:pos x="226" y="17"/>
                </a:cxn>
                <a:cxn ang="0">
                  <a:pos x="217" y="14"/>
                </a:cxn>
                <a:cxn ang="0">
                  <a:pos x="206" y="10"/>
                </a:cxn>
                <a:cxn ang="0">
                  <a:pos x="194" y="7"/>
                </a:cxn>
                <a:cxn ang="0">
                  <a:pos x="180" y="4"/>
                </a:cxn>
                <a:cxn ang="0">
                  <a:pos x="164" y="1"/>
                </a:cxn>
                <a:cxn ang="0">
                  <a:pos x="146" y="0"/>
                </a:cxn>
                <a:cxn ang="0">
                  <a:pos x="127" y="0"/>
                </a:cxn>
                <a:cxn ang="0">
                  <a:pos x="108" y="2"/>
                </a:cxn>
                <a:cxn ang="0">
                  <a:pos x="87" y="5"/>
                </a:cxn>
                <a:cxn ang="0">
                  <a:pos x="66" y="11"/>
                </a:cxn>
                <a:cxn ang="0">
                  <a:pos x="44" y="19"/>
                </a:cxn>
                <a:cxn ang="0">
                  <a:pos x="22" y="30"/>
                </a:cxn>
                <a:cxn ang="0">
                  <a:pos x="0" y="45"/>
                </a:cxn>
                <a:cxn ang="0">
                  <a:pos x="0" y="947"/>
                </a:cxn>
                <a:cxn ang="0">
                  <a:pos x="1" y="947"/>
                </a:cxn>
                <a:cxn ang="0">
                  <a:pos x="6" y="947"/>
                </a:cxn>
                <a:cxn ang="0">
                  <a:pos x="13" y="946"/>
                </a:cxn>
                <a:cxn ang="0">
                  <a:pos x="22" y="945"/>
                </a:cxn>
                <a:cxn ang="0">
                  <a:pos x="33" y="943"/>
                </a:cxn>
                <a:cxn ang="0">
                  <a:pos x="47" y="941"/>
                </a:cxn>
                <a:cxn ang="0">
                  <a:pos x="62" y="938"/>
                </a:cxn>
                <a:cxn ang="0">
                  <a:pos x="78" y="934"/>
                </a:cxn>
                <a:cxn ang="0">
                  <a:pos x="96" y="928"/>
                </a:cxn>
                <a:cxn ang="0">
                  <a:pos x="115" y="922"/>
                </a:cxn>
                <a:cxn ang="0">
                  <a:pos x="135" y="915"/>
                </a:cxn>
                <a:cxn ang="0">
                  <a:pos x="155" y="906"/>
                </a:cxn>
                <a:cxn ang="0">
                  <a:pos x="176" y="896"/>
                </a:cxn>
                <a:cxn ang="0">
                  <a:pos x="197" y="884"/>
                </a:cxn>
                <a:cxn ang="0">
                  <a:pos x="217" y="871"/>
                </a:cxn>
                <a:cxn ang="0">
                  <a:pos x="238" y="856"/>
                </a:cxn>
                <a:cxn ang="0">
                  <a:pos x="238" y="22"/>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w="9525">
              <a:noFill/>
              <a:round/>
              <a:headEnd/>
              <a:tailEnd/>
            </a:ln>
          </p:spPr>
          <p:txBody>
            <a:bodyPr/>
            <a:lstStyle/>
            <a:p>
              <a:endParaRPr lang="en-US"/>
            </a:p>
          </p:txBody>
        </p:sp>
        <p:sp>
          <p:nvSpPr>
            <p:cNvPr id="312676" name="Freeform 356"/>
            <p:cNvSpPr>
              <a:spLocks/>
            </p:cNvSpPr>
            <p:nvPr/>
          </p:nvSpPr>
          <p:spPr bwMode="auto">
            <a:xfrm>
              <a:off x="3927" y="3288"/>
              <a:ext cx="23" cy="89"/>
            </a:xfrm>
            <a:custGeom>
              <a:avLst/>
              <a:gdLst/>
              <a:ahLst/>
              <a:cxnLst>
                <a:cxn ang="0">
                  <a:pos x="203" y="18"/>
                </a:cxn>
                <a:cxn ang="0">
                  <a:pos x="202" y="17"/>
                </a:cxn>
                <a:cxn ang="0">
                  <a:pos x="199" y="16"/>
                </a:cxn>
                <a:cxn ang="0">
                  <a:pos x="193" y="14"/>
                </a:cxn>
                <a:cxn ang="0">
                  <a:pos x="186" y="11"/>
                </a:cxn>
                <a:cxn ang="0">
                  <a:pos x="177" y="8"/>
                </a:cxn>
                <a:cxn ang="0">
                  <a:pos x="166" y="5"/>
                </a:cxn>
                <a:cxn ang="0">
                  <a:pos x="153" y="3"/>
                </a:cxn>
                <a:cxn ang="0">
                  <a:pos x="140" y="1"/>
                </a:cxn>
                <a:cxn ang="0">
                  <a:pos x="125" y="0"/>
                </a:cxn>
                <a:cxn ang="0">
                  <a:pos x="109" y="0"/>
                </a:cxn>
                <a:cxn ang="0">
                  <a:pos x="92" y="1"/>
                </a:cxn>
                <a:cxn ang="0">
                  <a:pos x="74" y="4"/>
                </a:cxn>
                <a:cxn ang="0">
                  <a:pos x="57" y="9"/>
                </a:cxn>
                <a:cxn ang="0">
                  <a:pos x="37" y="16"/>
                </a:cxn>
                <a:cxn ang="0">
                  <a:pos x="19" y="26"/>
                </a:cxn>
                <a:cxn ang="0">
                  <a:pos x="0" y="38"/>
                </a:cxn>
                <a:cxn ang="0">
                  <a:pos x="0" y="799"/>
                </a:cxn>
                <a:cxn ang="0">
                  <a:pos x="1" y="799"/>
                </a:cxn>
                <a:cxn ang="0">
                  <a:pos x="5" y="799"/>
                </a:cxn>
                <a:cxn ang="0">
                  <a:pos x="11" y="798"/>
                </a:cxn>
                <a:cxn ang="0">
                  <a:pos x="19" y="797"/>
                </a:cxn>
                <a:cxn ang="0">
                  <a:pos x="28" y="796"/>
                </a:cxn>
                <a:cxn ang="0">
                  <a:pos x="41" y="794"/>
                </a:cxn>
                <a:cxn ang="0">
                  <a:pos x="53" y="791"/>
                </a:cxn>
                <a:cxn ang="0">
                  <a:pos x="67" y="786"/>
                </a:cxn>
                <a:cxn ang="0">
                  <a:pos x="82" y="782"/>
                </a:cxn>
                <a:cxn ang="0">
                  <a:pos x="99" y="777"/>
                </a:cxn>
                <a:cxn ang="0">
                  <a:pos x="116" y="771"/>
                </a:cxn>
                <a:cxn ang="0">
                  <a:pos x="133" y="763"/>
                </a:cxn>
                <a:cxn ang="0">
                  <a:pos x="150" y="755"/>
                </a:cxn>
                <a:cxn ang="0">
                  <a:pos x="169" y="745"/>
                </a:cxn>
                <a:cxn ang="0">
                  <a:pos x="186" y="733"/>
                </a:cxn>
                <a:cxn ang="0">
                  <a:pos x="203" y="720"/>
                </a:cxn>
                <a:cxn ang="0">
                  <a:pos x="203" y="18"/>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w="9525">
              <a:noFill/>
              <a:round/>
              <a:headEnd/>
              <a:tailEnd/>
            </a:ln>
          </p:spPr>
          <p:txBody>
            <a:bodyPr/>
            <a:lstStyle/>
            <a:p>
              <a:endParaRPr lang="en-US"/>
            </a:p>
          </p:txBody>
        </p:sp>
        <p:sp>
          <p:nvSpPr>
            <p:cNvPr id="312677" name="Freeform 357"/>
            <p:cNvSpPr>
              <a:spLocks/>
            </p:cNvSpPr>
            <p:nvPr/>
          </p:nvSpPr>
          <p:spPr bwMode="auto">
            <a:xfrm>
              <a:off x="3928" y="3289"/>
              <a:ext cx="19" cy="72"/>
            </a:xfrm>
            <a:custGeom>
              <a:avLst/>
              <a:gdLst/>
              <a:ahLst/>
              <a:cxnLst>
                <a:cxn ang="0">
                  <a:pos x="171" y="15"/>
                </a:cxn>
                <a:cxn ang="0">
                  <a:pos x="170" y="15"/>
                </a:cxn>
                <a:cxn ang="0">
                  <a:pos x="167" y="13"/>
                </a:cxn>
                <a:cxn ang="0">
                  <a:pos x="163" y="11"/>
                </a:cxn>
                <a:cxn ang="0">
                  <a:pos x="157" y="9"/>
                </a:cxn>
                <a:cxn ang="0">
                  <a:pos x="149" y="7"/>
                </a:cxn>
                <a:cxn ang="0">
                  <a:pos x="139" y="4"/>
                </a:cxn>
                <a:cxn ang="0">
                  <a:pos x="129" y="2"/>
                </a:cxn>
                <a:cxn ang="0">
                  <a:pos x="118" y="0"/>
                </a:cxn>
                <a:cxn ang="0">
                  <a:pos x="105" y="0"/>
                </a:cxn>
                <a:cxn ang="0">
                  <a:pos x="92" y="0"/>
                </a:cxn>
                <a:cxn ang="0">
                  <a:pos x="77" y="1"/>
                </a:cxn>
                <a:cxn ang="0">
                  <a:pos x="63" y="3"/>
                </a:cxn>
                <a:cxn ang="0">
                  <a:pos x="48" y="7"/>
                </a:cxn>
                <a:cxn ang="0">
                  <a:pos x="31" y="13"/>
                </a:cxn>
                <a:cxn ang="0">
                  <a:pos x="16" y="22"/>
                </a:cxn>
                <a:cxn ang="0">
                  <a:pos x="0" y="32"/>
                </a:cxn>
                <a:cxn ang="0">
                  <a:pos x="0" y="650"/>
                </a:cxn>
                <a:cxn ang="0">
                  <a:pos x="1" y="650"/>
                </a:cxn>
                <a:cxn ang="0">
                  <a:pos x="4" y="650"/>
                </a:cxn>
                <a:cxn ang="0">
                  <a:pos x="9" y="649"/>
                </a:cxn>
                <a:cxn ang="0">
                  <a:pos x="16" y="648"/>
                </a:cxn>
                <a:cxn ang="0">
                  <a:pos x="24" y="647"/>
                </a:cxn>
                <a:cxn ang="0">
                  <a:pos x="34" y="645"/>
                </a:cxn>
                <a:cxn ang="0">
                  <a:pos x="45" y="642"/>
                </a:cxn>
                <a:cxn ang="0">
                  <a:pos x="57" y="640"/>
                </a:cxn>
                <a:cxn ang="0">
                  <a:pos x="69" y="636"/>
                </a:cxn>
                <a:cxn ang="0">
                  <a:pos x="82" y="632"/>
                </a:cxn>
                <a:cxn ang="0">
                  <a:pos x="97" y="627"/>
                </a:cxn>
                <a:cxn ang="0">
                  <a:pos x="112" y="621"/>
                </a:cxn>
                <a:cxn ang="0">
                  <a:pos x="126" y="614"/>
                </a:cxn>
                <a:cxn ang="0">
                  <a:pos x="141" y="606"/>
                </a:cxn>
                <a:cxn ang="0">
                  <a:pos x="157" y="595"/>
                </a:cxn>
                <a:cxn ang="0">
                  <a:pos x="171" y="585"/>
                </a:cxn>
                <a:cxn ang="0">
                  <a:pos x="171" y="15"/>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w="9525">
              <a:noFill/>
              <a:round/>
              <a:headEnd/>
              <a:tailEnd/>
            </a:ln>
          </p:spPr>
          <p:txBody>
            <a:bodyPr/>
            <a:lstStyle/>
            <a:p>
              <a:endParaRPr lang="en-US"/>
            </a:p>
          </p:txBody>
        </p:sp>
        <p:sp>
          <p:nvSpPr>
            <p:cNvPr id="312678" name="Freeform 358"/>
            <p:cNvSpPr>
              <a:spLocks/>
            </p:cNvSpPr>
            <p:nvPr/>
          </p:nvSpPr>
          <p:spPr bwMode="auto">
            <a:xfrm>
              <a:off x="3929" y="3289"/>
              <a:ext cx="15" cy="56"/>
            </a:xfrm>
            <a:custGeom>
              <a:avLst/>
              <a:gdLst/>
              <a:ahLst/>
              <a:cxnLst>
                <a:cxn ang="0">
                  <a:pos x="138" y="14"/>
                </a:cxn>
                <a:cxn ang="0">
                  <a:pos x="135" y="13"/>
                </a:cxn>
                <a:cxn ang="0">
                  <a:pos x="126" y="8"/>
                </a:cxn>
                <a:cxn ang="0">
                  <a:pos x="113" y="4"/>
                </a:cxn>
                <a:cxn ang="0">
                  <a:pos x="96" y="1"/>
                </a:cxn>
                <a:cxn ang="0">
                  <a:pos x="74" y="0"/>
                </a:cxn>
                <a:cxn ang="0">
                  <a:pos x="51" y="3"/>
                </a:cxn>
                <a:cxn ang="0">
                  <a:pos x="25" y="12"/>
                </a:cxn>
                <a:cxn ang="0">
                  <a:pos x="0" y="26"/>
                </a:cxn>
                <a:cxn ang="0">
                  <a:pos x="0" y="502"/>
                </a:cxn>
                <a:cxn ang="0">
                  <a:pos x="3" y="502"/>
                </a:cxn>
                <a:cxn ang="0">
                  <a:pos x="13" y="501"/>
                </a:cxn>
                <a:cxn ang="0">
                  <a:pos x="28" y="499"/>
                </a:cxn>
                <a:cxn ang="0">
                  <a:pos x="46" y="494"/>
                </a:cxn>
                <a:cxn ang="0">
                  <a:pos x="67" y="488"/>
                </a:cxn>
                <a:cxn ang="0">
                  <a:pos x="91" y="479"/>
                </a:cxn>
                <a:cxn ang="0">
                  <a:pos x="114" y="467"/>
                </a:cxn>
                <a:cxn ang="0">
                  <a:pos x="138" y="450"/>
                </a:cxn>
                <a:cxn ang="0">
                  <a:pos x="138" y="14"/>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w="9525">
              <a:noFill/>
              <a:round/>
              <a:headEnd/>
              <a:tailEnd/>
            </a:ln>
          </p:spPr>
          <p:txBody>
            <a:bodyPr/>
            <a:lstStyle/>
            <a:p>
              <a:endParaRPr lang="en-US"/>
            </a:p>
          </p:txBody>
        </p:sp>
        <p:sp>
          <p:nvSpPr>
            <p:cNvPr id="312679" name="Freeform 359"/>
            <p:cNvSpPr>
              <a:spLocks/>
            </p:cNvSpPr>
            <p:nvPr/>
          </p:nvSpPr>
          <p:spPr bwMode="auto">
            <a:xfrm>
              <a:off x="3929" y="3290"/>
              <a:ext cx="12" cy="40"/>
            </a:xfrm>
            <a:custGeom>
              <a:avLst/>
              <a:gdLst/>
              <a:ahLst/>
              <a:cxnLst>
                <a:cxn ang="0">
                  <a:pos x="104" y="10"/>
                </a:cxn>
                <a:cxn ang="0">
                  <a:pos x="102" y="9"/>
                </a:cxn>
                <a:cxn ang="0">
                  <a:pos x="95" y="6"/>
                </a:cxn>
                <a:cxn ang="0">
                  <a:pos x="85" y="3"/>
                </a:cxn>
                <a:cxn ang="0">
                  <a:pos x="71" y="0"/>
                </a:cxn>
                <a:cxn ang="0">
                  <a:pos x="56" y="0"/>
                </a:cxn>
                <a:cxn ang="0">
                  <a:pos x="38" y="3"/>
                </a:cxn>
                <a:cxn ang="0">
                  <a:pos x="19" y="9"/>
                </a:cxn>
                <a:cxn ang="0">
                  <a:pos x="0" y="20"/>
                </a:cxn>
                <a:cxn ang="0">
                  <a:pos x="0" y="353"/>
                </a:cxn>
                <a:cxn ang="0">
                  <a:pos x="2" y="353"/>
                </a:cxn>
                <a:cxn ang="0">
                  <a:pos x="9" y="352"/>
                </a:cxn>
                <a:cxn ang="0">
                  <a:pos x="21" y="350"/>
                </a:cxn>
                <a:cxn ang="0">
                  <a:pos x="35" y="347"/>
                </a:cxn>
                <a:cxn ang="0">
                  <a:pos x="51" y="343"/>
                </a:cxn>
                <a:cxn ang="0">
                  <a:pos x="68" y="336"/>
                </a:cxn>
                <a:cxn ang="0">
                  <a:pos x="86" y="326"/>
                </a:cxn>
                <a:cxn ang="0">
                  <a:pos x="104" y="313"/>
                </a:cxn>
                <a:cxn ang="0">
                  <a:pos x="104" y="10"/>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w="9525">
              <a:noFill/>
              <a:round/>
              <a:headEnd/>
              <a:tailEnd/>
            </a:ln>
          </p:spPr>
          <p:txBody>
            <a:bodyPr/>
            <a:lstStyle/>
            <a:p>
              <a:endParaRPr lang="en-US"/>
            </a:p>
          </p:txBody>
        </p:sp>
        <p:sp>
          <p:nvSpPr>
            <p:cNvPr id="312680" name="Freeform 360"/>
            <p:cNvSpPr>
              <a:spLocks/>
            </p:cNvSpPr>
            <p:nvPr/>
          </p:nvSpPr>
          <p:spPr bwMode="auto">
            <a:xfrm>
              <a:off x="3930" y="3291"/>
              <a:ext cx="8" cy="23"/>
            </a:xfrm>
            <a:custGeom>
              <a:avLst/>
              <a:gdLst/>
              <a:ahLst/>
              <a:cxnLst>
                <a:cxn ang="0">
                  <a:pos x="72" y="6"/>
                </a:cxn>
                <a:cxn ang="0">
                  <a:pos x="69" y="5"/>
                </a:cxn>
                <a:cxn ang="0">
                  <a:pos x="65" y="4"/>
                </a:cxn>
                <a:cxn ang="0">
                  <a:pos x="58" y="2"/>
                </a:cxn>
                <a:cxn ang="0">
                  <a:pos x="49" y="0"/>
                </a:cxn>
                <a:cxn ang="0">
                  <a:pos x="39" y="0"/>
                </a:cxn>
                <a:cxn ang="0">
                  <a:pos x="27" y="1"/>
                </a:cxn>
                <a:cxn ang="0">
                  <a:pos x="13" y="6"/>
                </a:cxn>
                <a:cxn ang="0">
                  <a:pos x="0" y="13"/>
                </a:cxn>
                <a:cxn ang="0">
                  <a:pos x="0" y="204"/>
                </a:cxn>
                <a:cxn ang="0">
                  <a:pos x="2" y="204"/>
                </a:cxn>
                <a:cxn ang="0">
                  <a:pos x="6" y="203"/>
                </a:cxn>
                <a:cxn ang="0">
                  <a:pos x="15" y="202"/>
                </a:cxn>
                <a:cxn ang="0">
                  <a:pos x="24" y="200"/>
                </a:cxn>
                <a:cxn ang="0">
                  <a:pos x="35" y="197"/>
                </a:cxn>
                <a:cxn ang="0">
                  <a:pos x="47" y="192"/>
                </a:cxn>
                <a:cxn ang="0">
                  <a:pos x="59" y="185"/>
                </a:cxn>
                <a:cxn ang="0">
                  <a:pos x="72" y="177"/>
                </a:cxn>
                <a:cxn ang="0">
                  <a:pos x="72" y="6"/>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w="9525">
              <a:noFill/>
              <a:round/>
              <a:headEnd/>
              <a:tailEnd/>
            </a:ln>
          </p:spPr>
          <p:txBody>
            <a:bodyPr/>
            <a:lstStyle/>
            <a:p>
              <a:endParaRPr lang="en-US"/>
            </a:p>
          </p:txBody>
        </p:sp>
        <p:sp>
          <p:nvSpPr>
            <p:cNvPr id="312681" name="Freeform 361"/>
            <p:cNvSpPr>
              <a:spLocks/>
            </p:cNvSpPr>
            <p:nvPr/>
          </p:nvSpPr>
          <p:spPr bwMode="auto">
            <a:xfrm>
              <a:off x="4025" y="3357"/>
              <a:ext cx="12" cy="11"/>
            </a:xfrm>
            <a:custGeom>
              <a:avLst/>
              <a:gdLst/>
              <a:ahLst/>
              <a:cxnLst>
                <a:cxn ang="0">
                  <a:pos x="52" y="104"/>
                </a:cxn>
                <a:cxn ang="0">
                  <a:pos x="62" y="103"/>
                </a:cxn>
                <a:cxn ang="0">
                  <a:pos x="73" y="100"/>
                </a:cxn>
                <a:cxn ang="0">
                  <a:pos x="81" y="95"/>
                </a:cxn>
                <a:cxn ang="0">
                  <a:pos x="89" y="89"/>
                </a:cxn>
                <a:cxn ang="0">
                  <a:pos x="95" y="81"/>
                </a:cxn>
                <a:cxn ang="0">
                  <a:pos x="100" y="72"/>
                </a:cxn>
                <a:cxn ang="0">
                  <a:pos x="103" y="62"/>
                </a:cxn>
                <a:cxn ang="0">
                  <a:pos x="104" y="52"/>
                </a:cxn>
                <a:cxn ang="0">
                  <a:pos x="103" y="41"/>
                </a:cxn>
                <a:cxn ang="0">
                  <a:pos x="100" y="31"/>
                </a:cxn>
                <a:cxn ang="0">
                  <a:pos x="95" y="22"/>
                </a:cxn>
                <a:cxn ang="0">
                  <a:pos x="89" y="15"/>
                </a:cxn>
                <a:cxn ang="0">
                  <a:pos x="81" y="8"/>
                </a:cxn>
                <a:cxn ang="0">
                  <a:pos x="73" y="4"/>
                </a:cxn>
                <a:cxn ang="0">
                  <a:pos x="62" y="1"/>
                </a:cxn>
                <a:cxn ang="0">
                  <a:pos x="52" y="0"/>
                </a:cxn>
                <a:cxn ang="0">
                  <a:pos x="42" y="1"/>
                </a:cxn>
                <a:cxn ang="0">
                  <a:pos x="32" y="4"/>
                </a:cxn>
                <a:cxn ang="0">
                  <a:pos x="24" y="8"/>
                </a:cxn>
                <a:cxn ang="0">
                  <a:pos x="16" y="15"/>
                </a:cxn>
                <a:cxn ang="0">
                  <a:pos x="9" y="22"/>
                </a:cxn>
                <a:cxn ang="0">
                  <a:pos x="4" y="31"/>
                </a:cxn>
                <a:cxn ang="0">
                  <a:pos x="1" y="41"/>
                </a:cxn>
                <a:cxn ang="0">
                  <a:pos x="0" y="52"/>
                </a:cxn>
                <a:cxn ang="0">
                  <a:pos x="1" y="62"/>
                </a:cxn>
                <a:cxn ang="0">
                  <a:pos x="4" y="72"/>
                </a:cxn>
                <a:cxn ang="0">
                  <a:pos x="9" y="81"/>
                </a:cxn>
                <a:cxn ang="0">
                  <a:pos x="16" y="89"/>
                </a:cxn>
                <a:cxn ang="0">
                  <a:pos x="24" y="95"/>
                </a:cxn>
                <a:cxn ang="0">
                  <a:pos x="32" y="100"/>
                </a:cxn>
                <a:cxn ang="0">
                  <a:pos x="42" y="103"/>
                </a:cxn>
                <a:cxn ang="0">
                  <a:pos x="52" y="104"/>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w="9525">
              <a:noFill/>
              <a:round/>
              <a:headEnd/>
              <a:tailEnd/>
            </a:ln>
          </p:spPr>
          <p:txBody>
            <a:bodyPr/>
            <a:lstStyle/>
            <a:p>
              <a:endParaRPr lang="en-US"/>
            </a:p>
          </p:txBody>
        </p:sp>
        <p:sp>
          <p:nvSpPr>
            <p:cNvPr id="312682" name="Freeform 362"/>
            <p:cNvSpPr>
              <a:spLocks/>
            </p:cNvSpPr>
            <p:nvPr/>
          </p:nvSpPr>
          <p:spPr bwMode="auto">
            <a:xfrm>
              <a:off x="3990" y="3357"/>
              <a:ext cx="6" cy="6"/>
            </a:xfrm>
            <a:custGeom>
              <a:avLst/>
              <a:gdLst/>
              <a:ahLst/>
              <a:cxnLst>
                <a:cxn ang="0">
                  <a:pos x="25" y="52"/>
                </a:cxn>
                <a:cxn ang="0">
                  <a:pos x="35" y="50"/>
                </a:cxn>
                <a:cxn ang="0">
                  <a:pos x="44" y="44"/>
                </a:cxn>
                <a:cxn ang="0">
                  <a:pos x="50" y="36"/>
                </a:cxn>
                <a:cxn ang="0">
                  <a:pos x="52" y="25"/>
                </a:cxn>
                <a:cxn ang="0">
                  <a:pos x="50" y="15"/>
                </a:cxn>
                <a:cxn ang="0">
                  <a:pos x="44" y="7"/>
                </a:cxn>
                <a:cxn ang="0">
                  <a:pos x="35" y="2"/>
                </a:cxn>
                <a:cxn ang="0">
                  <a:pos x="25" y="0"/>
                </a:cxn>
                <a:cxn ang="0">
                  <a:pos x="15" y="2"/>
                </a:cxn>
                <a:cxn ang="0">
                  <a:pos x="7" y="7"/>
                </a:cxn>
                <a:cxn ang="0">
                  <a:pos x="2" y="15"/>
                </a:cxn>
                <a:cxn ang="0">
                  <a:pos x="0" y="25"/>
                </a:cxn>
                <a:cxn ang="0">
                  <a:pos x="2" y="36"/>
                </a:cxn>
                <a:cxn ang="0">
                  <a:pos x="7" y="44"/>
                </a:cxn>
                <a:cxn ang="0">
                  <a:pos x="15" y="50"/>
                </a:cxn>
                <a:cxn ang="0">
                  <a:pos x="25" y="52"/>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w="9525">
              <a:noFill/>
              <a:round/>
              <a:headEnd/>
              <a:tailEnd/>
            </a:ln>
          </p:spPr>
          <p:txBody>
            <a:bodyPr/>
            <a:lstStyle/>
            <a:p>
              <a:endParaRPr lang="en-US"/>
            </a:p>
          </p:txBody>
        </p:sp>
        <p:sp>
          <p:nvSpPr>
            <p:cNvPr id="312683" name="Freeform 363"/>
            <p:cNvSpPr>
              <a:spLocks/>
            </p:cNvSpPr>
            <p:nvPr/>
          </p:nvSpPr>
          <p:spPr bwMode="auto">
            <a:xfrm>
              <a:off x="4000" y="3357"/>
              <a:ext cx="5" cy="6"/>
            </a:xfrm>
            <a:custGeom>
              <a:avLst/>
              <a:gdLst/>
              <a:ahLst/>
              <a:cxnLst>
                <a:cxn ang="0">
                  <a:pos x="27" y="52"/>
                </a:cxn>
                <a:cxn ang="0">
                  <a:pos x="37" y="50"/>
                </a:cxn>
                <a:cxn ang="0">
                  <a:pos x="45" y="45"/>
                </a:cxn>
                <a:cxn ang="0">
                  <a:pos x="50" y="37"/>
                </a:cxn>
                <a:cxn ang="0">
                  <a:pos x="52" y="26"/>
                </a:cxn>
                <a:cxn ang="0">
                  <a:pos x="50" y="16"/>
                </a:cxn>
                <a:cxn ang="0">
                  <a:pos x="45" y="8"/>
                </a:cxn>
                <a:cxn ang="0">
                  <a:pos x="37" y="2"/>
                </a:cxn>
                <a:cxn ang="0">
                  <a:pos x="27" y="0"/>
                </a:cxn>
                <a:cxn ang="0">
                  <a:pos x="17" y="2"/>
                </a:cxn>
                <a:cxn ang="0">
                  <a:pos x="8" y="8"/>
                </a:cxn>
                <a:cxn ang="0">
                  <a:pos x="2" y="16"/>
                </a:cxn>
                <a:cxn ang="0">
                  <a:pos x="0" y="26"/>
                </a:cxn>
                <a:cxn ang="0">
                  <a:pos x="2" y="37"/>
                </a:cxn>
                <a:cxn ang="0">
                  <a:pos x="8" y="45"/>
                </a:cxn>
                <a:cxn ang="0">
                  <a:pos x="17" y="50"/>
                </a:cxn>
                <a:cxn ang="0">
                  <a:pos x="27" y="52"/>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w="9525">
              <a:noFill/>
              <a:round/>
              <a:headEnd/>
              <a:tailEnd/>
            </a:ln>
          </p:spPr>
          <p:txBody>
            <a:bodyPr/>
            <a:lstStyle/>
            <a:p>
              <a:endParaRPr lang="en-US"/>
            </a:p>
          </p:txBody>
        </p:sp>
        <p:sp>
          <p:nvSpPr>
            <p:cNvPr id="312684" name="Freeform 364"/>
            <p:cNvSpPr>
              <a:spLocks/>
            </p:cNvSpPr>
            <p:nvPr/>
          </p:nvSpPr>
          <p:spPr bwMode="auto">
            <a:xfrm>
              <a:off x="3961" y="3278"/>
              <a:ext cx="16" cy="79"/>
            </a:xfrm>
            <a:custGeom>
              <a:avLst/>
              <a:gdLst/>
              <a:ahLst/>
              <a:cxnLst>
                <a:cxn ang="0">
                  <a:pos x="46" y="14"/>
                </a:cxn>
                <a:cxn ang="0">
                  <a:pos x="42" y="29"/>
                </a:cxn>
                <a:cxn ang="0">
                  <a:pos x="32" y="68"/>
                </a:cxn>
                <a:cxn ang="0">
                  <a:pos x="18" y="132"/>
                </a:cxn>
                <a:cxn ang="0">
                  <a:pos x="7" y="217"/>
                </a:cxn>
                <a:cxn ang="0">
                  <a:pos x="0" y="319"/>
                </a:cxn>
                <a:cxn ang="0">
                  <a:pos x="1" y="438"/>
                </a:cxn>
                <a:cxn ang="0">
                  <a:pos x="13" y="570"/>
                </a:cxn>
                <a:cxn ang="0">
                  <a:pos x="41" y="712"/>
                </a:cxn>
                <a:cxn ang="0">
                  <a:pos x="143" y="707"/>
                </a:cxn>
                <a:cxn ang="0">
                  <a:pos x="139" y="685"/>
                </a:cxn>
                <a:cxn ang="0">
                  <a:pos x="128" y="628"/>
                </a:cxn>
                <a:cxn ang="0">
                  <a:pos x="116" y="543"/>
                </a:cxn>
                <a:cxn ang="0">
                  <a:pos x="105" y="439"/>
                </a:cxn>
                <a:cxn ang="0">
                  <a:pos x="99" y="324"/>
                </a:cxn>
                <a:cxn ang="0">
                  <a:pos x="102" y="209"/>
                </a:cxn>
                <a:cxn ang="0">
                  <a:pos x="117" y="100"/>
                </a:cxn>
                <a:cxn ang="0">
                  <a:pos x="148" y="8"/>
                </a:cxn>
                <a:cxn ang="0">
                  <a:pos x="148" y="7"/>
                </a:cxn>
                <a:cxn ang="0">
                  <a:pos x="148" y="5"/>
                </a:cxn>
                <a:cxn ang="0">
                  <a:pos x="146" y="3"/>
                </a:cxn>
                <a:cxn ang="0">
                  <a:pos x="140" y="0"/>
                </a:cxn>
                <a:cxn ang="0">
                  <a:pos x="127" y="0"/>
                </a:cxn>
                <a:cxn ang="0">
                  <a:pos x="109" y="1"/>
                </a:cxn>
                <a:cxn ang="0">
                  <a:pos x="83" y="6"/>
                </a:cxn>
                <a:cxn ang="0">
                  <a:pos x="46" y="14"/>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w="9525">
              <a:noFill/>
              <a:round/>
              <a:headEnd/>
              <a:tailEnd/>
            </a:ln>
          </p:spPr>
          <p:txBody>
            <a:bodyPr/>
            <a:lstStyle/>
            <a:p>
              <a:endParaRPr lang="en-US"/>
            </a:p>
          </p:txBody>
        </p:sp>
        <p:sp>
          <p:nvSpPr>
            <p:cNvPr id="312685" name="Freeform 365"/>
            <p:cNvSpPr>
              <a:spLocks/>
            </p:cNvSpPr>
            <p:nvPr/>
          </p:nvSpPr>
          <p:spPr bwMode="auto">
            <a:xfrm>
              <a:off x="4045" y="3268"/>
              <a:ext cx="23" cy="88"/>
            </a:xfrm>
            <a:custGeom>
              <a:avLst/>
              <a:gdLst/>
              <a:ahLst/>
              <a:cxnLst>
                <a:cxn ang="0">
                  <a:pos x="201" y="5"/>
                </a:cxn>
                <a:cxn ang="0">
                  <a:pos x="196" y="10"/>
                </a:cxn>
                <a:cxn ang="0">
                  <a:pos x="183" y="31"/>
                </a:cxn>
                <a:cxn ang="0">
                  <a:pos x="165" y="73"/>
                </a:cxn>
                <a:cxn ang="0">
                  <a:pos x="148" y="140"/>
                </a:cxn>
                <a:cxn ang="0">
                  <a:pos x="134" y="240"/>
                </a:cxn>
                <a:cxn ang="0">
                  <a:pos x="127" y="379"/>
                </a:cxn>
                <a:cxn ang="0">
                  <a:pos x="131" y="561"/>
                </a:cxn>
                <a:cxn ang="0">
                  <a:pos x="150" y="795"/>
                </a:cxn>
                <a:cxn ang="0">
                  <a:pos x="37" y="795"/>
                </a:cxn>
                <a:cxn ang="0">
                  <a:pos x="33" y="771"/>
                </a:cxn>
                <a:cxn ang="0">
                  <a:pos x="24" y="707"/>
                </a:cxn>
                <a:cxn ang="0">
                  <a:pos x="13" y="611"/>
                </a:cxn>
                <a:cxn ang="0">
                  <a:pos x="3" y="493"/>
                </a:cxn>
                <a:cxn ang="0">
                  <a:pos x="0" y="363"/>
                </a:cxn>
                <a:cxn ang="0">
                  <a:pos x="7" y="231"/>
                </a:cxn>
                <a:cxn ang="0">
                  <a:pos x="28" y="107"/>
                </a:cxn>
                <a:cxn ang="0">
                  <a:pos x="66" y="0"/>
                </a:cxn>
                <a:cxn ang="0">
                  <a:pos x="201" y="5"/>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w="9525">
              <a:noFill/>
              <a:round/>
              <a:headEnd/>
              <a:tailEnd/>
            </a:ln>
          </p:spPr>
          <p:txBody>
            <a:bodyPr/>
            <a:lstStyle/>
            <a:p>
              <a:endParaRPr lang="en-US"/>
            </a:p>
          </p:txBody>
        </p:sp>
        <p:sp>
          <p:nvSpPr>
            <p:cNvPr id="312686" name="Freeform 366"/>
            <p:cNvSpPr>
              <a:spLocks/>
            </p:cNvSpPr>
            <p:nvPr/>
          </p:nvSpPr>
          <p:spPr bwMode="auto">
            <a:xfrm>
              <a:off x="3961" y="3282"/>
              <a:ext cx="15" cy="69"/>
            </a:xfrm>
            <a:custGeom>
              <a:avLst/>
              <a:gdLst/>
              <a:ahLst/>
              <a:cxnLst>
                <a:cxn ang="0">
                  <a:pos x="41" y="12"/>
                </a:cxn>
                <a:cxn ang="0">
                  <a:pos x="37" y="24"/>
                </a:cxn>
                <a:cxn ang="0">
                  <a:pos x="29" y="59"/>
                </a:cxn>
                <a:cxn ang="0">
                  <a:pos x="18" y="115"/>
                </a:cxn>
                <a:cxn ang="0">
                  <a:pos x="6" y="189"/>
                </a:cxn>
                <a:cxn ang="0">
                  <a:pos x="0" y="279"/>
                </a:cxn>
                <a:cxn ang="0">
                  <a:pos x="1" y="382"/>
                </a:cxn>
                <a:cxn ang="0">
                  <a:pos x="11" y="497"/>
                </a:cxn>
                <a:cxn ang="0">
                  <a:pos x="36" y="622"/>
                </a:cxn>
                <a:cxn ang="0">
                  <a:pos x="124" y="617"/>
                </a:cxn>
                <a:cxn ang="0">
                  <a:pos x="120" y="598"/>
                </a:cxn>
                <a:cxn ang="0">
                  <a:pos x="112" y="548"/>
                </a:cxn>
                <a:cxn ang="0">
                  <a:pos x="101" y="473"/>
                </a:cxn>
                <a:cxn ang="0">
                  <a:pos x="92" y="382"/>
                </a:cxn>
                <a:cxn ang="0">
                  <a:pos x="87" y="282"/>
                </a:cxn>
                <a:cxn ang="0">
                  <a:pos x="89" y="182"/>
                </a:cxn>
                <a:cxn ang="0">
                  <a:pos x="102" y="87"/>
                </a:cxn>
                <a:cxn ang="0">
                  <a:pos x="129" y="7"/>
                </a:cxn>
                <a:cxn ang="0">
                  <a:pos x="129" y="6"/>
                </a:cxn>
                <a:cxn ang="0">
                  <a:pos x="129" y="4"/>
                </a:cxn>
                <a:cxn ang="0">
                  <a:pos x="127" y="2"/>
                </a:cxn>
                <a:cxn ang="0">
                  <a:pos x="122" y="0"/>
                </a:cxn>
                <a:cxn ang="0">
                  <a:pos x="112" y="0"/>
                </a:cxn>
                <a:cxn ang="0">
                  <a:pos x="96" y="1"/>
                </a:cxn>
                <a:cxn ang="0">
                  <a:pos x="72" y="5"/>
                </a:cxn>
                <a:cxn ang="0">
                  <a:pos x="41" y="12"/>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w="9525">
              <a:noFill/>
              <a:round/>
              <a:headEnd/>
              <a:tailEnd/>
            </a:ln>
          </p:spPr>
          <p:txBody>
            <a:bodyPr/>
            <a:lstStyle/>
            <a:p>
              <a:endParaRPr lang="en-US"/>
            </a:p>
          </p:txBody>
        </p:sp>
        <p:sp>
          <p:nvSpPr>
            <p:cNvPr id="312687" name="Freeform 367"/>
            <p:cNvSpPr>
              <a:spLocks/>
            </p:cNvSpPr>
            <p:nvPr/>
          </p:nvSpPr>
          <p:spPr bwMode="auto">
            <a:xfrm>
              <a:off x="3962" y="3287"/>
              <a:ext cx="12" cy="59"/>
            </a:xfrm>
            <a:custGeom>
              <a:avLst/>
              <a:gdLst/>
              <a:ahLst/>
              <a:cxnLst>
                <a:cxn ang="0">
                  <a:pos x="35" y="10"/>
                </a:cxn>
                <a:cxn ang="0">
                  <a:pos x="32" y="20"/>
                </a:cxn>
                <a:cxn ang="0">
                  <a:pos x="24" y="50"/>
                </a:cxn>
                <a:cxn ang="0">
                  <a:pos x="15" y="98"/>
                </a:cxn>
                <a:cxn ang="0">
                  <a:pos x="5" y="160"/>
                </a:cxn>
                <a:cxn ang="0">
                  <a:pos x="0" y="237"/>
                </a:cxn>
                <a:cxn ang="0">
                  <a:pos x="1" y="326"/>
                </a:cxn>
                <a:cxn ang="0">
                  <a:pos x="10" y="424"/>
                </a:cxn>
                <a:cxn ang="0">
                  <a:pos x="31" y="531"/>
                </a:cxn>
                <a:cxn ang="0">
                  <a:pos x="106" y="525"/>
                </a:cxn>
                <a:cxn ang="0">
                  <a:pos x="103" y="510"/>
                </a:cxn>
                <a:cxn ang="0">
                  <a:pos x="96" y="467"/>
                </a:cxn>
                <a:cxn ang="0">
                  <a:pos x="87" y="404"/>
                </a:cxn>
                <a:cxn ang="0">
                  <a:pos x="79" y="326"/>
                </a:cxn>
                <a:cxn ang="0">
                  <a:pos x="74" y="241"/>
                </a:cxn>
                <a:cxn ang="0">
                  <a:pos x="76" y="155"/>
                </a:cxn>
                <a:cxn ang="0">
                  <a:pos x="87" y="74"/>
                </a:cxn>
                <a:cxn ang="0">
                  <a:pos x="110" y="6"/>
                </a:cxn>
                <a:cxn ang="0">
                  <a:pos x="110" y="5"/>
                </a:cxn>
                <a:cxn ang="0">
                  <a:pos x="110" y="4"/>
                </a:cxn>
                <a:cxn ang="0">
                  <a:pos x="108" y="2"/>
                </a:cxn>
                <a:cxn ang="0">
                  <a:pos x="104" y="0"/>
                </a:cxn>
                <a:cxn ang="0">
                  <a:pos x="95" y="0"/>
                </a:cxn>
                <a:cxn ang="0">
                  <a:pos x="82" y="1"/>
                </a:cxn>
                <a:cxn ang="0">
                  <a:pos x="62" y="4"/>
                </a:cxn>
                <a:cxn ang="0">
                  <a:pos x="35" y="10"/>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w="9525">
              <a:noFill/>
              <a:round/>
              <a:headEnd/>
              <a:tailEnd/>
            </a:ln>
          </p:spPr>
          <p:txBody>
            <a:bodyPr/>
            <a:lstStyle/>
            <a:p>
              <a:endParaRPr lang="en-US"/>
            </a:p>
          </p:txBody>
        </p:sp>
        <p:sp>
          <p:nvSpPr>
            <p:cNvPr id="312688" name="Freeform 368"/>
            <p:cNvSpPr>
              <a:spLocks/>
            </p:cNvSpPr>
            <p:nvPr/>
          </p:nvSpPr>
          <p:spPr bwMode="auto">
            <a:xfrm>
              <a:off x="3963" y="3292"/>
              <a:ext cx="10" cy="48"/>
            </a:xfrm>
            <a:custGeom>
              <a:avLst/>
              <a:gdLst/>
              <a:ahLst/>
              <a:cxnLst>
                <a:cxn ang="0">
                  <a:pos x="29" y="8"/>
                </a:cxn>
                <a:cxn ang="0">
                  <a:pos x="26" y="16"/>
                </a:cxn>
                <a:cxn ang="0">
                  <a:pos x="20" y="42"/>
                </a:cxn>
                <a:cxn ang="0">
                  <a:pos x="12" y="81"/>
                </a:cxn>
                <a:cxn ang="0">
                  <a:pos x="4" y="133"/>
                </a:cxn>
                <a:cxn ang="0">
                  <a:pos x="0" y="196"/>
                </a:cxn>
                <a:cxn ang="0">
                  <a:pos x="0" y="270"/>
                </a:cxn>
                <a:cxn ang="0">
                  <a:pos x="9" y="351"/>
                </a:cxn>
                <a:cxn ang="0">
                  <a:pos x="25" y="438"/>
                </a:cxn>
                <a:cxn ang="0">
                  <a:pos x="88" y="435"/>
                </a:cxn>
                <a:cxn ang="0">
                  <a:pos x="85" y="422"/>
                </a:cxn>
                <a:cxn ang="0">
                  <a:pos x="79" y="386"/>
                </a:cxn>
                <a:cxn ang="0">
                  <a:pos x="72" y="334"/>
                </a:cxn>
                <a:cxn ang="0">
                  <a:pos x="65" y="270"/>
                </a:cxn>
                <a:cxn ang="0">
                  <a:pos x="61" y="199"/>
                </a:cxn>
                <a:cxn ang="0">
                  <a:pos x="63" y="129"/>
                </a:cxn>
                <a:cxn ang="0">
                  <a:pos x="73" y="61"/>
                </a:cxn>
                <a:cxn ang="0">
                  <a:pos x="92" y="5"/>
                </a:cxn>
                <a:cxn ang="0">
                  <a:pos x="92" y="4"/>
                </a:cxn>
                <a:cxn ang="0">
                  <a:pos x="92" y="3"/>
                </a:cxn>
                <a:cxn ang="0">
                  <a:pos x="90" y="1"/>
                </a:cxn>
                <a:cxn ang="0">
                  <a:pos x="87" y="0"/>
                </a:cxn>
                <a:cxn ang="0">
                  <a:pos x="80" y="0"/>
                </a:cxn>
                <a:cxn ang="0">
                  <a:pos x="68" y="0"/>
                </a:cxn>
                <a:cxn ang="0">
                  <a:pos x="51" y="3"/>
                </a:cxn>
                <a:cxn ang="0">
                  <a:pos x="29" y="8"/>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w="9525">
              <a:noFill/>
              <a:round/>
              <a:headEnd/>
              <a:tailEnd/>
            </a:ln>
          </p:spPr>
          <p:txBody>
            <a:bodyPr/>
            <a:lstStyle/>
            <a:p>
              <a:endParaRPr lang="en-US"/>
            </a:p>
          </p:txBody>
        </p:sp>
        <p:sp>
          <p:nvSpPr>
            <p:cNvPr id="312689" name="Freeform 369"/>
            <p:cNvSpPr>
              <a:spLocks/>
            </p:cNvSpPr>
            <p:nvPr/>
          </p:nvSpPr>
          <p:spPr bwMode="auto">
            <a:xfrm>
              <a:off x="3963" y="3296"/>
              <a:ext cx="8" cy="39"/>
            </a:xfrm>
            <a:custGeom>
              <a:avLst/>
              <a:gdLst/>
              <a:ahLst/>
              <a:cxnLst>
                <a:cxn ang="0">
                  <a:pos x="23" y="7"/>
                </a:cxn>
                <a:cxn ang="0">
                  <a:pos x="21" y="14"/>
                </a:cxn>
                <a:cxn ang="0">
                  <a:pos x="16" y="33"/>
                </a:cxn>
                <a:cxn ang="0">
                  <a:pos x="10" y="64"/>
                </a:cxn>
                <a:cxn ang="0">
                  <a:pos x="4" y="105"/>
                </a:cxn>
                <a:cxn ang="0">
                  <a:pos x="0" y="155"/>
                </a:cxn>
                <a:cxn ang="0">
                  <a:pos x="0" y="213"/>
                </a:cxn>
                <a:cxn ang="0">
                  <a:pos x="7" y="278"/>
                </a:cxn>
                <a:cxn ang="0">
                  <a:pos x="20" y="347"/>
                </a:cxn>
                <a:cxn ang="0">
                  <a:pos x="70" y="344"/>
                </a:cxn>
                <a:cxn ang="0">
                  <a:pos x="68" y="334"/>
                </a:cxn>
                <a:cxn ang="0">
                  <a:pos x="63" y="305"/>
                </a:cxn>
                <a:cxn ang="0">
                  <a:pos x="56" y="265"/>
                </a:cxn>
                <a:cxn ang="0">
                  <a:pos x="51" y="213"/>
                </a:cxn>
                <a:cxn ang="0">
                  <a:pos x="48" y="158"/>
                </a:cxn>
                <a:cxn ang="0">
                  <a:pos x="50" y="101"/>
                </a:cxn>
                <a:cxn ang="0">
                  <a:pos x="57" y="49"/>
                </a:cxn>
                <a:cxn ang="0">
                  <a:pos x="73" y="4"/>
                </a:cxn>
                <a:cxn ang="0">
                  <a:pos x="73" y="4"/>
                </a:cxn>
                <a:cxn ang="0">
                  <a:pos x="73" y="2"/>
                </a:cxn>
                <a:cxn ang="0">
                  <a:pos x="72" y="1"/>
                </a:cxn>
                <a:cxn ang="0">
                  <a:pos x="69" y="0"/>
                </a:cxn>
                <a:cxn ang="0">
                  <a:pos x="63" y="0"/>
                </a:cxn>
                <a:cxn ang="0">
                  <a:pos x="53" y="1"/>
                </a:cxn>
                <a:cxn ang="0">
                  <a:pos x="41" y="3"/>
                </a:cxn>
                <a:cxn ang="0">
                  <a:pos x="23" y="7"/>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w="9525">
              <a:noFill/>
              <a:round/>
              <a:headEnd/>
              <a:tailEnd/>
            </a:ln>
          </p:spPr>
          <p:txBody>
            <a:bodyPr/>
            <a:lstStyle/>
            <a:p>
              <a:endParaRPr lang="en-US"/>
            </a:p>
          </p:txBody>
        </p:sp>
        <p:sp>
          <p:nvSpPr>
            <p:cNvPr id="312690" name="Freeform 370"/>
            <p:cNvSpPr>
              <a:spLocks/>
            </p:cNvSpPr>
            <p:nvPr/>
          </p:nvSpPr>
          <p:spPr bwMode="auto">
            <a:xfrm>
              <a:off x="3964" y="3301"/>
              <a:ext cx="6" cy="28"/>
            </a:xfrm>
            <a:custGeom>
              <a:avLst/>
              <a:gdLst/>
              <a:ahLst/>
              <a:cxnLst>
                <a:cxn ang="0">
                  <a:pos x="16" y="5"/>
                </a:cxn>
                <a:cxn ang="0">
                  <a:pos x="15" y="10"/>
                </a:cxn>
                <a:cxn ang="0">
                  <a:pos x="11" y="24"/>
                </a:cxn>
                <a:cxn ang="0">
                  <a:pos x="6" y="47"/>
                </a:cxn>
                <a:cxn ang="0">
                  <a:pos x="2" y="77"/>
                </a:cxn>
                <a:cxn ang="0">
                  <a:pos x="0" y="115"/>
                </a:cxn>
                <a:cxn ang="0">
                  <a:pos x="0" y="157"/>
                </a:cxn>
                <a:cxn ang="0">
                  <a:pos x="4" y="205"/>
                </a:cxn>
                <a:cxn ang="0">
                  <a:pos x="14" y="256"/>
                </a:cxn>
                <a:cxn ang="0">
                  <a:pos x="50" y="254"/>
                </a:cxn>
                <a:cxn ang="0">
                  <a:pos x="49" y="247"/>
                </a:cxn>
                <a:cxn ang="0">
                  <a:pos x="45" y="226"/>
                </a:cxn>
                <a:cxn ang="0">
                  <a:pos x="41" y="195"/>
                </a:cxn>
                <a:cxn ang="0">
                  <a:pos x="37" y="157"/>
                </a:cxn>
                <a:cxn ang="0">
                  <a:pos x="35" y="116"/>
                </a:cxn>
                <a:cxn ang="0">
                  <a:pos x="36" y="74"/>
                </a:cxn>
                <a:cxn ang="0">
                  <a:pos x="41" y="35"/>
                </a:cxn>
                <a:cxn ang="0">
                  <a:pos x="52" y="3"/>
                </a:cxn>
                <a:cxn ang="0">
                  <a:pos x="52" y="3"/>
                </a:cxn>
                <a:cxn ang="0">
                  <a:pos x="52" y="2"/>
                </a:cxn>
                <a:cxn ang="0">
                  <a:pos x="51" y="1"/>
                </a:cxn>
                <a:cxn ang="0">
                  <a:pos x="49" y="0"/>
                </a:cxn>
                <a:cxn ang="0">
                  <a:pos x="45" y="0"/>
                </a:cxn>
                <a:cxn ang="0">
                  <a:pos x="39" y="0"/>
                </a:cxn>
                <a:cxn ang="0">
                  <a:pos x="29" y="2"/>
                </a:cxn>
                <a:cxn ang="0">
                  <a:pos x="16" y="5"/>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w="9525">
              <a:noFill/>
              <a:round/>
              <a:headEnd/>
              <a:tailEnd/>
            </a:ln>
          </p:spPr>
          <p:txBody>
            <a:bodyPr/>
            <a:lstStyle/>
            <a:p>
              <a:endParaRPr lang="en-US"/>
            </a:p>
          </p:txBody>
        </p:sp>
        <p:sp>
          <p:nvSpPr>
            <p:cNvPr id="312691" name="Freeform 371"/>
            <p:cNvSpPr>
              <a:spLocks/>
            </p:cNvSpPr>
            <p:nvPr/>
          </p:nvSpPr>
          <p:spPr bwMode="auto">
            <a:xfrm>
              <a:off x="4046" y="3273"/>
              <a:ext cx="20" cy="77"/>
            </a:xfrm>
            <a:custGeom>
              <a:avLst/>
              <a:gdLst/>
              <a:ahLst/>
              <a:cxnLst>
                <a:cxn ang="0">
                  <a:pos x="176" y="5"/>
                </a:cxn>
                <a:cxn ang="0">
                  <a:pos x="172" y="10"/>
                </a:cxn>
                <a:cxn ang="0">
                  <a:pos x="159" y="28"/>
                </a:cxn>
                <a:cxn ang="0">
                  <a:pos x="144" y="63"/>
                </a:cxn>
                <a:cxn ang="0">
                  <a:pos x="129" y="123"/>
                </a:cxn>
                <a:cxn ang="0">
                  <a:pos x="117" y="210"/>
                </a:cxn>
                <a:cxn ang="0">
                  <a:pos x="110" y="331"/>
                </a:cxn>
                <a:cxn ang="0">
                  <a:pos x="115" y="490"/>
                </a:cxn>
                <a:cxn ang="0">
                  <a:pos x="131" y="693"/>
                </a:cxn>
                <a:cxn ang="0">
                  <a:pos x="32" y="693"/>
                </a:cxn>
                <a:cxn ang="0">
                  <a:pos x="29" y="673"/>
                </a:cxn>
                <a:cxn ang="0">
                  <a:pos x="20" y="617"/>
                </a:cxn>
                <a:cxn ang="0">
                  <a:pos x="11" y="533"/>
                </a:cxn>
                <a:cxn ang="0">
                  <a:pos x="3" y="430"/>
                </a:cxn>
                <a:cxn ang="0">
                  <a:pos x="0" y="317"/>
                </a:cxn>
                <a:cxn ang="0">
                  <a:pos x="6" y="202"/>
                </a:cxn>
                <a:cxn ang="0">
                  <a:pos x="23" y="93"/>
                </a:cxn>
                <a:cxn ang="0">
                  <a:pos x="57" y="0"/>
                </a:cxn>
                <a:cxn ang="0">
                  <a:pos x="176" y="5"/>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w="9525">
              <a:noFill/>
              <a:round/>
              <a:headEnd/>
              <a:tailEnd/>
            </a:ln>
          </p:spPr>
          <p:txBody>
            <a:bodyPr/>
            <a:lstStyle/>
            <a:p>
              <a:endParaRPr lang="en-US"/>
            </a:p>
          </p:txBody>
        </p:sp>
        <p:sp>
          <p:nvSpPr>
            <p:cNvPr id="312692" name="Freeform 372"/>
            <p:cNvSpPr>
              <a:spLocks/>
            </p:cNvSpPr>
            <p:nvPr/>
          </p:nvSpPr>
          <p:spPr bwMode="auto">
            <a:xfrm>
              <a:off x="4047" y="3279"/>
              <a:ext cx="16" cy="65"/>
            </a:xfrm>
            <a:custGeom>
              <a:avLst/>
              <a:gdLst/>
              <a:ahLst/>
              <a:cxnLst>
                <a:cxn ang="0">
                  <a:pos x="149" y="4"/>
                </a:cxn>
                <a:cxn ang="0">
                  <a:pos x="145" y="8"/>
                </a:cxn>
                <a:cxn ang="0">
                  <a:pos x="136" y="24"/>
                </a:cxn>
                <a:cxn ang="0">
                  <a:pos x="123" y="54"/>
                </a:cxn>
                <a:cxn ang="0">
                  <a:pos x="110" y="104"/>
                </a:cxn>
                <a:cxn ang="0">
                  <a:pos x="99" y="179"/>
                </a:cxn>
                <a:cxn ang="0">
                  <a:pos x="94" y="282"/>
                </a:cxn>
                <a:cxn ang="0">
                  <a:pos x="97" y="418"/>
                </a:cxn>
                <a:cxn ang="0">
                  <a:pos x="112" y="592"/>
                </a:cxn>
                <a:cxn ang="0">
                  <a:pos x="27" y="592"/>
                </a:cxn>
                <a:cxn ang="0">
                  <a:pos x="24" y="575"/>
                </a:cxn>
                <a:cxn ang="0">
                  <a:pos x="17" y="527"/>
                </a:cxn>
                <a:cxn ang="0">
                  <a:pos x="9" y="455"/>
                </a:cxn>
                <a:cxn ang="0">
                  <a:pos x="2" y="367"/>
                </a:cxn>
                <a:cxn ang="0">
                  <a:pos x="0" y="271"/>
                </a:cxn>
                <a:cxn ang="0">
                  <a:pos x="5" y="173"/>
                </a:cxn>
                <a:cxn ang="0">
                  <a:pos x="20" y="80"/>
                </a:cxn>
                <a:cxn ang="0">
                  <a:pos x="48" y="0"/>
                </a:cxn>
                <a:cxn ang="0">
                  <a:pos x="149" y="4"/>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w="9525">
              <a:noFill/>
              <a:round/>
              <a:headEnd/>
              <a:tailEnd/>
            </a:ln>
          </p:spPr>
          <p:txBody>
            <a:bodyPr/>
            <a:lstStyle/>
            <a:p>
              <a:endParaRPr lang="en-US"/>
            </a:p>
          </p:txBody>
        </p:sp>
        <p:sp>
          <p:nvSpPr>
            <p:cNvPr id="312693" name="Freeform 373"/>
            <p:cNvSpPr>
              <a:spLocks/>
            </p:cNvSpPr>
            <p:nvPr/>
          </p:nvSpPr>
          <p:spPr bwMode="auto">
            <a:xfrm>
              <a:off x="4048" y="3284"/>
              <a:ext cx="13" cy="54"/>
            </a:xfrm>
            <a:custGeom>
              <a:avLst/>
              <a:gdLst/>
              <a:ahLst/>
              <a:cxnLst>
                <a:cxn ang="0">
                  <a:pos x="124" y="4"/>
                </a:cxn>
                <a:cxn ang="0">
                  <a:pos x="121" y="7"/>
                </a:cxn>
                <a:cxn ang="0">
                  <a:pos x="113" y="21"/>
                </a:cxn>
                <a:cxn ang="0">
                  <a:pos x="103" y="45"/>
                </a:cxn>
                <a:cxn ang="0">
                  <a:pos x="91" y="87"/>
                </a:cxn>
                <a:cxn ang="0">
                  <a:pos x="83" y="148"/>
                </a:cxn>
                <a:cxn ang="0">
                  <a:pos x="79" y="234"/>
                </a:cxn>
                <a:cxn ang="0">
                  <a:pos x="81" y="347"/>
                </a:cxn>
                <a:cxn ang="0">
                  <a:pos x="93" y="490"/>
                </a:cxn>
                <a:cxn ang="0">
                  <a:pos x="23" y="490"/>
                </a:cxn>
                <a:cxn ang="0">
                  <a:pos x="21" y="476"/>
                </a:cxn>
                <a:cxn ang="0">
                  <a:pos x="15" y="436"/>
                </a:cxn>
                <a:cxn ang="0">
                  <a:pos x="8" y="377"/>
                </a:cxn>
                <a:cxn ang="0">
                  <a:pos x="2" y="304"/>
                </a:cxn>
                <a:cxn ang="0">
                  <a:pos x="0" y="224"/>
                </a:cxn>
                <a:cxn ang="0">
                  <a:pos x="4" y="143"/>
                </a:cxn>
                <a:cxn ang="0">
                  <a:pos x="17" y="67"/>
                </a:cxn>
                <a:cxn ang="0">
                  <a:pos x="40" y="0"/>
                </a:cxn>
                <a:cxn ang="0">
                  <a:pos x="124" y="4"/>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w="9525">
              <a:noFill/>
              <a:round/>
              <a:headEnd/>
              <a:tailEnd/>
            </a:ln>
          </p:spPr>
          <p:txBody>
            <a:bodyPr/>
            <a:lstStyle/>
            <a:p>
              <a:endParaRPr lang="en-US"/>
            </a:p>
          </p:txBody>
        </p:sp>
        <p:sp>
          <p:nvSpPr>
            <p:cNvPr id="312694" name="Freeform 374"/>
            <p:cNvSpPr>
              <a:spLocks/>
            </p:cNvSpPr>
            <p:nvPr/>
          </p:nvSpPr>
          <p:spPr bwMode="auto">
            <a:xfrm>
              <a:off x="4048" y="3289"/>
              <a:ext cx="11" cy="43"/>
            </a:xfrm>
            <a:custGeom>
              <a:avLst/>
              <a:gdLst/>
              <a:ahLst/>
              <a:cxnLst>
                <a:cxn ang="0">
                  <a:pos x="99" y="3"/>
                </a:cxn>
                <a:cxn ang="0">
                  <a:pos x="96" y="6"/>
                </a:cxn>
                <a:cxn ang="0">
                  <a:pos x="89" y="16"/>
                </a:cxn>
                <a:cxn ang="0">
                  <a:pos x="81" y="36"/>
                </a:cxn>
                <a:cxn ang="0">
                  <a:pos x="72" y="69"/>
                </a:cxn>
                <a:cxn ang="0">
                  <a:pos x="66" y="118"/>
                </a:cxn>
                <a:cxn ang="0">
                  <a:pos x="62" y="185"/>
                </a:cxn>
                <a:cxn ang="0">
                  <a:pos x="64" y="275"/>
                </a:cxn>
                <a:cxn ang="0">
                  <a:pos x="73" y="389"/>
                </a:cxn>
                <a:cxn ang="0">
                  <a:pos x="18" y="389"/>
                </a:cxn>
                <a:cxn ang="0">
                  <a:pos x="16" y="378"/>
                </a:cxn>
                <a:cxn ang="0">
                  <a:pos x="11" y="346"/>
                </a:cxn>
                <a:cxn ang="0">
                  <a:pos x="6" y="299"/>
                </a:cxn>
                <a:cxn ang="0">
                  <a:pos x="2" y="242"/>
                </a:cxn>
                <a:cxn ang="0">
                  <a:pos x="0" y="178"/>
                </a:cxn>
                <a:cxn ang="0">
                  <a:pos x="4" y="114"/>
                </a:cxn>
                <a:cxn ang="0">
                  <a:pos x="14" y="52"/>
                </a:cxn>
                <a:cxn ang="0">
                  <a:pos x="32" y="0"/>
                </a:cxn>
                <a:cxn ang="0">
                  <a:pos x="99" y="3"/>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w="9525">
              <a:noFill/>
              <a:round/>
              <a:headEnd/>
              <a:tailEnd/>
            </a:ln>
          </p:spPr>
          <p:txBody>
            <a:bodyPr/>
            <a:lstStyle/>
            <a:p>
              <a:endParaRPr lang="en-US"/>
            </a:p>
          </p:txBody>
        </p:sp>
        <p:sp>
          <p:nvSpPr>
            <p:cNvPr id="312695" name="Freeform 375"/>
            <p:cNvSpPr>
              <a:spLocks/>
            </p:cNvSpPr>
            <p:nvPr/>
          </p:nvSpPr>
          <p:spPr bwMode="auto">
            <a:xfrm>
              <a:off x="4049" y="3295"/>
              <a:ext cx="8" cy="31"/>
            </a:xfrm>
            <a:custGeom>
              <a:avLst/>
              <a:gdLst/>
              <a:ahLst/>
              <a:cxnLst>
                <a:cxn ang="0">
                  <a:pos x="72" y="2"/>
                </a:cxn>
                <a:cxn ang="0">
                  <a:pos x="70" y="4"/>
                </a:cxn>
                <a:cxn ang="0">
                  <a:pos x="66" y="12"/>
                </a:cxn>
                <a:cxn ang="0">
                  <a:pos x="59" y="27"/>
                </a:cxn>
                <a:cxn ang="0">
                  <a:pos x="53" y="50"/>
                </a:cxn>
                <a:cxn ang="0">
                  <a:pos x="48" y="87"/>
                </a:cxn>
                <a:cxn ang="0">
                  <a:pos x="46" y="137"/>
                </a:cxn>
                <a:cxn ang="0">
                  <a:pos x="47" y="203"/>
                </a:cxn>
                <a:cxn ang="0">
                  <a:pos x="54" y="287"/>
                </a:cxn>
                <a:cxn ang="0">
                  <a:pos x="13" y="287"/>
                </a:cxn>
                <a:cxn ang="0">
                  <a:pos x="12" y="279"/>
                </a:cxn>
                <a:cxn ang="0">
                  <a:pos x="8" y="255"/>
                </a:cxn>
                <a:cxn ang="0">
                  <a:pos x="4" y="220"/>
                </a:cxn>
                <a:cxn ang="0">
                  <a:pos x="1" y="178"/>
                </a:cxn>
                <a:cxn ang="0">
                  <a:pos x="0" y="131"/>
                </a:cxn>
                <a:cxn ang="0">
                  <a:pos x="2" y="84"/>
                </a:cxn>
                <a:cxn ang="0">
                  <a:pos x="9" y="39"/>
                </a:cxn>
                <a:cxn ang="0">
                  <a:pos x="23" y="0"/>
                </a:cxn>
                <a:cxn ang="0">
                  <a:pos x="72" y="2"/>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w="9525">
              <a:noFill/>
              <a:round/>
              <a:headEnd/>
              <a:tailEnd/>
            </a:ln>
          </p:spPr>
          <p:txBody>
            <a:bodyPr/>
            <a:lstStyle/>
            <a:p>
              <a:endParaRPr lang="en-US"/>
            </a:p>
          </p:txBody>
        </p:sp>
        <p:sp>
          <p:nvSpPr>
            <p:cNvPr id="312696" name="Rectangle 376"/>
            <p:cNvSpPr>
              <a:spLocks noChangeArrowheads="1"/>
            </p:cNvSpPr>
            <p:nvPr/>
          </p:nvSpPr>
          <p:spPr bwMode="auto">
            <a:xfrm>
              <a:off x="3944" y="3287"/>
              <a:ext cx="3" cy="101"/>
            </a:xfrm>
            <a:prstGeom prst="rect">
              <a:avLst/>
            </a:prstGeom>
            <a:solidFill>
              <a:srgbClr val="DDDDDD"/>
            </a:solidFill>
            <a:ln w="9525">
              <a:noFill/>
              <a:miter lim="800000"/>
              <a:headEnd/>
              <a:tailEnd/>
            </a:ln>
          </p:spPr>
          <p:txBody>
            <a:bodyPr/>
            <a:lstStyle/>
            <a:p>
              <a:endParaRPr lang="en-US"/>
            </a:p>
          </p:txBody>
        </p:sp>
        <p:sp>
          <p:nvSpPr>
            <p:cNvPr id="312697" name="Freeform 377"/>
            <p:cNvSpPr>
              <a:spLocks/>
            </p:cNvSpPr>
            <p:nvPr/>
          </p:nvSpPr>
          <p:spPr bwMode="auto">
            <a:xfrm>
              <a:off x="3980" y="3285"/>
              <a:ext cx="39" cy="47"/>
            </a:xfrm>
            <a:custGeom>
              <a:avLst/>
              <a:gdLst/>
              <a:ahLst/>
              <a:cxnLst>
                <a:cxn ang="0">
                  <a:pos x="33" y="39"/>
                </a:cxn>
                <a:cxn ang="0">
                  <a:pos x="30" y="48"/>
                </a:cxn>
                <a:cxn ang="0">
                  <a:pos x="23" y="71"/>
                </a:cxn>
                <a:cxn ang="0">
                  <a:pos x="15" y="107"/>
                </a:cxn>
                <a:cxn ang="0">
                  <a:pos x="7" y="155"/>
                </a:cxn>
                <a:cxn ang="0">
                  <a:pos x="1" y="212"/>
                </a:cxn>
                <a:cxn ang="0">
                  <a:pos x="0" y="276"/>
                </a:cxn>
                <a:cxn ang="0">
                  <a:pos x="6" y="345"/>
                </a:cxn>
                <a:cxn ang="0">
                  <a:pos x="21" y="418"/>
                </a:cxn>
                <a:cxn ang="0">
                  <a:pos x="21" y="415"/>
                </a:cxn>
                <a:cxn ang="0">
                  <a:pos x="21" y="405"/>
                </a:cxn>
                <a:cxn ang="0">
                  <a:pos x="21" y="390"/>
                </a:cxn>
                <a:cxn ang="0">
                  <a:pos x="21" y="372"/>
                </a:cxn>
                <a:cxn ang="0">
                  <a:pos x="23" y="348"/>
                </a:cxn>
                <a:cxn ang="0">
                  <a:pos x="27" y="324"/>
                </a:cxn>
                <a:cxn ang="0">
                  <a:pos x="31" y="296"/>
                </a:cxn>
                <a:cxn ang="0">
                  <a:pos x="37" y="267"/>
                </a:cxn>
                <a:cxn ang="0">
                  <a:pos x="46" y="239"/>
                </a:cxn>
                <a:cxn ang="0">
                  <a:pos x="57" y="211"/>
                </a:cxn>
                <a:cxn ang="0">
                  <a:pos x="70" y="185"/>
                </a:cxn>
                <a:cxn ang="0">
                  <a:pos x="88" y="160"/>
                </a:cxn>
                <a:cxn ang="0">
                  <a:pos x="109" y="139"/>
                </a:cxn>
                <a:cxn ang="0">
                  <a:pos x="133" y="121"/>
                </a:cxn>
                <a:cxn ang="0">
                  <a:pos x="163" y="109"/>
                </a:cxn>
                <a:cxn ang="0">
                  <a:pos x="197" y="102"/>
                </a:cxn>
                <a:cxn ang="0">
                  <a:pos x="199" y="100"/>
                </a:cxn>
                <a:cxn ang="0">
                  <a:pos x="205" y="96"/>
                </a:cxn>
                <a:cxn ang="0">
                  <a:pos x="215" y="88"/>
                </a:cxn>
                <a:cxn ang="0">
                  <a:pos x="231" y="78"/>
                </a:cxn>
                <a:cxn ang="0">
                  <a:pos x="252" y="66"/>
                </a:cxn>
                <a:cxn ang="0">
                  <a:pos x="280" y="52"/>
                </a:cxn>
                <a:cxn ang="0">
                  <a:pos x="314" y="35"/>
                </a:cxn>
                <a:cxn ang="0">
                  <a:pos x="354" y="17"/>
                </a:cxn>
                <a:cxn ang="0">
                  <a:pos x="352" y="16"/>
                </a:cxn>
                <a:cxn ang="0">
                  <a:pos x="346" y="15"/>
                </a:cxn>
                <a:cxn ang="0">
                  <a:pos x="337" y="13"/>
                </a:cxn>
                <a:cxn ang="0">
                  <a:pos x="324" y="11"/>
                </a:cxn>
                <a:cxn ang="0">
                  <a:pos x="308" y="8"/>
                </a:cxn>
                <a:cxn ang="0">
                  <a:pos x="290" y="6"/>
                </a:cxn>
                <a:cxn ang="0">
                  <a:pos x="269" y="4"/>
                </a:cxn>
                <a:cxn ang="0">
                  <a:pos x="246" y="1"/>
                </a:cxn>
                <a:cxn ang="0">
                  <a:pos x="222" y="0"/>
                </a:cxn>
                <a:cxn ang="0">
                  <a:pos x="197" y="1"/>
                </a:cxn>
                <a:cxn ang="0">
                  <a:pos x="170" y="3"/>
                </a:cxn>
                <a:cxn ang="0">
                  <a:pos x="143" y="6"/>
                </a:cxn>
                <a:cxn ang="0">
                  <a:pos x="115" y="11"/>
                </a:cxn>
                <a:cxn ang="0">
                  <a:pos x="87" y="18"/>
                </a:cxn>
                <a:cxn ang="0">
                  <a:pos x="59" y="27"/>
                </a:cxn>
                <a:cxn ang="0">
                  <a:pos x="33" y="39"/>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w="9525">
              <a:noFill/>
              <a:round/>
              <a:headEnd/>
              <a:tailEnd/>
            </a:ln>
          </p:spPr>
          <p:txBody>
            <a:bodyPr/>
            <a:lstStyle/>
            <a:p>
              <a:endParaRPr lang="en-US"/>
            </a:p>
          </p:txBody>
        </p:sp>
        <p:sp>
          <p:nvSpPr>
            <p:cNvPr id="312698" name="Freeform 378"/>
            <p:cNvSpPr>
              <a:spLocks/>
            </p:cNvSpPr>
            <p:nvPr/>
          </p:nvSpPr>
          <p:spPr bwMode="auto">
            <a:xfrm>
              <a:off x="3925" y="3320"/>
              <a:ext cx="32" cy="8"/>
            </a:xfrm>
            <a:custGeom>
              <a:avLst/>
              <a:gdLst/>
              <a:ahLst/>
              <a:cxnLst>
                <a:cxn ang="0">
                  <a:pos x="0" y="50"/>
                </a:cxn>
                <a:cxn ang="0">
                  <a:pos x="0" y="49"/>
                </a:cxn>
                <a:cxn ang="0">
                  <a:pos x="3" y="46"/>
                </a:cxn>
                <a:cxn ang="0">
                  <a:pos x="6" y="42"/>
                </a:cxn>
                <a:cxn ang="0">
                  <a:pos x="11" y="36"/>
                </a:cxn>
                <a:cxn ang="0">
                  <a:pos x="18" y="30"/>
                </a:cxn>
                <a:cxn ang="0">
                  <a:pos x="26" y="24"/>
                </a:cxn>
                <a:cxn ang="0">
                  <a:pos x="37" y="18"/>
                </a:cxn>
                <a:cxn ang="0">
                  <a:pos x="51" y="12"/>
                </a:cxn>
                <a:cxn ang="0">
                  <a:pos x="69" y="6"/>
                </a:cxn>
                <a:cxn ang="0">
                  <a:pos x="88" y="2"/>
                </a:cxn>
                <a:cxn ang="0">
                  <a:pos x="112" y="0"/>
                </a:cxn>
                <a:cxn ang="0">
                  <a:pos x="139" y="0"/>
                </a:cxn>
                <a:cxn ang="0">
                  <a:pos x="170" y="2"/>
                </a:cxn>
                <a:cxn ang="0">
                  <a:pos x="205" y="8"/>
                </a:cxn>
                <a:cxn ang="0">
                  <a:pos x="245" y="16"/>
                </a:cxn>
                <a:cxn ang="0">
                  <a:pos x="290" y="28"/>
                </a:cxn>
                <a:cxn ang="0">
                  <a:pos x="283" y="45"/>
                </a:cxn>
                <a:cxn ang="0">
                  <a:pos x="281" y="44"/>
                </a:cxn>
                <a:cxn ang="0">
                  <a:pos x="274" y="42"/>
                </a:cxn>
                <a:cxn ang="0">
                  <a:pos x="263" y="39"/>
                </a:cxn>
                <a:cxn ang="0">
                  <a:pos x="249" y="35"/>
                </a:cxn>
                <a:cxn ang="0">
                  <a:pos x="232" y="31"/>
                </a:cxn>
                <a:cxn ang="0">
                  <a:pos x="212" y="27"/>
                </a:cxn>
                <a:cxn ang="0">
                  <a:pos x="191" y="24"/>
                </a:cxn>
                <a:cxn ang="0">
                  <a:pos x="167" y="22"/>
                </a:cxn>
                <a:cxn ang="0">
                  <a:pos x="144" y="21"/>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699" name="Freeform 379"/>
            <p:cNvSpPr>
              <a:spLocks/>
            </p:cNvSpPr>
            <p:nvPr/>
          </p:nvSpPr>
          <p:spPr bwMode="auto">
            <a:xfrm>
              <a:off x="3925" y="3299"/>
              <a:ext cx="32" cy="9"/>
            </a:xfrm>
            <a:custGeom>
              <a:avLst/>
              <a:gdLst/>
              <a:ahLst/>
              <a:cxnLst>
                <a:cxn ang="0">
                  <a:pos x="0" y="50"/>
                </a:cxn>
                <a:cxn ang="0">
                  <a:pos x="0" y="49"/>
                </a:cxn>
                <a:cxn ang="0">
                  <a:pos x="3" y="46"/>
                </a:cxn>
                <a:cxn ang="0">
                  <a:pos x="6" y="42"/>
                </a:cxn>
                <a:cxn ang="0">
                  <a:pos x="11" y="36"/>
                </a:cxn>
                <a:cxn ang="0">
                  <a:pos x="18" y="30"/>
                </a:cxn>
                <a:cxn ang="0">
                  <a:pos x="26" y="24"/>
                </a:cxn>
                <a:cxn ang="0">
                  <a:pos x="37" y="17"/>
                </a:cxn>
                <a:cxn ang="0">
                  <a:pos x="51" y="11"/>
                </a:cxn>
                <a:cxn ang="0">
                  <a:pos x="69" y="6"/>
                </a:cxn>
                <a:cxn ang="0">
                  <a:pos x="88" y="2"/>
                </a:cxn>
                <a:cxn ang="0">
                  <a:pos x="112" y="0"/>
                </a:cxn>
                <a:cxn ang="0">
                  <a:pos x="139" y="0"/>
                </a:cxn>
                <a:cxn ang="0">
                  <a:pos x="170" y="2"/>
                </a:cxn>
                <a:cxn ang="0">
                  <a:pos x="205" y="7"/>
                </a:cxn>
                <a:cxn ang="0">
                  <a:pos x="245" y="16"/>
                </a:cxn>
                <a:cxn ang="0">
                  <a:pos x="290" y="28"/>
                </a:cxn>
                <a:cxn ang="0">
                  <a:pos x="283" y="44"/>
                </a:cxn>
                <a:cxn ang="0">
                  <a:pos x="281" y="43"/>
                </a:cxn>
                <a:cxn ang="0">
                  <a:pos x="274" y="41"/>
                </a:cxn>
                <a:cxn ang="0">
                  <a:pos x="263" y="38"/>
                </a:cxn>
                <a:cxn ang="0">
                  <a:pos x="249" y="34"/>
                </a:cxn>
                <a:cxn ang="0">
                  <a:pos x="232" y="31"/>
                </a:cxn>
                <a:cxn ang="0">
                  <a:pos x="212" y="27"/>
                </a:cxn>
                <a:cxn ang="0">
                  <a:pos x="191" y="24"/>
                </a:cxn>
                <a:cxn ang="0">
                  <a:pos x="167" y="21"/>
                </a:cxn>
                <a:cxn ang="0">
                  <a:pos x="144" y="20"/>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700" name="Freeform 380"/>
            <p:cNvSpPr>
              <a:spLocks/>
            </p:cNvSpPr>
            <p:nvPr/>
          </p:nvSpPr>
          <p:spPr bwMode="auto">
            <a:xfrm>
              <a:off x="3955" y="3289"/>
              <a:ext cx="52" cy="96"/>
            </a:xfrm>
            <a:custGeom>
              <a:avLst/>
              <a:gdLst/>
              <a:ahLst/>
              <a:cxnLst>
                <a:cxn ang="0">
                  <a:pos x="0" y="0"/>
                </a:cxn>
                <a:cxn ang="0">
                  <a:pos x="0" y="840"/>
                </a:cxn>
                <a:cxn ang="0">
                  <a:pos x="142" y="868"/>
                </a:cxn>
                <a:cxn ang="0">
                  <a:pos x="136" y="755"/>
                </a:cxn>
                <a:cxn ang="0">
                  <a:pos x="469" y="806"/>
                </a:cxn>
                <a:cxn ang="0">
                  <a:pos x="463" y="761"/>
                </a:cxn>
                <a:cxn ang="0">
                  <a:pos x="232" y="732"/>
                </a:cxn>
                <a:cxn ang="0">
                  <a:pos x="226" y="635"/>
                </a:cxn>
                <a:cxn ang="0">
                  <a:pos x="68" y="635"/>
                </a:cxn>
                <a:cxn ang="0">
                  <a:pos x="64" y="623"/>
                </a:cxn>
                <a:cxn ang="0">
                  <a:pos x="53" y="587"/>
                </a:cxn>
                <a:cxn ang="0">
                  <a:pos x="39" y="530"/>
                </a:cxn>
                <a:cxn ang="0">
                  <a:pos x="25" y="455"/>
                </a:cxn>
                <a:cxn ang="0">
                  <a:pos x="14" y="365"/>
                </a:cxn>
                <a:cxn ang="0">
                  <a:pos x="10" y="262"/>
                </a:cxn>
                <a:cxn ang="0">
                  <a:pos x="19" y="149"/>
                </a:cxn>
                <a:cxn ang="0">
                  <a:pos x="40" y="29"/>
                </a:cxn>
                <a:cxn ang="0">
                  <a:pos x="0" y="0"/>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w="9525">
              <a:noFill/>
              <a:round/>
              <a:headEnd/>
              <a:tailEnd/>
            </a:ln>
          </p:spPr>
          <p:txBody>
            <a:bodyPr/>
            <a:lstStyle/>
            <a:p>
              <a:endParaRPr lang="en-US"/>
            </a:p>
          </p:txBody>
        </p:sp>
        <p:sp>
          <p:nvSpPr>
            <p:cNvPr id="312701" name="Freeform 381"/>
            <p:cNvSpPr>
              <a:spLocks/>
            </p:cNvSpPr>
            <p:nvPr/>
          </p:nvSpPr>
          <p:spPr bwMode="auto">
            <a:xfrm>
              <a:off x="3981" y="3267"/>
              <a:ext cx="67" cy="13"/>
            </a:xfrm>
            <a:custGeom>
              <a:avLst/>
              <a:gdLst/>
              <a:ahLst/>
              <a:cxnLst>
                <a:cxn ang="0">
                  <a:pos x="0" y="118"/>
                </a:cxn>
                <a:cxn ang="0">
                  <a:pos x="3" y="117"/>
                </a:cxn>
                <a:cxn ang="0">
                  <a:pos x="14" y="113"/>
                </a:cxn>
                <a:cxn ang="0">
                  <a:pos x="29" y="108"/>
                </a:cxn>
                <a:cxn ang="0">
                  <a:pos x="50" y="101"/>
                </a:cxn>
                <a:cxn ang="0">
                  <a:pos x="77" y="93"/>
                </a:cxn>
                <a:cxn ang="0">
                  <a:pos x="107" y="85"/>
                </a:cxn>
                <a:cxn ang="0">
                  <a:pos x="143" y="76"/>
                </a:cxn>
                <a:cxn ang="0">
                  <a:pos x="181" y="69"/>
                </a:cxn>
                <a:cxn ang="0">
                  <a:pos x="224" y="62"/>
                </a:cxn>
                <a:cxn ang="0">
                  <a:pos x="270" y="57"/>
                </a:cxn>
                <a:cxn ang="0">
                  <a:pos x="319" y="53"/>
                </a:cxn>
                <a:cxn ang="0">
                  <a:pos x="369" y="52"/>
                </a:cxn>
                <a:cxn ang="0">
                  <a:pos x="422" y="53"/>
                </a:cxn>
                <a:cxn ang="0">
                  <a:pos x="476" y="58"/>
                </a:cxn>
                <a:cxn ang="0">
                  <a:pos x="531" y="66"/>
                </a:cxn>
                <a:cxn ang="0">
                  <a:pos x="587" y="78"/>
                </a:cxn>
                <a:cxn ang="0">
                  <a:pos x="604" y="0"/>
                </a:cxn>
                <a:cxn ang="0">
                  <a:pos x="600" y="0"/>
                </a:cxn>
                <a:cxn ang="0">
                  <a:pos x="587" y="0"/>
                </a:cxn>
                <a:cxn ang="0">
                  <a:pos x="566" y="0"/>
                </a:cxn>
                <a:cxn ang="0">
                  <a:pos x="540" y="1"/>
                </a:cxn>
                <a:cxn ang="0">
                  <a:pos x="507" y="2"/>
                </a:cxn>
                <a:cxn ang="0">
                  <a:pos x="470" y="3"/>
                </a:cxn>
                <a:cxn ang="0">
                  <a:pos x="428" y="6"/>
                </a:cxn>
                <a:cxn ang="0">
                  <a:pos x="383" y="8"/>
                </a:cxn>
                <a:cxn ang="0">
                  <a:pos x="335" y="12"/>
                </a:cxn>
                <a:cxn ang="0">
                  <a:pos x="285" y="16"/>
                </a:cxn>
                <a:cxn ang="0">
                  <a:pos x="235" y="21"/>
                </a:cxn>
                <a:cxn ang="0">
                  <a:pos x="186" y="28"/>
                </a:cxn>
                <a:cxn ang="0">
                  <a:pos x="136" y="36"/>
                </a:cxn>
                <a:cxn ang="0">
                  <a:pos x="88" y="45"/>
                </a:cxn>
                <a:cxn ang="0">
                  <a:pos x="42" y="55"/>
                </a:cxn>
                <a:cxn ang="0">
                  <a:pos x="0" y="67"/>
                </a:cxn>
                <a:cxn ang="0">
                  <a:pos x="0" y="118"/>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w="9525">
              <a:noFill/>
              <a:round/>
              <a:headEnd/>
              <a:tailEnd/>
            </a:ln>
          </p:spPr>
          <p:txBody>
            <a:bodyPr/>
            <a:lstStyle/>
            <a:p>
              <a:endParaRPr lang="en-US"/>
            </a:p>
          </p:txBody>
        </p:sp>
        <p:sp>
          <p:nvSpPr>
            <p:cNvPr id="312702" name="Freeform 382"/>
            <p:cNvSpPr>
              <a:spLocks/>
            </p:cNvSpPr>
            <p:nvPr/>
          </p:nvSpPr>
          <p:spPr bwMode="auto">
            <a:xfrm>
              <a:off x="3942" y="3387"/>
              <a:ext cx="113" cy="38"/>
            </a:xfrm>
            <a:custGeom>
              <a:avLst/>
              <a:gdLst/>
              <a:ahLst/>
              <a:cxnLst>
                <a:cxn ang="0">
                  <a:pos x="430" y="326"/>
                </a:cxn>
                <a:cxn ang="0">
                  <a:pos x="432" y="325"/>
                </a:cxn>
                <a:cxn ang="0">
                  <a:pos x="438" y="323"/>
                </a:cxn>
                <a:cxn ang="0">
                  <a:pos x="447" y="319"/>
                </a:cxn>
                <a:cxn ang="0">
                  <a:pos x="459" y="314"/>
                </a:cxn>
                <a:cxn ang="0">
                  <a:pos x="474" y="308"/>
                </a:cxn>
                <a:cxn ang="0">
                  <a:pos x="491" y="301"/>
                </a:cxn>
                <a:cxn ang="0">
                  <a:pos x="509" y="291"/>
                </a:cxn>
                <a:cxn ang="0">
                  <a:pos x="528" y="282"/>
                </a:cxn>
                <a:cxn ang="0">
                  <a:pos x="549" y="272"/>
                </a:cxn>
                <a:cxn ang="0">
                  <a:pos x="568" y="260"/>
                </a:cxn>
                <a:cxn ang="0">
                  <a:pos x="587" y="248"/>
                </a:cxn>
                <a:cxn ang="0">
                  <a:pos x="606" y="235"/>
                </a:cxn>
                <a:cxn ang="0">
                  <a:pos x="623" y="222"/>
                </a:cxn>
                <a:cxn ang="0">
                  <a:pos x="638" y="208"/>
                </a:cxn>
                <a:cxn ang="0">
                  <a:pos x="651" y="193"/>
                </a:cxn>
                <a:cxn ang="0">
                  <a:pos x="662" y="179"/>
                </a:cxn>
                <a:cxn ang="0">
                  <a:pos x="0" y="17"/>
                </a:cxn>
                <a:cxn ang="0">
                  <a:pos x="51" y="0"/>
                </a:cxn>
                <a:cxn ang="0">
                  <a:pos x="1017" y="237"/>
                </a:cxn>
                <a:cxn ang="0">
                  <a:pos x="977" y="260"/>
                </a:cxn>
                <a:cxn ang="0">
                  <a:pos x="698" y="188"/>
                </a:cxn>
                <a:cxn ang="0">
                  <a:pos x="697" y="189"/>
                </a:cxn>
                <a:cxn ang="0">
                  <a:pos x="695" y="192"/>
                </a:cxn>
                <a:cxn ang="0">
                  <a:pos x="691" y="196"/>
                </a:cxn>
                <a:cxn ang="0">
                  <a:pos x="685" y="202"/>
                </a:cxn>
                <a:cxn ang="0">
                  <a:pos x="678" y="211"/>
                </a:cxn>
                <a:cxn ang="0">
                  <a:pos x="668" y="219"/>
                </a:cxn>
                <a:cxn ang="0">
                  <a:pos x="657" y="229"/>
                </a:cxn>
                <a:cxn ang="0">
                  <a:pos x="642" y="239"/>
                </a:cxn>
                <a:cxn ang="0">
                  <a:pos x="626" y="250"/>
                </a:cxn>
                <a:cxn ang="0">
                  <a:pos x="609" y="263"/>
                </a:cxn>
                <a:cxn ang="0">
                  <a:pos x="587" y="275"/>
                </a:cxn>
                <a:cxn ang="0">
                  <a:pos x="565" y="287"/>
                </a:cxn>
                <a:cxn ang="0">
                  <a:pos x="540" y="301"/>
                </a:cxn>
                <a:cxn ang="0">
                  <a:pos x="511" y="313"/>
                </a:cxn>
                <a:cxn ang="0">
                  <a:pos x="480" y="325"/>
                </a:cxn>
                <a:cxn ang="0">
                  <a:pos x="447" y="337"/>
                </a:cxn>
                <a:cxn ang="0">
                  <a:pos x="430" y="326"/>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w="9525">
              <a:noFill/>
              <a:round/>
              <a:headEnd/>
              <a:tailEnd/>
            </a:ln>
          </p:spPr>
          <p:txBody>
            <a:bodyPr/>
            <a:lstStyle/>
            <a:p>
              <a:endParaRPr lang="en-US"/>
            </a:p>
          </p:txBody>
        </p:sp>
        <p:sp>
          <p:nvSpPr>
            <p:cNvPr id="312703" name="Freeform 383"/>
            <p:cNvSpPr>
              <a:spLocks/>
            </p:cNvSpPr>
            <p:nvPr/>
          </p:nvSpPr>
          <p:spPr bwMode="auto">
            <a:xfrm>
              <a:off x="3918" y="3397"/>
              <a:ext cx="116" cy="34"/>
            </a:xfrm>
            <a:custGeom>
              <a:avLst/>
              <a:gdLst/>
              <a:ahLst/>
              <a:cxnLst>
                <a:cxn ang="0">
                  <a:pos x="0" y="0"/>
                </a:cxn>
                <a:cxn ang="0">
                  <a:pos x="1013" y="303"/>
                </a:cxn>
                <a:cxn ang="0">
                  <a:pos x="1036" y="303"/>
                </a:cxn>
                <a:cxn ang="0">
                  <a:pos x="31" y="0"/>
                </a:cxn>
                <a:cxn ang="0">
                  <a:pos x="0" y="0"/>
                </a:cxn>
              </a:cxnLst>
              <a:rect l="0" t="0" r="r" b="b"/>
              <a:pathLst>
                <a:path w="1036" h="303">
                  <a:moveTo>
                    <a:pt x="0" y="0"/>
                  </a:moveTo>
                  <a:lnTo>
                    <a:pt x="1013" y="303"/>
                  </a:lnTo>
                  <a:lnTo>
                    <a:pt x="1036" y="303"/>
                  </a:lnTo>
                  <a:lnTo>
                    <a:pt x="31" y="0"/>
                  </a:lnTo>
                  <a:lnTo>
                    <a:pt x="0" y="0"/>
                  </a:lnTo>
                  <a:close/>
                </a:path>
              </a:pathLst>
            </a:custGeom>
            <a:solidFill>
              <a:srgbClr val="DDDDDD"/>
            </a:solidFill>
            <a:ln w="9525">
              <a:noFill/>
              <a:round/>
              <a:headEnd/>
              <a:tailEnd/>
            </a:ln>
          </p:spPr>
          <p:txBody>
            <a:bodyPr/>
            <a:lstStyle/>
            <a:p>
              <a:endParaRPr lang="en-US"/>
            </a:p>
          </p:txBody>
        </p:sp>
        <p:sp>
          <p:nvSpPr>
            <p:cNvPr id="312704" name="Freeform 384"/>
            <p:cNvSpPr>
              <a:spLocks/>
            </p:cNvSpPr>
            <p:nvPr/>
          </p:nvSpPr>
          <p:spPr bwMode="auto">
            <a:xfrm>
              <a:off x="3938" y="3393"/>
              <a:ext cx="113" cy="30"/>
            </a:xfrm>
            <a:custGeom>
              <a:avLst/>
              <a:gdLst/>
              <a:ahLst/>
              <a:cxnLst>
                <a:cxn ang="0">
                  <a:pos x="0" y="1"/>
                </a:cxn>
                <a:cxn ang="0">
                  <a:pos x="1001" y="270"/>
                </a:cxn>
                <a:cxn ang="0">
                  <a:pos x="1023" y="269"/>
                </a:cxn>
                <a:cxn ang="0">
                  <a:pos x="31" y="0"/>
                </a:cxn>
                <a:cxn ang="0">
                  <a:pos x="0" y="1"/>
                </a:cxn>
              </a:cxnLst>
              <a:rect l="0" t="0" r="r" b="b"/>
              <a:pathLst>
                <a:path w="1023" h="270">
                  <a:moveTo>
                    <a:pt x="0" y="1"/>
                  </a:moveTo>
                  <a:lnTo>
                    <a:pt x="1001" y="270"/>
                  </a:lnTo>
                  <a:lnTo>
                    <a:pt x="1023" y="269"/>
                  </a:lnTo>
                  <a:lnTo>
                    <a:pt x="31" y="0"/>
                  </a:lnTo>
                  <a:lnTo>
                    <a:pt x="0" y="1"/>
                  </a:lnTo>
                  <a:close/>
                </a:path>
              </a:pathLst>
            </a:custGeom>
            <a:solidFill>
              <a:srgbClr val="DDDDDD"/>
            </a:solidFill>
            <a:ln w="9525">
              <a:noFill/>
              <a:round/>
              <a:headEnd/>
              <a:tailEnd/>
            </a:ln>
          </p:spPr>
          <p:txBody>
            <a:bodyPr/>
            <a:lstStyle/>
            <a:p>
              <a:endParaRPr lang="en-US"/>
            </a:p>
          </p:txBody>
        </p:sp>
        <p:sp>
          <p:nvSpPr>
            <p:cNvPr id="312705" name="Freeform 385"/>
            <p:cNvSpPr>
              <a:spLocks/>
            </p:cNvSpPr>
            <p:nvPr/>
          </p:nvSpPr>
          <p:spPr bwMode="auto">
            <a:xfrm>
              <a:off x="3929" y="3394"/>
              <a:ext cx="114" cy="33"/>
            </a:xfrm>
            <a:custGeom>
              <a:avLst/>
              <a:gdLst/>
              <a:ahLst/>
              <a:cxnLst>
                <a:cxn ang="0">
                  <a:pos x="0" y="0"/>
                </a:cxn>
                <a:cxn ang="0">
                  <a:pos x="1009" y="299"/>
                </a:cxn>
                <a:cxn ang="0">
                  <a:pos x="1028" y="292"/>
                </a:cxn>
                <a:cxn ang="0">
                  <a:pos x="30" y="0"/>
                </a:cxn>
                <a:cxn ang="0">
                  <a:pos x="0" y="0"/>
                </a:cxn>
              </a:cxnLst>
              <a:rect l="0" t="0" r="r" b="b"/>
              <a:pathLst>
                <a:path w="1028" h="299">
                  <a:moveTo>
                    <a:pt x="0" y="0"/>
                  </a:moveTo>
                  <a:lnTo>
                    <a:pt x="1009" y="299"/>
                  </a:lnTo>
                  <a:lnTo>
                    <a:pt x="1028" y="292"/>
                  </a:lnTo>
                  <a:lnTo>
                    <a:pt x="30" y="0"/>
                  </a:lnTo>
                  <a:lnTo>
                    <a:pt x="0" y="0"/>
                  </a:lnTo>
                  <a:close/>
                </a:path>
              </a:pathLst>
            </a:custGeom>
            <a:solidFill>
              <a:srgbClr val="DDDDDD"/>
            </a:solidFill>
            <a:ln w="9525">
              <a:noFill/>
              <a:round/>
              <a:headEnd/>
              <a:tailEnd/>
            </a:ln>
          </p:spPr>
          <p:txBody>
            <a:bodyPr/>
            <a:lstStyle/>
            <a:p>
              <a:endParaRPr lang="en-US"/>
            </a:p>
          </p:txBody>
        </p:sp>
      </p:grpSp>
      <p:grpSp>
        <p:nvGrpSpPr>
          <p:cNvPr id="302537" name="Group 386"/>
          <p:cNvGrpSpPr>
            <a:grpSpLocks/>
          </p:cNvGrpSpPr>
          <p:nvPr/>
        </p:nvGrpSpPr>
        <p:grpSpPr bwMode="auto">
          <a:xfrm>
            <a:off x="5843588" y="5184775"/>
            <a:ext cx="338137" cy="282575"/>
            <a:chOff x="3899" y="3264"/>
            <a:chExt cx="213" cy="178"/>
          </a:xfrm>
        </p:grpSpPr>
        <p:sp>
          <p:nvSpPr>
            <p:cNvPr id="312707" name="Freeform 387"/>
            <p:cNvSpPr>
              <a:spLocks/>
            </p:cNvSpPr>
            <p:nvPr/>
          </p:nvSpPr>
          <p:spPr bwMode="auto">
            <a:xfrm>
              <a:off x="3899" y="3264"/>
              <a:ext cx="213" cy="178"/>
            </a:xfrm>
            <a:custGeom>
              <a:avLst/>
              <a:gdLst/>
              <a:ahLst/>
              <a:cxnLst>
                <a:cxn ang="0">
                  <a:pos x="539" y="115"/>
                </a:cxn>
                <a:cxn ang="0">
                  <a:pos x="544" y="114"/>
                </a:cxn>
                <a:cxn ang="0">
                  <a:pos x="555" y="110"/>
                </a:cxn>
                <a:cxn ang="0">
                  <a:pos x="574" y="103"/>
                </a:cxn>
                <a:cxn ang="0">
                  <a:pos x="602" y="95"/>
                </a:cxn>
                <a:cxn ang="0">
                  <a:pos x="636" y="85"/>
                </a:cxn>
                <a:cxn ang="0">
                  <a:pos x="679" y="75"/>
                </a:cxn>
                <a:cxn ang="0">
                  <a:pos x="730" y="64"/>
                </a:cxn>
                <a:cxn ang="0">
                  <a:pos x="789" y="52"/>
                </a:cxn>
                <a:cxn ang="0">
                  <a:pos x="855" y="41"/>
                </a:cxn>
                <a:cxn ang="0">
                  <a:pos x="929" y="31"/>
                </a:cxn>
                <a:cxn ang="0">
                  <a:pos x="1013" y="21"/>
                </a:cxn>
                <a:cxn ang="0">
                  <a:pos x="1103" y="13"/>
                </a:cxn>
                <a:cxn ang="0">
                  <a:pos x="1202" y="6"/>
                </a:cxn>
                <a:cxn ang="0">
                  <a:pos x="1309" y="1"/>
                </a:cxn>
                <a:cxn ang="0">
                  <a:pos x="1425" y="0"/>
                </a:cxn>
                <a:cxn ang="0">
                  <a:pos x="1548" y="1"/>
                </a:cxn>
                <a:cxn ang="0">
                  <a:pos x="1601" y="221"/>
                </a:cxn>
                <a:cxn ang="0">
                  <a:pos x="1620" y="230"/>
                </a:cxn>
                <a:cxn ang="0">
                  <a:pos x="1663" y="260"/>
                </a:cxn>
                <a:cxn ang="0">
                  <a:pos x="1709" y="312"/>
                </a:cxn>
                <a:cxn ang="0">
                  <a:pos x="1736" y="388"/>
                </a:cxn>
                <a:cxn ang="0">
                  <a:pos x="1849" y="898"/>
                </a:cxn>
                <a:cxn ang="0">
                  <a:pos x="1895" y="1110"/>
                </a:cxn>
                <a:cxn ang="0">
                  <a:pos x="1902" y="1125"/>
                </a:cxn>
                <a:cxn ang="0">
                  <a:pos x="1912" y="1166"/>
                </a:cxn>
                <a:cxn ang="0">
                  <a:pos x="1911" y="1229"/>
                </a:cxn>
                <a:cxn ang="0">
                  <a:pos x="1884" y="1307"/>
                </a:cxn>
                <a:cxn ang="0">
                  <a:pos x="0" y="1258"/>
                </a:cxn>
                <a:cxn ang="0">
                  <a:pos x="188" y="1159"/>
                </a:cxn>
                <a:cxn ang="0">
                  <a:pos x="189" y="220"/>
                </a:cxn>
                <a:cxn ang="0">
                  <a:pos x="198" y="214"/>
                </a:cxn>
                <a:cxn ang="0">
                  <a:pos x="218" y="203"/>
                </a:cxn>
                <a:cxn ang="0">
                  <a:pos x="245" y="191"/>
                </a:cxn>
                <a:cxn ang="0">
                  <a:pos x="281" y="179"/>
                </a:cxn>
                <a:cxn ang="0">
                  <a:pos x="326" y="173"/>
                </a:cxn>
                <a:cxn ang="0">
                  <a:pos x="378" y="172"/>
                </a:cxn>
                <a:cxn ang="0">
                  <a:pos x="439" y="181"/>
                </a:cxn>
                <a:cxn ang="0">
                  <a:pos x="518" y="213"/>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w="9525">
              <a:noFill/>
              <a:round/>
              <a:headEnd/>
              <a:tailEnd/>
            </a:ln>
          </p:spPr>
          <p:txBody>
            <a:bodyPr/>
            <a:lstStyle/>
            <a:p>
              <a:endParaRPr lang="en-US"/>
            </a:p>
          </p:txBody>
        </p:sp>
        <p:sp>
          <p:nvSpPr>
            <p:cNvPr id="312708" name="Freeform 388"/>
            <p:cNvSpPr>
              <a:spLocks/>
            </p:cNvSpPr>
            <p:nvPr/>
          </p:nvSpPr>
          <p:spPr bwMode="auto">
            <a:xfrm>
              <a:off x="3977" y="3278"/>
              <a:ext cx="68" cy="78"/>
            </a:xfrm>
            <a:custGeom>
              <a:avLst/>
              <a:gdLst/>
              <a:ahLst/>
              <a:cxnLst>
                <a:cxn ang="0">
                  <a:pos x="609" y="26"/>
                </a:cxn>
                <a:cxn ang="0">
                  <a:pos x="606" y="25"/>
                </a:cxn>
                <a:cxn ang="0">
                  <a:pos x="596" y="23"/>
                </a:cxn>
                <a:cxn ang="0">
                  <a:pos x="581" y="18"/>
                </a:cxn>
                <a:cxn ang="0">
                  <a:pos x="559" y="14"/>
                </a:cxn>
                <a:cxn ang="0">
                  <a:pos x="534" y="10"/>
                </a:cxn>
                <a:cxn ang="0">
                  <a:pos x="503" y="6"/>
                </a:cxn>
                <a:cxn ang="0">
                  <a:pos x="469" y="3"/>
                </a:cxn>
                <a:cxn ang="0">
                  <a:pos x="430" y="1"/>
                </a:cxn>
                <a:cxn ang="0">
                  <a:pos x="388" y="0"/>
                </a:cxn>
                <a:cxn ang="0">
                  <a:pos x="344" y="2"/>
                </a:cxn>
                <a:cxn ang="0">
                  <a:pos x="297" y="6"/>
                </a:cxn>
                <a:cxn ang="0">
                  <a:pos x="247" y="14"/>
                </a:cxn>
                <a:cxn ang="0">
                  <a:pos x="197" y="25"/>
                </a:cxn>
                <a:cxn ang="0">
                  <a:pos x="145" y="40"/>
                </a:cxn>
                <a:cxn ang="0">
                  <a:pos x="92" y="58"/>
                </a:cxn>
                <a:cxn ang="0">
                  <a:pos x="39" y="83"/>
                </a:cxn>
                <a:cxn ang="0">
                  <a:pos x="35" y="96"/>
                </a:cxn>
                <a:cxn ang="0">
                  <a:pos x="26" y="134"/>
                </a:cxn>
                <a:cxn ang="0">
                  <a:pos x="15" y="192"/>
                </a:cxn>
                <a:cxn ang="0">
                  <a:pos x="5" y="268"/>
                </a:cxn>
                <a:cxn ang="0">
                  <a:pos x="0" y="358"/>
                </a:cxn>
                <a:cxn ang="0">
                  <a:pos x="4" y="459"/>
                </a:cxn>
                <a:cxn ang="0">
                  <a:pos x="19" y="568"/>
                </a:cxn>
                <a:cxn ang="0">
                  <a:pos x="50" y="679"/>
                </a:cxn>
                <a:cxn ang="0">
                  <a:pos x="54" y="679"/>
                </a:cxn>
                <a:cxn ang="0">
                  <a:pos x="62" y="678"/>
                </a:cxn>
                <a:cxn ang="0">
                  <a:pos x="75" y="676"/>
                </a:cxn>
                <a:cxn ang="0">
                  <a:pos x="93" y="675"/>
                </a:cxn>
                <a:cxn ang="0">
                  <a:pos x="117" y="673"/>
                </a:cxn>
                <a:cxn ang="0">
                  <a:pos x="144" y="671"/>
                </a:cxn>
                <a:cxn ang="0">
                  <a:pos x="177" y="670"/>
                </a:cxn>
                <a:cxn ang="0">
                  <a:pos x="212" y="669"/>
                </a:cxn>
                <a:cxn ang="0">
                  <a:pos x="252" y="668"/>
                </a:cxn>
                <a:cxn ang="0">
                  <a:pos x="295" y="669"/>
                </a:cxn>
                <a:cxn ang="0">
                  <a:pos x="342" y="670"/>
                </a:cxn>
                <a:cxn ang="0">
                  <a:pos x="391" y="672"/>
                </a:cxn>
                <a:cxn ang="0">
                  <a:pos x="443" y="676"/>
                </a:cxn>
                <a:cxn ang="0">
                  <a:pos x="498" y="681"/>
                </a:cxn>
                <a:cxn ang="0">
                  <a:pos x="555" y="688"/>
                </a:cxn>
                <a:cxn ang="0">
                  <a:pos x="614" y="697"/>
                </a:cxn>
                <a:cxn ang="0">
                  <a:pos x="611" y="676"/>
                </a:cxn>
                <a:cxn ang="0">
                  <a:pos x="605" y="621"/>
                </a:cxn>
                <a:cxn ang="0">
                  <a:pos x="596" y="538"/>
                </a:cxn>
                <a:cxn ang="0">
                  <a:pos x="589" y="438"/>
                </a:cxn>
                <a:cxn ang="0">
                  <a:pos x="584" y="327"/>
                </a:cxn>
                <a:cxn ang="0">
                  <a:pos x="584" y="217"/>
                </a:cxn>
                <a:cxn ang="0">
                  <a:pos x="592" y="114"/>
                </a:cxn>
                <a:cxn ang="0">
                  <a:pos x="609" y="26"/>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w="9525">
              <a:noFill/>
              <a:round/>
              <a:headEnd/>
              <a:tailEnd/>
            </a:ln>
          </p:spPr>
          <p:txBody>
            <a:bodyPr/>
            <a:lstStyle/>
            <a:p>
              <a:endParaRPr lang="en-US"/>
            </a:p>
          </p:txBody>
        </p:sp>
        <p:sp>
          <p:nvSpPr>
            <p:cNvPr id="312709" name="Freeform 389"/>
            <p:cNvSpPr>
              <a:spLocks/>
            </p:cNvSpPr>
            <p:nvPr/>
          </p:nvSpPr>
          <p:spPr bwMode="auto">
            <a:xfrm>
              <a:off x="3984" y="3299"/>
              <a:ext cx="113" cy="77"/>
            </a:xfrm>
            <a:custGeom>
              <a:avLst/>
              <a:gdLst/>
              <a:ahLst/>
              <a:cxnLst>
                <a:cxn ang="0">
                  <a:pos x="6" y="523"/>
                </a:cxn>
                <a:cxn ang="0">
                  <a:pos x="0" y="608"/>
                </a:cxn>
                <a:cxn ang="0">
                  <a:pos x="660" y="693"/>
                </a:cxn>
                <a:cxn ang="0">
                  <a:pos x="665" y="691"/>
                </a:cxn>
                <a:cxn ang="0">
                  <a:pos x="679" y="683"/>
                </a:cxn>
                <a:cxn ang="0">
                  <a:pos x="700" y="672"/>
                </a:cxn>
                <a:cxn ang="0">
                  <a:pos x="726" y="657"/>
                </a:cxn>
                <a:cxn ang="0">
                  <a:pos x="758" y="636"/>
                </a:cxn>
                <a:cxn ang="0">
                  <a:pos x="793" y="611"/>
                </a:cxn>
                <a:cxn ang="0">
                  <a:pos x="829" y="581"/>
                </a:cxn>
                <a:cxn ang="0">
                  <a:pos x="866" y="546"/>
                </a:cxn>
                <a:cxn ang="0">
                  <a:pos x="902" y="508"/>
                </a:cxn>
                <a:cxn ang="0">
                  <a:pos x="935" y="465"/>
                </a:cxn>
                <a:cxn ang="0">
                  <a:pos x="964" y="416"/>
                </a:cxn>
                <a:cxn ang="0">
                  <a:pos x="987" y="362"/>
                </a:cxn>
                <a:cxn ang="0">
                  <a:pos x="1004" y="305"/>
                </a:cxn>
                <a:cxn ang="0">
                  <a:pos x="1014" y="242"/>
                </a:cxn>
                <a:cxn ang="0">
                  <a:pos x="1012" y="175"/>
                </a:cxn>
                <a:cxn ang="0">
                  <a:pos x="1000" y="103"/>
                </a:cxn>
                <a:cxn ang="0">
                  <a:pos x="998" y="98"/>
                </a:cxn>
                <a:cxn ang="0">
                  <a:pos x="992" y="87"/>
                </a:cxn>
                <a:cxn ang="0">
                  <a:pos x="981" y="72"/>
                </a:cxn>
                <a:cxn ang="0">
                  <a:pos x="967" y="53"/>
                </a:cxn>
                <a:cxn ang="0">
                  <a:pos x="948" y="35"/>
                </a:cxn>
                <a:cxn ang="0">
                  <a:pos x="926" y="19"/>
                </a:cxn>
                <a:cxn ang="0">
                  <a:pos x="900" y="6"/>
                </a:cxn>
                <a:cxn ang="0">
                  <a:pos x="870" y="0"/>
                </a:cxn>
                <a:cxn ang="0">
                  <a:pos x="874" y="12"/>
                </a:cxn>
                <a:cxn ang="0">
                  <a:pos x="884" y="41"/>
                </a:cxn>
                <a:cxn ang="0">
                  <a:pos x="896" y="89"/>
                </a:cxn>
                <a:cxn ang="0">
                  <a:pos x="907" y="151"/>
                </a:cxn>
                <a:cxn ang="0">
                  <a:pos x="910" y="225"/>
                </a:cxn>
                <a:cxn ang="0">
                  <a:pos x="902" y="307"/>
                </a:cxn>
                <a:cxn ang="0">
                  <a:pos x="878" y="396"/>
                </a:cxn>
                <a:cxn ang="0">
                  <a:pos x="836" y="489"/>
                </a:cxn>
                <a:cxn ang="0">
                  <a:pos x="835" y="490"/>
                </a:cxn>
                <a:cxn ang="0">
                  <a:pos x="831" y="493"/>
                </a:cxn>
                <a:cxn ang="0">
                  <a:pos x="825" y="498"/>
                </a:cxn>
                <a:cxn ang="0">
                  <a:pos x="816" y="506"/>
                </a:cxn>
                <a:cxn ang="0">
                  <a:pos x="805" y="513"/>
                </a:cxn>
                <a:cxn ang="0">
                  <a:pos x="792" y="521"/>
                </a:cxn>
                <a:cxn ang="0">
                  <a:pos x="775" y="529"/>
                </a:cxn>
                <a:cxn ang="0">
                  <a:pos x="757" y="537"/>
                </a:cxn>
                <a:cxn ang="0">
                  <a:pos x="737" y="544"/>
                </a:cxn>
                <a:cxn ang="0">
                  <a:pos x="713" y="552"/>
                </a:cxn>
                <a:cxn ang="0">
                  <a:pos x="688" y="557"/>
                </a:cxn>
                <a:cxn ang="0">
                  <a:pos x="659" y="561"/>
                </a:cxn>
                <a:cxn ang="0">
                  <a:pos x="630" y="562"/>
                </a:cxn>
                <a:cxn ang="0">
                  <a:pos x="597" y="561"/>
                </a:cxn>
                <a:cxn ang="0">
                  <a:pos x="562" y="558"/>
                </a:cxn>
                <a:cxn ang="0">
                  <a:pos x="525" y="551"/>
                </a:cxn>
                <a:cxn ang="0">
                  <a:pos x="525" y="642"/>
                </a:cxn>
                <a:cxn ang="0">
                  <a:pos x="23" y="590"/>
                </a:cxn>
                <a:cxn ang="0">
                  <a:pos x="6" y="523"/>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w="9525">
              <a:noFill/>
              <a:round/>
              <a:headEnd/>
              <a:tailEnd/>
            </a:ln>
          </p:spPr>
          <p:txBody>
            <a:bodyPr/>
            <a:lstStyle/>
            <a:p>
              <a:endParaRPr lang="en-US"/>
            </a:p>
          </p:txBody>
        </p:sp>
        <p:sp>
          <p:nvSpPr>
            <p:cNvPr id="312710" name="Freeform 390"/>
            <p:cNvSpPr>
              <a:spLocks/>
            </p:cNvSpPr>
            <p:nvPr/>
          </p:nvSpPr>
          <p:spPr bwMode="auto">
            <a:xfrm>
              <a:off x="3970" y="3375"/>
              <a:ext cx="83" cy="27"/>
            </a:xfrm>
            <a:custGeom>
              <a:avLst/>
              <a:gdLst/>
              <a:ahLst/>
              <a:cxnLst>
                <a:cxn ang="0">
                  <a:pos x="745" y="86"/>
                </a:cxn>
                <a:cxn ang="0">
                  <a:pos x="11" y="0"/>
                </a:cxn>
                <a:cxn ang="0">
                  <a:pos x="0" y="86"/>
                </a:cxn>
                <a:cxn ang="0">
                  <a:pos x="722" y="240"/>
                </a:cxn>
                <a:cxn ang="0">
                  <a:pos x="745" y="86"/>
                </a:cxn>
              </a:cxnLst>
              <a:rect l="0" t="0" r="r" b="b"/>
              <a:pathLst>
                <a:path w="745" h="240">
                  <a:moveTo>
                    <a:pt x="745" y="86"/>
                  </a:moveTo>
                  <a:lnTo>
                    <a:pt x="11" y="0"/>
                  </a:lnTo>
                  <a:lnTo>
                    <a:pt x="0" y="86"/>
                  </a:lnTo>
                  <a:lnTo>
                    <a:pt x="722" y="240"/>
                  </a:lnTo>
                  <a:lnTo>
                    <a:pt x="745" y="86"/>
                  </a:lnTo>
                  <a:close/>
                </a:path>
              </a:pathLst>
            </a:custGeom>
            <a:solidFill>
              <a:srgbClr val="DDDDDD"/>
            </a:solidFill>
            <a:ln w="9525">
              <a:noFill/>
              <a:round/>
              <a:headEnd/>
              <a:tailEnd/>
            </a:ln>
          </p:spPr>
          <p:txBody>
            <a:bodyPr/>
            <a:lstStyle/>
            <a:p>
              <a:endParaRPr lang="en-US"/>
            </a:p>
          </p:txBody>
        </p:sp>
        <p:sp>
          <p:nvSpPr>
            <p:cNvPr id="312711" name="Freeform 391"/>
            <p:cNvSpPr>
              <a:spLocks/>
            </p:cNvSpPr>
            <p:nvPr/>
          </p:nvSpPr>
          <p:spPr bwMode="auto">
            <a:xfrm>
              <a:off x="4011" y="3384"/>
              <a:ext cx="36" cy="12"/>
            </a:xfrm>
            <a:custGeom>
              <a:avLst/>
              <a:gdLst/>
              <a:ahLst/>
              <a:cxnLst>
                <a:cxn ang="0">
                  <a:pos x="319" y="47"/>
                </a:cxn>
                <a:cxn ang="0">
                  <a:pos x="4" y="0"/>
                </a:cxn>
                <a:cxn ang="0">
                  <a:pos x="0" y="45"/>
                </a:cxn>
                <a:cxn ang="0">
                  <a:pos x="309" y="109"/>
                </a:cxn>
                <a:cxn ang="0">
                  <a:pos x="319" y="47"/>
                </a:cxn>
              </a:cxnLst>
              <a:rect l="0" t="0" r="r" b="b"/>
              <a:pathLst>
                <a:path w="319" h="109">
                  <a:moveTo>
                    <a:pt x="319" y="47"/>
                  </a:moveTo>
                  <a:lnTo>
                    <a:pt x="4" y="0"/>
                  </a:lnTo>
                  <a:lnTo>
                    <a:pt x="0" y="45"/>
                  </a:lnTo>
                  <a:lnTo>
                    <a:pt x="309" y="109"/>
                  </a:lnTo>
                  <a:lnTo>
                    <a:pt x="319" y="47"/>
                  </a:lnTo>
                  <a:close/>
                </a:path>
              </a:pathLst>
            </a:custGeom>
            <a:solidFill>
              <a:srgbClr val="DDDDDD"/>
            </a:solidFill>
            <a:ln w="9525">
              <a:noFill/>
              <a:round/>
              <a:headEnd/>
              <a:tailEnd/>
            </a:ln>
          </p:spPr>
          <p:txBody>
            <a:bodyPr/>
            <a:lstStyle/>
            <a:p>
              <a:endParaRPr lang="en-US"/>
            </a:p>
          </p:txBody>
        </p:sp>
        <p:sp>
          <p:nvSpPr>
            <p:cNvPr id="312712" name="Freeform 392"/>
            <p:cNvSpPr>
              <a:spLocks/>
            </p:cNvSpPr>
            <p:nvPr/>
          </p:nvSpPr>
          <p:spPr bwMode="auto">
            <a:xfrm>
              <a:off x="3975" y="3378"/>
              <a:ext cx="24" cy="9"/>
            </a:xfrm>
            <a:custGeom>
              <a:avLst/>
              <a:gdLst/>
              <a:ahLst/>
              <a:cxnLst>
                <a:cxn ang="0">
                  <a:pos x="213" y="37"/>
                </a:cxn>
                <a:cxn ang="0">
                  <a:pos x="0" y="0"/>
                </a:cxn>
                <a:cxn ang="0">
                  <a:pos x="2" y="39"/>
                </a:cxn>
                <a:cxn ang="0">
                  <a:pos x="206" y="81"/>
                </a:cxn>
                <a:cxn ang="0">
                  <a:pos x="213" y="37"/>
                </a:cxn>
              </a:cxnLst>
              <a:rect l="0" t="0" r="r" b="b"/>
              <a:pathLst>
                <a:path w="213" h="81">
                  <a:moveTo>
                    <a:pt x="213" y="37"/>
                  </a:moveTo>
                  <a:lnTo>
                    <a:pt x="0" y="0"/>
                  </a:lnTo>
                  <a:lnTo>
                    <a:pt x="2" y="39"/>
                  </a:lnTo>
                  <a:lnTo>
                    <a:pt x="206" y="81"/>
                  </a:lnTo>
                  <a:lnTo>
                    <a:pt x="213" y="37"/>
                  </a:lnTo>
                  <a:close/>
                </a:path>
              </a:pathLst>
            </a:custGeom>
            <a:solidFill>
              <a:srgbClr val="DDDDDD"/>
            </a:solidFill>
            <a:ln w="9525">
              <a:noFill/>
              <a:round/>
              <a:headEnd/>
              <a:tailEnd/>
            </a:ln>
          </p:spPr>
          <p:txBody>
            <a:bodyPr/>
            <a:lstStyle/>
            <a:p>
              <a:endParaRPr lang="en-US"/>
            </a:p>
          </p:txBody>
        </p:sp>
        <p:sp>
          <p:nvSpPr>
            <p:cNvPr id="312713" name="Freeform 393"/>
            <p:cNvSpPr>
              <a:spLocks/>
            </p:cNvSpPr>
            <p:nvPr/>
          </p:nvSpPr>
          <p:spPr bwMode="auto">
            <a:xfrm>
              <a:off x="3916" y="3386"/>
              <a:ext cx="139" cy="47"/>
            </a:xfrm>
            <a:custGeom>
              <a:avLst/>
              <a:gdLst/>
              <a:ahLst/>
              <a:cxnLst>
                <a:cxn ang="0">
                  <a:pos x="0" y="124"/>
                </a:cxn>
                <a:cxn ang="0">
                  <a:pos x="3" y="124"/>
                </a:cxn>
                <a:cxn ang="0">
                  <a:pos x="10" y="122"/>
                </a:cxn>
                <a:cxn ang="0">
                  <a:pos x="23" y="120"/>
                </a:cxn>
                <a:cxn ang="0">
                  <a:pos x="40" y="117"/>
                </a:cxn>
                <a:cxn ang="0">
                  <a:pos x="59" y="114"/>
                </a:cxn>
                <a:cxn ang="0">
                  <a:pos x="81" y="109"/>
                </a:cxn>
                <a:cxn ang="0">
                  <a:pos x="107" y="103"/>
                </a:cxn>
                <a:cxn ang="0">
                  <a:pos x="133" y="96"/>
                </a:cxn>
                <a:cxn ang="0">
                  <a:pos x="161" y="89"/>
                </a:cxn>
                <a:cxn ang="0">
                  <a:pos x="188" y="79"/>
                </a:cxn>
                <a:cxn ang="0">
                  <a:pos x="216" y="69"/>
                </a:cxn>
                <a:cxn ang="0">
                  <a:pos x="243" y="58"/>
                </a:cxn>
                <a:cxn ang="0">
                  <a:pos x="270" y="45"/>
                </a:cxn>
                <a:cxn ang="0">
                  <a:pos x="293" y="31"/>
                </a:cxn>
                <a:cxn ang="0">
                  <a:pos x="316" y="16"/>
                </a:cxn>
                <a:cxn ang="0">
                  <a:pos x="334" y="0"/>
                </a:cxn>
                <a:cxn ang="0">
                  <a:pos x="1254" y="210"/>
                </a:cxn>
                <a:cxn ang="0">
                  <a:pos x="1252" y="212"/>
                </a:cxn>
                <a:cxn ang="0">
                  <a:pos x="1247" y="218"/>
                </a:cxn>
                <a:cxn ang="0">
                  <a:pos x="1239" y="226"/>
                </a:cxn>
                <a:cxn ang="0">
                  <a:pos x="1227" y="236"/>
                </a:cxn>
                <a:cxn ang="0">
                  <a:pos x="1213" y="248"/>
                </a:cxn>
                <a:cxn ang="0">
                  <a:pos x="1197" y="263"/>
                </a:cxn>
                <a:cxn ang="0">
                  <a:pos x="1180" y="279"/>
                </a:cxn>
                <a:cxn ang="0">
                  <a:pos x="1159" y="295"/>
                </a:cxn>
                <a:cxn ang="0">
                  <a:pos x="1138" y="313"/>
                </a:cxn>
                <a:cxn ang="0">
                  <a:pos x="1116" y="330"/>
                </a:cxn>
                <a:cxn ang="0">
                  <a:pos x="1092" y="347"/>
                </a:cxn>
                <a:cxn ang="0">
                  <a:pos x="1068" y="364"/>
                </a:cxn>
                <a:cxn ang="0">
                  <a:pos x="1043" y="379"/>
                </a:cxn>
                <a:cxn ang="0">
                  <a:pos x="1019" y="392"/>
                </a:cxn>
                <a:cxn ang="0">
                  <a:pos x="994" y="405"/>
                </a:cxn>
                <a:cxn ang="0">
                  <a:pos x="971" y="415"/>
                </a:cxn>
                <a:cxn ang="0">
                  <a:pos x="0" y="124"/>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w="9525">
              <a:noFill/>
              <a:round/>
              <a:headEnd/>
              <a:tailEnd/>
            </a:ln>
          </p:spPr>
          <p:txBody>
            <a:bodyPr/>
            <a:lstStyle/>
            <a:p>
              <a:endParaRPr lang="en-US"/>
            </a:p>
          </p:txBody>
        </p:sp>
        <p:sp>
          <p:nvSpPr>
            <p:cNvPr id="312714" name="Freeform 394"/>
            <p:cNvSpPr>
              <a:spLocks/>
            </p:cNvSpPr>
            <p:nvPr/>
          </p:nvSpPr>
          <p:spPr bwMode="auto">
            <a:xfrm>
              <a:off x="4055" y="3381"/>
              <a:ext cx="49" cy="22"/>
            </a:xfrm>
            <a:custGeom>
              <a:avLst/>
              <a:gdLst/>
              <a:ahLst/>
              <a:cxnLst>
                <a:cxn ang="0">
                  <a:pos x="45" y="198"/>
                </a:cxn>
                <a:cxn ang="0">
                  <a:pos x="447" y="79"/>
                </a:cxn>
                <a:cxn ang="0">
                  <a:pos x="203" y="0"/>
                </a:cxn>
                <a:cxn ang="0">
                  <a:pos x="5" y="22"/>
                </a:cxn>
                <a:cxn ang="0">
                  <a:pos x="0" y="187"/>
                </a:cxn>
                <a:cxn ang="0">
                  <a:pos x="45" y="198"/>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w="9525">
              <a:noFill/>
              <a:round/>
              <a:headEnd/>
              <a:tailEnd/>
            </a:ln>
          </p:spPr>
          <p:txBody>
            <a:bodyPr/>
            <a:lstStyle/>
            <a:p>
              <a:endParaRPr lang="en-US"/>
            </a:p>
          </p:txBody>
        </p:sp>
        <p:sp>
          <p:nvSpPr>
            <p:cNvPr id="312715" name="Freeform 395"/>
            <p:cNvSpPr>
              <a:spLocks/>
            </p:cNvSpPr>
            <p:nvPr/>
          </p:nvSpPr>
          <p:spPr bwMode="auto">
            <a:xfrm>
              <a:off x="3926" y="3287"/>
              <a:ext cx="27" cy="105"/>
            </a:xfrm>
            <a:custGeom>
              <a:avLst/>
              <a:gdLst/>
              <a:ahLst/>
              <a:cxnLst>
                <a:cxn ang="0">
                  <a:pos x="238" y="22"/>
                </a:cxn>
                <a:cxn ang="0">
                  <a:pos x="237" y="21"/>
                </a:cxn>
                <a:cxn ang="0">
                  <a:pos x="233" y="19"/>
                </a:cxn>
                <a:cxn ang="0">
                  <a:pos x="226" y="17"/>
                </a:cxn>
                <a:cxn ang="0">
                  <a:pos x="217" y="14"/>
                </a:cxn>
                <a:cxn ang="0">
                  <a:pos x="206" y="10"/>
                </a:cxn>
                <a:cxn ang="0">
                  <a:pos x="194" y="7"/>
                </a:cxn>
                <a:cxn ang="0">
                  <a:pos x="180" y="4"/>
                </a:cxn>
                <a:cxn ang="0">
                  <a:pos x="164" y="1"/>
                </a:cxn>
                <a:cxn ang="0">
                  <a:pos x="146" y="0"/>
                </a:cxn>
                <a:cxn ang="0">
                  <a:pos x="127" y="0"/>
                </a:cxn>
                <a:cxn ang="0">
                  <a:pos x="108" y="2"/>
                </a:cxn>
                <a:cxn ang="0">
                  <a:pos x="87" y="5"/>
                </a:cxn>
                <a:cxn ang="0">
                  <a:pos x="66" y="11"/>
                </a:cxn>
                <a:cxn ang="0">
                  <a:pos x="44" y="19"/>
                </a:cxn>
                <a:cxn ang="0">
                  <a:pos x="22" y="30"/>
                </a:cxn>
                <a:cxn ang="0">
                  <a:pos x="0" y="45"/>
                </a:cxn>
                <a:cxn ang="0">
                  <a:pos x="0" y="947"/>
                </a:cxn>
                <a:cxn ang="0">
                  <a:pos x="1" y="947"/>
                </a:cxn>
                <a:cxn ang="0">
                  <a:pos x="6" y="947"/>
                </a:cxn>
                <a:cxn ang="0">
                  <a:pos x="13" y="946"/>
                </a:cxn>
                <a:cxn ang="0">
                  <a:pos x="22" y="945"/>
                </a:cxn>
                <a:cxn ang="0">
                  <a:pos x="33" y="943"/>
                </a:cxn>
                <a:cxn ang="0">
                  <a:pos x="47" y="941"/>
                </a:cxn>
                <a:cxn ang="0">
                  <a:pos x="62" y="938"/>
                </a:cxn>
                <a:cxn ang="0">
                  <a:pos x="78" y="934"/>
                </a:cxn>
                <a:cxn ang="0">
                  <a:pos x="96" y="928"/>
                </a:cxn>
                <a:cxn ang="0">
                  <a:pos x="115" y="922"/>
                </a:cxn>
                <a:cxn ang="0">
                  <a:pos x="135" y="915"/>
                </a:cxn>
                <a:cxn ang="0">
                  <a:pos x="155" y="906"/>
                </a:cxn>
                <a:cxn ang="0">
                  <a:pos x="176" y="896"/>
                </a:cxn>
                <a:cxn ang="0">
                  <a:pos x="197" y="884"/>
                </a:cxn>
                <a:cxn ang="0">
                  <a:pos x="217" y="871"/>
                </a:cxn>
                <a:cxn ang="0">
                  <a:pos x="238" y="856"/>
                </a:cxn>
                <a:cxn ang="0">
                  <a:pos x="238" y="22"/>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w="9525">
              <a:noFill/>
              <a:round/>
              <a:headEnd/>
              <a:tailEnd/>
            </a:ln>
          </p:spPr>
          <p:txBody>
            <a:bodyPr/>
            <a:lstStyle/>
            <a:p>
              <a:endParaRPr lang="en-US"/>
            </a:p>
          </p:txBody>
        </p:sp>
        <p:sp>
          <p:nvSpPr>
            <p:cNvPr id="312716" name="Freeform 396"/>
            <p:cNvSpPr>
              <a:spLocks/>
            </p:cNvSpPr>
            <p:nvPr/>
          </p:nvSpPr>
          <p:spPr bwMode="auto">
            <a:xfrm>
              <a:off x="3927" y="3288"/>
              <a:ext cx="23" cy="89"/>
            </a:xfrm>
            <a:custGeom>
              <a:avLst/>
              <a:gdLst/>
              <a:ahLst/>
              <a:cxnLst>
                <a:cxn ang="0">
                  <a:pos x="203" y="18"/>
                </a:cxn>
                <a:cxn ang="0">
                  <a:pos x="202" y="17"/>
                </a:cxn>
                <a:cxn ang="0">
                  <a:pos x="199" y="16"/>
                </a:cxn>
                <a:cxn ang="0">
                  <a:pos x="193" y="14"/>
                </a:cxn>
                <a:cxn ang="0">
                  <a:pos x="186" y="11"/>
                </a:cxn>
                <a:cxn ang="0">
                  <a:pos x="177" y="8"/>
                </a:cxn>
                <a:cxn ang="0">
                  <a:pos x="166" y="5"/>
                </a:cxn>
                <a:cxn ang="0">
                  <a:pos x="153" y="3"/>
                </a:cxn>
                <a:cxn ang="0">
                  <a:pos x="140" y="1"/>
                </a:cxn>
                <a:cxn ang="0">
                  <a:pos x="125" y="0"/>
                </a:cxn>
                <a:cxn ang="0">
                  <a:pos x="109" y="0"/>
                </a:cxn>
                <a:cxn ang="0">
                  <a:pos x="92" y="1"/>
                </a:cxn>
                <a:cxn ang="0">
                  <a:pos x="74" y="4"/>
                </a:cxn>
                <a:cxn ang="0">
                  <a:pos x="57" y="9"/>
                </a:cxn>
                <a:cxn ang="0">
                  <a:pos x="37" y="16"/>
                </a:cxn>
                <a:cxn ang="0">
                  <a:pos x="19" y="26"/>
                </a:cxn>
                <a:cxn ang="0">
                  <a:pos x="0" y="38"/>
                </a:cxn>
                <a:cxn ang="0">
                  <a:pos x="0" y="799"/>
                </a:cxn>
                <a:cxn ang="0">
                  <a:pos x="1" y="799"/>
                </a:cxn>
                <a:cxn ang="0">
                  <a:pos x="5" y="799"/>
                </a:cxn>
                <a:cxn ang="0">
                  <a:pos x="11" y="798"/>
                </a:cxn>
                <a:cxn ang="0">
                  <a:pos x="19" y="797"/>
                </a:cxn>
                <a:cxn ang="0">
                  <a:pos x="28" y="796"/>
                </a:cxn>
                <a:cxn ang="0">
                  <a:pos x="41" y="794"/>
                </a:cxn>
                <a:cxn ang="0">
                  <a:pos x="53" y="791"/>
                </a:cxn>
                <a:cxn ang="0">
                  <a:pos x="67" y="786"/>
                </a:cxn>
                <a:cxn ang="0">
                  <a:pos x="82" y="782"/>
                </a:cxn>
                <a:cxn ang="0">
                  <a:pos x="99" y="777"/>
                </a:cxn>
                <a:cxn ang="0">
                  <a:pos x="116" y="771"/>
                </a:cxn>
                <a:cxn ang="0">
                  <a:pos x="133" y="763"/>
                </a:cxn>
                <a:cxn ang="0">
                  <a:pos x="150" y="755"/>
                </a:cxn>
                <a:cxn ang="0">
                  <a:pos x="169" y="745"/>
                </a:cxn>
                <a:cxn ang="0">
                  <a:pos x="186" y="733"/>
                </a:cxn>
                <a:cxn ang="0">
                  <a:pos x="203" y="720"/>
                </a:cxn>
                <a:cxn ang="0">
                  <a:pos x="203" y="18"/>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w="9525">
              <a:noFill/>
              <a:round/>
              <a:headEnd/>
              <a:tailEnd/>
            </a:ln>
          </p:spPr>
          <p:txBody>
            <a:bodyPr/>
            <a:lstStyle/>
            <a:p>
              <a:endParaRPr lang="en-US"/>
            </a:p>
          </p:txBody>
        </p:sp>
        <p:sp>
          <p:nvSpPr>
            <p:cNvPr id="312717" name="Freeform 397"/>
            <p:cNvSpPr>
              <a:spLocks/>
            </p:cNvSpPr>
            <p:nvPr/>
          </p:nvSpPr>
          <p:spPr bwMode="auto">
            <a:xfrm>
              <a:off x="3928" y="3289"/>
              <a:ext cx="19" cy="72"/>
            </a:xfrm>
            <a:custGeom>
              <a:avLst/>
              <a:gdLst/>
              <a:ahLst/>
              <a:cxnLst>
                <a:cxn ang="0">
                  <a:pos x="171" y="15"/>
                </a:cxn>
                <a:cxn ang="0">
                  <a:pos x="170" y="15"/>
                </a:cxn>
                <a:cxn ang="0">
                  <a:pos x="167" y="13"/>
                </a:cxn>
                <a:cxn ang="0">
                  <a:pos x="163" y="11"/>
                </a:cxn>
                <a:cxn ang="0">
                  <a:pos x="157" y="9"/>
                </a:cxn>
                <a:cxn ang="0">
                  <a:pos x="149" y="7"/>
                </a:cxn>
                <a:cxn ang="0">
                  <a:pos x="139" y="4"/>
                </a:cxn>
                <a:cxn ang="0">
                  <a:pos x="129" y="2"/>
                </a:cxn>
                <a:cxn ang="0">
                  <a:pos x="118" y="0"/>
                </a:cxn>
                <a:cxn ang="0">
                  <a:pos x="105" y="0"/>
                </a:cxn>
                <a:cxn ang="0">
                  <a:pos x="92" y="0"/>
                </a:cxn>
                <a:cxn ang="0">
                  <a:pos x="77" y="1"/>
                </a:cxn>
                <a:cxn ang="0">
                  <a:pos x="63" y="3"/>
                </a:cxn>
                <a:cxn ang="0">
                  <a:pos x="48" y="7"/>
                </a:cxn>
                <a:cxn ang="0">
                  <a:pos x="31" y="13"/>
                </a:cxn>
                <a:cxn ang="0">
                  <a:pos x="16" y="22"/>
                </a:cxn>
                <a:cxn ang="0">
                  <a:pos x="0" y="32"/>
                </a:cxn>
                <a:cxn ang="0">
                  <a:pos x="0" y="650"/>
                </a:cxn>
                <a:cxn ang="0">
                  <a:pos x="1" y="650"/>
                </a:cxn>
                <a:cxn ang="0">
                  <a:pos x="4" y="650"/>
                </a:cxn>
                <a:cxn ang="0">
                  <a:pos x="9" y="649"/>
                </a:cxn>
                <a:cxn ang="0">
                  <a:pos x="16" y="648"/>
                </a:cxn>
                <a:cxn ang="0">
                  <a:pos x="24" y="647"/>
                </a:cxn>
                <a:cxn ang="0">
                  <a:pos x="34" y="645"/>
                </a:cxn>
                <a:cxn ang="0">
                  <a:pos x="45" y="642"/>
                </a:cxn>
                <a:cxn ang="0">
                  <a:pos x="57" y="640"/>
                </a:cxn>
                <a:cxn ang="0">
                  <a:pos x="69" y="636"/>
                </a:cxn>
                <a:cxn ang="0">
                  <a:pos x="82" y="632"/>
                </a:cxn>
                <a:cxn ang="0">
                  <a:pos x="97" y="627"/>
                </a:cxn>
                <a:cxn ang="0">
                  <a:pos x="112" y="621"/>
                </a:cxn>
                <a:cxn ang="0">
                  <a:pos x="126" y="614"/>
                </a:cxn>
                <a:cxn ang="0">
                  <a:pos x="141" y="606"/>
                </a:cxn>
                <a:cxn ang="0">
                  <a:pos x="157" y="595"/>
                </a:cxn>
                <a:cxn ang="0">
                  <a:pos x="171" y="585"/>
                </a:cxn>
                <a:cxn ang="0">
                  <a:pos x="171" y="15"/>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w="9525">
              <a:noFill/>
              <a:round/>
              <a:headEnd/>
              <a:tailEnd/>
            </a:ln>
          </p:spPr>
          <p:txBody>
            <a:bodyPr/>
            <a:lstStyle/>
            <a:p>
              <a:endParaRPr lang="en-US"/>
            </a:p>
          </p:txBody>
        </p:sp>
        <p:sp>
          <p:nvSpPr>
            <p:cNvPr id="312718" name="Freeform 398"/>
            <p:cNvSpPr>
              <a:spLocks/>
            </p:cNvSpPr>
            <p:nvPr/>
          </p:nvSpPr>
          <p:spPr bwMode="auto">
            <a:xfrm>
              <a:off x="3929" y="3289"/>
              <a:ext cx="15" cy="56"/>
            </a:xfrm>
            <a:custGeom>
              <a:avLst/>
              <a:gdLst/>
              <a:ahLst/>
              <a:cxnLst>
                <a:cxn ang="0">
                  <a:pos x="138" y="14"/>
                </a:cxn>
                <a:cxn ang="0">
                  <a:pos x="135" y="13"/>
                </a:cxn>
                <a:cxn ang="0">
                  <a:pos x="126" y="8"/>
                </a:cxn>
                <a:cxn ang="0">
                  <a:pos x="113" y="4"/>
                </a:cxn>
                <a:cxn ang="0">
                  <a:pos x="96" y="1"/>
                </a:cxn>
                <a:cxn ang="0">
                  <a:pos x="74" y="0"/>
                </a:cxn>
                <a:cxn ang="0">
                  <a:pos x="51" y="3"/>
                </a:cxn>
                <a:cxn ang="0">
                  <a:pos x="25" y="12"/>
                </a:cxn>
                <a:cxn ang="0">
                  <a:pos x="0" y="26"/>
                </a:cxn>
                <a:cxn ang="0">
                  <a:pos x="0" y="502"/>
                </a:cxn>
                <a:cxn ang="0">
                  <a:pos x="3" y="502"/>
                </a:cxn>
                <a:cxn ang="0">
                  <a:pos x="13" y="501"/>
                </a:cxn>
                <a:cxn ang="0">
                  <a:pos x="28" y="499"/>
                </a:cxn>
                <a:cxn ang="0">
                  <a:pos x="46" y="494"/>
                </a:cxn>
                <a:cxn ang="0">
                  <a:pos x="67" y="488"/>
                </a:cxn>
                <a:cxn ang="0">
                  <a:pos x="91" y="479"/>
                </a:cxn>
                <a:cxn ang="0">
                  <a:pos x="114" y="467"/>
                </a:cxn>
                <a:cxn ang="0">
                  <a:pos x="138" y="450"/>
                </a:cxn>
                <a:cxn ang="0">
                  <a:pos x="138" y="14"/>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w="9525">
              <a:noFill/>
              <a:round/>
              <a:headEnd/>
              <a:tailEnd/>
            </a:ln>
          </p:spPr>
          <p:txBody>
            <a:bodyPr/>
            <a:lstStyle/>
            <a:p>
              <a:endParaRPr lang="en-US"/>
            </a:p>
          </p:txBody>
        </p:sp>
        <p:sp>
          <p:nvSpPr>
            <p:cNvPr id="312719" name="Freeform 399"/>
            <p:cNvSpPr>
              <a:spLocks/>
            </p:cNvSpPr>
            <p:nvPr/>
          </p:nvSpPr>
          <p:spPr bwMode="auto">
            <a:xfrm>
              <a:off x="3929" y="3290"/>
              <a:ext cx="12" cy="40"/>
            </a:xfrm>
            <a:custGeom>
              <a:avLst/>
              <a:gdLst/>
              <a:ahLst/>
              <a:cxnLst>
                <a:cxn ang="0">
                  <a:pos x="104" y="10"/>
                </a:cxn>
                <a:cxn ang="0">
                  <a:pos x="102" y="9"/>
                </a:cxn>
                <a:cxn ang="0">
                  <a:pos x="95" y="6"/>
                </a:cxn>
                <a:cxn ang="0">
                  <a:pos x="85" y="3"/>
                </a:cxn>
                <a:cxn ang="0">
                  <a:pos x="71" y="0"/>
                </a:cxn>
                <a:cxn ang="0">
                  <a:pos x="56" y="0"/>
                </a:cxn>
                <a:cxn ang="0">
                  <a:pos x="38" y="3"/>
                </a:cxn>
                <a:cxn ang="0">
                  <a:pos x="19" y="9"/>
                </a:cxn>
                <a:cxn ang="0">
                  <a:pos x="0" y="20"/>
                </a:cxn>
                <a:cxn ang="0">
                  <a:pos x="0" y="353"/>
                </a:cxn>
                <a:cxn ang="0">
                  <a:pos x="2" y="353"/>
                </a:cxn>
                <a:cxn ang="0">
                  <a:pos x="9" y="352"/>
                </a:cxn>
                <a:cxn ang="0">
                  <a:pos x="21" y="350"/>
                </a:cxn>
                <a:cxn ang="0">
                  <a:pos x="35" y="347"/>
                </a:cxn>
                <a:cxn ang="0">
                  <a:pos x="51" y="343"/>
                </a:cxn>
                <a:cxn ang="0">
                  <a:pos x="68" y="336"/>
                </a:cxn>
                <a:cxn ang="0">
                  <a:pos x="86" y="326"/>
                </a:cxn>
                <a:cxn ang="0">
                  <a:pos x="104" y="313"/>
                </a:cxn>
                <a:cxn ang="0">
                  <a:pos x="104" y="10"/>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w="9525">
              <a:noFill/>
              <a:round/>
              <a:headEnd/>
              <a:tailEnd/>
            </a:ln>
          </p:spPr>
          <p:txBody>
            <a:bodyPr/>
            <a:lstStyle/>
            <a:p>
              <a:endParaRPr lang="en-US"/>
            </a:p>
          </p:txBody>
        </p:sp>
        <p:sp>
          <p:nvSpPr>
            <p:cNvPr id="312720" name="Freeform 400"/>
            <p:cNvSpPr>
              <a:spLocks/>
            </p:cNvSpPr>
            <p:nvPr/>
          </p:nvSpPr>
          <p:spPr bwMode="auto">
            <a:xfrm>
              <a:off x="3930" y="3291"/>
              <a:ext cx="8" cy="23"/>
            </a:xfrm>
            <a:custGeom>
              <a:avLst/>
              <a:gdLst/>
              <a:ahLst/>
              <a:cxnLst>
                <a:cxn ang="0">
                  <a:pos x="72" y="6"/>
                </a:cxn>
                <a:cxn ang="0">
                  <a:pos x="69" y="5"/>
                </a:cxn>
                <a:cxn ang="0">
                  <a:pos x="65" y="4"/>
                </a:cxn>
                <a:cxn ang="0">
                  <a:pos x="58" y="2"/>
                </a:cxn>
                <a:cxn ang="0">
                  <a:pos x="49" y="0"/>
                </a:cxn>
                <a:cxn ang="0">
                  <a:pos x="39" y="0"/>
                </a:cxn>
                <a:cxn ang="0">
                  <a:pos x="27" y="1"/>
                </a:cxn>
                <a:cxn ang="0">
                  <a:pos x="13" y="6"/>
                </a:cxn>
                <a:cxn ang="0">
                  <a:pos x="0" y="13"/>
                </a:cxn>
                <a:cxn ang="0">
                  <a:pos x="0" y="204"/>
                </a:cxn>
                <a:cxn ang="0">
                  <a:pos x="2" y="204"/>
                </a:cxn>
                <a:cxn ang="0">
                  <a:pos x="6" y="203"/>
                </a:cxn>
                <a:cxn ang="0">
                  <a:pos x="15" y="202"/>
                </a:cxn>
                <a:cxn ang="0">
                  <a:pos x="24" y="200"/>
                </a:cxn>
                <a:cxn ang="0">
                  <a:pos x="35" y="197"/>
                </a:cxn>
                <a:cxn ang="0">
                  <a:pos x="47" y="192"/>
                </a:cxn>
                <a:cxn ang="0">
                  <a:pos x="59" y="185"/>
                </a:cxn>
                <a:cxn ang="0">
                  <a:pos x="72" y="177"/>
                </a:cxn>
                <a:cxn ang="0">
                  <a:pos x="72" y="6"/>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w="9525">
              <a:noFill/>
              <a:round/>
              <a:headEnd/>
              <a:tailEnd/>
            </a:ln>
          </p:spPr>
          <p:txBody>
            <a:bodyPr/>
            <a:lstStyle/>
            <a:p>
              <a:endParaRPr lang="en-US"/>
            </a:p>
          </p:txBody>
        </p:sp>
        <p:sp>
          <p:nvSpPr>
            <p:cNvPr id="312721" name="Freeform 401"/>
            <p:cNvSpPr>
              <a:spLocks/>
            </p:cNvSpPr>
            <p:nvPr/>
          </p:nvSpPr>
          <p:spPr bwMode="auto">
            <a:xfrm>
              <a:off x="4025" y="3357"/>
              <a:ext cx="12" cy="11"/>
            </a:xfrm>
            <a:custGeom>
              <a:avLst/>
              <a:gdLst/>
              <a:ahLst/>
              <a:cxnLst>
                <a:cxn ang="0">
                  <a:pos x="52" y="104"/>
                </a:cxn>
                <a:cxn ang="0">
                  <a:pos x="62" y="103"/>
                </a:cxn>
                <a:cxn ang="0">
                  <a:pos x="73" y="100"/>
                </a:cxn>
                <a:cxn ang="0">
                  <a:pos x="81" y="95"/>
                </a:cxn>
                <a:cxn ang="0">
                  <a:pos x="89" y="89"/>
                </a:cxn>
                <a:cxn ang="0">
                  <a:pos x="95" y="81"/>
                </a:cxn>
                <a:cxn ang="0">
                  <a:pos x="100" y="72"/>
                </a:cxn>
                <a:cxn ang="0">
                  <a:pos x="103" y="62"/>
                </a:cxn>
                <a:cxn ang="0">
                  <a:pos x="104" y="52"/>
                </a:cxn>
                <a:cxn ang="0">
                  <a:pos x="103" y="41"/>
                </a:cxn>
                <a:cxn ang="0">
                  <a:pos x="100" y="31"/>
                </a:cxn>
                <a:cxn ang="0">
                  <a:pos x="95" y="22"/>
                </a:cxn>
                <a:cxn ang="0">
                  <a:pos x="89" y="15"/>
                </a:cxn>
                <a:cxn ang="0">
                  <a:pos x="81" y="8"/>
                </a:cxn>
                <a:cxn ang="0">
                  <a:pos x="73" y="4"/>
                </a:cxn>
                <a:cxn ang="0">
                  <a:pos x="62" y="1"/>
                </a:cxn>
                <a:cxn ang="0">
                  <a:pos x="52" y="0"/>
                </a:cxn>
                <a:cxn ang="0">
                  <a:pos x="42" y="1"/>
                </a:cxn>
                <a:cxn ang="0">
                  <a:pos x="32" y="4"/>
                </a:cxn>
                <a:cxn ang="0">
                  <a:pos x="24" y="8"/>
                </a:cxn>
                <a:cxn ang="0">
                  <a:pos x="16" y="15"/>
                </a:cxn>
                <a:cxn ang="0">
                  <a:pos x="9" y="22"/>
                </a:cxn>
                <a:cxn ang="0">
                  <a:pos x="4" y="31"/>
                </a:cxn>
                <a:cxn ang="0">
                  <a:pos x="1" y="41"/>
                </a:cxn>
                <a:cxn ang="0">
                  <a:pos x="0" y="52"/>
                </a:cxn>
                <a:cxn ang="0">
                  <a:pos x="1" y="62"/>
                </a:cxn>
                <a:cxn ang="0">
                  <a:pos x="4" y="72"/>
                </a:cxn>
                <a:cxn ang="0">
                  <a:pos x="9" y="81"/>
                </a:cxn>
                <a:cxn ang="0">
                  <a:pos x="16" y="89"/>
                </a:cxn>
                <a:cxn ang="0">
                  <a:pos x="24" y="95"/>
                </a:cxn>
                <a:cxn ang="0">
                  <a:pos x="32" y="100"/>
                </a:cxn>
                <a:cxn ang="0">
                  <a:pos x="42" y="103"/>
                </a:cxn>
                <a:cxn ang="0">
                  <a:pos x="52" y="104"/>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w="9525">
              <a:noFill/>
              <a:round/>
              <a:headEnd/>
              <a:tailEnd/>
            </a:ln>
          </p:spPr>
          <p:txBody>
            <a:bodyPr/>
            <a:lstStyle/>
            <a:p>
              <a:endParaRPr lang="en-US"/>
            </a:p>
          </p:txBody>
        </p:sp>
        <p:sp>
          <p:nvSpPr>
            <p:cNvPr id="312722" name="Freeform 402"/>
            <p:cNvSpPr>
              <a:spLocks/>
            </p:cNvSpPr>
            <p:nvPr/>
          </p:nvSpPr>
          <p:spPr bwMode="auto">
            <a:xfrm>
              <a:off x="3990" y="3357"/>
              <a:ext cx="6" cy="6"/>
            </a:xfrm>
            <a:custGeom>
              <a:avLst/>
              <a:gdLst/>
              <a:ahLst/>
              <a:cxnLst>
                <a:cxn ang="0">
                  <a:pos x="25" y="52"/>
                </a:cxn>
                <a:cxn ang="0">
                  <a:pos x="35" y="50"/>
                </a:cxn>
                <a:cxn ang="0">
                  <a:pos x="44" y="44"/>
                </a:cxn>
                <a:cxn ang="0">
                  <a:pos x="50" y="36"/>
                </a:cxn>
                <a:cxn ang="0">
                  <a:pos x="52" y="25"/>
                </a:cxn>
                <a:cxn ang="0">
                  <a:pos x="50" y="15"/>
                </a:cxn>
                <a:cxn ang="0">
                  <a:pos x="44" y="7"/>
                </a:cxn>
                <a:cxn ang="0">
                  <a:pos x="35" y="2"/>
                </a:cxn>
                <a:cxn ang="0">
                  <a:pos x="25" y="0"/>
                </a:cxn>
                <a:cxn ang="0">
                  <a:pos x="15" y="2"/>
                </a:cxn>
                <a:cxn ang="0">
                  <a:pos x="7" y="7"/>
                </a:cxn>
                <a:cxn ang="0">
                  <a:pos x="2" y="15"/>
                </a:cxn>
                <a:cxn ang="0">
                  <a:pos x="0" y="25"/>
                </a:cxn>
                <a:cxn ang="0">
                  <a:pos x="2" y="36"/>
                </a:cxn>
                <a:cxn ang="0">
                  <a:pos x="7" y="44"/>
                </a:cxn>
                <a:cxn ang="0">
                  <a:pos x="15" y="50"/>
                </a:cxn>
                <a:cxn ang="0">
                  <a:pos x="25" y="52"/>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w="9525">
              <a:noFill/>
              <a:round/>
              <a:headEnd/>
              <a:tailEnd/>
            </a:ln>
          </p:spPr>
          <p:txBody>
            <a:bodyPr/>
            <a:lstStyle/>
            <a:p>
              <a:endParaRPr lang="en-US"/>
            </a:p>
          </p:txBody>
        </p:sp>
        <p:sp>
          <p:nvSpPr>
            <p:cNvPr id="312723" name="Freeform 403"/>
            <p:cNvSpPr>
              <a:spLocks/>
            </p:cNvSpPr>
            <p:nvPr/>
          </p:nvSpPr>
          <p:spPr bwMode="auto">
            <a:xfrm>
              <a:off x="4000" y="3357"/>
              <a:ext cx="5" cy="6"/>
            </a:xfrm>
            <a:custGeom>
              <a:avLst/>
              <a:gdLst/>
              <a:ahLst/>
              <a:cxnLst>
                <a:cxn ang="0">
                  <a:pos x="27" y="52"/>
                </a:cxn>
                <a:cxn ang="0">
                  <a:pos x="37" y="50"/>
                </a:cxn>
                <a:cxn ang="0">
                  <a:pos x="45" y="45"/>
                </a:cxn>
                <a:cxn ang="0">
                  <a:pos x="50" y="37"/>
                </a:cxn>
                <a:cxn ang="0">
                  <a:pos x="52" y="26"/>
                </a:cxn>
                <a:cxn ang="0">
                  <a:pos x="50" y="16"/>
                </a:cxn>
                <a:cxn ang="0">
                  <a:pos x="45" y="8"/>
                </a:cxn>
                <a:cxn ang="0">
                  <a:pos x="37" y="2"/>
                </a:cxn>
                <a:cxn ang="0">
                  <a:pos x="27" y="0"/>
                </a:cxn>
                <a:cxn ang="0">
                  <a:pos x="17" y="2"/>
                </a:cxn>
                <a:cxn ang="0">
                  <a:pos x="8" y="8"/>
                </a:cxn>
                <a:cxn ang="0">
                  <a:pos x="2" y="16"/>
                </a:cxn>
                <a:cxn ang="0">
                  <a:pos x="0" y="26"/>
                </a:cxn>
                <a:cxn ang="0">
                  <a:pos x="2" y="37"/>
                </a:cxn>
                <a:cxn ang="0">
                  <a:pos x="8" y="45"/>
                </a:cxn>
                <a:cxn ang="0">
                  <a:pos x="17" y="50"/>
                </a:cxn>
                <a:cxn ang="0">
                  <a:pos x="27" y="52"/>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w="9525">
              <a:noFill/>
              <a:round/>
              <a:headEnd/>
              <a:tailEnd/>
            </a:ln>
          </p:spPr>
          <p:txBody>
            <a:bodyPr/>
            <a:lstStyle/>
            <a:p>
              <a:endParaRPr lang="en-US"/>
            </a:p>
          </p:txBody>
        </p:sp>
        <p:sp>
          <p:nvSpPr>
            <p:cNvPr id="312724" name="Freeform 404"/>
            <p:cNvSpPr>
              <a:spLocks/>
            </p:cNvSpPr>
            <p:nvPr/>
          </p:nvSpPr>
          <p:spPr bwMode="auto">
            <a:xfrm>
              <a:off x="3961" y="3278"/>
              <a:ext cx="16" cy="79"/>
            </a:xfrm>
            <a:custGeom>
              <a:avLst/>
              <a:gdLst/>
              <a:ahLst/>
              <a:cxnLst>
                <a:cxn ang="0">
                  <a:pos x="46" y="14"/>
                </a:cxn>
                <a:cxn ang="0">
                  <a:pos x="42" y="29"/>
                </a:cxn>
                <a:cxn ang="0">
                  <a:pos x="32" y="68"/>
                </a:cxn>
                <a:cxn ang="0">
                  <a:pos x="18" y="132"/>
                </a:cxn>
                <a:cxn ang="0">
                  <a:pos x="7" y="217"/>
                </a:cxn>
                <a:cxn ang="0">
                  <a:pos x="0" y="319"/>
                </a:cxn>
                <a:cxn ang="0">
                  <a:pos x="1" y="438"/>
                </a:cxn>
                <a:cxn ang="0">
                  <a:pos x="13" y="570"/>
                </a:cxn>
                <a:cxn ang="0">
                  <a:pos x="41" y="712"/>
                </a:cxn>
                <a:cxn ang="0">
                  <a:pos x="143" y="707"/>
                </a:cxn>
                <a:cxn ang="0">
                  <a:pos x="139" y="685"/>
                </a:cxn>
                <a:cxn ang="0">
                  <a:pos x="128" y="628"/>
                </a:cxn>
                <a:cxn ang="0">
                  <a:pos x="116" y="543"/>
                </a:cxn>
                <a:cxn ang="0">
                  <a:pos x="105" y="439"/>
                </a:cxn>
                <a:cxn ang="0">
                  <a:pos x="99" y="324"/>
                </a:cxn>
                <a:cxn ang="0">
                  <a:pos x="102" y="209"/>
                </a:cxn>
                <a:cxn ang="0">
                  <a:pos x="117" y="100"/>
                </a:cxn>
                <a:cxn ang="0">
                  <a:pos x="148" y="8"/>
                </a:cxn>
                <a:cxn ang="0">
                  <a:pos x="148" y="7"/>
                </a:cxn>
                <a:cxn ang="0">
                  <a:pos x="148" y="5"/>
                </a:cxn>
                <a:cxn ang="0">
                  <a:pos x="146" y="3"/>
                </a:cxn>
                <a:cxn ang="0">
                  <a:pos x="140" y="0"/>
                </a:cxn>
                <a:cxn ang="0">
                  <a:pos x="127" y="0"/>
                </a:cxn>
                <a:cxn ang="0">
                  <a:pos x="109" y="1"/>
                </a:cxn>
                <a:cxn ang="0">
                  <a:pos x="83" y="6"/>
                </a:cxn>
                <a:cxn ang="0">
                  <a:pos x="46" y="14"/>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w="9525">
              <a:noFill/>
              <a:round/>
              <a:headEnd/>
              <a:tailEnd/>
            </a:ln>
          </p:spPr>
          <p:txBody>
            <a:bodyPr/>
            <a:lstStyle/>
            <a:p>
              <a:endParaRPr lang="en-US"/>
            </a:p>
          </p:txBody>
        </p:sp>
        <p:sp>
          <p:nvSpPr>
            <p:cNvPr id="312725" name="Freeform 405"/>
            <p:cNvSpPr>
              <a:spLocks/>
            </p:cNvSpPr>
            <p:nvPr/>
          </p:nvSpPr>
          <p:spPr bwMode="auto">
            <a:xfrm>
              <a:off x="4045" y="3268"/>
              <a:ext cx="23" cy="88"/>
            </a:xfrm>
            <a:custGeom>
              <a:avLst/>
              <a:gdLst/>
              <a:ahLst/>
              <a:cxnLst>
                <a:cxn ang="0">
                  <a:pos x="201" y="5"/>
                </a:cxn>
                <a:cxn ang="0">
                  <a:pos x="196" y="10"/>
                </a:cxn>
                <a:cxn ang="0">
                  <a:pos x="183" y="31"/>
                </a:cxn>
                <a:cxn ang="0">
                  <a:pos x="165" y="73"/>
                </a:cxn>
                <a:cxn ang="0">
                  <a:pos x="148" y="140"/>
                </a:cxn>
                <a:cxn ang="0">
                  <a:pos x="134" y="240"/>
                </a:cxn>
                <a:cxn ang="0">
                  <a:pos x="127" y="379"/>
                </a:cxn>
                <a:cxn ang="0">
                  <a:pos x="131" y="561"/>
                </a:cxn>
                <a:cxn ang="0">
                  <a:pos x="150" y="795"/>
                </a:cxn>
                <a:cxn ang="0">
                  <a:pos x="37" y="795"/>
                </a:cxn>
                <a:cxn ang="0">
                  <a:pos x="33" y="771"/>
                </a:cxn>
                <a:cxn ang="0">
                  <a:pos x="24" y="707"/>
                </a:cxn>
                <a:cxn ang="0">
                  <a:pos x="13" y="611"/>
                </a:cxn>
                <a:cxn ang="0">
                  <a:pos x="3" y="493"/>
                </a:cxn>
                <a:cxn ang="0">
                  <a:pos x="0" y="363"/>
                </a:cxn>
                <a:cxn ang="0">
                  <a:pos x="7" y="231"/>
                </a:cxn>
                <a:cxn ang="0">
                  <a:pos x="28" y="107"/>
                </a:cxn>
                <a:cxn ang="0">
                  <a:pos x="66" y="0"/>
                </a:cxn>
                <a:cxn ang="0">
                  <a:pos x="201" y="5"/>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w="9525">
              <a:noFill/>
              <a:round/>
              <a:headEnd/>
              <a:tailEnd/>
            </a:ln>
          </p:spPr>
          <p:txBody>
            <a:bodyPr/>
            <a:lstStyle/>
            <a:p>
              <a:endParaRPr lang="en-US"/>
            </a:p>
          </p:txBody>
        </p:sp>
        <p:sp>
          <p:nvSpPr>
            <p:cNvPr id="312726" name="Freeform 406"/>
            <p:cNvSpPr>
              <a:spLocks/>
            </p:cNvSpPr>
            <p:nvPr/>
          </p:nvSpPr>
          <p:spPr bwMode="auto">
            <a:xfrm>
              <a:off x="3961" y="3282"/>
              <a:ext cx="15" cy="69"/>
            </a:xfrm>
            <a:custGeom>
              <a:avLst/>
              <a:gdLst/>
              <a:ahLst/>
              <a:cxnLst>
                <a:cxn ang="0">
                  <a:pos x="41" y="12"/>
                </a:cxn>
                <a:cxn ang="0">
                  <a:pos x="37" y="24"/>
                </a:cxn>
                <a:cxn ang="0">
                  <a:pos x="29" y="59"/>
                </a:cxn>
                <a:cxn ang="0">
                  <a:pos x="18" y="115"/>
                </a:cxn>
                <a:cxn ang="0">
                  <a:pos x="6" y="189"/>
                </a:cxn>
                <a:cxn ang="0">
                  <a:pos x="0" y="279"/>
                </a:cxn>
                <a:cxn ang="0">
                  <a:pos x="1" y="382"/>
                </a:cxn>
                <a:cxn ang="0">
                  <a:pos x="11" y="497"/>
                </a:cxn>
                <a:cxn ang="0">
                  <a:pos x="36" y="622"/>
                </a:cxn>
                <a:cxn ang="0">
                  <a:pos x="124" y="617"/>
                </a:cxn>
                <a:cxn ang="0">
                  <a:pos x="120" y="598"/>
                </a:cxn>
                <a:cxn ang="0">
                  <a:pos x="112" y="548"/>
                </a:cxn>
                <a:cxn ang="0">
                  <a:pos x="101" y="473"/>
                </a:cxn>
                <a:cxn ang="0">
                  <a:pos x="92" y="382"/>
                </a:cxn>
                <a:cxn ang="0">
                  <a:pos x="87" y="282"/>
                </a:cxn>
                <a:cxn ang="0">
                  <a:pos x="89" y="182"/>
                </a:cxn>
                <a:cxn ang="0">
                  <a:pos x="102" y="87"/>
                </a:cxn>
                <a:cxn ang="0">
                  <a:pos x="129" y="7"/>
                </a:cxn>
                <a:cxn ang="0">
                  <a:pos x="129" y="6"/>
                </a:cxn>
                <a:cxn ang="0">
                  <a:pos x="129" y="4"/>
                </a:cxn>
                <a:cxn ang="0">
                  <a:pos x="127" y="2"/>
                </a:cxn>
                <a:cxn ang="0">
                  <a:pos x="122" y="0"/>
                </a:cxn>
                <a:cxn ang="0">
                  <a:pos x="112" y="0"/>
                </a:cxn>
                <a:cxn ang="0">
                  <a:pos x="96" y="1"/>
                </a:cxn>
                <a:cxn ang="0">
                  <a:pos x="72" y="5"/>
                </a:cxn>
                <a:cxn ang="0">
                  <a:pos x="41" y="12"/>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w="9525">
              <a:noFill/>
              <a:round/>
              <a:headEnd/>
              <a:tailEnd/>
            </a:ln>
          </p:spPr>
          <p:txBody>
            <a:bodyPr/>
            <a:lstStyle/>
            <a:p>
              <a:endParaRPr lang="en-US"/>
            </a:p>
          </p:txBody>
        </p:sp>
        <p:sp>
          <p:nvSpPr>
            <p:cNvPr id="312727" name="Freeform 407"/>
            <p:cNvSpPr>
              <a:spLocks/>
            </p:cNvSpPr>
            <p:nvPr/>
          </p:nvSpPr>
          <p:spPr bwMode="auto">
            <a:xfrm>
              <a:off x="3962" y="3287"/>
              <a:ext cx="12" cy="59"/>
            </a:xfrm>
            <a:custGeom>
              <a:avLst/>
              <a:gdLst/>
              <a:ahLst/>
              <a:cxnLst>
                <a:cxn ang="0">
                  <a:pos x="35" y="10"/>
                </a:cxn>
                <a:cxn ang="0">
                  <a:pos x="32" y="20"/>
                </a:cxn>
                <a:cxn ang="0">
                  <a:pos x="24" y="50"/>
                </a:cxn>
                <a:cxn ang="0">
                  <a:pos x="15" y="98"/>
                </a:cxn>
                <a:cxn ang="0">
                  <a:pos x="5" y="160"/>
                </a:cxn>
                <a:cxn ang="0">
                  <a:pos x="0" y="237"/>
                </a:cxn>
                <a:cxn ang="0">
                  <a:pos x="1" y="326"/>
                </a:cxn>
                <a:cxn ang="0">
                  <a:pos x="10" y="424"/>
                </a:cxn>
                <a:cxn ang="0">
                  <a:pos x="31" y="531"/>
                </a:cxn>
                <a:cxn ang="0">
                  <a:pos x="106" y="525"/>
                </a:cxn>
                <a:cxn ang="0">
                  <a:pos x="103" y="510"/>
                </a:cxn>
                <a:cxn ang="0">
                  <a:pos x="96" y="467"/>
                </a:cxn>
                <a:cxn ang="0">
                  <a:pos x="87" y="404"/>
                </a:cxn>
                <a:cxn ang="0">
                  <a:pos x="79" y="326"/>
                </a:cxn>
                <a:cxn ang="0">
                  <a:pos x="74" y="241"/>
                </a:cxn>
                <a:cxn ang="0">
                  <a:pos x="76" y="155"/>
                </a:cxn>
                <a:cxn ang="0">
                  <a:pos x="87" y="74"/>
                </a:cxn>
                <a:cxn ang="0">
                  <a:pos x="110" y="6"/>
                </a:cxn>
                <a:cxn ang="0">
                  <a:pos x="110" y="5"/>
                </a:cxn>
                <a:cxn ang="0">
                  <a:pos x="110" y="4"/>
                </a:cxn>
                <a:cxn ang="0">
                  <a:pos x="108" y="2"/>
                </a:cxn>
                <a:cxn ang="0">
                  <a:pos x="104" y="0"/>
                </a:cxn>
                <a:cxn ang="0">
                  <a:pos x="95" y="0"/>
                </a:cxn>
                <a:cxn ang="0">
                  <a:pos x="82" y="1"/>
                </a:cxn>
                <a:cxn ang="0">
                  <a:pos x="62" y="4"/>
                </a:cxn>
                <a:cxn ang="0">
                  <a:pos x="35" y="10"/>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w="9525">
              <a:noFill/>
              <a:round/>
              <a:headEnd/>
              <a:tailEnd/>
            </a:ln>
          </p:spPr>
          <p:txBody>
            <a:bodyPr/>
            <a:lstStyle/>
            <a:p>
              <a:endParaRPr lang="en-US"/>
            </a:p>
          </p:txBody>
        </p:sp>
        <p:sp>
          <p:nvSpPr>
            <p:cNvPr id="312728" name="Freeform 408"/>
            <p:cNvSpPr>
              <a:spLocks/>
            </p:cNvSpPr>
            <p:nvPr/>
          </p:nvSpPr>
          <p:spPr bwMode="auto">
            <a:xfrm>
              <a:off x="3963" y="3292"/>
              <a:ext cx="10" cy="48"/>
            </a:xfrm>
            <a:custGeom>
              <a:avLst/>
              <a:gdLst/>
              <a:ahLst/>
              <a:cxnLst>
                <a:cxn ang="0">
                  <a:pos x="29" y="8"/>
                </a:cxn>
                <a:cxn ang="0">
                  <a:pos x="26" y="16"/>
                </a:cxn>
                <a:cxn ang="0">
                  <a:pos x="20" y="42"/>
                </a:cxn>
                <a:cxn ang="0">
                  <a:pos x="12" y="81"/>
                </a:cxn>
                <a:cxn ang="0">
                  <a:pos x="4" y="133"/>
                </a:cxn>
                <a:cxn ang="0">
                  <a:pos x="0" y="196"/>
                </a:cxn>
                <a:cxn ang="0">
                  <a:pos x="0" y="270"/>
                </a:cxn>
                <a:cxn ang="0">
                  <a:pos x="9" y="351"/>
                </a:cxn>
                <a:cxn ang="0">
                  <a:pos x="25" y="438"/>
                </a:cxn>
                <a:cxn ang="0">
                  <a:pos x="88" y="435"/>
                </a:cxn>
                <a:cxn ang="0">
                  <a:pos x="85" y="422"/>
                </a:cxn>
                <a:cxn ang="0">
                  <a:pos x="79" y="386"/>
                </a:cxn>
                <a:cxn ang="0">
                  <a:pos x="72" y="334"/>
                </a:cxn>
                <a:cxn ang="0">
                  <a:pos x="65" y="270"/>
                </a:cxn>
                <a:cxn ang="0">
                  <a:pos x="61" y="199"/>
                </a:cxn>
                <a:cxn ang="0">
                  <a:pos x="63" y="129"/>
                </a:cxn>
                <a:cxn ang="0">
                  <a:pos x="73" y="61"/>
                </a:cxn>
                <a:cxn ang="0">
                  <a:pos x="92" y="5"/>
                </a:cxn>
                <a:cxn ang="0">
                  <a:pos x="92" y="4"/>
                </a:cxn>
                <a:cxn ang="0">
                  <a:pos x="92" y="3"/>
                </a:cxn>
                <a:cxn ang="0">
                  <a:pos x="90" y="1"/>
                </a:cxn>
                <a:cxn ang="0">
                  <a:pos x="87" y="0"/>
                </a:cxn>
                <a:cxn ang="0">
                  <a:pos x="80" y="0"/>
                </a:cxn>
                <a:cxn ang="0">
                  <a:pos x="68" y="0"/>
                </a:cxn>
                <a:cxn ang="0">
                  <a:pos x="51" y="3"/>
                </a:cxn>
                <a:cxn ang="0">
                  <a:pos x="29" y="8"/>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w="9525">
              <a:noFill/>
              <a:round/>
              <a:headEnd/>
              <a:tailEnd/>
            </a:ln>
          </p:spPr>
          <p:txBody>
            <a:bodyPr/>
            <a:lstStyle/>
            <a:p>
              <a:endParaRPr lang="en-US"/>
            </a:p>
          </p:txBody>
        </p:sp>
        <p:sp>
          <p:nvSpPr>
            <p:cNvPr id="312729" name="Freeform 409"/>
            <p:cNvSpPr>
              <a:spLocks/>
            </p:cNvSpPr>
            <p:nvPr/>
          </p:nvSpPr>
          <p:spPr bwMode="auto">
            <a:xfrm>
              <a:off x="3963" y="3296"/>
              <a:ext cx="8" cy="39"/>
            </a:xfrm>
            <a:custGeom>
              <a:avLst/>
              <a:gdLst/>
              <a:ahLst/>
              <a:cxnLst>
                <a:cxn ang="0">
                  <a:pos x="23" y="7"/>
                </a:cxn>
                <a:cxn ang="0">
                  <a:pos x="21" y="14"/>
                </a:cxn>
                <a:cxn ang="0">
                  <a:pos x="16" y="33"/>
                </a:cxn>
                <a:cxn ang="0">
                  <a:pos x="10" y="64"/>
                </a:cxn>
                <a:cxn ang="0">
                  <a:pos x="4" y="105"/>
                </a:cxn>
                <a:cxn ang="0">
                  <a:pos x="0" y="155"/>
                </a:cxn>
                <a:cxn ang="0">
                  <a:pos x="0" y="213"/>
                </a:cxn>
                <a:cxn ang="0">
                  <a:pos x="7" y="278"/>
                </a:cxn>
                <a:cxn ang="0">
                  <a:pos x="20" y="347"/>
                </a:cxn>
                <a:cxn ang="0">
                  <a:pos x="70" y="344"/>
                </a:cxn>
                <a:cxn ang="0">
                  <a:pos x="68" y="334"/>
                </a:cxn>
                <a:cxn ang="0">
                  <a:pos x="63" y="305"/>
                </a:cxn>
                <a:cxn ang="0">
                  <a:pos x="56" y="265"/>
                </a:cxn>
                <a:cxn ang="0">
                  <a:pos x="51" y="213"/>
                </a:cxn>
                <a:cxn ang="0">
                  <a:pos x="48" y="158"/>
                </a:cxn>
                <a:cxn ang="0">
                  <a:pos x="50" y="101"/>
                </a:cxn>
                <a:cxn ang="0">
                  <a:pos x="57" y="49"/>
                </a:cxn>
                <a:cxn ang="0">
                  <a:pos x="73" y="4"/>
                </a:cxn>
                <a:cxn ang="0">
                  <a:pos x="73" y="4"/>
                </a:cxn>
                <a:cxn ang="0">
                  <a:pos x="73" y="2"/>
                </a:cxn>
                <a:cxn ang="0">
                  <a:pos x="72" y="1"/>
                </a:cxn>
                <a:cxn ang="0">
                  <a:pos x="69" y="0"/>
                </a:cxn>
                <a:cxn ang="0">
                  <a:pos x="63" y="0"/>
                </a:cxn>
                <a:cxn ang="0">
                  <a:pos x="53" y="1"/>
                </a:cxn>
                <a:cxn ang="0">
                  <a:pos x="41" y="3"/>
                </a:cxn>
                <a:cxn ang="0">
                  <a:pos x="23" y="7"/>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w="9525">
              <a:noFill/>
              <a:round/>
              <a:headEnd/>
              <a:tailEnd/>
            </a:ln>
          </p:spPr>
          <p:txBody>
            <a:bodyPr/>
            <a:lstStyle/>
            <a:p>
              <a:endParaRPr lang="en-US"/>
            </a:p>
          </p:txBody>
        </p:sp>
        <p:sp>
          <p:nvSpPr>
            <p:cNvPr id="312730" name="Freeform 410"/>
            <p:cNvSpPr>
              <a:spLocks/>
            </p:cNvSpPr>
            <p:nvPr/>
          </p:nvSpPr>
          <p:spPr bwMode="auto">
            <a:xfrm>
              <a:off x="3964" y="3301"/>
              <a:ext cx="6" cy="28"/>
            </a:xfrm>
            <a:custGeom>
              <a:avLst/>
              <a:gdLst/>
              <a:ahLst/>
              <a:cxnLst>
                <a:cxn ang="0">
                  <a:pos x="16" y="5"/>
                </a:cxn>
                <a:cxn ang="0">
                  <a:pos x="15" y="10"/>
                </a:cxn>
                <a:cxn ang="0">
                  <a:pos x="11" y="24"/>
                </a:cxn>
                <a:cxn ang="0">
                  <a:pos x="6" y="47"/>
                </a:cxn>
                <a:cxn ang="0">
                  <a:pos x="2" y="77"/>
                </a:cxn>
                <a:cxn ang="0">
                  <a:pos x="0" y="115"/>
                </a:cxn>
                <a:cxn ang="0">
                  <a:pos x="0" y="157"/>
                </a:cxn>
                <a:cxn ang="0">
                  <a:pos x="4" y="205"/>
                </a:cxn>
                <a:cxn ang="0">
                  <a:pos x="14" y="256"/>
                </a:cxn>
                <a:cxn ang="0">
                  <a:pos x="50" y="254"/>
                </a:cxn>
                <a:cxn ang="0">
                  <a:pos x="49" y="247"/>
                </a:cxn>
                <a:cxn ang="0">
                  <a:pos x="45" y="226"/>
                </a:cxn>
                <a:cxn ang="0">
                  <a:pos x="41" y="195"/>
                </a:cxn>
                <a:cxn ang="0">
                  <a:pos x="37" y="157"/>
                </a:cxn>
                <a:cxn ang="0">
                  <a:pos x="35" y="116"/>
                </a:cxn>
                <a:cxn ang="0">
                  <a:pos x="36" y="74"/>
                </a:cxn>
                <a:cxn ang="0">
                  <a:pos x="41" y="35"/>
                </a:cxn>
                <a:cxn ang="0">
                  <a:pos x="52" y="3"/>
                </a:cxn>
                <a:cxn ang="0">
                  <a:pos x="52" y="3"/>
                </a:cxn>
                <a:cxn ang="0">
                  <a:pos x="52" y="2"/>
                </a:cxn>
                <a:cxn ang="0">
                  <a:pos x="51" y="1"/>
                </a:cxn>
                <a:cxn ang="0">
                  <a:pos x="49" y="0"/>
                </a:cxn>
                <a:cxn ang="0">
                  <a:pos x="45" y="0"/>
                </a:cxn>
                <a:cxn ang="0">
                  <a:pos x="39" y="0"/>
                </a:cxn>
                <a:cxn ang="0">
                  <a:pos x="29" y="2"/>
                </a:cxn>
                <a:cxn ang="0">
                  <a:pos x="16" y="5"/>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w="9525">
              <a:noFill/>
              <a:round/>
              <a:headEnd/>
              <a:tailEnd/>
            </a:ln>
          </p:spPr>
          <p:txBody>
            <a:bodyPr/>
            <a:lstStyle/>
            <a:p>
              <a:endParaRPr lang="en-US"/>
            </a:p>
          </p:txBody>
        </p:sp>
        <p:sp>
          <p:nvSpPr>
            <p:cNvPr id="312731" name="Freeform 411"/>
            <p:cNvSpPr>
              <a:spLocks/>
            </p:cNvSpPr>
            <p:nvPr/>
          </p:nvSpPr>
          <p:spPr bwMode="auto">
            <a:xfrm>
              <a:off x="4046" y="3273"/>
              <a:ext cx="20" cy="77"/>
            </a:xfrm>
            <a:custGeom>
              <a:avLst/>
              <a:gdLst/>
              <a:ahLst/>
              <a:cxnLst>
                <a:cxn ang="0">
                  <a:pos x="176" y="5"/>
                </a:cxn>
                <a:cxn ang="0">
                  <a:pos x="172" y="10"/>
                </a:cxn>
                <a:cxn ang="0">
                  <a:pos x="159" y="28"/>
                </a:cxn>
                <a:cxn ang="0">
                  <a:pos x="144" y="63"/>
                </a:cxn>
                <a:cxn ang="0">
                  <a:pos x="129" y="123"/>
                </a:cxn>
                <a:cxn ang="0">
                  <a:pos x="117" y="210"/>
                </a:cxn>
                <a:cxn ang="0">
                  <a:pos x="110" y="331"/>
                </a:cxn>
                <a:cxn ang="0">
                  <a:pos x="115" y="490"/>
                </a:cxn>
                <a:cxn ang="0">
                  <a:pos x="131" y="693"/>
                </a:cxn>
                <a:cxn ang="0">
                  <a:pos x="32" y="693"/>
                </a:cxn>
                <a:cxn ang="0">
                  <a:pos x="29" y="673"/>
                </a:cxn>
                <a:cxn ang="0">
                  <a:pos x="20" y="617"/>
                </a:cxn>
                <a:cxn ang="0">
                  <a:pos x="11" y="533"/>
                </a:cxn>
                <a:cxn ang="0">
                  <a:pos x="3" y="430"/>
                </a:cxn>
                <a:cxn ang="0">
                  <a:pos x="0" y="317"/>
                </a:cxn>
                <a:cxn ang="0">
                  <a:pos x="6" y="202"/>
                </a:cxn>
                <a:cxn ang="0">
                  <a:pos x="23" y="93"/>
                </a:cxn>
                <a:cxn ang="0">
                  <a:pos x="57" y="0"/>
                </a:cxn>
                <a:cxn ang="0">
                  <a:pos x="176" y="5"/>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w="9525">
              <a:noFill/>
              <a:round/>
              <a:headEnd/>
              <a:tailEnd/>
            </a:ln>
          </p:spPr>
          <p:txBody>
            <a:bodyPr/>
            <a:lstStyle/>
            <a:p>
              <a:endParaRPr lang="en-US"/>
            </a:p>
          </p:txBody>
        </p:sp>
        <p:sp>
          <p:nvSpPr>
            <p:cNvPr id="312732" name="Freeform 412"/>
            <p:cNvSpPr>
              <a:spLocks/>
            </p:cNvSpPr>
            <p:nvPr/>
          </p:nvSpPr>
          <p:spPr bwMode="auto">
            <a:xfrm>
              <a:off x="4047" y="3279"/>
              <a:ext cx="16" cy="65"/>
            </a:xfrm>
            <a:custGeom>
              <a:avLst/>
              <a:gdLst/>
              <a:ahLst/>
              <a:cxnLst>
                <a:cxn ang="0">
                  <a:pos x="149" y="4"/>
                </a:cxn>
                <a:cxn ang="0">
                  <a:pos x="145" y="8"/>
                </a:cxn>
                <a:cxn ang="0">
                  <a:pos x="136" y="24"/>
                </a:cxn>
                <a:cxn ang="0">
                  <a:pos x="123" y="54"/>
                </a:cxn>
                <a:cxn ang="0">
                  <a:pos x="110" y="104"/>
                </a:cxn>
                <a:cxn ang="0">
                  <a:pos x="99" y="179"/>
                </a:cxn>
                <a:cxn ang="0">
                  <a:pos x="94" y="282"/>
                </a:cxn>
                <a:cxn ang="0">
                  <a:pos x="97" y="418"/>
                </a:cxn>
                <a:cxn ang="0">
                  <a:pos x="112" y="592"/>
                </a:cxn>
                <a:cxn ang="0">
                  <a:pos x="27" y="592"/>
                </a:cxn>
                <a:cxn ang="0">
                  <a:pos x="24" y="575"/>
                </a:cxn>
                <a:cxn ang="0">
                  <a:pos x="17" y="527"/>
                </a:cxn>
                <a:cxn ang="0">
                  <a:pos x="9" y="455"/>
                </a:cxn>
                <a:cxn ang="0">
                  <a:pos x="2" y="367"/>
                </a:cxn>
                <a:cxn ang="0">
                  <a:pos x="0" y="271"/>
                </a:cxn>
                <a:cxn ang="0">
                  <a:pos x="5" y="173"/>
                </a:cxn>
                <a:cxn ang="0">
                  <a:pos x="20" y="80"/>
                </a:cxn>
                <a:cxn ang="0">
                  <a:pos x="48" y="0"/>
                </a:cxn>
                <a:cxn ang="0">
                  <a:pos x="149" y="4"/>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w="9525">
              <a:noFill/>
              <a:round/>
              <a:headEnd/>
              <a:tailEnd/>
            </a:ln>
          </p:spPr>
          <p:txBody>
            <a:bodyPr/>
            <a:lstStyle/>
            <a:p>
              <a:endParaRPr lang="en-US"/>
            </a:p>
          </p:txBody>
        </p:sp>
        <p:sp>
          <p:nvSpPr>
            <p:cNvPr id="312733" name="Freeform 413"/>
            <p:cNvSpPr>
              <a:spLocks/>
            </p:cNvSpPr>
            <p:nvPr/>
          </p:nvSpPr>
          <p:spPr bwMode="auto">
            <a:xfrm>
              <a:off x="4048" y="3284"/>
              <a:ext cx="13" cy="54"/>
            </a:xfrm>
            <a:custGeom>
              <a:avLst/>
              <a:gdLst/>
              <a:ahLst/>
              <a:cxnLst>
                <a:cxn ang="0">
                  <a:pos x="124" y="4"/>
                </a:cxn>
                <a:cxn ang="0">
                  <a:pos x="121" y="7"/>
                </a:cxn>
                <a:cxn ang="0">
                  <a:pos x="113" y="21"/>
                </a:cxn>
                <a:cxn ang="0">
                  <a:pos x="103" y="45"/>
                </a:cxn>
                <a:cxn ang="0">
                  <a:pos x="91" y="87"/>
                </a:cxn>
                <a:cxn ang="0">
                  <a:pos x="83" y="148"/>
                </a:cxn>
                <a:cxn ang="0">
                  <a:pos x="79" y="234"/>
                </a:cxn>
                <a:cxn ang="0">
                  <a:pos x="81" y="347"/>
                </a:cxn>
                <a:cxn ang="0">
                  <a:pos x="93" y="490"/>
                </a:cxn>
                <a:cxn ang="0">
                  <a:pos x="23" y="490"/>
                </a:cxn>
                <a:cxn ang="0">
                  <a:pos x="21" y="476"/>
                </a:cxn>
                <a:cxn ang="0">
                  <a:pos x="15" y="436"/>
                </a:cxn>
                <a:cxn ang="0">
                  <a:pos x="8" y="377"/>
                </a:cxn>
                <a:cxn ang="0">
                  <a:pos x="2" y="304"/>
                </a:cxn>
                <a:cxn ang="0">
                  <a:pos x="0" y="224"/>
                </a:cxn>
                <a:cxn ang="0">
                  <a:pos x="4" y="143"/>
                </a:cxn>
                <a:cxn ang="0">
                  <a:pos x="17" y="67"/>
                </a:cxn>
                <a:cxn ang="0">
                  <a:pos x="40" y="0"/>
                </a:cxn>
                <a:cxn ang="0">
                  <a:pos x="124" y="4"/>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w="9525">
              <a:noFill/>
              <a:round/>
              <a:headEnd/>
              <a:tailEnd/>
            </a:ln>
          </p:spPr>
          <p:txBody>
            <a:bodyPr/>
            <a:lstStyle/>
            <a:p>
              <a:endParaRPr lang="en-US"/>
            </a:p>
          </p:txBody>
        </p:sp>
        <p:sp>
          <p:nvSpPr>
            <p:cNvPr id="312734" name="Freeform 414"/>
            <p:cNvSpPr>
              <a:spLocks/>
            </p:cNvSpPr>
            <p:nvPr/>
          </p:nvSpPr>
          <p:spPr bwMode="auto">
            <a:xfrm>
              <a:off x="4048" y="3289"/>
              <a:ext cx="11" cy="43"/>
            </a:xfrm>
            <a:custGeom>
              <a:avLst/>
              <a:gdLst/>
              <a:ahLst/>
              <a:cxnLst>
                <a:cxn ang="0">
                  <a:pos x="99" y="3"/>
                </a:cxn>
                <a:cxn ang="0">
                  <a:pos x="96" y="6"/>
                </a:cxn>
                <a:cxn ang="0">
                  <a:pos x="89" y="16"/>
                </a:cxn>
                <a:cxn ang="0">
                  <a:pos x="81" y="36"/>
                </a:cxn>
                <a:cxn ang="0">
                  <a:pos x="72" y="69"/>
                </a:cxn>
                <a:cxn ang="0">
                  <a:pos x="66" y="118"/>
                </a:cxn>
                <a:cxn ang="0">
                  <a:pos x="62" y="185"/>
                </a:cxn>
                <a:cxn ang="0">
                  <a:pos x="64" y="275"/>
                </a:cxn>
                <a:cxn ang="0">
                  <a:pos x="73" y="389"/>
                </a:cxn>
                <a:cxn ang="0">
                  <a:pos x="18" y="389"/>
                </a:cxn>
                <a:cxn ang="0">
                  <a:pos x="16" y="378"/>
                </a:cxn>
                <a:cxn ang="0">
                  <a:pos x="11" y="346"/>
                </a:cxn>
                <a:cxn ang="0">
                  <a:pos x="6" y="299"/>
                </a:cxn>
                <a:cxn ang="0">
                  <a:pos x="2" y="242"/>
                </a:cxn>
                <a:cxn ang="0">
                  <a:pos x="0" y="178"/>
                </a:cxn>
                <a:cxn ang="0">
                  <a:pos x="4" y="114"/>
                </a:cxn>
                <a:cxn ang="0">
                  <a:pos x="14" y="52"/>
                </a:cxn>
                <a:cxn ang="0">
                  <a:pos x="32" y="0"/>
                </a:cxn>
                <a:cxn ang="0">
                  <a:pos x="99" y="3"/>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w="9525">
              <a:noFill/>
              <a:round/>
              <a:headEnd/>
              <a:tailEnd/>
            </a:ln>
          </p:spPr>
          <p:txBody>
            <a:bodyPr/>
            <a:lstStyle/>
            <a:p>
              <a:endParaRPr lang="en-US"/>
            </a:p>
          </p:txBody>
        </p:sp>
        <p:sp>
          <p:nvSpPr>
            <p:cNvPr id="312735" name="Freeform 415"/>
            <p:cNvSpPr>
              <a:spLocks/>
            </p:cNvSpPr>
            <p:nvPr/>
          </p:nvSpPr>
          <p:spPr bwMode="auto">
            <a:xfrm>
              <a:off x="4049" y="3295"/>
              <a:ext cx="8" cy="31"/>
            </a:xfrm>
            <a:custGeom>
              <a:avLst/>
              <a:gdLst/>
              <a:ahLst/>
              <a:cxnLst>
                <a:cxn ang="0">
                  <a:pos x="72" y="2"/>
                </a:cxn>
                <a:cxn ang="0">
                  <a:pos x="70" y="4"/>
                </a:cxn>
                <a:cxn ang="0">
                  <a:pos x="66" y="12"/>
                </a:cxn>
                <a:cxn ang="0">
                  <a:pos x="59" y="27"/>
                </a:cxn>
                <a:cxn ang="0">
                  <a:pos x="53" y="50"/>
                </a:cxn>
                <a:cxn ang="0">
                  <a:pos x="48" y="87"/>
                </a:cxn>
                <a:cxn ang="0">
                  <a:pos x="46" y="137"/>
                </a:cxn>
                <a:cxn ang="0">
                  <a:pos x="47" y="203"/>
                </a:cxn>
                <a:cxn ang="0">
                  <a:pos x="54" y="287"/>
                </a:cxn>
                <a:cxn ang="0">
                  <a:pos x="13" y="287"/>
                </a:cxn>
                <a:cxn ang="0">
                  <a:pos x="12" y="279"/>
                </a:cxn>
                <a:cxn ang="0">
                  <a:pos x="8" y="255"/>
                </a:cxn>
                <a:cxn ang="0">
                  <a:pos x="4" y="220"/>
                </a:cxn>
                <a:cxn ang="0">
                  <a:pos x="1" y="178"/>
                </a:cxn>
                <a:cxn ang="0">
                  <a:pos x="0" y="131"/>
                </a:cxn>
                <a:cxn ang="0">
                  <a:pos x="2" y="84"/>
                </a:cxn>
                <a:cxn ang="0">
                  <a:pos x="9" y="39"/>
                </a:cxn>
                <a:cxn ang="0">
                  <a:pos x="23" y="0"/>
                </a:cxn>
                <a:cxn ang="0">
                  <a:pos x="72" y="2"/>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w="9525">
              <a:noFill/>
              <a:round/>
              <a:headEnd/>
              <a:tailEnd/>
            </a:ln>
          </p:spPr>
          <p:txBody>
            <a:bodyPr/>
            <a:lstStyle/>
            <a:p>
              <a:endParaRPr lang="en-US"/>
            </a:p>
          </p:txBody>
        </p:sp>
        <p:sp>
          <p:nvSpPr>
            <p:cNvPr id="312736" name="Rectangle 416"/>
            <p:cNvSpPr>
              <a:spLocks noChangeArrowheads="1"/>
            </p:cNvSpPr>
            <p:nvPr/>
          </p:nvSpPr>
          <p:spPr bwMode="auto">
            <a:xfrm>
              <a:off x="3944" y="3287"/>
              <a:ext cx="3" cy="101"/>
            </a:xfrm>
            <a:prstGeom prst="rect">
              <a:avLst/>
            </a:prstGeom>
            <a:solidFill>
              <a:srgbClr val="DDDDDD"/>
            </a:solidFill>
            <a:ln w="9525">
              <a:noFill/>
              <a:miter lim="800000"/>
              <a:headEnd/>
              <a:tailEnd/>
            </a:ln>
          </p:spPr>
          <p:txBody>
            <a:bodyPr/>
            <a:lstStyle/>
            <a:p>
              <a:endParaRPr lang="en-US"/>
            </a:p>
          </p:txBody>
        </p:sp>
        <p:sp>
          <p:nvSpPr>
            <p:cNvPr id="312737" name="Freeform 417"/>
            <p:cNvSpPr>
              <a:spLocks/>
            </p:cNvSpPr>
            <p:nvPr/>
          </p:nvSpPr>
          <p:spPr bwMode="auto">
            <a:xfrm>
              <a:off x="3980" y="3285"/>
              <a:ext cx="39" cy="47"/>
            </a:xfrm>
            <a:custGeom>
              <a:avLst/>
              <a:gdLst/>
              <a:ahLst/>
              <a:cxnLst>
                <a:cxn ang="0">
                  <a:pos x="33" y="39"/>
                </a:cxn>
                <a:cxn ang="0">
                  <a:pos x="30" y="48"/>
                </a:cxn>
                <a:cxn ang="0">
                  <a:pos x="23" y="71"/>
                </a:cxn>
                <a:cxn ang="0">
                  <a:pos x="15" y="107"/>
                </a:cxn>
                <a:cxn ang="0">
                  <a:pos x="7" y="155"/>
                </a:cxn>
                <a:cxn ang="0">
                  <a:pos x="1" y="212"/>
                </a:cxn>
                <a:cxn ang="0">
                  <a:pos x="0" y="276"/>
                </a:cxn>
                <a:cxn ang="0">
                  <a:pos x="6" y="345"/>
                </a:cxn>
                <a:cxn ang="0">
                  <a:pos x="21" y="418"/>
                </a:cxn>
                <a:cxn ang="0">
                  <a:pos x="21" y="415"/>
                </a:cxn>
                <a:cxn ang="0">
                  <a:pos x="21" y="405"/>
                </a:cxn>
                <a:cxn ang="0">
                  <a:pos x="21" y="390"/>
                </a:cxn>
                <a:cxn ang="0">
                  <a:pos x="21" y="372"/>
                </a:cxn>
                <a:cxn ang="0">
                  <a:pos x="23" y="348"/>
                </a:cxn>
                <a:cxn ang="0">
                  <a:pos x="27" y="324"/>
                </a:cxn>
                <a:cxn ang="0">
                  <a:pos x="31" y="296"/>
                </a:cxn>
                <a:cxn ang="0">
                  <a:pos x="37" y="267"/>
                </a:cxn>
                <a:cxn ang="0">
                  <a:pos x="46" y="239"/>
                </a:cxn>
                <a:cxn ang="0">
                  <a:pos x="57" y="211"/>
                </a:cxn>
                <a:cxn ang="0">
                  <a:pos x="70" y="185"/>
                </a:cxn>
                <a:cxn ang="0">
                  <a:pos x="88" y="160"/>
                </a:cxn>
                <a:cxn ang="0">
                  <a:pos x="109" y="139"/>
                </a:cxn>
                <a:cxn ang="0">
                  <a:pos x="133" y="121"/>
                </a:cxn>
                <a:cxn ang="0">
                  <a:pos x="163" y="109"/>
                </a:cxn>
                <a:cxn ang="0">
                  <a:pos x="197" y="102"/>
                </a:cxn>
                <a:cxn ang="0">
                  <a:pos x="199" y="100"/>
                </a:cxn>
                <a:cxn ang="0">
                  <a:pos x="205" y="96"/>
                </a:cxn>
                <a:cxn ang="0">
                  <a:pos x="215" y="88"/>
                </a:cxn>
                <a:cxn ang="0">
                  <a:pos x="231" y="78"/>
                </a:cxn>
                <a:cxn ang="0">
                  <a:pos x="252" y="66"/>
                </a:cxn>
                <a:cxn ang="0">
                  <a:pos x="280" y="52"/>
                </a:cxn>
                <a:cxn ang="0">
                  <a:pos x="314" y="35"/>
                </a:cxn>
                <a:cxn ang="0">
                  <a:pos x="354" y="17"/>
                </a:cxn>
                <a:cxn ang="0">
                  <a:pos x="352" y="16"/>
                </a:cxn>
                <a:cxn ang="0">
                  <a:pos x="346" y="15"/>
                </a:cxn>
                <a:cxn ang="0">
                  <a:pos x="337" y="13"/>
                </a:cxn>
                <a:cxn ang="0">
                  <a:pos x="324" y="11"/>
                </a:cxn>
                <a:cxn ang="0">
                  <a:pos x="308" y="8"/>
                </a:cxn>
                <a:cxn ang="0">
                  <a:pos x="290" y="6"/>
                </a:cxn>
                <a:cxn ang="0">
                  <a:pos x="269" y="4"/>
                </a:cxn>
                <a:cxn ang="0">
                  <a:pos x="246" y="1"/>
                </a:cxn>
                <a:cxn ang="0">
                  <a:pos x="222" y="0"/>
                </a:cxn>
                <a:cxn ang="0">
                  <a:pos x="197" y="1"/>
                </a:cxn>
                <a:cxn ang="0">
                  <a:pos x="170" y="3"/>
                </a:cxn>
                <a:cxn ang="0">
                  <a:pos x="143" y="6"/>
                </a:cxn>
                <a:cxn ang="0">
                  <a:pos x="115" y="11"/>
                </a:cxn>
                <a:cxn ang="0">
                  <a:pos x="87" y="18"/>
                </a:cxn>
                <a:cxn ang="0">
                  <a:pos x="59" y="27"/>
                </a:cxn>
                <a:cxn ang="0">
                  <a:pos x="33" y="39"/>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w="9525">
              <a:noFill/>
              <a:round/>
              <a:headEnd/>
              <a:tailEnd/>
            </a:ln>
          </p:spPr>
          <p:txBody>
            <a:bodyPr/>
            <a:lstStyle/>
            <a:p>
              <a:endParaRPr lang="en-US"/>
            </a:p>
          </p:txBody>
        </p:sp>
        <p:sp>
          <p:nvSpPr>
            <p:cNvPr id="312738" name="Freeform 418"/>
            <p:cNvSpPr>
              <a:spLocks/>
            </p:cNvSpPr>
            <p:nvPr/>
          </p:nvSpPr>
          <p:spPr bwMode="auto">
            <a:xfrm>
              <a:off x="3925" y="3320"/>
              <a:ext cx="32" cy="8"/>
            </a:xfrm>
            <a:custGeom>
              <a:avLst/>
              <a:gdLst/>
              <a:ahLst/>
              <a:cxnLst>
                <a:cxn ang="0">
                  <a:pos x="0" y="50"/>
                </a:cxn>
                <a:cxn ang="0">
                  <a:pos x="0" y="49"/>
                </a:cxn>
                <a:cxn ang="0">
                  <a:pos x="3" y="46"/>
                </a:cxn>
                <a:cxn ang="0">
                  <a:pos x="6" y="42"/>
                </a:cxn>
                <a:cxn ang="0">
                  <a:pos x="11" y="36"/>
                </a:cxn>
                <a:cxn ang="0">
                  <a:pos x="18" y="30"/>
                </a:cxn>
                <a:cxn ang="0">
                  <a:pos x="26" y="24"/>
                </a:cxn>
                <a:cxn ang="0">
                  <a:pos x="37" y="18"/>
                </a:cxn>
                <a:cxn ang="0">
                  <a:pos x="51" y="12"/>
                </a:cxn>
                <a:cxn ang="0">
                  <a:pos x="69" y="6"/>
                </a:cxn>
                <a:cxn ang="0">
                  <a:pos x="88" y="2"/>
                </a:cxn>
                <a:cxn ang="0">
                  <a:pos x="112" y="0"/>
                </a:cxn>
                <a:cxn ang="0">
                  <a:pos x="139" y="0"/>
                </a:cxn>
                <a:cxn ang="0">
                  <a:pos x="170" y="2"/>
                </a:cxn>
                <a:cxn ang="0">
                  <a:pos x="205" y="8"/>
                </a:cxn>
                <a:cxn ang="0">
                  <a:pos x="245" y="16"/>
                </a:cxn>
                <a:cxn ang="0">
                  <a:pos x="290" y="28"/>
                </a:cxn>
                <a:cxn ang="0">
                  <a:pos x="283" y="45"/>
                </a:cxn>
                <a:cxn ang="0">
                  <a:pos x="281" y="44"/>
                </a:cxn>
                <a:cxn ang="0">
                  <a:pos x="274" y="42"/>
                </a:cxn>
                <a:cxn ang="0">
                  <a:pos x="263" y="39"/>
                </a:cxn>
                <a:cxn ang="0">
                  <a:pos x="249" y="35"/>
                </a:cxn>
                <a:cxn ang="0">
                  <a:pos x="232" y="31"/>
                </a:cxn>
                <a:cxn ang="0">
                  <a:pos x="212" y="27"/>
                </a:cxn>
                <a:cxn ang="0">
                  <a:pos x="191" y="24"/>
                </a:cxn>
                <a:cxn ang="0">
                  <a:pos x="167" y="22"/>
                </a:cxn>
                <a:cxn ang="0">
                  <a:pos x="144" y="21"/>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739" name="Freeform 419"/>
            <p:cNvSpPr>
              <a:spLocks/>
            </p:cNvSpPr>
            <p:nvPr/>
          </p:nvSpPr>
          <p:spPr bwMode="auto">
            <a:xfrm>
              <a:off x="3925" y="3299"/>
              <a:ext cx="32" cy="9"/>
            </a:xfrm>
            <a:custGeom>
              <a:avLst/>
              <a:gdLst/>
              <a:ahLst/>
              <a:cxnLst>
                <a:cxn ang="0">
                  <a:pos x="0" y="50"/>
                </a:cxn>
                <a:cxn ang="0">
                  <a:pos x="0" y="49"/>
                </a:cxn>
                <a:cxn ang="0">
                  <a:pos x="3" y="46"/>
                </a:cxn>
                <a:cxn ang="0">
                  <a:pos x="6" y="42"/>
                </a:cxn>
                <a:cxn ang="0">
                  <a:pos x="11" y="36"/>
                </a:cxn>
                <a:cxn ang="0">
                  <a:pos x="18" y="30"/>
                </a:cxn>
                <a:cxn ang="0">
                  <a:pos x="26" y="24"/>
                </a:cxn>
                <a:cxn ang="0">
                  <a:pos x="37" y="17"/>
                </a:cxn>
                <a:cxn ang="0">
                  <a:pos x="51" y="11"/>
                </a:cxn>
                <a:cxn ang="0">
                  <a:pos x="69" y="6"/>
                </a:cxn>
                <a:cxn ang="0">
                  <a:pos x="88" y="2"/>
                </a:cxn>
                <a:cxn ang="0">
                  <a:pos x="112" y="0"/>
                </a:cxn>
                <a:cxn ang="0">
                  <a:pos x="139" y="0"/>
                </a:cxn>
                <a:cxn ang="0">
                  <a:pos x="170" y="2"/>
                </a:cxn>
                <a:cxn ang="0">
                  <a:pos x="205" y="7"/>
                </a:cxn>
                <a:cxn ang="0">
                  <a:pos x="245" y="16"/>
                </a:cxn>
                <a:cxn ang="0">
                  <a:pos x="290" y="28"/>
                </a:cxn>
                <a:cxn ang="0">
                  <a:pos x="283" y="44"/>
                </a:cxn>
                <a:cxn ang="0">
                  <a:pos x="281" y="43"/>
                </a:cxn>
                <a:cxn ang="0">
                  <a:pos x="274" y="41"/>
                </a:cxn>
                <a:cxn ang="0">
                  <a:pos x="263" y="38"/>
                </a:cxn>
                <a:cxn ang="0">
                  <a:pos x="249" y="34"/>
                </a:cxn>
                <a:cxn ang="0">
                  <a:pos x="232" y="31"/>
                </a:cxn>
                <a:cxn ang="0">
                  <a:pos x="212" y="27"/>
                </a:cxn>
                <a:cxn ang="0">
                  <a:pos x="191" y="24"/>
                </a:cxn>
                <a:cxn ang="0">
                  <a:pos x="167" y="21"/>
                </a:cxn>
                <a:cxn ang="0">
                  <a:pos x="144" y="20"/>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740" name="Freeform 420"/>
            <p:cNvSpPr>
              <a:spLocks/>
            </p:cNvSpPr>
            <p:nvPr/>
          </p:nvSpPr>
          <p:spPr bwMode="auto">
            <a:xfrm>
              <a:off x="3955" y="3289"/>
              <a:ext cx="52" cy="96"/>
            </a:xfrm>
            <a:custGeom>
              <a:avLst/>
              <a:gdLst/>
              <a:ahLst/>
              <a:cxnLst>
                <a:cxn ang="0">
                  <a:pos x="0" y="0"/>
                </a:cxn>
                <a:cxn ang="0">
                  <a:pos x="0" y="840"/>
                </a:cxn>
                <a:cxn ang="0">
                  <a:pos x="142" y="868"/>
                </a:cxn>
                <a:cxn ang="0">
                  <a:pos x="136" y="755"/>
                </a:cxn>
                <a:cxn ang="0">
                  <a:pos x="469" y="806"/>
                </a:cxn>
                <a:cxn ang="0">
                  <a:pos x="463" y="761"/>
                </a:cxn>
                <a:cxn ang="0">
                  <a:pos x="232" y="732"/>
                </a:cxn>
                <a:cxn ang="0">
                  <a:pos x="226" y="635"/>
                </a:cxn>
                <a:cxn ang="0">
                  <a:pos x="68" y="635"/>
                </a:cxn>
                <a:cxn ang="0">
                  <a:pos x="64" y="623"/>
                </a:cxn>
                <a:cxn ang="0">
                  <a:pos x="53" y="587"/>
                </a:cxn>
                <a:cxn ang="0">
                  <a:pos x="39" y="530"/>
                </a:cxn>
                <a:cxn ang="0">
                  <a:pos x="25" y="455"/>
                </a:cxn>
                <a:cxn ang="0">
                  <a:pos x="14" y="365"/>
                </a:cxn>
                <a:cxn ang="0">
                  <a:pos x="10" y="262"/>
                </a:cxn>
                <a:cxn ang="0">
                  <a:pos x="19" y="149"/>
                </a:cxn>
                <a:cxn ang="0">
                  <a:pos x="40" y="29"/>
                </a:cxn>
                <a:cxn ang="0">
                  <a:pos x="0" y="0"/>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w="9525">
              <a:noFill/>
              <a:round/>
              <a:headEnd/>
              <a:tailEnd/>
            </a:ln>
          </p:spPr>
          <p:txBody>
            <a:bodyPr/>
            <a:lstStyle/>
            <a:p>
              <a:endParaRPr lang="en-US"/>
            </a:p>
          </p:txBody>
        </p:sp>
        <p:sp>
          <p:nvSpPr>
            <p:cNvPr id="312741" name="Freeform 421"/>
            <p:cNvSpPr>
              <a:spLocks/>
            </p:cNvSpPr>
            <p:nvPr/>
          </p:nvSpPr>
          <p:spPr bwMode="auto">
            <a:xfrm>
              <a:off x="3981" y="3267"/>
              <a:ext cx="67" cy="13"/>
            </a:xfrm>
            <a:custGeom>
              <a:avLst/>
              <a:gdLst/>
              <a:ahLst/>
              <a:cxnLst>
                <a:cxn ang="0">
                  <a:pos x="0" y="118"/>
                </a:cxn>
                <a:cxn ang="0">
                  <a:pos x="3" y="117"/>
                </a:cxn>
                <a:cxn ang="0">
                  <a:pos x="14" y="113"/>
                </a:cxn>
                <a:cxn ang="0">
                  <a:pos x="29" y="108"/>
                </a:cxn>
                <a:cxn ang="0">
                  <a:pos x="50" y="101"/>
                </a:cxn>
                <a:cxn ang="0">
                  <a:pos x="77" y="93"/>
                </a:cxn>
                <a:cxn ang="0">
                  <a:pos x="107" y="85"/>
                </a:cxn>
                <a:cxn ang="0">
                  <a:pos x="143" y="76"/>
                </a:cxn>
                <a:cxn ang="0">
                  <a:pos x="181" y="69"/>
                </a:cxn>
                <a:cxn ang="0">
                  <a:pos x="224" y="62"/>
                </a:cxn>
                <a:cxn ang="0">
                  <a:pos x="270" y="57"/>
                </a:cxn>
                <a:cxn ang="0">
                  <a:pos x="319" y="53"/>
                </a:cxn>
                <a:cxn ang="0">
                  <a:pos x="369" y="52"/>
                </a:cxn>
                <a:cxn ang="0">
                  <a:pos x="422" y="53"/>
                </a:cxn>
                <a:cxn ang="0">
                  <a:pos x="476" y="58"/>
                </a:cxn>
                <a:cxn ang="0">
                  <a:pos x="531" y="66"/>
                </a:cxn>
                <a:cxn ang="0">
                  <a:pos x="587" y="78"/>
                </a:cxn>
                <a:cxn ang="0">
                  <a:pos x="604" y="0"/>
                </a:cxn>
                <a:cxn ang="0">
                  <a:pos x="600" y="0"/>
                </a:cxn>
                <a:cxn ang="0">
                  <a:pos x="587" y="0"/>
                </a:cxn>
                <a:cxn ang="0">
                  <a:pos x="566" y="0"/>
                </a:cxn>
                <a:cxn ang="0">
                  <a:pos x="540" y="1"/>
                </a:cxn>
                <a:cxn ang="0">
                  <a:pos x="507" y="2"/>
                </a:cxn>
                <a:cxn ang="0">
                  <a:pos x="470" y="3"/>
                </a:cxn>
                <a:cxn ang="0">
                  <a:pos x="428" y="6"/>
                </a:cxn>
                <a:cxn ang="0">
                  <a:pos x="383" y="8"/>
                </a:cxn>
                <a:cxn ang="0">
                  <a:pos x="335" y="12"/>
                </a:cxn>
                <a:cxn ang="0">
                  <a:pos x="285" y="16"/>
                </a:cxn>
                <a:cxn ang="0">
                  <a:pos x="235" y="21"/>
                </a:cxn>
                <a:cxn ang="0">
                  <a:pos x="186" y="28"/>
                </a:cxn>
                <a:cxn ang="0">
                  <a:pos x="136" y="36"/>
                </a:cxn>
                <a:cxn ang="0">
                  <a:pos x="88" y="45"/>
                </a:cxn>
                <a:cxn ang="0">
                  <a:pos x="42" y="55"/>
                </a:cxn>
                <a:cxn ang="0">
                  <a:pos x="0" y="67"/>
                </a:cxn>
                <a:cxn ang="0">
                  <a:pos x="0" y="118"/>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w="9525">
              <a:noFill/>
              <a:round/>
              <a:headEnd/>
              <a:tailEnd/>
            </a:ln>
          </p:spPr>
          <p:txBody>
            <a:bodyPr/>
            <a:lstStyle/>
            <a:p>
              <a:endParaRPr lang="en-US"/>
            </a:p>
          </p:txBody>
        </p:sp>
        <p:sp>
          <p:nvSpPr>
            <p:cNvPr id="312742" name="Freeform 422"/>
            <p:cNvSpPr>
              <a:spLocks/>
            </p:cNvSpPr>
            <p:nvPr/>
          </p:nvSpPr>
          <p:spPr bwMode="auto">
            <a:xfrm>
              <a:off x="3942" y="3387"/>
              <a:ext cx="113" cy="38"/>
            </a:xfrm>
            <a:custGeom>
              <a:avLst/>
              <a:gdLst/>
              <a:ahLst/>
              <a:cxnLst>
                <a:cxn ang="0">
                  <a:pos x="430" y="326"/>
                </a:cxn>
                <a:cxn ang="0">
                  <a:pos x="432" y="325"/>
                </a:cxn>
                <a:cxn ang="0">
                  <a:pos x="438" y="323"/>
                </a:cxn>
                <a:cxn ang="0">
                  <a:pos x="447" y="319"/>
                </a:cxn>
                <a:cxn ang="0">
                  <a:pos x="459" y="314"/>
                </a:cxn>
                <a:cxn ang="0">
                  <a:pos x="474" y="308"/>
                </a:cxn>
                <a:cxn ang="0">
                  <a:pos x="491" y="301"/>
                </a:cxn>
                <a:cxn ang="0">
                  <a:pos x="509" y="291"/>
                </a:cxn>
                <a:cxn ang="0">
                  <a:pos x="528" y="282"/>
                </a:cxn>
                <a:cxn ang="0">
                  <a:pos x="549" y="272"/>
                </a:cxn>
                <a:cxn ang="0">
                  <a:pos x="568" y="260"/>
                </a:cxn>
                <a:cxn ang="0">
                  <a:pos x="587" y="248"/>
                </a:cxn>
                <a:cxn ang="0">
                  <a:pos x="606" y="235"/>
                </a:cxn>
                <a:cxn ang="0">
                  <a:pos x="623" y="222"/>
                </a:cxn>
                <a:cxn ang="0">
                  <a:pos x="638" y="208"/>
                </a:cxn>
                <a:cxn ang="0">
                  <a:pos x="651" y="193"/>
                </a:cxn>
                <a:cxn ang="0">
                  <a:pos x="662" y="179"/>
                </a:cxn>
                <a:cxn ang="0">
                  <a:pos x="0" y="17"/>
                </a:cxn>
                <a:cxn ang="0">
                  <a:pos x="51" y="0"/>
                </a:cxn>
                <a:cxn ang="0">
                  <a:pos x="1017" y="237"/>
                </a:cxn>
                <a:cxn ang="0">
                  <a:pos x="977" y="260"/>
                </a:cxn>
                <a:cxn ang="0">
                  <a:pos x="698" y="188"/>
                </a:cxn>
                <a:cxn ang="0">
                  <a:pos x="697" y="189"/>
                </a:cxn>
                <a:cxn ang="0">
                  <a:pos x="695" y="192"/>
                </a:cxn>
                <a:cxn ang="0">
                  <a:pos x="691" y="196"/>
                </a:cxn>
                <a:cxn ang="0">
                  <a:pos x="685" y="202"/>
                </a:cxn>
                <a:cxn ang="0">
                  <a:pos x="678" y="211"/>
                </a:cxn>
                <a:cxn ang="0">
                  <a:pos x="668" y="219"/>
                </a:cxn>
                <a:cxn ang="0">
                  <a:pos x="657" y="229"/>
                </a:cxn>
                <a:cxn ang="0">
                  <a:pos x="642" y="239"/>
                </a:cxn>
                <a:cxn ang="0">
                  <a:pos x="626" y="250"/>
                </a:cxn>
                <a:cxn ang="0">
                  <a:pos x="609" y="263"/>
                </a:cxn>
                <a:cxn ang="0">
                  <a:pos x="587" y="275"/>
                </a:cxn>
                <a:cxn ang="0">
                  <a:pos x="565" y="287"/>
                </a:cxn>
                <a:cxn ang="0">
                  <a:pos x="540" y="301"/>
                </a:cxn>
                <a:cxn ang="0">
                  <a:pos x="511" y="313"/>
                </a:cxn>
                <a:cxn ang="0">
                  <a:pos x="480" y="325"/>
                </a:cxn>
                <a:cxn ang="0">
                  <a:pos x="447" y="337"/>
                </a:cxn>
                <a:cxn ang="0">
                  <a:pos x="430" y="326"/>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w="9525">
              <a:noFill/>
              <a:round/>
              <a:headEnd/>
              <a:tailEnd/>
            </a:ln>
          </p:spPr>
          <p:txBody>
            <a:bodyPr/>
            <a:lstStyle/>
            <a:p>
              <a:endParaRPr lang="en-US"/>
            </a:p>
          </p:txBody>
        </p:sp>
        <p:sp>
          <p:nvSpPr>
            <p:cNvPr id="312743" name="Freeform 423"/>
            <p:cNvSpPr>
              <a:spLocks/>
            </p:cNvSpPr>
            <p:nvPr/>
          </p:nvSpPr>
          <p:spPr bwMode="auto">
            <a:xfrm>
              <a:off x="3918" y="3397"/>
              <a:ext cx="116" cy="34"/>
            </a:xfrm>
            <a:custGeom>
              <a:avLst/>
              <a:gdLst/>
              <a:ahLst/>
              <a:cxnLst>
                <a:cxn ang="0">
                  <a:pos x="0" y="0"/>
                </a:cxn>
                <a:cxn ang="0">
                  <a:pos x="1013" y="303"/>
                </a:cxn>
                <a:cxn ang="0">
                  <a:pos x="1036" y="303"/>
                </a:cxn>
                <a:cxn ang="0">
                  <a:pos x="31" y="0"/>
                </a:cxn>
                <a:cxn ang="0">
                  <a:pos x="0" y="0"/>
                </a:cxn>
              </a:cxnLst>
              <a:rect l="0" t="0" r="r" b="b"/>
              <a:pathLst>
                <a:path w="1036" h="303">
                  <a:moveTo>
                    <a:pt x="0" y="0"/>
                  </a:moveTo>
                  <a:lnTo>
                    <a:pt x="1013" y="303"/>
                  </a:lnTo>
                  <a:lnTo>
                    <a:pt x="1036" y="303"/>
                  </a:lnTo>
                  <a:lnTo>
                    <a:pt x="31" y="0"/>
                  </a:lnTo>
                  <a:lnTo>
                    <a:pt x="0" y="0"/>
                  </a:lnTo>
                  <a:close/>
                </a:path>
              </a:pathLst>
            </a:custGeom>
            <a:solidFill>
              <a:srgbClr val="DDDDDD"/>
            </a:solidFill>
            <a:ln w="9525">
              <a:noFill/>
              <a:round/>
              <a:headEnd/>
              <a:tailEnd/>
            </a:ln>
          </p:spPr>
          <p:txBody>
            <a:bodyPr/>
            <a:lstStyle/>
            <a:p>
              <a:endParaRPr lang="en-US"/>
            </a:p>
          </p:txBody>
        </p:sp>
        <p:sp>
          <p:nvSpPr>
            <p:cNvPr id="312744" name="Freeform 424"/>
            <p:cNvSpPr>
              <a:spLocks/>
            </p:cNvSpPr>
            <p:nvPr/>
          </p:nvSpPr>
          <p:spPr bwMode="auto">
            <a:xfrm>
              <a:off x="3938" y="3393"/>
              <a:ext cx="113" cy="30"/>
            </a:xfrm>
            <a:custGeom>
              <a:avLst/>
              <a:gdLst/>
              <a:ahLst/>
              <a:cxnLst>
                <a:cxn ang="0">
                  <a:pos x="0" y="1"/>
                </a:cxn>
                <a:cxn ang="0">
                  <a:pos x="1001" y="270"/>
                </a:cxn>
                <a:cxn ang="0">
                  <a:pos x="1023" y="269"/>
                </a:cxn>
                <a:cxn ang="0">
                  <a:pos x="31" y="0"/>
                </a:cxn>
                <a:cxn ang="0">
                  <a:pos x="0" y="1"/>
                </a:cxn>
              </a:cxnLst>
              <a:rect l="0" t="0" r="r" b="b"/>
              <a:pathLst>
                <a:path w="1023" h="270">
                  <a:moveTo>
                    <a:pt x="0" y="1"/>
                  </a:moveTo>
                  <a:lnTo>
                    <a:pt x="1001" y="270"/>
                  </a:lnTo>
                  <a:lnTo>
                    <a:pt x="1023" y="269"/>
                  </a:lnTo>
                  <a:lnTo>
                    <a:pt x="31" y="0"/>
                  </a:lnTo>
                  <a:lnTo>
                    <a:pt x="0" y="1"/>
                  </a:lnTo>
                  <a:close/>
                </a:path>
              </a:pathLst>
            </a:custGeom>
            <a:solidFill>
              <a:srgbClr val="DDDDDD"/>
            </a:solidFill>
            <a:ln w="9525">
              <a:noFill/>
              <a:round/>
              <a:headEnd/>
              <a:tailEnd/>
            </a:ln>
          </p:spPr>
          <p:txBody>
            <a:bodyPr/>
            <a:lstStyle/>
            <a:p>
              <a:endParaRPr lang="en-US"/>
            </a:p>
          </p:txBody>
        </p:sp>
        <p:sp>
          <p:nvSpPr>
            <p:cNvPr id="312745" name="Freeform 425"/>
            <p:cNvSpPr>
              <a:spLocks/>
            </p:cNvSpPr>
            <p:nvPr/>
          </p:nvSpPr>
          <p:spPr bwMode="auto">
            <a:xfrm>
              <a:off x="3929" y="3394"/>
              <a:ext cx="114" cy="33"/>
            </a:xfrm>
            <a:custGeom>
              <a:avLst/>
              <a:gdLst/>
              <a:ahLst/>
              <a:cxnLst>
                <a:cxn ang="0">
                  <a:pos x="0" y="0"/>
                </a:cxn>
                <a:cxn ang="0">
                  <a:pos x="1009" y="299"/>
                </a:cxn>
                <a:cxn ang="0">
                  <a:pos x="1028" y="292"/>
                </a:cxn>
                <a:cxn ang="0">
                  <a:pos x="30" y="0"/>
                </a:cxn>
                <a:cxn ang="0">
                  <a:pos x="0" y="0"/>
                </a:cxn>
              </a:cxnLst>
              <a:rect l="0" t="0" r="r" b="b"/>
              <a:pathLst>
                <a:path w="1028" h="299">
                  <a:moveTo>
                    <a:pt x="0" y="0"/>
                  </a:moveTo>
                  <a:lnTo>
                    <a:pt x="1009" y="299"/>
                  </a:lnTo>
                  <a:lnTo>
                    <a:pt x="1028" y="292"/>
                  </a:lnTo>
                  <a:lnTo>
                    <a:pt x="30" y="0"/>
                  </a:lnTo>
                  <a:lnTo>
                    <a:pt x="0" y="0"/>
                  </a:lnTo>
                  <a:close/>
                </a:path>
              </a:pathLst>
            </a:custGeom>
            <a:solidFill>
              <a:srgbClr val="DDDDDD"/>
            </a:solidFill>
            <a:ln w="9525">
              <a:noFill/>
              <a:round/>
              <a:headEnd/>
              <a:tailEnd/>
            </a:ln>
          </p:spPr>
          <p:txBody>
            <a:bodyPr/>
            <a:lstStyle/>
            <a:p>
              <a:endParaRPr lang="en-US"/>
            </a:p>
          </p:txBody>
        </p:sp>
      </p:grpSp>
      <p:grpSp>
        <p:nvGrpSpPr>
          <p:cNvPr id="302538" name="Group 426"/>
          <p:cNvGrpSpPr>
            <a:grpSpLocks/>
          </p:cNvGrpSpPr>
          <p:nvPr/>
        </p:nvGrpSpPr>
        <p:grpSpPr bwMode="auto">
          <a:xfrm>
            <a:off x="5424488" y="4926013"/>
            <a:ext cx="338137" cy="282575"/>
            <a:chOff x="3899" y="3264"/>
            <a:chExt cx="213" cy="178"/>
          </a:xfrm>
        </p:grpSpPr>
        <p:sp>
          <p:nvSpPr>
            <p:cNvPr id="312747" name="Freeform 427"/>
            <p:cNvSpPr>
              <a:spLocks/>
            </p:cNvSpPr>
            <p:nvPr/>
          </p:nvSpPr>
          <p:spPr bwMode="auto">
            <a:xfrm>
              <a:off x="3899" y="3264"/>
              <a:ext cx="213" cy="178"/>
            </a:xfrm>
            <a:custGeom>
              <a:avLst/>
              <a:gdLst/>
              <a:ahLst/>
              <a:cxnLst>
                <a:cxn ang="0">
                  <a:pos x="539" y="115"/>
                </a:cxn>
                <a:cxn ang="0">
                  <a:pos x="544" y="114"/>
                </a:cxn>
                <a:cxn ang="0">
                  <a:pos x="555" y="110"/>
                </a:cxn>
                <a:cxn ang="0">
                  <a:pos x="574" y="103"/>
                </a:cxn>
                <a:cxn ang="0">
                  <a:pos x="602" y="95"/>
                </a:cxn>
                <a:cxn ang="0">
                  <a:pos x="636" y="85"/>
                </a:cxn>
                <a:cxn ang="0">
                  <a:pos x="679" y="75"/>
                </a:cxn>
                <a:cxn ang="0">
                  <a:pos x="730" y="64"/>
                </a:cxn>
                <a:cxn ang="0">
                  <a:pos x="789" y="52"/>
                </a:cxn>
                <a:cxn ang="0">
                  <a:pos x="855" y="41"/>
                </a:cxn>
                <a:cxn ang="0">
                  <a:pos x="929" y="31"/>
                </a:cxn>
                <a:cxn ang="0">
                  <a:pos x="1013" y="21"/>
                </a:cxn>
                <a:cxn ang="0">
                  <a:pos x="1103" y="13"/>
                </a:cxn>
                <a:cxn ang="0">
                  <a:pos x="1202" y="6"/>
                </a:cxn>
                <a:cxn ang="0">
                  <a:pos x="1309" y="1"/>
                </a:cxn>
                <a:cxn ang="0">
                  <a:pos x="1425" y="0"/>
                </a:cxn>
                <a:cxn ang="0">
                  <a:pos x="1548" y="1"/>
                </a:cxn>
                <a:cxn ang="0">
                  <a:pos x="1601" y="221"/>
                </a:cxn>
                <a:cxn ang="0">
                  <a:pos x="1620" y="230"/>
                </a:cxn>
                <a:cxn ang="0">
                  <a:pos x="1663" y="260"/>
                </a:cxn>
                <a:cxn ang="0">
                  <a:pos x="1709" y="312"/>
                </a:cxn>
                <a:cxn ang="0">
                  <a:pos x="1736" y="388"/>
                </a:cxn>
                <a:cxn ang="0">
                  <a:pos x="1849" y="898"/>
                </a:cxn>
                <a:cxn ang="0">
                  <a:pos x="1895" y="1110"/>
                </a:cxn>
                <a:cxn ang="0">
                  <a:pos x="1902" y="1125"/>
                </a:cxn>
                <a:cxn ang="0">
                  <a:pos x="1912" y="1166"/>
                </a:cxn>
                <a:cxn ang="0">
                  <a:pos x="1911" y="1229"/>
                </a:cxn>
                <a:cxn ang="0">
                  <a:pos x="1884" y="1307"/>
                </a:cxn>
                <a:cxn ang="0">
                  <a:pos x="0" y="1258"/>
                </a:cxn>
                <a:cxn ang="0">
                  <a:pos x="188" y="1159"/>
                </a:cxn>
                <a:cxn ang="0">
                  <a:pos x="189" y="220"/>
                </a:cxn>
                <a:cxn ang="0">
                  <a:pos x="198" y="214"/>
                </a:cxn>
                <a:cxn ang="0">
                  <a:pos x="218" y="203"/>
                </a:cxn>
                <a:cxn ang="0">
                  <a:pos x="245" y="191"/>
                </a:cxn>
                <a:cxn ang="0">
                  <a:pos x="281" y="179"/>
                </a:cxn>
                <a:cxn ang="0">
                  <a:pos x="326" y="173"/>
                </a:cxn>
                <a:cxn ang="0">
                  <a:pos x="378" y="172"/>
                </a:cxn>
                <a:cxn ang="0">
                  <a:pos x="439" y="181"/>
                </a:cxn>
                <a:cxn ang="0">
                  <a:pos x="518" y="213"/>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w="9525">
              <a:noFill/>
              <a:round/>
              <a:headEnd/>
              <a:tailEnd/>
            </a:ln>
          </p:spPr>
          <p:txBody>
            <a:bodyPr/>
            <a:lstStyle/>
            <a:p>
              <a:endParaRPr lang="en-US"/>
            </a:p>
          </p:txBody>
        </p:sp>
        <p:sp>
          <p:nvSpPr>
            <p:cNvPr id="312748" name="Freeform 428"/>
            <p:cNvSpPr>
              <a:spLocks/>
            </p:cNvSpPr>
            <p:nvPr/>
          </p:nvSpPr>
          <p:spPr bwMode="auto">
            <a:xfrm>
              <a:off x="3977" y="3278"/>
              <a:ext cx="68" cy="78"/>
            </a:xfrm>
            <a:custGeom>
              <a:avLst/>
              <a:gdLst/>
              <a:ahLst/>
              <a:cxnLst>
                <a:cxn ang="0">
                  <a:pos x="609" y="26"/>
                </a:cxn>
                <a:cxn ang="0">
                  <a:pos x="606" y="25"/>
                </a:cxn>
                <a:cxn ang="0">
                  <a:pos x="596" y="23"/>
                </a:cxn>
                <a:cxn ang="0">
                  <a:pos x="581" y="18"/>
                </a:cxn>
                <a:cxn ang="0">
                  <a:pos x="559" y="14"/>
                </a:cxn>
                <a:cxn ang="0">
                  <a:pos x="534" y="10"/>
                </a:cxn>
                <a:cxn ang="0">
                  <a:pos x="503" y="6"/>
                </a:cxn>
                <a:cxn ang="0">
                  <a:pos x="469" y="3"/>
                </a:cxn>
                <a:cxn ang="0">
                  <a:pos x="430" y="1"/>
                </a:cxn>
                <a:cxn ang="0">
                  <a:pos x="388" y="0"/>
                </a:cxn>
                <a:cxn ang="0">
                  <a:pos x="344" y="2"/>
                </a:cxn>
                <a:cxn ang="0">
                  <a:pos x="297" y="6"/>
                </a:cxn>
                <a:cxn ang="0">
                  <a:pos x="247" y="14"/>
                </a:cxn>
                <a:cxn ang="0">
                  <a:pos x="197" y="25"/>
                </a:cxn>
                <a:cxn ang="0">
                  <a:pos x="145" y="40"/>
                </a:cxn>
                <a:cxn ang="0">
                  <a:pos x="92" y="58"/>
                </a:cxn>
                <a:cxn ang="0">
                  <a:pos x="39" y="83"/>
                </a:cxn>
                <a:cxn ang="0">
                  <a:pos x="35" y="96"/>
                </a:cxn>
                <a:cxn ang="0">
                  <a:pos x="26" y="134"/>
                </a:cxn>
                <a:cxn ang="0">
                  <a:pos x="15" y="192"/>
                </a:cxn>
                <a:cxn ang="0">
                  <a:pos x="5" y="268"/>
                </a:cxn>
                <a:cxn ang="0">
                  <a:pos x="0" y="358"/>
                </a:cxn>
                <a:cxn ang="0">
                  <a:pos x="4" y="459"/>
                </a:cxn>
                <a:cxn ang="0">
                  <a:pos x="19" y="568"/>
                </a:cxn>
                <a:cxn ang="0">
                  <a:pos x="50" y="679"/>
                </a:cxn>
                <a:cxn ang="0">
                  <a:pos x="54" y="679"/>
                </a:cxn>
                <a:cxn ang="0">
                  <a:pos x="62" y="678"/>
                </a:cxn>
                <a:cxn ang="0">
                  <a:pos x="75" y="676"/>
                </a:cxn>
                <a:cxn ang="0">
                  <a:pos x="93" y="675"/>
                </a:cxn>
                <a:cxn ang="0">
                  <a:pos x="117" y="673"/>
                </a:cxn>
                <a:cxn ang="0">
                  <a:pos x="144" y="671"/>
                </a:cxn>
                <a:cxn ang="0">
                  <a:pos x="177" y="670"/>
                </a:cxn>
                <a:cxn ang="0">
                  <a:pos x="212" y="669"/>
                </a:cxn>
                <a:cxn ang="0">
                  <a:pos x="252" y="668"/>
                </a:cxn>
                <a:cxn ang="0">
                  <a:pos x="295" y="669"/>
                </a:cxn>
                <a:cxn ang="0">
                  <a:pos x="342" y="670"/>
                </a:cxn>
                <a:cxn ang="0">
                  <a:pos x="391" y="672"/>
                </a:cxn>
                <a:cxn ang="0">
                  <a:pos x="443" y="676"/>
                </a:cxn>
                <a:cxn ang="0">
                  <a:pos x="498" y="681"/>
                </a:cxn>
                <a:cxn ang="0">
                  <a:pos x="555" y="688"/>
                </a:cxn>
                <a:cxn ang="0">
                  <a:pos x="614" y="697"/>
                </a:cxn>
                <a:cxn ang="0">
                  <a:pos x="611" y="676"/>
                </a:cxn>
                <a:cxn ang="0">
                  <a:pos x="605" y="621"/>
                </a:cxn>
                <a:cxn ang="0">
                  <a:pos x="596" y="538"/>
                </a:cxn>
                <a:cxn ang="0">
                  <a:pos x="589" y="438"/>
                </a:cxn>
                <a:cxn ang="0">
                  <a:pos x="584" y="327"/>
                </a:cxn>
                <a:cxn ang="0">
                  <a:pos x="584" y="217"/>
                </a:cxn>
                <a:cxn ang="0">
                  <a:pos x="592" y="114"/>
                </a:cxn>
                <a:cxn ang="0">
                  <a:pos x="609" y="26"/>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w="9525">
              <a:noFill/>
              <a:round/>
              <a:headEnd/>
              <a:tailEnd/>
            </a:ln>
          </p:spPr>
          <p:txBody>
            <a:bodyPr/>
            <a:lstStyle/>
            <a:p>
              <a:endParaRPr lang="en-US"/>
            </a:p>
          </p:txBody>
        </p:sp>
        <p:sp>
          <p:nvSpPr>
            <p:cNvPr id="312749" name="Freeform 429"/>
            <p:cNvSpPr>
              <a:spLocks/>
            </p:cNvSpPr>
            <p:nvPr/>
          </p:nvSpPr>
          <p:spPr bwMode="auto">
            <a:xfrm>
              <a:off x="3984" y="3299"/>
              <a:ext cx="113" cy="77"/>
            </a:xfrm>
            <a:custGeom>
              <a:avLst/>
              <a:gdLst/>
              <a:ahLst/>
              <a:cxnLst>
                <a:cxn ang="0">
                  <a:pos x="6" y="523"/>
                </a:cxn>
                <a:cxn ang="0">
                  <a:pos x="0" y="608"/>
                </a:cxn>
                <a:cxn ang="0">
                  <a:pos x="660" y="693"/>
                </a:cxn>
                <a:cxn ang="0">
                  <a:pos x="665" y="691"/>
                </a:cxn>
                <a:cxn ang="0">
                  <a:pos x="679" y="683"/>
                </a:cxn>
                <a:cxn ang="0">
                  <a:pos x="700" y="672"/>
                </a:cxn>
                <a:cxn ang="0">
                  <a:pos x="726" y="657"/>
                </a:cxn>
                <a:cxn ang="0">
                  <a:pos x="758" y="636"/>
                </a:cxn>
                <a:cxn ang="0">
                  <a:pos x="793" y="611"/>
                </a:cxn>
                <a:cxn ang="0">
                  <a:pos x="829" y="581"/>
                </a:cxn>
                <a:cxn ang="0">
                  <a:pos x="866" y="546"/>
                </a:cxn>
                <a:cxn ang="0">
                  <a:pos x="902" y="508"/>
                </a:cxn>
                <a:cxn ang="0">
                  <a:pos x="935" y="465"/>
                </a:cxn>
                <a:cxn ang="0">
                  <a:pos x="964" y="416"/>
                </a:cxn>
                <a:cxn ang="0">
                  <a:pos x="987" y="362"/>
                </a:cxn>
                <a:cxn ang="0">
                  <a:pos x="1004" y="305"/>
                </a:cxn>
                <a:cxn ang="0">
                  <a:pos x="1014" y="242"/>
                </a:cxn>
                <a:cxn ang="0">
                  <a:pos x="1012" y="175"/>
                </a:cxn>
                <a:cxn ang="0">
                  <a:pos x="1000" y="103"/>
                </a:cxn>
                <a:cxn ang="0">
                  <a:pos x="998" y="98"/>
                </a:cxn>
                <a:cxn ang="0">
                  <a:pos x="992" y="87"/>
                </a:cxn>
                <a:cxn ang="0">
                  <a:pos x="981" y="72"/>
                </a:cxn>
                <a:cxn ang="0">
                  <a:pos x="967" y="53"/>
                </a:cxn>
                <a:cxn ang="0">
                  <a:pos x="948" y="35"/>
                </a:cxn>
                <a:cxn ang="0">
                  <a:pos x="926" y="19"/>
                </a:cxn>
                <a:cxn ang="0">
                  <a:pos x="900" y="6"/>
                </a:cxn>
                <a:cxn ang="0">
                  <a:pos x="870" y="0"/>
                </a:cxn>
                <a:cxn ang="0">
                  <a:pos x="874" y="12"/>
                </a:cxn>
                <a:cxn ang="0">
                  <a:pos x="884" y="41"/>
                </a:cxn>
                <a:cxn ang="0">
                  <a:pos x="896" y="89"/>
                </a:cxn>
                <a:cxn ang="0">
                  <a:pos x="907" y="151"/>
                </a:cxn>
                <a:cxn ang="0">
                  <a:pos x="910" y="225"/>
                </a:cxn>
                <a:cxn ang="0">
                  <a:pos x="902" y="307"/>
                </a:cxn>
                <a:cxn ang="0">
                  <a:pos x="878" y="396"/>
                </a:cxn>
                <a:cxn ang="0">
                  <a:pos x="836" y="489"/>
                </a:cxn>
                <a:cxn ang="0">
                  <a:pos x="835" y="490"/>
                </a:cxn>
                <a:cxn ang="0">
                  <a:pos x="831" y="493"/>
                </a:cxn>
                <a:cxn ang="0">
                  <a:pos x="825" y="498"/>
                </a:cxn>
                <a:cxn ang="0">
                  <a:pos x="816" y="506"/>
                </a:cxn>
                <a:cxn ang="0">
                  <a:pos x="805" y="513"/>
                </a:cxn>
                <a:cxn ang="0">
                  <a:pos x="792" y="521"/>
                </a:cxn>
                <a:cxn ang="0">
                  <a:pos x="775" y="529"/>
                </a:cxn>
                <a:cxn ang="0">
                  <a:pos x="757" y="537"/>
                </a:cxn>
                <a:cxn ang="0">
                  <a:pos x="737" y="544"/>
                </a:cxn>
                <a:cxn ang="0">
                  <a:pos x="713" y="552"/>
                </a:cxn>
                <a:cxn ang="0">
                  <a:pos x="688" y="557"/>
                </a:cxn>
                <a:cxn ang="0">
                  <a:pos x="659" y="561"/>
                </a:cxn>
                <a:cxn ang="0">
                  <a:pos x="630" y="562"/>
                </a:cxn>
                <a:cxn ang="0">
                  <a:pos x="597" y="561"/>
                </a:cxn>
                <a:cxn ang="0">
                  <a:pos x="562" y="558"/>
                </a:cxn>
                <a:cxn ang="0">
                  <a:pos x="525" y="551"/>
                </a:cxn>
                <a:cxn ang="0">
                  <a:pos x="525" y="642"/>
                </a:cxn>
                <a:cxn ang="0">
                  <a:pos x="23" y="590"/>
                </a:cxn>
                <a:cxn ang="0">
                  <a:pos x="6" y="523"/>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w="9525">
              <a:noFill/>
              <a:round/>
              <a:headEnd/>
              <a:tailEnd/>
            </a:ln>
          </p:spPr>
          <p:txBody>
            <a:bodyPr/>
            <a:lstStyle/>
            <a:p>
              <a:endParaRPr lang="en-US"/>
            </a:p>
          </p:txBody>
        </p:sp>
        <p:sp>
          <p:nvSpPr>
            <p:cNvPr id="312750" name="Freeform 430"/>
            <p:cNvSpPr>
              <a:spLocks/>
            </p:cNvSpPr>
            <p:nvPr/>
          </p:nvSpPr>
          <p:spPr bwMode="auto">
            <a:xfrm>
              <a:off x="3970" y="3375"/>
              <a:ext cx="83" cy="27"/>
            </a:xfrm>
            <a:custGeom>
              <a:avLst/>
              <a:gdLst/>
              <a:ahLst/>
              <a:cxnLst>
                <a:cxn ang="0">
                  <a:pos x="745" y="86"/>
                </a:cxn>
                <a:cxn ang="0">
                  <a:pos x="11" y="0"/>
                </a:cxn>
                <a:cxn ang="0">
                  <a:pos x="0" y="86"/>
                </a:cxn>
                <a:cxn ang="0">
                  <a:pos x="722" y="240"/>
                </a:cxn>
                <a:cxn ang="0">
                  <a:pos x="745" y="86"/>
                </a:cxn>
              </a:cxnLst>
              <a:rect l="0" t="0" r="r" b="b"/>
              <a:pathLst>
                <a:path w="745" h="240">
                  <a:moveTo>
                    <a:pt x="745" y="86"/>
                  </a:moveTo>
                  <a:lnTo>
                    <a:pt x="11" y="0"/>
                  </a:lnTo>
                  <a:lnTo>
                    <a:pt x="0" y="86"/>
                  </a:lnTo>
                  <a:lnTo>
                    <a:pt x="722" y="240"/>
                  </a:lnTo>
                  <a:lnTo>
                    <a:pt x="745" y="86"/>
                  </a:lnTo>
                  <a:close/>
                </a:path>
              </a:pathLst>
            </a:custGeom>
            <a:solidFill>
              <a:srgbClr val="DDDDDD"/>
            </a:solidFill>
            <a:ln w="9525">
              <a:noFill/>
              <a:round/>
              <a:headEnd/>
              <a:tailEnd/>
            </a:ln>
          </p:spPr>
          <p:txBody>
            <a:bodyPr/>
            <a:lstStyle/>
            <a:p>
              <a:endParaRPr lang="en-US"/>
            </a:p>
          </p:txBody>
        </p:sp>
        <p:sp>
          <p:nvSpPr>
            <p:cNvPr id="312751" name="Freeform 431"/>
            <p:cNvSpPr>
              <a:spLocks/>
            </p:cNvSpPr>
            <p:nvPr/>
          </p:nvSpPr>
          <p:spPr bwMode="auto">
            <a:xfrm>
              <a:off x="4011" y="3384"/>
              <a:ext cx="36" cy="12"/>
            </a:xfrm>
            <a:custGeom>
              <a:avLst/>
              <a:gdLst/>
              <a:ahLst/>
              <a:cxnLst>
                <a:cxn ang="0">
                  <a:pos x="319" y="47"/>
                </a:cxn>
                <a:cxn ang="0">
                  <a:pos x="4" y="0"/>
                </a:cxn>
                <a:cxn ang="0">
                  <a:pos x="0" y="45"/>
                </a:cxn>
                <a:cxn ang="0">
                  <a:pos x="309" y="109"/>
                </a:cxn>
                <a:cxn ang="0">
                  <a:pos x="319" y="47"/>
                </a:cxn>
              </a:cxnLst>
              <a:rect l="0" t="0" r="r" b="b"/>
              <a:pathLst>
                <a:path w="319" h="109">
                  <a:moveTo>
                    <a:pt x="319" y="47"/>
                  </a:moveTo>
                  <a:lnTo>
                    <a:pt x="4" y="0"/>
                  </a:lnTo>
                  <a:lnTo>
                    <a:pt x="0" y="45"/>
                  </a:lnTo>
                  <a:lnTo>
                    <a:pt x="309" y="109"/>
                  </a:lnTo>
                  <a:lnTo>
                    <a:pt x="319" y="47"/>
                  </a:lnTo>
                  <a:close/>
                </a:path>
              </a:pathLst>
            </a:custGeom>
            <a:solidFill>
              <a:srgbClr val="DDDDDD"/>
            </a:solidFill>
            <a:ln w="9525">
              <a:noFill/>
              <a:round/>
              <a:headEnd/>
              <a:tailEnd/>
            </a:ln>
          </p:spPr>
          <p:txBody>
            <a:bodyPr/>
            <a:lstStyle/>
            <a:p>
              <a:endParaRPr lang="en-US"/>
            </a:p>
          </p:txBody>
        </p:sp>
        <p:sp>
          <p:nvSpPr>
            <p:cNvPr id="312752" name="Freeform 432"/>
            <p:cNvSpPr>
              <a:spLocks/>
            </p:cNvSpPr>
            <p:nvPr/>
          </p:nvSpPr>
          <p:spPr bwMode="auto">
            <a:xfrm>
              <a:off x="3975" y="3378"/>
              <a:ext cx="24" cy="9"/>
            </a:xfrm>
            <a:custGeom>
              <a:avLst/>
              <a:gdLst/>
              <a:ahLst/>
              <a:cxnLst>
                <a:cxn ang="0">
                  <a:pos x="213" y="37"/>
                </a:cxn>
                <a:cxn ang="0">
                  <a:pos x="0" y="0"/>
                </a:cxn>
                <a:cxn ang="0">
                  <a:pos x="2" y="39"/>
                </a:cxn>
                <a:cxn ang="0">
                  <a:pos x="206" y="81"/>
                </a:cxn>
                <a:cxn ang="0">
                  <a:pos x="213" y="37"/>
                </a:cxn>
              </a:cxnLst>
              <a:rect l="0" t="0" r="r" b="b"/>
              <a:pathLst>
                <a:path w="213" h="81">
                  <a:moveTo>
                    <a:pt x="213" y="37"/>
                  </a:moveTo>
                  <a:lnTo>
                    <a:pt x="0" y="0"/>
                  </a:lnTo>
                  <a:lnTo>
                    <a:pt x="2" y="39"/>
                  </a:lnTo>
                  <a:lnTo>
                    <a:pt x="206" y="81"/>
                  </a:lnTo>
                  <a:lnTo>
                    <a:pt x="213" y="37"/>
                  </a:lnTo>
                  <a:close/>
                </a:path>
              </a:pathLst>
            </a:custGeom>
            <a:solidFill>
              <a:srgbClr val="DDDDDD"/>
            </a:solidFill>
            <a:ln w="9525">
              <a:noFill/>
              <a:round/>
              <a:headEnd/>
              <a:tailEnd/>
            </a:ln>
          </p:spPr>
          <p:txBody>
            <a:bodyPr/>
            <a:lstStyle/>
            <a:p>
              <a:endParaRPr lang="en-US"/>
            </a:p>
          </p:txBody>
        </p:sp>
        <p:sp>
          <p:nvSpPr>
            <p:cNvPr id="312753" name="Freeform 433"/>
            <p:cNvSpPr>
              <a:spLocks/>
            </p:cNvSpPr>
            <p:nvPr/>
          </p:nvSpPr>
          <p:spPr bwMode="auto">
            <a:xfrm>
              <a:off x="3916" y="3386"/>
              <a:ext cx="139" cy="47"/>
            </a:xfrm>
            <a:custGeom>
              <a:avLst/>
              <a:gdLst/>
              <a:ahLst/>
              <a:cxnLst>
                <a:cxn ang="0">
                  <a:pos x="0" y="124"/>
                </a:cxn>
                <a:cxn ang="0">
                  <a:pos x="3" y="124"/>
                </a:cxn>
                <a:cxn ang="0">
                  <a:pos x="10" y="122"/>
                </a:cxn>
                <a:cxn ang="0">
                  <a:pos x="23" y="120"/>
                </a:cxn>
                <a:cxn ang="0">
                  <a:pos x="40" y="117"/>
                </a:cxn>
                <a:cxn ang="0">
                  <a:pos x="59" y="114"/>
                </a:cxn>
                <a:cxn ang="0">
                  <a:pos x="81" y="109"/>
                </a:cxn>
                <a:cxn ang="0">
                  <a:pos x="107" y="103"/>
                </a:cxn>
                <a:cxn ang="0">
                  <a:pos x="133" y="96"/>
                </a:cxn>
                <a:cxn ang="0">
                  <a:pos x="161" y="89"/>
                </a:cxn>
                <a:cxn ang="0">
                  <a:pos x="188" y="79"/>
                </a:cxn>
                <a:cxn ang="0">
                  <a:pos x="216" y="69"/>
                </a:cxn>
                <a:cxn ang="0">
                  <a:pos x="243" y="58"/>
                </a:cxn>
                <a:cxn ang="0">
                  <a:pos x="270" y="45"/>
                </a:cxn>
                <a:cxn ang="0">
                  <a:pos x="293" y="31"/>
                </a:cxn>
                <a:cxn ang="0">
                  <a:pos x="316" y="16"/>
                </a:cxn>
                <a:cxn ang="0">
                  <a:pos x="334" y="0"/>
                </a:cxn>
                <a:cxn ang="0">
                  <a:pos x="1254" y="210"/>
                </a:cxn>
                <a:cxn ang="0">
                  <a:pos x="1252" y="212"/>
                </a:cxn>
                <a:cxn ang="0">
                  <a:pos x="1247" y="218"/>
                </a:cxn>
                <a:cxn ang="0">
                  <a:pos x="1239" y="226"/>
                </a:cxn>
                <a:cxn ang="0">
                  <a:pos x="1227" y="236"/>
                </a:cxn>
                <a:cxn ang="0">
                  <a:pos x="1213" y="248"/>
                </a:cxn>
                <a:cxn ang="0">
                  <a:pos x="1197" y="263"/>
                </a:cxn>
                <a:cxn ang="0">
                  <a:pos x="1180" y="279"/>
                </a:cxn>
                <a:cxn ang="0">
                  <a:pos x="1159" y="295"/>
                </a:cxn>
                <a:cxn ang="0">
                  <a:pos x="1138" y="313"/>
                </a:cxn>
                <a:cxn ang="0">
                  <a:pos x="1116" y="330"/>
                </a:cxn>
                <a:cxn ang="0">
                  <a:pos x="1092" y="347"/>
                </a:cxn>
                <a:cxn ang="0">
                  <a:pos x="1068" y="364"/>
                </a:cxn>
                <a:cxn ang="0">
                  <a:pos x="1043" y="379"/>
                </a:cxn>
                <a:cxn ang="0">
                  <a:pos x="1019" y="392"/>
                </a:cxn>
                <a:cxn ang="0">
                  <a:pos x="994" y="405"/>
                </a:cxn>
                <a:cxn ang="0">
                  <a:pos x="971" y="415"/>
                </a:cxn>
                <a:cxn ang="0">
                  <a:pos x="0" y="124"/>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w="9525">
              <a:noFill/>
              <a:round/>
              <a:headEnd/>
              <a:tailEnd/>
            </a:ln>
          </p:spPr>
          <p:txBody>
            <a:bodyPr/>
            <a:lstStyle/>
            <a:p>
              <a:endParaRPr lang="en-US"/>
            </a:p>
          </p:txBody>
        </p:sp>
        <p:sp>
          <p:nvSpPr>
            <p:cNvPr id="312754" name="Freeform 434"/>
            <p:cNvSpPr>
              <a:spLocks/>
            </p:cNvSpPr>
            <p:nvPr/>
          </p:nvSpPr>
          <p:spPr bwMode="auto">
            <a:xfrm>
              <a:off x="4055" y="3381"/>
              <a:ext cx="49" cy="22"/>
            </a:xfrm>
            <a:custGeom>
              <a:avLst/>
              <a:gdLst/>
              <a:ahLst/>
              <a:cxnLst>
                <a:cxn ang="0">
                  <a:pos x="45" y="198"/>
                </a:cxn>
                <a:cxn ang="0">
                  <a:pos x="447" y="79"/>
                </a:cxn>
                <a:cxn ang="0">
                  <a:pos x="203" y="0"/>
                </a:cxn>
                <a:cxn ang="0">
                  <a:pos x="5" y="22"/>
                </a:cxn>
                <a:cxn ang="0">
                  <a:pos x="0" y="187"/>
                </a:cxn>
                <a:cxn ang="0">
                  <a:pos x="45" y="198"/>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w="9525">
              <a:noFill/>
              <a:round/>
              <a:headEnd/>
              <a:tailEnd/>
            </a:ln>
          </p:spPr>
          <p:txBody>
            <a:bodyPr/>
            <a:lstStyle/>
            <a:p>
              <a:endParaRPr lang="en-US"/>
            </a:p>
          </p:txBody>
        </p:sp>
        <p:sp>
          <p:nvSpPr>
            <p:cNvPr id="312755" name="Freeform 435"/>
            <p:cNvSpPr>
              <a:spLocks/>
            </p:cNvSpPr>
            <p:nvPr/>
          </p:nvSpPr>
          <p:spPr bwMode="auto">
            <a:xfrm>
              <a:off x="3926" y="3287"/>
              <a:ext cx="27" cy="105"/>
            </a:xfrm>
            <a:custGeom>
              <a:avLst/>
              <a:gdLst/>
              <a:ahLst/>
              <a:cxnLst>
                <a:cxn ang="0">
                  <a:pos x="238" y="22"/>
                </a:cxn>
                <a:cxn ang="0">
                  <a:pos x="237" y="21"/>
                </a:cxn>
                <a:cxn ang="0">
                  <a:pos x="233" y="19"/>
                </a:cxn>
                <a:cxn ang="0">
                  <a:pos x="226" y="17"/>
                </a:cxn>
                <a:cxn ang="0">
                  <a:pos x="217" y="14"/>
                </a:cxn>
                <a:cxn ang="0">
                  <a:pos x="206" y="10"/>
                </a:cxn>
                <a:cxn ang="0">
                  <a:pos x="194" y="7"/>
                </a:cxn>
                <a:cxn ang="0">
                  <a:pos x="180" y="4"/>
                </a:cxn>
                <a:cxn ang="0">
                  <a:pos x="164" y="1"/>
                </a:cxn>
                <a:cxn ang="0">
                  <a:pos x="146" y="0"/>
                </a:cxn>
                <a:cxn ang="0">
                  <a:pos x="127" y="0"/>
                </a:cxn>
                <a:cxn ang="0">
                  <a:pos x="108" y="2"/>
                </a:cxn>
                <a:cxn ang="0">
                  <a:pos x="87" y="5"/>
                </a:cxn>
                <a:cxn ang="0">
                  <a:pos x="66" y="11"/>
                </a:cxn>
                <a:cxn ang="0">
                  <a:pos x="44" y="19"/>
                </a:cxn>
                <a:cxn ang="0">
                  <a:pos x="22" y="30"/>
                </a:cxn>
                <a:cxn ang="0">
                  <a:pos x="0" y="45"/>
                </a:cxn>
                <a:cxn ang="0">
                  <a:pos x="0" y="947"/>
                </a:cxn>
                <a:cxn ang="0">
                  <a:pos x="1" y="947"/>
                </a:cxn>
                <a:cxn ang="0">
                  <a:pos x="6" y="947"/>
                </a:cxn>
                <a:cxn ang="0">
                  <a:pos x="13" y="946"/>
                </a:cxn>
                <a:cxn ang="0">
                  <a:pos x="22" y="945"/>
                </a:cxn>
                <a:cxn ang="0">
                  <a:pos x="33" y="943"/>
                </a:cxn>
                <a:cxn ang="0">
                  <a:pos x="47" y="941"/>
                </a:cxn>
                <a:cxn ang="0">
                  <a:pos x="62" y="938"/>
                </a:cxn>
                <a:cxn ang="0">
                  <a:pos x="78" y="934"/>
                </a:cxn>
                <a:cxn ang="0">
                  <a:pos x="96" y="928"/>
                </a:cxn>
                <a:cxn ang="0">
                  <a:pos x="115" y="922"/>
                </a:cxn>
                <a:cxn ang="0">
                  <a:pos x="135" y="915"/>
                </a:cxn>
                <a:cxn ang="0">
                  <a:pos x="155" y="906"/>
                </a:cxn>
                <a:cxn ang="0">
                  <a:pos x="176" y="896"/>
                </a:cxn>
                <a:cxn ang="0">
                  <a:pos x="197" y="884"/>
                </a:cxn>
                <a:cxn ang="0">
                  <a:pos x="217" y="871"/>
                </a:cxn>
                <a:cxn ang="0">
                  <a:pos x="238" y="856"/>
                </a:cxn>
                <a:cxn ang="0">
                  <a:pos x="238" y="22"/>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w="9525">
              <a:noFill/>
              <a:round/>
              <a:headEnd/>
              <a:tailEnd/>
            </a:ln>
          </p:spPr>
          <p:txBody>
            <a:bodyPr/>
            <a:lstStyle/>
            <a:p>
              <a:endParaRPr lang="en-US"/>
            </a:p>
          </p:txBody>
        </p:sp>
        <p:sp>
          <p:nvSpPr>
            <p:cNvPr id="312756" name="Freeform 436"/>
            <p:cNvSpPr>
              <a:spLocks/>
            </p:cNvSpPr>
            <p:nvPr/>
          </p:nvSpPr>
          <p:spPr bwMode="auto">
            <a:xfrm>
              <a:off x="3927" y="3288"/>
              <a:ext cx="23" cy="89"/>
            </a:xfrm>
            <a:custGeom>
              <a:avLst/>
              <a:gdLst/>
              <a:ahLst/>
              <a:cxnLst>
                <a:cxn ang="0">
                  <a:pos x="203" y="18"/>
                </a:cxn>
                <a:cxn ang="0">
                  <a:pos x="202" y="17"/>
                </a:cxn>
                <a:cxn ang="0">
                  <a:pos x="199" y="16"/>
                </a:cxn>
                <a:cxn ang="0">
                  <a:pos x="193" y="14"/>
                </a:cxn>
                <a:cxn ang="0">
                  <a:pos x="186" y="11"/>
                </a:cxn>
                <a:cxn ang="0">
                  <a:pos x="177" y="8"/>
                </a:cxn>
                <a:cxn ang="0">
                  <a:pos x="166" y="5"/>
                </a:cxn>
                <a:cxn ang="0">
                  <a:pos x="153" y="3"/>
                </a:cxn>
                <a:cxn ang="0">
                  <a:pos x="140" y="1"/>
                </a:cxn>
                <a:cxn ang="0">
                  <a:pos x="125" y="0"/>
                </a:cxn>
                <a:cxn ang="0">
                  <a:pos x="109" y="0"/>
                </a:cxn>
                <a:cxn ang="0">
                  <a:pos x="92" y="1"/>
                </a:cxn>
                <a:cxn ang="0">
                  <a:pos x="74" y="4"/>
                </a:cxn>
                <a:cxn ang="0">
                  <a:pos x="57" y="9"/>
                </a:cxn>
                <a:cxn ang="0">
                  <a:pos x="37" y="16"/>
                </a:cxn>
                <a:cxn ang="0">
                  <a:pos x="19" y="26"/>
                </a:cxn>
                <a:cxn ang="0">
                  <a:pos x="0" y="38"/>
                </a:cxn>
                <a:cxn ang="0">
                  <a:pos x="0" y="799"/>
                </a:cxn>
                <a:cxn ang="0">
                  <a:pos x="1" y="799"/>
                </a:cxn>
                <a:cxn ang="0">
                  <a:pos x="5" y="799"/>
                </a:cxn>
                <a:cxn ang="0">
                  <a:pos x="11" y="798"/>
                </a:cxn>
                <a:cxn ang="0">
                  <a:pos x="19" y="797"/>
                </a:cxn>
                <a:cxn ang="0">
                  <a:pos x="28" y="796"/>
                </a:cxn>
                <a:cxn ang="0">
                  <a:pos x="41" y="794"/>
                </a:cxn>
                <a:cxn ang="0">
                  <a:pos x="53" y="791"/>
                </a:cxn>
                <a:cxn ang="0">
                  <a:pos x="67" y="786"/>
                </a:cxn>
                <a:cxn ang="0">
                  <a:pos x="82" y="782"/>
                </a:cxn>
                <a:cxn ang="0">
                  <a:pos x="99" y="777"/>
                </a:cxn>
                <a:cxn ang="0">
                  <a:pos x="116" y="771"/>
                </a:cxn>
                <a:cxn ang="0">
                  <a:pos x="133" y="763"/>
                </a:cxn>
                <a:cxn ang="0">
                  <a:pos x="150" y="755"/>
                </a:cxn>
                <a:cxn ang="0">
                  <a:pos x="169" y="745"/>
                </a:cxn>
                <a:cxn ang="0">
                  <a:pos x="186" y="733"/>
                </a:cxn>
                <a:cxn ang="0">
                  <a:pos x="203" y="720"/>
                </a:cxn>
                <a:cxn ang="0">
                  <a:pos x="203" y="18"/>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w="9525">
              <a:noFill/>
              <a:round/>
              <a:headEnd/>
              <a:tailEnd/>
            </a:ln>
          </p:spPr>
          <p:txBody>
            <a:bodyPr/>
            <a:lstStyle/>
            <a:p>
              <a:endParaRPr lang="en-US"/>
            </a:p>
          </p:txBody>
        </p:sp>
        <p:sp>
          <p:nvSpPr>
            <p:cNvPr id="312757" name="Freeform 437"/>
            <p:cNvSpPr>
              <a:spLocks/>
            </p:cNvSpPr>
            <p:nvPr/>
          </p:nvSpPr>
          <p:spPr bwMode="auto">
            <a:xfrm>
              <a:off x="3928" y="3289"/>
              <a:ext cx="19" cy="72"/>
            </a:xfrm>
            <a:custGeom>
              <a:avLst/>
              <a:gdLst/>
              <a:ahLst/>
              <a:cxnLst>
                <a:cxn ang="0">
                  <a:pos x="171" y="15"/>
                </a:cxn>
                <a:cxn ang="0">
                  <a:pos x="170" y="15"/>
                </a:cxn>
                <a:cxn ang="0">
                  <a:pos x="167" y="13"/>
                </a:cxn>
                <a:cxn ang="0">
                  <a:pos x="163" y="11"/>
                </a:cxn>
                <a:cxn ang="0">
                  <a:pos x="157" y="9"/>
                </a:cxn>
                <a:cxn ang="0">
                  <a:pos x="149" y="7"/>
                </a:cxn>
                <a:cxn ang="0">
                  <a:pos x="139" y="4"/>
                </a:cxn>
                <a:cxn ang="0">
                  <a:pos x="129" y="2"/>
                </a:cxn>
                <a:cxn ang="0">
                  <a:pos x="118" y="0"/>
                </a:cxn>
                <a:cxn ang="0">
                  <a:pos x="105" y="0"/>
                </a:cxn>
                <a:cxn ang="0">
                  <a:pos x="92" y="0"/>
                </a:cxn>
                <a:cxn ang="0">
                  <a:pos x="77" y="1"/>
                </a:cxn>
                <a:cxn ang="0">
                  <a:pos x="63" y="3"/>
                </a:cxn>
                <a:cxn ang="0">
                  <a:pos x="48" y="7"/>
                </a:cxn>
                <a:cxn ang="0">
                  <a:pos x="31" y="13"/>
                </a:cxn>
                <a:cxn ang="0">
                  <a:pos x="16" y="22"/>
                </a:cxn>
                <a:cxn ang="0">
                  <a:pos x="0" y="32"/>
                </a:cxn>
                <a:cxn ang="0">
                  <a:pos x="0" y="650"/>
                </a:cxn>
                <a:cxn ang="0">
                  <a:pos x="1" y="650"/>
                </a:cxn>
                <a:cxn ang="0">
                  <a:pos x="4" y="650"/>
                </a:cxn>
                <a:cxn ang="0">
                  <a:pos x="9" y="649"/>
                </a:cxn>
                <a:cxn ang="0">
                  <a:pos x="16" y="648"/>
                </a:cxn>
                <a:cxn ang="0">
                  <a:pos x="24" y="647"/>
                </a:cxn>
                <a:cxn ang="0">
                  <a:pos x="34" y="645"/>
                </a:cxn>
                <a:cxn ang="0">
                  <a:pos x="45" y="642"/>
                </a:cxn>
                <a:cxn ang="0">
                  <a:pos x="57" y="640"/>
                </a:cxn>
                <a:cxn ang="0">
                  <a:pos x="69" y="636"/>
                </a:cxn>
                <a:cxn ang="0">
                  <a:pos x="82" y="632"/>
                </a:cxn>
                <a:cxn ang="0">
                  <a:pos x="97" y="627"/>
                </a:cxn>
                <a:cxn ang="0">
                  <a:pos x="112" y="621"/>
                </a:cxn>
                <a:cxn ang="0">
                  <a:pos x="126" y="614"/>
                </a:cxn>
                <a:cxn ang="0">
                  <a:pos x="141" y="606"/>
                </a:cxn>
                <a:cxn ang="0">
                  <a:pos x="157" y="595"/>
                </a:cxn>
                <a:cxn ang="0">
                  <a:pos x="171" y="585"/>
                </a:cxn>
                <a:cxn ang="0">
                  <a:pos x="171" y="15"/>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w="9525">
              <a:noFill/>
              <a:round/>
              <a:headEnd/>
              <a:tailEnd/>
            </a:ln>
          </p:spPr>
          <p:txBody>
            <a:bodyPr/>
            <a:lstStyle/>
            <a:p>
              <a:endParaRPr lang="en-US"/>
            </a:p>
          </p:txBody>
        </p:sp>
        <p:sp>
          <p:nvSpPr>
            <p:cNvPr id="312758" name="Freeform 438"/>
            <p:cNvSpPr>
              <a:spLocks/>
            </p:cNvSpPr>
            <p:nvPr/>
          </p:nvSpPr>
          <p:spPr bwMode="auto">
            <a:xfrm>
              <a:off x="3929" y="3289"/>
              <a:ext cx="15" cy="56"/>
            </a:xfrm>
            <a:custGeom>
              <a:avLst/>
              <a:gdLst/>
              <a:ahLst/>
              <a:cxnLst>
                <a:cxn ang="0">
                  <a:pos x="138" y="14"/>
                </a:cxn>
                <a:cxn ang="0">
                  <a:pos x="135" y="13"/>
                </a:cxn>
                <a:cxn ang="0">
                  <a:pos x="126" y="8"/>
                </a:cxn>
                <a:cxn ang="0">
                  <a:pos x="113" y="4"/>
                </a:cxn>
                <a:cxn ang="0">
                  <a:pos x="96" y="1"/>
                </a:cxn>
                <a:cxn ang="0">
                  <a:pos x="74" y="0"/>
                </a:cxn>
                <a:cxn ang="0">
                  <a:pos x="51" y="3"/>
                </a:cxn>
                <a:cxn ang="0">
                  <a:pos x="25" y="12"/>
                </a:cxn>
                <a:cxn ang="0">
                  <a:pos x="0" y="26"/>
                </a:cxn>
                <a:cxn ang="0">
                  <a:pos x="0" y="502"/>
                </a:cxn>
                <a:cxn ang="0">
                  <a:pos x="3" y="502"/>
                </a:cxn>
                <a:cxn ang="0">
                  <a:pos x="13" y="501"/>
                </a:cxn>
                <a:cxn ang="0">
                  <a:pos x="28" y="499"/>
                </a:cxn>
                <a:cxn ang="0">
                  <a:pos x="46" y="494"/>
                </a:cxn>
                <a:cxn ang="0">
                  <a:pos x="67" y="488"/>
                </a:cxn>
                <a:cxn ang="0">
                  <a:pos x="91" y="479"/>
                </a:cxn>
                <a:cxn ang="0">
                  <a:pos x="114" y="467"/>
                </a:cxn>
                <a:cxn ang="0">
                  <a:pos x="138" y="450"/>
                </a:cxn>
                <a:cxn ang="0">
                  <a:pos x="138" y="14"/>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w="9525">
              <a:noFill/>
              <a:round/>
              <a:headEnd/>
              <a:tailEnd/>
            </a:ln>
          </p:spPr>
          <p:txBody>
            <a:bodyPr/>
            <a:lstStyle/>
            <a:p>
              <a:endParaRPr lang="en-US"/>
            </a:p>
          </p:txBody>
        </p:sp>
        <p:sp>
          <p:nvSpPr>
            <p:cNvPr id="312759" name="Freeform 439"/>
            <p:cNvSpPr>
              <a:spLocks/>
            </p:cNvSpPr>
            <p:nvPr/>
          </p:nvSpPr>
          <p:spPr bwMode="auto">
            <a:xfrm>
              <a:off x="3929" y="3290"/>
              <a:ext cx="12" cy="40"/>
            </a:xfrm>
            <a:custGeom>
              <a:avLst/>
              <a:gdLst/>
              <a:ahLst/>
              <a:cxnLst>
                <a:cxn ang="0">
                  <a:pos x="104" y="10"/>
                </a:cxn>
                <a:cxn ang="0">
                  <a:pos x="102" y="9"/>
                </a:cxn>
                <a:cxn ang="0">
                  <a:pos x="95" y="6"/>
                </a:cxn>
                <a:cxn ang="0">
                  <a:pos x="85" y="3"/>
                </a:cxn>
                <a:cxn ang="0">
                  <a:pos x="71" y="0"/>
                </a:cxn>
                <a:cxn ang="0">
                  <a:pos x="56" y="0"/>
                </a:cxn>
                <a:cxn ang="0">
                  <a:pos x="38" y="3"/>
                </a:cxn>
                <a:cxn ang="0">
                  <a:pos x="19" y="9"/>
                </a:cxn>
                <a:cxn ang="0">
                  <a:pos x="0" y="20"/>
                </a:cxn>
                <a:cxn ang="0">
                  <a:pos x="0" y="353"/>
                </a:cxn>
                <a:cxn ang="0">
                  <a:pos x="2" y="353"/>
                </a:cxn>
                <a:cxn ang="0">
                  <a:pos x="9" y="352"/>
                </a:cxn>
                <a:cxn ang="0">
                  <a:pos x="21" y="350"/>
                </a:cxn>
                <a:cxn ang="0">
                  <a:pos x="35" y="347"/>
                </a:cxn>
                <a:cxn ang="0">
                  <a:pos x="51" y="343"/>
                </a:cxn>
                <a:cxn ang="0">
                  <a:pos x="68" y="336"/>
                </a:cxn>
                <a:cxn ang="0">
                  <a:pos x="86" y="326"/>
                </a:cxn>
                <a:cxn ang="0">
                  <a:pos x="104" y="313"/>
                </a:cxn>
                <a:cxn ang="0">
                  <a:pos x="104" y="10"/>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w="9525">
              <a:noFill/>
              <a:round/>
              <a:headEnd/>
              <a:tailEnd/>
            </a:ln>
          </p:spPr>
          <p:txBody>
            <a:bodyPr/>
            <a:lstStyle/>
            <a:p>
              <a:endParaRPr lang="en-US"/>
            </a:p>
          </p:txBody>
        </p:sp>
        <p:sp>
          <p:nvSpPr>
            <p:cNvPr id="312760" name="Freeform 440"/>
            <p:cNvSpPr>
              <a:spLocks/>
            </p:cNvSpPr>
            <p:nvPr/>
          </p:nvSpPr>
          <p:spPr bwMode="auto">
            <a:xfrm>
              <a:off x="3930" y="3291"/>
              <a:ext cx="8" cy="23"/>
            </a:xfrm>
            <a:custGeom>
              <a:avLst/>
              <a:gdLst/>
              <a:ahLst/>
              <a:cxnLst>
                <a:cxn ang="0">
                  <a:pos x="72" y="6"/>
                </a:cxn>
                <a:cxn ang="0">
                  <a:pos x="69" y="5"/>
                </a:cxn>
                <a:cxn ang="0">
                  <a:pos x="65" y="4"/>
                </a:cxn>
                <a:cxn ang="0">
                  <a:pos x="58" y="2"/>
                </a:cxn>
                <a:cxn ang="0">
                  <a:pos x="49" y="0"/>
                </a:cxn>
                <a:cxn ang="0">
                  <a:pos x="39" y="0"/>
                </a:cxn>
                <a:cxn ang="0">
                  <a:pos x="27" y="1"/>
                </a:cxn>
                <a:cxn ang="0">
                  <a:pos x="13" y="6"/>
                </a:cxn>
                <a:cxn ang="0">
                  <a:pos x="0" y="13"/>
                </a:cxn>
                <a:cxn ang="0">
                  <a:pos x="0" y="204"/>
                </a:cxn>
                <a:cxn ang="0">
                  <a:pos x="2" y="204"/>
                </a:cxn>
                <a:cxn ang="0">
                  <a:pos x="6" y="203"/>
                </a:cxn>
                <a:cxn ang="0">
                  <a:pos x="15" y="202"/>
                </a:cxn>
                <a:cxn ang="0">
                  <a:pos x="24" y="200"/>
                </a:cxn>
                <a:cxn ang="0">
                  <a:pos x="35" y="197"/>
                </a:cxn>
                <a:cxn ang="0">
                  <a:pos x="47" y="192"/>
                </a:cxn>
                <a:cxn ang="0">
                  <a:pos x="59" y="185"/>
                </a:cxn>
                <a:cxn ang="0">
                  <a:pos x="72" y="177"/>
                </a:cxn>
                <a:cxn ang="0">
                  <a:pos x="72" y="6"/>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w="9525">
              <a:noFill/>
              <a:round/>
              <a:headEnd/>
              <a:tailEnd/>
            </a:ln>
          </p:spPr>
          <p:txBody>
            <a:bodyPr/>
            <a:lstStyle/>
            <a:p>
              <a:endParaRPr lang="en-US"/>
            </a:p>
          </p:txBody>
        </p:sp>
        <p:sp>
          <p:nvSpPr>
            <p:cNvPr id="312761" name="Freeform 441"/>
            <p:cNvSpPr>
              <a:spLocks/>
            </p:cNvSpPr>
            <p:nvPr/>
          </p:nvSpPr>
          <p:spPr bwMode="auto">
            <a:xfrm>
              <a:off x="4025" y="3357"/>
              <a:ext cx="12" cy="11"/>
            </a:xfrm>
            <a:custGeom>
              <a:avLst/>
              <a:gdLst/>
              <a:ahLst/>
              <a:cxnLst>
                <a:cxn ang="0">
                  <a:pos x="52" y="104"/>
                </a:cxn>
                <a:cxn ang="0">
                  <a:pos x="62" y="103"/>
                </a:cxn>
                <a:cxn ang="0">
                  <a:pos x="73" y="100"/>
                </a:cxn>
                <a:cxn ang="0">
                  <a:pos x="81" y="95"/>
                </a:cxn>
                <a:cxn ang="0">
                  <a:pos x="89" y="89"/>
                </a:cxn>
                <a:cxn ang="0">
                  <a:pos x="95" y="81"/>
                </a:cxn>
                <a:cxn ang="0">
                  <a:pos x="100" y="72"/>
                </a:cxn>
                <a:cxn ang="0">
                  <a:pos x="103" y="62"/>
                </a:cxn>
                <a:cxn ang="0">
                  <a:pos x="104" y="52"/>
                </a:cxn>
                <a:cxn ang="0">
                  <a:pos x="103" y="41"/>
                </a:cxn>
                <a:cxn ang="0">
                  <a:pos x="100" y="31"/>
                </a:cxn>
                <a:cxn ang="0">
                  <a:pos x="95" y="22"/>
                </a:cxn>
                <a:cxn ang="0">
                  <a:pos x="89" y="15"/>
                </a:cxn>
                <a:cxn ang="0">
                  <a:pos x="81" y="8"/>
                </a:cxn>
                <a:cxn ang="0">
                  <a:pos x="73" y="4"/>
                </a:cxn>
                <a:cxn ang="0">
                  <a:pos x="62" y="1"/>
                </a:cxn>
                <a:cxn ang="0">
                  <a:pos x="52" y="0"/>
                </a:cxn>
                <a:cxn ang="0">
                  <a:pos x="42" y="1"/>
                </a:cxn>
                <a:cxn ang="0">
                  <a:pos x="32" y="4"/>
                </a:cxn>
                <a:cxn ang="0">
                  <a:pos x="24" y="8"/>
                </a:cxn>
                <a:cxn ang="0">
                  <a:pos x="16" y="15"/>
                </a:cxn>
                <a:cxn ang="0">
                  <a:pos x="9" y="22"/>
                </a:cxn>
                <a:cxn ang="0">
                  <a:pos x="4" y="31"/>
                </a:cxn>
                <a:cxn ang="0">
                  <a:pos x="1" y="41"/>
                </a:cxn>
                <a:cxn ang="0">
                  <a:pos x="0" y="52"/>
                </a:cxn>
                <a:cxn ang="0">
                  <a:pos x="1" y="62"/>
                </a:cxn>
                <a:cxn ang="0">
                  <a:pos x="4" y="72"/>
                </a:cxn>
                <a:cxn ang="0">
                  <a:pos x="9" y="81"/>
                </a:cxn>
                <a:cxn ang="0">
                  <a:pos x="16" y="89"/>
                </a:cxn>
                <a:cxn ang="0">
                  <a:pos x="24" y="95"/>
                </a:cxn>
                <a:cxn ang="0">
                  <a:pos x="32" y="100"/>
                </a:cxn>
                <a:cxn ang="0">
                  <a:pos x="42" y="103"/>
                </a:cxn>
                <a:cxn ang="0">
                  <a:pos x="52" y="104"/>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w="9525">
              <a:noFill/>
              <a:round/>
              <a:headEnd/>
              <a:tailEnd/>
            </a:ln>
          </p:spPr>
          <p:txBody>
            <a:bodyPr/>
            <a:lstStyle/>
            <a:p>
              <a:endParaRPr lang="en-US"/>
            </a:p>
          </p:txBody>
        </p:sp>
        <p:sp>
          <p:nvSpPr>
            <p:cNvPr id="312762" name="Freeform 442"/>
            <p:cNvSpPr>
              <a:spLocks/>
            </p:cNvSpPr>
            <p:nvPr/>
          </p:nvSpPr>
          <p:spPr bwMode="auto">
            <a:xfrm>
              <a:off x="3990" y="3357"/>
              <a:ext cx="6" cy="6"/>
            </a:xfrm>
            <a:custGeom>
              <a:avLst/>
              <a:gdLst/>
              <a:ahLst/>
              <a:cxnLst>
                <a:cxn ang="0">
                  <a:pos x="25" y="52"/>
                </a:cxn>
                <a:cxn ang="0">
                  <a:pos x="35" y="50"/>
                </a:cxn>
                <a:cxn ang="0">
                  <a:pos x="44" y="44"/>
                </a:cxn>
                <a:cxn ang="0">
                  <a:pos x="50" y="36"/>
                </a:cxn>
                <a:cxn ang="0">
                  <a:pos x="52" y="25"/>
                </a:cxn>
                <a:cxn ang="0">
                  <a:pos x="50" y="15"/>
                </a:cxn>
                <a:cxn ang="0">
                  <a:pos x="44" y="7"/>
                </a:cxn>
                <a:cxn ang="0">
                  <a:pos x="35" y="2"/>
                </a:cxn>
                <a:cxn ang="0">
                  <a:pos x="25" y="0"/>
                </a:cxn>
                <a:cxn ang="0">
                  <a:pos x="15" y="2"/>
                </a:cxn>
                <a:cxn ang="0">
                  <a:pos x="7" y="7"/>
                </a:cxn>
                <a:cxn ang="0">
                  <a:pos x="2" y="15"/>
                </a:cxn>
                <a:cxn ang="0">
                  <a:pos x="0" y="25"/>
                </a:cxn>
                <a:cxn ang="0">
                  <a:pos x="2" y="36"/>
                </a:cxn>
                <a:cxn ang="0">
                  <a:pos x="7" y="44"/>
                </a:cxn>
                <a:cxn ang="0">
                  <a:pos x="15" y="50"/>
                </a:cxn>
                <a:cxn ang="0">
                  <a:pos x="25" y="52"/>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w="9525">
              <a:noFill/>
              <a:round/>
              <a:headEnd/>
              <a:tailEnd/>
            </a:ln>
          </p:spPr>
          <p:txBody>
            <a:bodyPr/>
            <a:lstStyle/>
            <a:p>
              <a:endParaRPr lang="en-US"/>
            </a:p>
          </p:txBody>
        </p:sp>
        <p:sp>
          <p:nvSpPr>
            <p:cNvPr id="312763" name="Freeform 443"/>
            <p:cNvSpPr>
              <a:spLocks/>
            </p:cNvSpPr>
            <p:nvPr/>
          </p:nvSpPr>
          <p:spPr bwMode="auto">
            <a:xfrm>
              <a:off x="4000" y="3357"/>
              <a:ext cx="5" cy="6"/>
            </a:xfrm>
            <a:custGeom>
              <a:avLst/>
              <a:gdLst/>
              <a:ahLst/>
              <a:cxnLst>
                <a:cxn ang="0">
                  <a:pos x="27" y="52"/>
                </a:cxn>
                <a:cxn ang="0">
                  <a:pos x="37" y="50"/>
                </a:cxn>
                <a:cxn ang="0">
                  <a:pos x="45" y="45"/>
                </a:cxn>
                <a:cxn ang="0">
                  <a:pos x="50" y="37"/>
                </a:cxn>
                <a:cxn ang="0">
                  <a:pos x="52" y="26"/>
                </a:cxn>
                <a:cxn ang="0">
                  <a:pos x="50" y="16"/>
                </a:cxn>
                <a:cxn ang="0">
                  <a:pos x="45" y="8"/>
                </a:cxn>
                <a:cxn ang="0">
                  <a:pos x="37" y="2"/>
                </a:cxn>
                <a:cxn ang="0">
                  <a:pos x="27" y="0"/>
                </a:cxn>
                <a:cxn ang="0">
                  <a:pos x="17" y="2"/>
                </a:cxn>
                <a:cxn ang="0">
                  <a:pos x="8" y="8"/>
                </a:cxn>
                <a:cxn ang="0">
                  <a:pos x="2" y="16"/>
                </a:cxn>
                <a:cxn ang="0">
                  <a:pos x="0" y="26"/>
                </a:cxn>
                <a:cxn ang="0">
                  <a:pos x="2" y="37"/>
                </a:cxn>
                <a:cxn ang="0">
                  <a:pos x="8" y="45"/>
                </a:cxn>
                <a:cxn ang="0">
                  <a:pos x="17" y="50"/>
                </a:cxn>
                <a:cxn ang="0">
                  <a:pos x="27" y="52"/>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w="9525">
              <a:noFill/>
              <a:round/>
              <a:headEnd/>
              <a:tailEnd/>
            </a:ln>
          </p:spPr>
          <p:txBody>
            <a:bodyPr/>
            <a:lstStyle/>
            <a:p>
              <a:endParaRPr lang="en-US"/>
            </a:p>
          </p:txBody>
        </p:sp>
        <p:sp>
          <p:nvSpPr>
            <p:cNvPr id="312764" name="Freeform 444"/>
            <p:cNvSpPr>
              <a:spLocks/>
            </p:cNvSpPr>
            <p:nvPr/>
          </p:nvSpPr>
          <p:spPr bwMode="auto">
            <a:xfrm>
              <a:off x="3961" y="3278"/>
              <a:ext cx="16" cy="79"/>
            </a:xfrm>
            <a:custGeom>
              <a:avLst/>
              <a:gdLst/>
              <a:ahLst/>
              <a:cxnLst>
                <a:cxn ang="0">
                  <a:pos x="46" y="14"/>
                </a:cxn>
                <a:cxn ang="0">
                  <a:pos x="42" y="29"/>
                </a:cxn>
                <a:cxn ang="0">
                  <a:pos x="32" y="68"/>
                </a:cxn>
                <a:cxn ang="0">
                  <a:pos x="18" y="132"/>
                </a:cxn>
                <a:cxn ang="0">
                  <a:pos x="7" y="217"/>
                </a:cxn>
                <a:cxn ang="0">
                  <a:pos x="0" y="319"/>
                </a:cxn>
                <a:cxn ang="0">
                  <a:pos x="1" y="438"/>
                </a:cxn>
                <a:cxn ang="0">
                  <a:pos x="13" y="570"/>
                </a:cxn>
                <a:cxn ang="0">
                  <a:pos x="41" y="712"/>
                </a:cxn>
                <a:cxn ang="0">
                  <a:pos x="143" y="707"/>
                </a:cxn>
                <a:cxn ang="0">
                  <a:pos x="139" y="685"/>
                </a:cxn>
                <a:cxn ang="0">
                  <a:pos x="128" y="628"/>
                </a:cxn>
                <a:cxn ang="0">
                  <a:pos x="116" y="543"/>
                </a:cxn>
                <a:cxn ang="0">
                  <a:pos x="105" y="439"/>
                </a:cxn>
                <a:cxn ang="0">
                  <a:pos x="99" y="324"/>
                </a:cxn>
                <a:cxn ang="0">
                  <a:pos x="102" y="209"/>
                </a:cxn>
                <a:cxn ang="0">
                  <a:pos x="117" y="100"/>
                </a:cxn>
                <a:cxn ang="0">
                  <a:pos x="148" y="8"/>
                </a:cxn>
                <a:cxn ang="0">
                  <a:pos x="148" y="7"/>
                </a:cxn>
                <a:cxn ang="0">
                  <a:pos x="148" y="5"/>
                </a:cxn>
                <a:cxn ang="0">
                  <a:pos x="146" y="3"/>
                </a:cxn>
                <a:cxn ang="0">
                  <a:pos x="140" y="0"/>
                </a:cxn>
                <a:cxn ang="0">
                  <a:pos x="127" y="0"/>
                </a:cxn>
                <a:cxn ang="0">
                  <a:pos x="109" y="1"/>
                </a:cxn>
                <a:cxn ang="0">
                  <a:pos x="83" y="6"/>
                </a:cxn>
                <a:cxn ang="0">
                  <a:pos x="46" y="14"/>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w="9525">
              <a:noFill/>
              <a:round/>
              <a:headEnd/>
              <a:tailEnd/>
            </a:ln>
          </p:spPr>
          <p:txBody>
            <a:bodyPr/>
            <a:lstStyle/>
            <a:p>
              <a:endParaRPr lang="en-US"/>
            </a:p>
          </p:txBody>
        </p:sp>
        <p:sp>
          <p:nvSpPr>
            <p:cNvPr id="312765" name="Freeform 445"/>
            <p:cNvSpPr>
              <a:spLocks/>
            </p:cNvSpPr>
            <p:nvPr/>
          </p:nvSpPr>
          <p:spPr bwMode="auto">
            <a:xfrm>
              <a:off x="4045" y="3268"/>
              <a:ext cx="23" cy="88"/>
            </a:xfrm>
            <a:custGeom>
              <a:avLst/>
              <a:gdLst/>
              <a:ahLst/>
              <a:cxnLst>
                <a:cxn ang="0">
                  <a:pos x="201" y="5"/>
                </a:cxn>
                <a:cxn ang="0">
                  <a:pos x="196" y="10"/>
                </a:cxn>
                <a:cxn ang="0">
                  <a:pos x="183" y="31"/>
                </a:cxn>
                <a:cxn ang="0">
                  <a:pos x="165" y="73"/>
                </a:cxn>
                <a:cxn ang="0">
                  <a:pos x="148" y="140"/>
                </a:cxn>
                <a:cxn ang="0">
                  <a:pos x="134" y="240"/>
                </a:cxn>
                <a:cxn ang="0">
                  <a:pos x="127" y="379"/>
                </a:cxn>
                <a:cxn ang="0">
                  <a:pos x="131" y="561"/>
                </a:cxn>
                <a:cxn ang="0">
                  <a:pos x="150" y="795"/>
                </a:cxn>
                <a:cxn ang="0">
                  <a:pos x="37" y="795"/>
                </a:cxn>
                <a:cxn ang="0">
                  <a:pos x="33" y="771"/>
                </a:cxn>
                <a:cxn ang="0">
                  <a:pos x="24" y="707"/>
                </a:cxn>
                <a:cxn ang="0">
                  <a:pos x="13" y="611"/>
                </a:cxn>
                <a:cxn ang="0">
                  <a:pos x="3" y="493"/>
                </a:cxn>
                <a:cxn ang="0">
                  <a:pos x="0" y="363"/>
                </a:cxn>
                <a:cxn ang="0">
                  <a:pos x="7" y="231"/>
                </a:cxn>
                <a:cxn ang="0">
                  <a:pos x="28" y="107"/>
                </a:cxn>
                <a:cxn ang="0">
                  <a:pos x="66" y="0"/>
                </a:cxn>
                <a:cxn ang="0">
                  <a:pos x="201" y="5"/>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w="9525">
              <a:noFill/>
              <a:round/>
              <a:headEnd/>
              <a:tailEnd/>
            </a:ln>
          </p:spPr>
          <p:txBody>
            <a:bodyPr/>
            <a:lstStyle/>
            <a:p>
              <a:endParaRPr lang="en-US"/>
            </a:p>
          </p:txBody>
        </p:sp>
        <p:sp>
          <p:nvSpPr>
            <p:cNvPr id="312766" name="Freeform 446"/>
            <p:cNvSpPr>
              <a:spLocks/>
            </p:cNvSpPr>
            <p:nvPr/>
          </p:nvSpPr>
          <p:spPr bwMode="auto">
            <a:xfrm>
              <a:off x="3961" y="3282"/>
              <a:ext cx="15" cy="69"/>
            </a:xfrm>
            <a:custGeom>
              <a:avLst/>
              <a:gdLst/>
              <a:ahLst/>
              <a:cxnLst>
                <a:cxn ang="0">
                  <a:pos x="41" y="12"/>
                </a:cxn>
                <a:cxn ang="0">
                  <a:pos x="37" y="24"/>
                </a:cxn>
                <a:cxn ang="0">
                  <a:pos x="29" y="59"/>
                </a:cxn>
                <a:cxn ang="0">
                  <a:pos x="18" y="115"/>
                </a:cxn>
                <a:cxn ang="0">
                  <a:pos x="6" y="189"/>
                </a:cxn>
                <a:cxn ang="0">
                  <a:pos x="0" y="279"/>
                </a:cxn>
                <a:cxn ang="0">
                  <a:pos x="1" y="382"/>
                </a:cxn>
                <a:cxn ang="0">
                  <a:pos x="11" y="497"/>
                </a:cxn>
                <a:cxn ang="0">
                  <a:pos x="36" y="622"/>
                </a:cxn>
                <a:cxn ang="0">
                  <a:pos x="124" y="617"/>
                </a:cxn>
                <a:cxn ang="0">
                  <a:pos x="120" y="598"/>
                </a:cxn>
                <a:cxn ang="0">
                  <a:pos x="112" y="548"/>
                </a:cxn>
                <a:cxn ang="0">
                  <a:pos x="101" y="473"/>
                </a:cxn>
                <a:cxn ang="0">
                  <a:pos x="92" y="382"/>
                </a:cxn>
                <a:cxn ang="0">
                  <a:pos x="87" y="282"/>
                </a:cxn>
                <a:cxn ang="0">
                  <a:pos x="89" y="182"/>
                </a:cxn>
                <a:cxn ang="0">
                  <a:pos x="102" y="87"/>
                </a:cxn>
                <a:cxn ang="0">
                  <a:pos x="129" y="7"/>
                </a:cxn>
                <a:cxn ang="0">
                  <a:pos x="129" y="6"/>
                </a:cxn>
                <a:cxn ang="0">
                  <a:pos x="129" y="4"/>
                </a:cxn>
                <a:cxn ang="0">
                  <a:pos x="127" y="2"/>
                </a:cxn>
                <a:cxn ang="0">
                  <a:pos x="122" y="0"/>
                </a:cxn>
                <a:cxn ang="0">
                  <a:pos x="112" y="0"/>
                </a:cxn>
                <a:cxn ang="0">
                  <a:pos x="96" y="1"/>
                </a:cxn>
                <a:cxn ang="0">
                  <a:pos x="72" y="5"/>
                </a:cxn>
                <a:cxn ang="0">
                  <a:pos x="41" y="12"/>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w="9525">
              <a:noFill/>
              <a:round/>
              <a:headEnd/>
              <a:tailEnd/>
            </a:ln>
          </p:spPr>
          <p:txBody>
            <a:bodyPr/>
            <a:lstStyle/>
            <a:p>
              <a:endParaRPr lang="en-US"/>
            </a:p>
          </p:txBody>
        </p:sp>
        <p:sp>
          <p:nvSpPr>
            <p:cNvPr id="312767" name="Freeform 447"/>
            <p:cNvSpPr>
              <a:spLocks/>
            </p:cNvSpPr>
            <p:nvPr/>
          </p:nvSpPr>
          <p:spPr bwMode="auto">
            <a:xfrm>
              <a:off x="3962" y="3287"/>
              <a:ext cx="12" cy="59"/>
            </a:xfrm>
            <a:custGeom>
              <a:avLst/>
              <a:gdLst/>
              <a:ahLst/>
              <a:cxnLst>
                <a:cxn ang="0">
                  <a:pos x="35" y="10"/>
                </a:cxn>
                <a:cxn ang="0">
                  <a:pos x="32" y="20"/>
                </a:cxn>
                <a:cxn ang="0">
                  <a:pos x="24" y="50"/>
                </a:cxn>
                <a:cxn ang="0">
                  <a:pos x="15" y="98"/>
                </a:cxn>
                <a:cxn ang="0">
                  <a:pos x="5" y="160"/>
                </a:cxn>
                <a:cxn ang="0">
                  <a:pos x="0" y="237"/>
                </a:cxn>
                <a:cxn ang="0">
                  <a:pos x="1" y="326"/>
                </a:cxn>
                <a:cxn ang="0">
                  <a:pos x="10" y="424"/>
                </a:cxn>
                <a:cxn ang="0">
                  <a:pos x="31" y="531"/>
                </a:cxn>
                <a:cxn ang="0">
                  <a:pos x="106" y="525"/>
                </a:cxn>
                <a:cxn ang="0">
                  <a:pos x="103" y="510"/>
                </a:cxn>
                <a:cxn ang="0">
                  <a:pos x="96" y="467"/>
                </a:cxn>
                <a:cxn ang="0">
                  <a:pos x="87" y="404"/>
                </a:cxn>
                <a:cxn ang="0">
                  <a:pos x="79" y="326"/>
                </a:cxn>
                <a:cxn ang="0">
                  <a:pos x="74" y="241"/>
                </a:cxn>
                <a:cxn ang="0">
                  <a:pos x="76" y="155"/>
                </a:cxn>
                <a:cxn ang="0">
                  <a:pos x="87" y="74"/>
                </a:cxn>
                <a:cxn ang="0">
                  <a:pos x="110" y="6"/>
                </a:cxn>
                <a:cxn ang="0">
                  <a:pos x="110" y="5"/>
                </a:cxn>
                <a:cxn ang="0">
                  <a:pos x="110" y="4"/>
                </a:cxn>
                <a:cxn ang="0">
                  <a:pos x="108" y="2"/>
                </a:cxn>
                <a:cxn ang="0">
                  <a:pos x="104" y="0"/>
                </a:cxn>
                <a:cxn ang="0">
                  <a:pos x="95" y="0"/>
                </a:cxn>
                <a:cxn ang="0">
                  <a:pos x="82" y="1"/>
                </a:cxn>
                <a:cxn ang="0">
                  <a:pos x="62" y="4"/>
                </a:cxn>
                <a:cxn ang="0">
                  <a:pos x="35" y="10"/>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w="9525">
              <a:noFill/>
              <a:round/>
              <a:headEnd/>
              <a:tailEnd/>
            </a:ln>
          </p:spPr>
          <p:txBody>
            <a:bodyPr/>
            <a:lstStyle/>
            <a:p>
              <a:endParaRPr lang="en-US"/>
            </a:p>
          </p:txBody>
        </p:sp>
        <p:sp>
          <p:nvSpPr>
            <p:cNvPr id="312768" name="Freeform 448"/>
            <p:cNvSpPr>
              <a:spLocks/>
            </p:cNvSpPr>
            <p:nvPr/>
          </p:nvSpPr>
          <p:spPr bwMode="auto">
            <a:xfrm>
              <a:off x="3963" y="3292"/>
              <a:ext cx="10" cy="48"/>
            </a:xfrm>
            <a:custGeom>
              <a:avLst/>
              <a:gdLst/>
              <a:ahLst/>
              <a:cxnLst>
                <a:cxn ang="0">
                  <a:pos x="29" y="8"/>
                </a:cxn>
                <a:cxn ang="0">
                  <a:pos x="26" y="16"/>
                </a:cxn>
                <a:cxn ang="0">
                  <a:pos x="20" y="42"/>
                </a:cxn>
                <a:cxn ang="0">
                  <a:pos x="12" y="81"/>
                </a:cxn>
                <a:cxn ang="0">
                  <a:pos x="4" y="133"/>
                </a:cxn>
                <a:cxn ang="0">
                  <a:pos x="0" y="196"/>
                </a:cxn>
                <a:cxn ang="0">
                  <a:pos x="0" y="270"/>
                </a:cxn>
                <a:cxn ang="0">
                  <a:pos x="9" y="351"/>
                </a:cxn>
                <a:cxn ang="0">
                  <a:pos x="25" y="438"/>
                </a:cxn>
                <a:cxn ang="0">
                  <a:pos x="88" y="435"/>
                </a:cxn>
                <a:cxn ang="0">
                  <a:pos x="85" y="422"/>
                </a:cxn>
                <a:cxn ang="0">
                  <a:pos x="79" y="386"/>
                </a:cxn>
                <a:cxn ang="0">
                  <a:pos x="72" y="334"/>
                </a:cxn>
                <a:cxn ang="0">
                  <a:pos x="65" y="270"/>
                </a:cxn>
                <a:cxn ang="0">
                  <a:pos x="61" y="199"/>
                </a:cxn>
                <a:cxn ang="0">
                  <a:pos x="63" y="129"/>
                </a:cxn>
                <a:cxn ang="0">
                  <a:pos x="73" y="61"/>
                </a:cxn>
                <a:cxn ang="0">
                  <a:pos x="92" y="5"/>
                </a:cxn>
                <a:cxn ang="0">
                  <a:pos x="92" y="4"/>
                </a:cxn>
                <a:cxn ang="0">
                  <a:pos x="92" y="3"/>
                </a:cxn>
                <a:cxn ang="0">
                  <a:pos x="90" y="1"/>
                </a:cxn>
                <a:cxn ang="0">
                  <a:pos x="87" y="0"/>
                </a:cxn>
                <a:cxn ang="0">
                  <a:pos x="80" y="0"/>
                </a:cxn>
                <a:cxn ang="0">
                  <a:pos x="68" y="0"/>
                </a:cxn>
                <a:cxn ang="0">
                  <a:pos x="51" y="3"/>
                </a:cxn>
                <a:cxn ang="0">
                  <a:pos x="29" y="8"/>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w="9525">
              <a:noFill/>
              <a:round/>
              <a:headEnd/>
              <a:tailEnd/>
            </a:ln>
          </p:spPr>
          <p:txBody>
            <a:bodyPr/>
            <a:lstStyle/>
            <a:p>
              <a:endParaRPr lang="en-US"/>
            </a:p>
          </p:txBody>
        </p:sp>
        <p:sp>
          <p:nvSpPr>
            <p:cNvPr id="312769" name="Freeform 449"/>
            <p:cNvSpPr>
              <a:spLocks/>
            </p:cNvSpPr>
            <p:nvPr/>
          </p:nvSpPr>
          <p:spPr bwMode="auto">
            <a:xfrm>
              <a:off x="3963" y="3296"/>
              <a:ext cx="8" cy="39"/>
            </a:xfrm>
            <a:custGeom>
              <a:avLst/>
              <a:gdLst/>
              <a:ahLst/>
              <a:cxnLst>
                <a:cxn ang="0">
                  <a:pos x="23" y="7"/>
                </a:cxn>
                <a:cxn ang="0">
                  <a:pos x="21" y="14"/>
                </a:cxn>
                <a:cxn ang="0">
                  <a:pos x="16" y="33"/>
                </a:cxn>
                <a:cxn ang="0">
                  <a:pos x="10" y="64"/>
                </a:cxn>
                <a:cxn ang="0">
                  <a:pos x="4" y="105"/>
                </a:cxn>
                <a:cxn ang="0">
                  <a:pos x="0" y="155"/>
                </a:cxn>
                <a:cxn ang="0">
                  <a:pos x="0" y="213"/>
                </a:cxn>
                <a:cxn ang="0">
                  <a:pos x="7" y="278"/>
                </a:cxn>
                <a:cxn ang="0">
                  <a:pos x="20" y="347"/>
                </a:cxn>
                <a:cxn ang="0">
                  <a:pos x="70" y="344"/>
                </a:cxn>
                <a:cxn ang="0">
                  <a:pos x="68" y="334"/>
                </a:cxn>
                <a:cxn ang="0">
                  <a:pos x="63" y="305"/>
                </a:cxn>
                <a:cxn ang="0">
                  <a:pos x="56" y="265"/>
                </a:cxn>
                <a:cxn ang="0">
                  <a:pos x="51" y="213"/>
                </a:cxn>
                <a:cxn ang="0">
                  <a:pos x="48" y="158"/>
                </a:cxn>
                <a:cxn ang="0">
                  <a:pos x="50" y="101"/>
                </a:cxn>
                <a:cxn ang="0">
                  <a:pos x="57" y="49"/>
                </a:cxn>
                <a:cxn ang="0">
                  <a:pos x="73" y="4"/>
                </a:cxn>
                <a:cxn ang="0">
                  <a:pos x="73" y="4"/>
                </a:cxn>
                <a:cxn ang="0">
                  <a:pos x="73" y="2"/>
                </a:cxn>
                <a:cxn ang="0">
                  <a:pos x="72" y="1"/>
                </a:cxn>
                <a:cxn ang="0">
                  <a:pos x="69" y="0"/>
                </a:cxn>
                <a:cxn ang="0">
                  <a:pos x="63" y="0"/>
                </a:cxn>
                <a:cxn ang="0">
                  <a:pos x="53" y="1"/>
                </a:cxn>
                <a:cxn ang="0">
                  <a:pos x="41" y="3"/>
                </a:cxn>
                <a:cxn ang="0">
                  <a:pos x="23" y="7"/>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w="9525">
              <a:noFill/>
              <a:round/>
              <a:headEnd/>
              <a:tailEnd/>
            </a:ln>
          </p:spPr>
          <p:txBody>
            <a:bodyPr/>
            <a:lstStyle/>
            <a:p>
              <a:endParaRPr lang="en-US"/>
            </a:p>
          </p:txBody>
        </p:sp>
        <p:sp>
          <p:nvSpPr>
            <p:cNvPr id="312770" name="Freeform 450"/>
            <p:cNvSpPr>
              <a:spLocks/>
            </p:cNvSpPr>
            <p:nvPr/>
          </p:nvSpPr>
          <p:spPr bwMode="auto">
            <a:xfrm>
              <a:off x="3964" y="3301"/>
              <a:ext cx="6" cy="28"/>
            </a:xfrm>
            <a:custGeom>
              <a:avLst/>
              <a:gdLst/>
              <a:ahLst/>
              <a:cxnLst>
                <a:cxn ang="0">
                  <a:pos x="16" y="5"/>
                </a:cxn>
                <a:cxn ang="0">
                  <a:pos x="15" y="10"/>
                </a:cxn>
                <a:cxn ang="0">
                  <a:pos x="11" y="24"/>
                </a:cxn>
                <a:cxn ang="0">
                  <a:pos x="6" y="47"/>
                </a:cxn>
                <a:cxn ang="0">
                  <a:pos x="2" y="77"/>
                </a:cxn>
                <a:cxn ang="0">
                  <a:pos x="0" y="115"/>
                </a:cxn>
                <a:cxn ang="0">
                  <a:pos x="0" y="157"/>
                </a:cxn>
                <a:cxn ang="0">
                  <a:pos x="4" y="205"/>
                </a:cxn>
                <a:cxn ang="0">
                  <a:pos x="14" y="256"/>
                </a:cxn>
                <a:cxn ang="0">
                  <a:pos x="50" y="254"/>
                </a:cxn>
                <a:cxn ang="0">
                  <a:pos x="49" y="247"/>
                </a:cxn>
                <a:cxn ang="0">
                  <a:pos x="45" y="226"/>
                </a:cxn>
                <a:cxn ang="0">
                  <a:pos x="41" y="195"/>
                </a:cxn>
                <a:cxn ang="0">
                  <a:pos x="37" y="157"/>
                </a:cxn>
                <a:cxn ang="0">
                  <a:pos x="35" y="116"/>
                </a:cxn>
                <a:cxn ang="0">
                  <a:pos x="36" y="74"/>
                </a:cxn>
                <a:cxn ang="0">
                  <a:pos x="41" y="35"/>
                </a:cxn>
                <a:cxn ang="0">
                  <a:pos x="52" y="3"/>
                </a:cxn>
                <a:cxn ang="0">
                  <a:pos x="52" y="3"/>
                </a:cxn>
                <a:cxn ang="0">
                  <a:pos x="52" y="2"/>
                </a:cxn>
                <a:cxn ang="0">
                  <a:pos x="51" y="1"/>
                </a:cxn>
                <a:cxn ang="0">
                  <a:pos x="49" y="0"/>
                </a:cxn>
                <a:cxn ang="0">
                  <a:pos x="45" y="0"/>
                </a:cxn>
                <a:cxn ang="0">
                  <a:pos x="39" y="0"/>
                </a:cxn>
                <a:cxn ang="0">
                  <a:pos x="29" y="2"/>
                </a:cxn>
                <a:cxn ang="0">
                  <a:pos x="16" y="5"/>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w="9525">
              <a:noFill/>
              <a:round/>
              <a:headEnd/>
              <a:tailEnd/>
            </a:ln>
          </p:spPr>
          <p:txBody>
            <a:bodyPr/>
            <a:lstStyle/>
            <a:p>
              <a:endParaRPr lang="en-US"/>
            </a:p>
          </p:txBody>
        </p:sp>
        <p:sp>
          <p:nvSpPr>
            <p:cNvPr id="312771" name="Freeform 451"/>
            <p:cNvSpPr>
              <a:spLocks/>
            </p:cNvSpPr>
            <p:nvPr/>
          </p:nvSpPr>
          <p:spPr bwMode="auto">
            <a:xfrm>
              <a:off x="4046" y="3273"/>
              <a:ext cx="20" cy="77"/>
            </a:xfrm>
            <a:custGeom>
              <a:avLst/>
              <a:gdLst/>
              <a:ahLst/>
              <a:cxnLst>
                <a:cxn ang="0">
                  <a:pos x="176" y="5"/>
                </a:cxn>
                <a:cxn ang="0">
                  <a:pos x="172" y="10"/>
                </a:cxn>
                <a:cxn ang="0">
                  <a:pos x="159" y="28"/>
                </a:cxn>
                <a:cxn ang="0">
                  <a:pos x="144" y="63"/>
                </a:cxn>
                <a:cxn ang="0">
                  <a:pos x="129" y="123"/>
                </a:cxn>
                <a:cxn ang="0">
                  <a:pos x="117" y="210"/>
                </a:cxn>
                <a:cxn ang="0">
                  <a:pos x="110" y="331"/>
                </a:cxn>
                <a:cxn ang="0">
                  <a:pos x="115" y="490"/>
                </a:cxn>
                <a:cxn ang="0">
                  <a:pos x="131" y="693"/>
                </a:cxn>
                <a:cxn ang="0">
                  <a:pos x="32" y="693"/>
                </a:cxn>
                <a:cxn ang="0">
                  <a:pos x="29" y="673"/>
                </a:cxn>
                <a:cxn ang="0">
                  <a:pos x="20" y="617"/>
                </a:cxn>
                <a:cxn ang="0">
                  <a:pos x="11" y="533"/>
                </a:cxn>
                <a:cxn ang="0">
                  <a:pos x="3" y="430"/>
                </a:cxn>
                <a:cxn ang="0">
                  <a:pos x="0" y="317"/>
                </a:cxn>
                <a:cxn ang="0">
                  <a:pos x="6" y="202"/>
                </a:cxn>
                <a:cxn ang="0">
                  <a:pos x="23" y="93"/>
                </a:cxn>
                <a:cxn ang="0">
                  <a:pos x="57" y="0"/>
                </a:cxn>
                <a:cxn ang="0">
                  <a:pos x="176" y="5"/>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w="9525">
              <a:noFill/>
              <a:round/>
              <a:headEnd/>
              <a:tailEnd/>
            </a:ln>
          </p:spPr>
          <p:txBody>
            <a:bodyPr/>
            <a:lstStyle/>
            <a:p>
              <a:endParaRPr lang="en-US"/>
            </a:p>
          </p:txBody>
        </p:sp>
        <p:sp>
          <p:nvSpPr>
            <p:cNvPr id="312772" name="Freeform 452"/>
            <p:cNvSpPr>
              <a:spLocks/>
            </p:cNvSpPr>
            <p:nvPr/>
          </p:nvSpPr>
          <p:spPr bwMode="auto">
            <a:xfrm>
              <a:off x="4047" y="3279"/>
              <a:ext cx="16" cy="65"/>
            </a:xfrm>
            <a:custGeom>
              <a:avLst/>
              <a:gdLst/>
              <a:ahLst/>
              <a:cxnLst>
                <a:cxn ang="0">
                  <a:pos x="149" y="4"/>
                </a:cxn>
                <a:cxn ang="0">
                  <a:pos x="145" y="8"/>
                </a:cxn>
                <a:cxn ang="0">
                  <a:pos x="136" y="24"/>
                </a:cxn>
                <a:cxn ang="0">
                  <a:pos x="123" y="54"/>
                </a:cxn>
                <a:cxn ang="0">
                  <a:pos x="110" y="104"/>
                </a:cxn>
                <a:cxn ang="0">
                  <a:pos x="99" y="179"/>
                </a:cxn>
                <a:cxn ang="0">
                  <a:pos x="94" y="282"/>
                </a:cxn>
                <a:cxn ang="0">
                  <a:pos x="97" y="418"/>
                </a:cxn>
                <a:cxn ang="0">
                  <a:pos x="112" y="592"/>
                </a:cxn>
                <a:cxn ang="0">
                  <a:pos x="27" y="592"/>
                </a:cxn>
                <a:cxn ang="0">
                  <a:pos x="24" y="575"/>
                </a:cxn>
                <a:cxn ang="0">
                  <a:pos x="17" y="527"/>
                </a:cxn>
                <a:cxn ang="0">
                  <a:pos x="9" y="455"/>
                </a:cxn>
                <a:cxn ang="0">
                  <a:pos x="2" y="367"/>
                </a:cxn>
                <a:cxn ang="0">
                  <a:pos x="0" y="271"/>
                </a:cxn>
                <a:cxn ang="0">
                  <a:pos x="5" y="173"/>
                </a:cxn>
                <a:cxn ang="0">
                  <a:pos x="20" y="80"/>
                </a:cxn>
                <a:cxn ang="0">
                  <a:pos x="48" y="0"/>
                </a:cxn>
                <a:cxn ang="0">
                  <a:pos x="149" y="4"/>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w="9525">
              <a:noFill/>
              <a:round/>
              <a:headEnd/>
              <a:tailEnd/>
            </a:ln>
          </p:spPr>
          <p:txBody>
            <a:bodyPr/>
            <a:lstStyle/>
            <a:p>
              <a:endParaRPr lang="en-US"/>
            </a:p>
          </p:txBody>
        </p:sp>
        <p:sp>
          <p:nvSpPr>
            <p:cNvPr id="312773" name="Freeform 453"/>
            <p:cNvSpPr>
              <a:spLocks/>
            </p:cNvSpPr>
            <p:nvPr/>
          </p:nvSpPr>
          <p:spPr bwMode="auto">
            <a:xfrm>
              <a:off x="4048" y="3284"/>
              <a:ext cx="13" cy="54"/>
            </a:xfrm>
            <a:custGeom>
              <a:avLst/>
              <a:gdLst/>
              <a:ahLst/>
              <a:cxnLst>
                <a:cxn ang="0">
                  <a:pos x="124" y="4"/>
                </a:cxn>
                <a:cxn ang="0">
                  <a:pos x="121" y="7"/>
                </a:cxn>
                <a:cxn ang="0">
                  <a:pos x="113" y="21"/>
                </a:cxn>
                <a:cxn ang="0">
                  <a:pos x="103" y="45"/>
                </a:cxn>
                <a:cxn ang="0">
                  <a:pos x="91" y="87"/>
                </a:cxn>
                <a:cxn ang="0">
                  <a:pos x="83" y="148"/>
                </a:cxn>
                <a:cxn ang="0">
                  <a:pos x="79" y="234"/>
                </a:cxn>
                <a:cxn ang="0">
                  <a:pos x="81" y="347"/>
                </a:cxn>
                <a:cxn ang="0">
                  <a:pos x="93" y="490"/>
                </a:cxn>
                <a:cxn ang="0">
                  <a:pos x="23" y="490"/>
                </a:cxn>
                <a:cxn ang="0">
                  <a:pos x="21" y="476"/>
                </a:cxn>
                <a:cxn ang="0">
                  <a:pos x="15" y="436"/>
                </a:cxn>
                <a:cxn ang="0">
                  <a:pos x="8" y="377"/>
                </a:cxn>
                <a:cxn ang="0">
                  <a:pos x="2" y="304"/>
                </a:cxn>
                <a:cxn ang="0">
                  <a:pos x="0" y="224"/>
                </a:cxn>
                <a:cxn ang="0">
                  <a:pos x="4" y="143"/>
                </a:cxn>
                <a:cxn ang="0">
                  <a:pos x="17" y="67"/>
                </a:cxn>
                <a:cxn ang="0">
                  <a:pos x="40" y="0"/>
                </a:cxn>
                <a:cxn ang="0">
                  <a:pos x="124" y="4"/>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w="9525">
              <a:noFill/>
              <a:round/>
              <a:headEnd/>
              <a:tailEnd/>
            </a:ln>
          </p:spPr>
          <p:txBody>
            <a:bodyPr/>
            <a:lstStyle/>
            <a:p>
              <a:endParaRPr lang="en-US"/>
            </a:p>
          </p:txBody>
        </p:sp>
        <p:sp>
          <p:nvSpPr>
            <p:cNvPr id="312774" name="Freeform 454"/>
            <p:cNvSpPr>
              <a:spLocks/>
            </p:cNvSpPr>
            <p:nvPr/>
          </p:nvSpPr>
          <p:spPr bwMode="auto">
            <a:xfrm>
              <a:off x="4048" y="3289"/>
              <a:ext cx="11" cy="43"/>
            </a:xfrm>
            <a:custGeom>
              <a:avLst/>
              <a:gdLst/>
              <a:ahLst/>
              <a:cxnLst>
                <a:cxn ang="0">
                  <a:pos x="99" y="3"/>
                </a:cxn>
                <a:cxn ang="0">
                  <a:pos x="96" y="6"/>
                </a:cxn>
                <a:cxn ang="0">
                  <a:pos x="89" y="16"/>
                </a:cxn>
                <a:cxn ang="0">
                  <a:pos x="81" y="36"/>
                </a:cxn>
                <a:cxn ang="0">
                  <a:pos x="72" y="69"/>
                </a:cxn>
                <a:cxn ang="0">
                  <a:pos x="66" y="118"/>
                </a:cxn>
                <a:cxn ang="0">
                  <a:pos x="62" y="185"/>
                </a:cxn>
                <a:cxn ang="0">
                  <a:pos x="64" y="275"/>
                </a:cxn>
                <a:cxn ang="0">
                  <a:pos x="73" y="389"/>
                </a:cxn>
                <a:cxn ang="0">
                  <a:pos x="18" y="389"/>
                </a:cxn>
                <a:cxn ang="0">
                  <a:pos x="16" y="378"/>
                </a:cxn>
                <a:cxn ang="0">
                  <a:pos x="11" y="346"/>
                </a:cxn>
                <a:cxn ang="0">
                  <a:pos x="6" y="299"/>
                </a:cxn>
                <a:cxn ang="0">
                  <a:pos x="2" y="242"/>
                </a:cxn>
                <a:cxn ang="0">
                  <a:pos x="0" y="178"/>
                </a:cxn>
                <a:cxn ang="0">
                  <a:pos x="4" y="114"/>
                </a:cxn>
                <a:cxn ang="0">
                  <a:pos x="14" y="52"/>
                </a:cxn>
                <a:cxn ang="0">
                  <a:pos x="32" y="0"/>
                </a:cxn>
                <a:cxn ang="0">
                  <a:pos x="99" y="3"/>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w="9525">
              <a:noFill/>
              <a:round/>
              <a:headEnd/>
              <a:tailEnd/>
            </a:ln>
          </p:spPr>
          <p:txBody>
            <a:bodyPr/>
            <a:lstStyle/>
            <a:p>
              <a:endParaRPr lang="en-US"/>
            </a:p>
          </p:txBody>
        </p:sp>
        <p:sp>
          <p:nvSpPr>
            <p:cNvPr id="312775" name="Freeform 455"/>
            <p:cNvSpPr>
              <a:spLocks/>
            </p:cNvSpPr>
            <p:nvPr/>
          </p:nvSpPr>
          <p:spPr bwMode="auto">
            <a:xfrm>
              <a:off x="4049" y="3295"/>
              <a:ext cx="8" cy="31"/>
            </a:xfrm>
            <a:custGeom>
              <a:avLst/>
              <a:gdLst/>
              <a:ahLst/>
              <a:cxnLst>
                <a:cxn ang="0">
                  <a:pos x="72" y="2"/>
                </a:cxn>
                <a:cxn ang="0">
                  <a:pos x="70" y="4"/>
                </a:cxn>
                <a:cxn ang="0">
                  <a:pos x="66" y="12"/>
                </a:cxn>
                <a:cxn ang="0">
                  <a:pos x="59" y="27"/>
                </a:cxn>
                <a:cxn ang="0">
                  <a:pos x="53" y="50"/>
                </a:cxn>
                <a:cxn ang="0">
                  <a:pos x="48" y="87"/>
                </a:cxn>
                <a:cxn ang="0">
                  <a:pos x="46" y="137"/>
                </a:cxn>
                <a:cxn ang="0">
                  <a:pos x="47" y="203"/>
                </a:cxn>
                <a:cxn ang="0">
                  <a:pos x="54" y="287"/>
                </a:cxn>
                <a:cxn ang="0">
                  <a:pos x="13" y="287"/>
                </a:cxn>
                <a:cxn ang="0">
                  <a:pos x="12" y="279"/>
                </a:cxn>
                <a:cxn ang="0">
                  <a:pos x="8" y="255"/>
                </a:cxn>
                <a:cxn ang="0">
                  <a:pos x="4" y="220"/>
                </a:cxn>
                <a:cxn ang="0">
                  <a:pos x="1" y="178"/>
                </a:cxn>
                <a:cxn ang="0">
                  <a:pos x="0" y="131"/>
                </a:cxn>
                <a:cxn ang="0">
                  <a:pos x="2" y="84"/>
                </a:cxn>
                <a:cxn ang="0">
                  <a:pos x="9" y="39"/>
                </a:cxn>
                <a:cxn ang="0">
                  <a:pos x="23" y="0"/>
                </a:cxn>
                <a:cxn ang="0">
                  <a:pos x="72" y="2"/>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w="9525">
              <a:noFill/>
              <a:round/>
              <a:headEnd/>
              <a:tailEnd/>
            </a:ln>
          </p:spPr>
          <p:txBody>
            <a:bodyPr/>
            <a:lstStyle/>
            <a:p>
              <a:endParaRPr lang="en-US"/>
            </a:p>
          </p:txBody>
        </p:sp>
        <p:sp>
          <p:nvSpPr>
            <p:cNvPr id="312776" name="Rectangle 456"/>
            <p:cNvSpPr>
              <a:spLocks noChangeArrowheads="1"/>
            </p:cNvSpPr>
            <p:nvPr/>
          </p:nvSpPr>
          <p:spPr bwMode="auto">
            <a:xfrm>
              <a:off x="3944" y="3287"/>
              <a:ext cx="3" cy="101"/>
            </a:xfrm>
            <a:prstGeom prst="rect">
              <a:avLst/>
            </a:prstGeom>
            <a:solidFill>
              <a:srgbClr val="DDDDDD"/>
            </a:solidFill>
            <a:ln w="9525">
              <a:noFill/>
              <a:miter lim="800000"/>
              <a:headEnd/>
              <a:tailEnd/>
            </a:ln>
          </p:spPr>
          <p:txBody>
            <a:bodyPr/>
            <a:lstStyle/>
            <a:p>
              <a:endParaRPr lang="en-US"/>
            </a:p>
          </p:txBody>
        </p:sp>
        <p:sp>
          <p:nvSpPr>
            <p:cNvPr id="312777" name="Freeform 457"/>
            <p:cNvSpPr>
              <a:spLocks/>
            </p:cNvSpPr>
            <p:nvPr/>
          </p:nvSpPr>
          <p:spPr bwMode="auto">
            <a:xfrm>
              <a:off x="3980" y="3285"/>
              <a:ext cx="39" cy="47"/>
            </a:xfrm>
            <a:custGeom>
              <a:avLst/>
              <a:gdLst/>
              <a:ahLst/>
              <a:cxnLst>
                <a:cxn ang="0">
                  <a:pos x="33" y="39"/>
                </a:cxn>
                <a:cxn ang="0">
                  <a:pos x="30" y="48"/>
                </a:cxn>
                <a:cxn ang="0">
                  <a:pos x="23" y="71"/>
                </a:cxn>
                <a:cxn ang="0">
                  <a:pos x="15" y="107"/>
                </a:cxn>
                <a:cxn ang="0">
                  <a:pos x="7" y="155"/>
                </a:cxn>
                <a:cxn ang="0">
                  <a:pos x="1" y="212"/>
                </a:cxn>
                <a:cxn ang="0">
                  <a:pos x="0" y="276"/>
                </a:cxn>
                <a:cxn ang="0">
                  <a:pos x="6" y="345"/>
                </a:cxn>
                <a:cxn ang="0">
                  <a:pos x="21" y="418"/>
                </a:cxn>
                <a:cxn ang="0">
                  <a:pos x="21" y="415"/>
                </a:cxn>
                <a:cxn ang="0">
                  <a:pos x="21" y="405"/>
                </a:cxn>
                <a:cxn ang="0">
                  <a:pos x="21" y="390"/>
                </a:cxn>
                <a:cxn ang="0">
                  <a:pos x="21" y="372"/>
                </a:cxn>
                <a:cxn ang="0">
                  <a:pos x="23" y="348"/>
                </a:cxn>
                <a:cxn ang="0">
                  <a:pos x="27" y="324"/>
                </a:cxn>
                <a:cxn ang="0">
                  <a:pos x="31" y="296"/>
                </a:cxn>
                <a:cxn ang="0">
                  <a:pos x="37" y="267"/>
                </a:cxn>
                <a:cxn ang="0">
                  <a:pos x="46" y="239"/>
                </a:cxn>
                <a:cxn ang="0">
                  <a:pos x="57" y="211"/>
                </a:cxn>
                <a:cxn ang="0">
                  <a:pos x="70" y="185"/>
                </a:cxn>
                <a:cxn ang="0">
                  <a:pos x="88" y="160"/>
                </a:cxn>
                <a:cxn ang="0">
                  <a:pos x="109" y="139"/>
                </a:cxn>
                <a:cxn ang="0">
                  <a:pos x="133" y="121"/>
                </a:cxn>
                <a:cxn ang="0">
                  <a:pos x="163" y="109"/>
                </a:cxn>
                <a:cxn ang="0">
                  <a:pos x="197" y="102"/>
                </a:cxn>
                <a:cxn ang="0">
                  <a:pos x="199" y="100"/>
                </a:cxn>
                <a:cxn ang="0">
                  <a:pos x="205" y="96"/>
                </a:cxn>
                <a:cxn ang="0">
                  <a:pos x="215" y="88"/>
                </a:cxn>
                <a:cxn ang="0">
                  <a:pos x="231" y="78"/>
                </a:cxn>
                <a:cxn ang="0">
                  <a:pos x="252" y="66"/>
                </a:cxn>
                <a:cxn ang="0">
                  <a:pos x="280" y="52"/>
                </a:cxn>
                <a:cxn ang="0">
                  <a:pos x="314" y="35"/>
                </a:cxn>
                <a:cxn ang="0">
                  <a:pos x="354" y="17"/>
                </a:cxn>
                <a:cxn ang="0">
                  <a:pos x="352" y="16"/>
                </a:cxn>
                <a:cxn ang="0">
                  <a:pos x="346" y="15"/>
                </a:cxn>
                <a:cxn ang="0">
                  <a:pos x="337" y="13"/>
                </a:cxn>
                <a:cxn ang="0">
                  <a:pos x="324" y="11"/>
                </a:cxn>
                <a:cxn ang="0">
                  <a:pos x="308" y="8"/>
                </a:cxn>
                <a:cxn ang="0">
                  <a:pos x="290" y="6"/>
                </a:cxn>
                <a:cxn ang="0">
                  <a:pos x="269" y="4"/>
                </a:cxn>
                <a:cxn ang="0">
                  <a:pos x="246" y="1"/>
                </a:cxn>
                <a:cxn ang="0">
                  <a:pos x="222" y="0"/>
                </a:cxn>
                <a:cxn ang="0">
                  <a:pos x="197" y="1"/>
                </a:cxn>
                <a:cxn ang="0">
                  <a:pos x="170" y="3"/>
                </a:cxn>
                <a:cxn ang="0">
                  <a:pos x="143" y="6"/>
                </a:cxn>
                <a:cxn ang="0">
                  <a:pos x="115" y="11"/>
                </a:cxn>
                <a:cxn ang="0">
                  <a:pos x="87" y="18"/>
                </a:cxn>
                <a:cxn ang="0">
                  <a:pos x="59" y="27"/>
                </a:cxn>
                <a:cxn ang="0">
                  <a:pos x="33" y="39"/>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w="9525">
              <a:noFill/>
              <a:round/>
              <a:headEnd/>
              <a:tailEnd/>
            </a:ln>
          </p:spPr>
          <p:txBody>
            <a:bodyPr/>
            <a:lstStyle/>
            <a:p>
              <a:endParaRPr lang="en-US"/>
            </a:p>
          </p:txBody>
        </p:sp>
        <p:sp>
          <p:nvSpPr>
            <p:cNvPr id="312778" name="Freeform 458"/>
            <p:cNvSpPr>
              <a:spLocks/>
            </p:cNvSpPr>
            <p:nvPr/>
          </p:nvSpPr>
          <p:spPr bwMode="auto">
            <a:xfrm>
              <a:off x="3925" y="3320"/>
              <a:ext cx="32" cy="8"/>
            </a:xfrm>
            <a:custGeom>
              <a:avLst/>
              <a:gdLst/>
              <a:ahLst/>
              <a:cxnLst>
                <a:cxn ang="0">
                  <a:pos x="0" y="50"/>
                </a:cxn>
                <a:cxn ang="0">
                  <a:pos x="0" y="49"/>
                </a:cxn>
                <a:cxn ang="0">
                  <a:pos x="3" y="46"/>
                </a:cxn>
                <a:cxn ang="0">
                  <a:pos x="6" y="42"/>
                </a:cxn>
                <a:cxn ang="0">
                  <a:pos x="11" y="36"/>
                </a:cxn>
                <a:cxn ang="0">
                  <a:pos x="18" y="30"/>
                </a:cxn>
                <a:cxn ang="0">
                  <a:pos x="26" y="24"/>
                </a:cxn>
                <a:cxn ang="0">
                  <a:pos x="37" y="18"/>
                </a:cxn>
                <a:cxn ang="0">
                  <a:pos x="51" y="12"/>
                </a:cxn>
                <a:cxn ang="0">
                  <a:pos x="69" y="6"/>
                </a:cxn>
                <a:cxn ang="0">
                  <a:pos x="88" y="2"/>
                </a:cxn>
                <a:cxn ang="0">
                  <a:pos x="112" y="0"/>
                </a:cxn>
                <a:cxn ang="0">
                  <a:pos x="139" y="0"/>
                </a:cxn>
                <a:cxn ang="0">
                  <a:pos x="170" y="2"/>
                </a:cxn>
                <a:cxn ang="0">
                  <a:pos x="205" y="8"/>
                </a:cxn>
                <a:cxn ang="0">
                  <a:pos x="245" y="16"/>
                </a:cxn>
                <a:cxn ang="0">
                  <a:pos x="290" y="28"/>
                </a:cxn>
                <a:cxn ang="0">
                  <a:pos x="283" y="45"/>
                </a:cxn>
                <a:cxn ang="0">
                  <a:pos x="281" y="44"/>
                </a:cxn>
                <a:cxn ang="0">
                  <a:pos x="274" y="42"/>
                </a:cxn>
                <a:cxn ang="0">
                  <a:pos x="263" y="39"/>
                </a:cxn>
                <a:cxn ang="0">
                  <a:pos x="249" y="35"/>
                </a:cxn>
                <a:cxn ang="0">
                  <a:pos x="232" y="31"/>
                </a:cxn>
                <a:cxn ang="0">
                  <a:pos x="212" y="27"/>
                </a:cxn>
                <a:cxn ang="0">
                  <a:pos x="191" y="24"/>
                </a:cxn>
                <a:cxn ang="0">
                  <a:pos x="167" y="22"/>
                </a:cxn>
                <a:cxn ang="0">
                  <a:pos x="144" y="21"/>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779" name="Freeform 459"/>
            <p:cNvSpPr>
              <a:spLocks/>
            </p:cNvSpPr>
            <p:nvPr/>
          </p:nvSpPr>
          <p:spPr bwMode="auto">
            <a:xfrm>
              <a:off x="3925" y="3299"/>
              <a:ext cx="32" cy="9"/>
            </a:xfrm>
            <a:custGeom>
              <a:avLst/>
              <a:gdLst/>
              <a:ahLst/>
              <a:cxnLst>
                <a:cxn ang="0">
                  <a:pos x="0" y="50"/>
                </a:cxn>
                <a:cxn ang="0">
                  <a:pos x="0" y="49"/>
                </a:cxn>
                <a:cxn ang="0">
                  <a:pos x="3" y="46"/>
                </a:cxn>
                <a:cxn ang="0">
                  <a:pos x="6" y="42"/>
                </a:cxn>
                <a:cxn ang="0">
                  <a:pos x="11" y="36"/>
                </a:cxn>
                <a:cxn ang="0">
                  <a:pos x="18" y="30"/>
                </a:cxn>
                <a:cxn ang="0">
                  <a:pos x="26" y="24"/>
                </a:cxn>
                <a:cxn ang="0">
                  <a:pos x="37" y="17"/>
                </a:cxn>
                <a:cxn ang="0">
                  <a:pos x="51" y="11"/>
                </a:cxn>
                <a:cxn ang="0">
                  <a:pos x="69" y="6"/>
                </a:cxn>
                <a:cxn ang="0">
                  <a:pos x="88" y="2"/>
                </a:cxn>
                <a:cxn ang="0">
                  <a:pos x="112" y="0"/>
                </a:cxn>
                <a:cxn ang="0">
                  <a:pos x="139" y="0"/>
                </a:cxn>
                <a:cxn ang="0">
                  <a:pos x="170" y="2"/>
                </a:cxn>
                <a:cxn ang="0">
                  <a:pos x="205" y="7"/>
                </a:cxn>
                <a:cxn ang="0">
                  <a:pos x="245" y="16"/>
                </a:cxn>
                <a:cxn ang="0">
                  <a:pos x="290" y="28"/>
                </a:cxn>
                <a:cxn ang="0">
                  <a:pos x="283" y="44"/>
                </a:cxn>
                <a:cxn ang="0">
                  <a:pos x="281" y="43"/>
                </a:cxn>
                <a:cxn ang="0">
                  <a:pos x="274" y="41"/>
                </a:cxn>
                <a:cxn ang="0">
                  <a:pos x="263" y="38"/>
                </a:cxn>
                <a:cxn ang="0">
                  <a:pos x="249" y="34"/>
                </a:cxn>
                <a:cxn ang="0">
                  <a:pos x="232" y="31"/>
                </a:cxn>
                <a:cxn ang="0">
                  <a:pos x="212" y="27"/>
                </a:cxn>
                <a:cxn ang="0">
                  <a:pos x="191" y="24"/>
                </a:cxn>
                <a:cxn ang="0">
                  <a:pos x="167" y="21"/>
                </a:cxn>
                <a:cxn ang="0">
                  <a:pos x="144" y="20"/>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780" name="Freeform 460"/>
            <p:cNvSpPr>
              <a:spLocks/>
            </p:cNvSpPr>
            <p:nvPr/>
          </p:nvSpPr>
          <p:spPr bwMode="auto">
            <a:xfrm>
              <a:off x="3955" y="3289"/>
              <a:ext cx="52" cy="96"/>
            </a:xfrm>
            <a:custGeom>
              <a:avLst/>
              <a:gdLst/>
              <a:ahLst/>
              <a:cxnLst>
                <a:cxn ang="0">
                  <a:pos x="0" y="0"/>
                </a:cxn>
                <a:cxn ang="0">
                  <a:pos x="0" y="840"/>
                </a:cxn>
                <a:cxn ang="0">
                  <a:pos x="142" y="868"/>
                </a:cxn>
                <a:cxn ang="0">
                  <a:pos x="136" y="755"/>
                </a:cxn>
                <a:cxn ang="0">
                  <a:pos x="469" y="806"/>
                </a:cxn>
                <a:cxn ang="0">
                  <a:pos x="463" y="761"/>
                </a:cxn>
                <a:cxn ang="0">
                  <a:pos x="232" y="732"/>
                </a:cxn>
                <a:cxn ang="0">
                  <a:pos x="226" y="635"/>
                </a:cxn>
                <a:cxn ang="0">
                  <a:pos x="68" y="635"/>
                </a:cxn>
                <a:cxn ang="0">
                  <a:pos x="64" y="623"/>
                </a:cxn>
                <a:cxn ang="0">
                  <a:pos x="53" y="587"/>
                </a:cxn>
                <a:cxn ang="0">
                  <a:pos x="39" y="530"/>
                </a:cxn>
                <a:cxn ang="0">
                  <a:pos x="25" y="455"/>
                </a:cxn>
                <a:cxn ang="0">
                  <a:pos x="14" y="365"/>
                </a:cxn>
                <a:cxn ang="0">
                  <a:pos x="10" y="262"/>
                </a:cxn>
                <a:cxn ang="0">
                  <a:pos x="19" y="149"/>
                </a:cxn>
                <a:cxn ang="0">
                  <a:pos x="40" y="29"/>
                </a:cxn>
                <a:cxn ang="0">
                  <a:pos x="0" y="0"/>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w="9525">
              <a:noFill/>
              <a:round/>
              <a:headEnd/>
              <a:tailEnd/>
            </a:ln>
          </p:spPr>
          <p:txBody>
            <a:bodyPr/>
            <a:lstStyle/>
            <a:p>
              <a:endParaRPr lang="en-US"/>
            </a:p>
          </p:txBody>
        </p:sp>
        <p:sp>
          <p:nvSpPr>
            <p:cNvPr id="312781" name="Freeform 461"/>
            <p:cNvSpPr>
              <a:spLocks/>
            </p:cNvSpPr>
            <p:nvPr/>
          </p:nvSpPr>
          <p:spPr bwMode="auto">
            <a:xfrm>
              <a:off x="3981" y="3267"/>
              <a:ext cx="67" cy="13"/>
            </a:xfrm>
            <a:custGeom>
              <a:avLst/>
              <a:gdLst/>
              <a:ahLst/>
              <a:cxnLst>
                <a:cxn ang="0">
                  <a:pos x="0" y="118"/>
                </a:cxn>
                <a:cxn ang="0">
                  <a:pos x="3" y="117"/>
                </a:cxn>
                <a:cxn ang="0">
                  <a:pos x="14" y="113"/>
                </a:cxn>
                <a:cxn ang="0">
                  <a:pos x="29" y="108"/>
                </a:cxn>
                <a:cxn ang="0">
                  <a:pos x="50" y="101"/>
                </a:cxn>
                <a:cxn ang="0">
                  <a:pos x="77" y="93"/>
                </a:cxn>
                <a:cxn ang="0">
                  <a:pos x="107" y="85"/>
                </a:cxn>
                <a:cxn ang="0">
                  <a:pos x="143" y="76"/>
                </a:cxn>
                <a:cxn ang="0">
                  <a:pos x="181" y="69"/>
                </a:cxn>
                <a:cxn ang="0">
                  <a:pos x="224" y="62"/>
                </a:cxn>
                <a:cxn ang="0">
                  <a:pos x="270" y="57"/>
                </a:cxn>
                <a:cxn ang="0">
                  <a:pos x="319" y="53"/>
                </a:cxn>
                <a:cxn ang="0">
                  <a:pos x="369" y="52"/>
                </a:cxn>
                <a:cxn ang="0">
                  <a:pos x="422" y="53"/>
                </a:cxn>
                <a:cxn ang="0">
                  <a:pos x="476" y="58"/>
                </a:cxn>
                <a:cxn ang="0">
                  <a:pos x="531" y="66"/>
                </a:cxn>
                <a:cxn ang="0">
                  <a:pos x="587" y="78"/>
                </a:cxn>
                <a:cxn ang="0">
                  <a:pos x="604" y="0"/>
                </a:cxn>
                <a:cxn ang="0">
                  <a:pos x="600" y="0"/>
                </a:cxn>
                <a:cxn ang="0">
                  <a:pos x="587" y="0"/>
                </a:cxn>
                <a:cxn ang="0">
                  <a:pos x="566" y="0"/>
                </a:cxn>
                <a:cxn ang="0">
                  <a:pos x="540" y="1"/>
                </a:cxn>
                <a:cxn ang="0">
                  <a:pos x="507" y="2"/>
                </a:cxn>
                <a:cxn ang="0">
                  <a:pos x="470" y="3"/>
                </a:cxn>
                <a:cxn ang="0">
                  <a:pos x="428" y="6"/>
                </a:cxn>
                <a:cxn ang="0">
                  <a:pos x="383" y="8"/>
                </a:cxn>
                <a:cxn ang="0">
                  <a:pos x="335" y="12"/>
                </a:cxn>
                <a:cxn ang="0">
                  <a:pos x="285" y="16"/>
                </a:cxn>
                <a:cxn ang="0">
                  <a:pos x="235" y="21"/>
                </a:cxn>
                <a:cxn ang="0">
                  <a:pos x="186" y="28"/>
                </a:cxn>
                <a:cxn ang="0">
                  <a:pos x="136" y="36"/>
                </a:cxn>
                <a:cxn ang="0">
                  <a:pos x="88" y="45"/>
                </a:cxn>
                <a:cxn ang="0">
                  <a:pos x="42" y="55"/>
                </a:cxn>
                <a:cxn ang="0">
                  <a:pos x="0" y="67"/>
                </a:cxn>
                <a:cxn ang="0">
                  <a:pos x="0" y="118"/>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w="9525">
              <a:noFill/>
              <a:round/>
              <a:headEnd/>
              <a:tailEnd/>
            </a:ln>
          </p:spPr>
          <p:txBody>
            <a:bodyPr/>
            <a:lstStyle/>
            <a:p>
              <a:endParaRPr lang="en-US"/>
            </a:p>
          </p:txBody>
        </p:sp>
        <p:sp>
          <p:nvSpPr>
            <p:cNvPr id="312782" name="Freeform 462"/>
            <p:cNvSpPr>
              <a:spLocks/>
            </p:cNvSpPr>
            <p:nvPr/>
          </p:nvSpPr>
          <p:spPr bwMode="auto">
            <a:xfrm>
              <a:off x="3942" y="3387"/>
              <a:ext cx="113" cy="38"/>
            </a:xfrm>
            <a:custGeom>
              <a:avLst/>
              <a:gdLst/>
              <a:ahLst/>
              <a:cxnLst>
                <a:cxn ang="0">
                  <a:pos x="430" y="326"/>
                </a:cxn>
                <a:cxn ang="0">
                  <a:pos x="432" y="325"/>
                </a:cxn>
                <a:cxn ang="0">
                  <a:pos x="438" y="323"/>
                </a:cxn>
                <a:cxn ang="0">
                  <a:pos x="447" y="319"/>
                </a:cxn>
                <a:cxn ang="0">
                  <a:pos x="459" y="314"/>
                </a:cxn>
                <a:cxn ang="0">
                  <a:pos x="474" y="308"/>
                </a:cxn>
                <a:cxn ang="0">
                  <a:pos x="491" y="301"/>
                </a:cxn>
                <a:cxn ang="0">
                  <a:pos x="509" y="291"/>
                </a:cxn>
                <a:cxn ang="0">
                  <a:pos x="528" y="282"/>
                </a:cxn>
                <a:cxn ang="0">
                  <a:pos x="549" y="272"/>
                </a:cxn>
                <a:cxn ang="0">
                  <a:pos x="568" y="260"/>
                </a:cxn>
                <a:cxn ang="0">
                  <a:pos x="587" y="248"/>
                </a:cxn>
                <a:cxn ang="0">
                  <a:pos x="606" y="235"/>
                </a:cxn>
                <a:cxn ang="0">
                  <a:pos x="623" y="222"/>
                </a:cxn>
                <a:cxn ang="0">
                  <a:pos x="638" y="208"/>
                </a:cxn>
                <a:cxn ang="0">
                  <a:pos x="651" y="193"/>
                </a:cxn>
                <a:cxn ang="0">
                  <a:pos x="662" y="179"/>
                </a:cxn>
                <a:cxn ang="0">
                  <a:pos x="0" y="17"/>
                </a:cxn>
                <a:cxn ang="0">
                  <a:pos x="51" y="0"/>
                </a:cxn>
                <a:cxn ang="0">
                  <a:pos x="1017" y="237"/>
                </a:cxn>
                <a:cxn ang="0">
                  <a:pos x="977" y="260"/>
                </a:cxn>
                <a:cxn ang="0">
                  <a:pos x="698" y="188"/>
                </a:cxn>
                <a:cxn ang="0">
                  <a:pos x="697" y="189"/>
                </a:cxn>
                <a:cxn ang="0">
                  <a:pos x="695" y="192"/>
                </a:cxn>
                <a:cxn ang="0">
                  <a:pos x="691" y="196"/>
                </a:cxn>
                <a:cxn ang="0">
                  <a:pos x="685" y="202"/>
                </a:cxn>
                <a:cxn ang="0">
                  <a:pos x="678" y="211"/>
                </a:cxn>
                <a:cxn ang="0">
                  <a:pos x="668" y="219"/>
                </a:cxn>
                <a:cxn ang="0">
                  <a:pos x="657" y="229"/>
                </a:cxn>
                <a:cxn ang="0">
                  <a:pos x="642" y="239"/>
                </a:cxn>
                <a:cxn ang="0">
                  <a:pos x="626" y="250"/>
                </a:cxn>
                <a:cxn ang="0">
                  <a:pos x="609" y="263"/>
                </a:cxn>
                <a:cxn ang="0">
                  <a:pos x="587" y="275"/>
                </a:cxn>
                <a:cxn ang="0">
                  <a:pos x="565" y="287"/>
                </a:cxn>
                <a:cxn ang="0">
                  <a:pos x="540" y="301"/>
                </a:cxn>
                <a:cxn ang="0">
                  <a:pos x="511" y="313"/>
                </a:cxn>
                <a:cxn ang="0">
                  <a:pos x="480" y="325"/>
                </a:cxn>
                <a:cxn ang="0">
                  <a:pos x="447" y="337"/>
                </a:cxn>
                <a:cxn ang="0">
                  <a:pos x="430" y="326"/>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w="9525">
              <a:noFill/>
              <a:round/>
              <a:headEnd/>
              <a:tailEnd/>
            </a:ln>
          </p:spPr>
          <p:txBody>
            <a:bodyPr/>
            <a:lstStyle/>
            <a:p>
              <a:endParaRPr lang="en-US"/>
            </a:p>
          </p:txBody>
        </p:sp>
        <p:sp>
          <p:nvSpPr>
            <p:cNvPr id="312783" name="Freeform 463"/>
            <p:cNvSpPr>
              <a:spLocks/>
            </p:cNvSpPr>
            <p:nvPr/>
          </p:nvSpPr>
          <p:spPr bwMode="auto">
            <a:xfrm>
              <a:off x="3918" y="3397"/>
              <a:ext cx="116" cy="34"/>
            </a:xfrm>
            <a:custGeom>
              <a:avLst/>
              <a:gdLst/>
              <a:ahLst/>
              <a:cxnLst>
                <a:cxn ang="0">
                  <a:pos x="0" y="0"/>
                </a:cxn>
                <a:cxn ang="0">
                  <a:pos x="1013" y="303"/>
                </a:cxn>
                <a:cxn ang="0">
                  <a:pos x="1036" y="303"/>
                </a:cxn>
                <a:cxn ang="0">
                  <a:pos x="31" y="0"/>
                </a:cxn>
                <a:cxn ang="0">
                  <a:pos x="0" y="0"/>
                </a:cxn>
              </a:cxnLst>
              <a:rect l="0" t="0" r="r" b="b"/>
              <a:pathLst>
                <a:path w="1036" h="303">
                  <a:moveTo>
                    <a:pt x="0" y="0"/>
                  </a:moveTo>
                  <a:lnTo>
                    <a:pt x="1013" y="303"/>
                  </a:lnTo>
                  <a:lnTo>
                    <a:pt x="1036" y="303"/>
                  </a:lnTo>
                  <a:lnTo>
                    <a:pt x="31" y="0"/>
                  </a:lnTo>
                  <a:lnTo>
                    <a:pt x="0" y="0"/>
                  </a:lnTo>
                  <a:close/>
                </a:path>
              </a:pathLst>
            </a:custGeom>
            <a:solidFill>
              <a:srgbClr val="DDDDDD"/>
            </a:solidFill>
            <a:ln w="9525">
              <a:noFill/>
              <a:round/>
              <a:headEnd/>
              <a:tailEnd/>
            </a:ln>
          </p:spPr>
          <p:txBody>
            <a:bodyPr/>
            <a:lstStyle/>
            <a:p>
              <a:endParaRPr lang="en-US"/>
            </a:p>
          </p:txBody>
        </p:sp>
        <p:sp>
          <p:nvSpPr>
            <p:cNvPr id="312784" name="Freeform 464"/>
            <p:cNvSpPr>
              <a:spLocks/>
            </p:cNvSpPr>
            <p:nvPr/>
          </p:nvSpPr>
          <p:spPr bwMode="auto">
            <a:xfrm>
              <a:off x="3938" y="3393"/>
              <a:ext cx="113" cy="30"/>
            </a:xfrm>
            <a:custGeom>
              <a:avLst/>
              <a:gdLst/>
              <a:ahLst/>
              <a:cxnLst>
                <a:cxn ang="0">
                  <a:pos x="0" y="1"/>
                </a:cxn>
                <a:cxn ang="0">
                  <a:pos x="1001" y="270"/>
                </a:cxn>
                <a:cxn ang="0">
                  <a:pos x="1023" y="269"/>
                </a:cxn>
                <a:cxn ang="0">
                  <a:pos x="31" y="0"/>
                </a:cxn>
                <a:cxn ang="0">
                  <a:pos x="0" y="1"/>
                </a:cxn>
              </a:cxnLst>
              <a:rect l="0" t="0" r="r" b="b"/>
              <a:pathLst>
                <a:path w="1023" h="270">
                  <a:moveTo>
                    <a:pt x="0" y="1"/>
                  </a:moveTo>
                  <a:lnTo>
                    <a:pt x="1001" y="270"/>
                  </a:lnTo>
                  <a:lnTo>
                    <a:pt x="1023" y="269"/>
                  </a:lnTo>
                  <a:lnTo>
                    <a:pt x="31" y="0"/>
                  </a:lnTo>
                  <a:lnTo>
                    <a:pt x="0" y="1"/>
                  </a:lnTo>
                  <a:close/>
                </a:path>
              </a:pathLst>
            </a:custGeom>
            <a:solidFill>
              <a:srgbClr val="DDDDDD"/>
            </a:solidFill>
            <a:ln w="9525">
              <a:noFill/>
              <a:round/>
              <a:headEnd/>
              <a:tailEnd/>
            </a:ln>
          </p:spPr>
          <p:txBody>
            <a:bodyPr/>
            <a:lstStyle/>
            <a:p>
              <a:endParaRPr lang="en-US"/>
            </a:p>
          </p:txBody>
        </p:sp>
        <p:sp>
          <p:nvSpPr>
            <p:cNvPr id="312785" name="Freeform 465"/>
            <p:cNvSpPr>
              <a:spLocks/>
            </p:cNvSpPr>
            <p:nvPr/>
          </p:nvSpPr>
          <p:spPr bwMode="auto">
            <a:xfrm>
              <a:off x="3929" y="3394"/>
              <a:ext cx="114" cy="33"/>
            </a:xfrm>
            <a:custGeom>
              <a:avLst/>
              <a:gdLst/>
              <a:ahLst/>
              <a:cxnLst>
                <a:cxn ang="0">
                  <a:pos x="0" y="0"/>
                </a:cxn>
                <a:cxn ang="0">
                  <a:pos x="1009" y="299"/>
                </a:cxn>
                <a:cxn ang="0">
                  <a:pos x="1028" y="292"/>
                </a:cxn>
                <a:cxn ang="0">
                  <a:pos x="30" y="0"/>
                </a:cxn>
                <a:cxn ang="0">
                  <a:pos x="0" y="0"/>
                </a:cxn>
              </a:cxnLst>
              <a:rect l="0" t="0" r="r" b="b"/>
              <a:pathLst>
                <a:path w="1028" h="299">
                  <a:moveTo>
                    <a:pt x="0" y="0"/>
                  </a:moveTo>
                  <a:lnTo>
                    <a:pt x="1009" y="299"/>
                  </a:lnTo>
                  <a:lnTo>
                    <a:pt x="1028" y="292"/>
                  </a:lnTo>
                  <a:lnTo>
                    <a:pt x="30" y="0"/>
                  </a:lnTo>
                  <a:lnTo>
                    <a:pt x="0" y="0"/>
                  </a:lnTo>
                  <a:close/>
                </a:path>
              </a:pathLst>
            </a:custGeom>
            <a:solidFill>
              <a:srgbClr val="DDDDDD"/>
            </a:solidFill>
            <a:ln w="9525">
              <a:noFill/>
              <a:round/>
              <a:headEnd/>
              <a:tailEnd/>
            </a:ln>
          </p:spPr>
          <p:txBody>
            <a:bodyPr/>
            <a:lstStyle/>
            <a:p>
              <a:endParaRPr lang="en-US"/>
            </a:p>
          </p:txBody>
        </p:sp>
      </p:grpSp>
      <p:grpSp>
        <p:nvGrpSpPr>
          <p:cNvPr id="302539" name="Group 466"/>
          <p:cNvGrpSpPr>
            <a:grpSpLocks/>
          </p:cNvGrpSpPr>
          <p:nvPr/>
        </p:nvGrpSpPr>
        <p:grpSpPr bwMode="auto">
          <a:xfrm>
            <a:off x="5588000" y="4610100"/>
            <a:ext cx="338138" cy="282575"/>
            <a:chOff x="3899" y="3264"/>
            <a:chExt cx="213" cy="178"/>
          </a:xfrm>
        </p:grpSpPr>
        <p:sp>
          <p:nvSpPr>
            <p:cNvPr id="312787" name="Freeform 467"/>
            <p:cNvSpPr>
              <a:spLocks/>
            </p:cNvSpPr>
            <p:nvPr/>
          </p:nvSpPr>
          <p:spPr bwMode="auto">
            <a:xfrm>
              <a:off x="3899" y="3264"/>
              <a:ext cx="213" cy="178"/>
            </a:xfrm>
            <a:custGeom>
              <a:avLst/>
              <a:gdLst/>
              <a:ahLst/>
              <a:cxnLst>
                <a:cxn ang="0">
                  <a:pos x="539" y="115"/>
                </a:cxn>
                <a:cxn ang="0">
                  <a:pos x="544" y="114"/>
                </a:cxn>
                <a:cxn ang="0">
                  <a:pos x="555" y="110"/>
                </a:cxn>
                <a:cxn ang="0">
                  <a:pos x="574" y="103"/>
                </a:cxn>
                <a:cxn ang="0">
                  <a:pos x="602" y="95"/>
                </a:cxn>
                <a:cxn ang="0">
                  <a:pos x="636" y="85"/>
                </a:cxn>
                <a:cxn ang="0">
                  <a:pos x="679" y="75"/>
                </a:cxn>
                <a:cxn ang="0">
                  <a:pos x="730" y="64"/>
                </a:cxn>
                <a:cxn ang="0">
                  <a:pos x="789" y="52"/>
                </a:cxn>
                <a:cxn ang="0">
                  <a:pos x="855" y="41"/>
                </a:cxn>
                <a:cxn ang="0">
                  <a:pos x="929" y="31"/>
                </a:cxn>
                <a:cxn ang="0">
                  <a:pos x="1013" y="21"/>
                </a:cxn>
                <a:cxn ang="0">
                  <a:pos x="1103" y="13"/>
                </a:cxn>
                <a:cxn ang="0">
                  <a:pos x="1202" y="6"/>
                </a:cxn>
                <a:cxn ang="0">
                  <a:pos x="1309" y="1"/>
                </a:cxn>
                <a:cxn ang="0">
                  <a:pos x="1425" y="0"/>
                </a:cxn>
                <a:cxn ang="0">
                  <a:pos x="1548" y="1"/>
                </a:cxn>
                <a:cxn ang="0">
                  <a:pos x="1601" y="221"/>
                </a:cxn>
                <a:cxn ang="0">
                  <a:pos x="1620" y="230"/>
                </a:cxn>
                <a:cxn ang="0">
                  <a:pos x="1663" y="260"/>
                </a:cxn>
                <a:cxn ang="0">
                  <a:pos x="1709" y="312"/>
                </a:cxn>
                <a:cxn ang="0">
                  <a:pos x="1736" y="388"/>
                </a:cxn>
                <a:cxn ang="0">
                  <a:pos x="1849" y="898"/>
                </a:cxn>
                <a:cxn ang="0">
                  <a:pos x="1895" y="1110"/>
                </a:cxn>
                <a:cxn ang="0">
                  <a:pos x="1902" y="1125"/>
                </a:cxn>
                <a:cxn ang="0">
                  <a:pos x="1912" y="1166"/>
                </a:cxn>
                <a:cxn ang="0">
                  <a:pos x="1911" y="1229"/>
                </a:cxn>
                <a:cxn ang="0">
                  <a:pos x="1884" y="1307"/>
                </a:cxn>
                <a:cxn ang="0">
                  <a:pos x="0" y="1258"/>
                </a:cxn>
                <a:cxn ang="0">
                  <a:pos x="188" y="1159"/>
                </a:cxn>
                <a:cxn ang="0">
                  <a:pos x="189" y="220"/>
                </a:cxn>
                <a:cxn ang="0">
                  <a:pos x="198" y="214"/>
                </a:cxn>
                <a:cxn ang="0">
                  <a:pos x="218" y="203"/>
                </a:cxn>
                <a:cxn ang="0">
                  <a:pos x="245" y="191"/>
                </a:cxn>
                <a:cxn ang="0">
                  <a:pos x="281" y="179"/>
                </a:cxn>
                <a:cxn ang="0">
                  <a:pos x="326" y="173"/>
                </a:cxn>
                <a:cxn ang="0">
                  <a:pos x="378" y="172"/>
                </a:cxn>
                <a:cxn ang="0">
                  <a:pos x="439" y="181"/>
                </a:cxn>
                <a:cxn ang="0">
                  <a:pos x="518" y="213"/>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w="9525">
              <a:noFill/>
              <a:round/>
              <a:headEnd/>
              <a:tailEnd/>
            </a:ln>
          </p:spPr>
          <p:txBody>
            <a:bodyPr/>
            <a:lstStyle/>
            <a:p>
              <a:endParaRPr lang="en-US"/>
            </a:p>
          </p:txBody>
        </p:sp>
        <p:sp>
          <p:nvSpPr>
            <p:cNvPr id="312788" name="Freeform 468"/>
            <p:cNvSpPr>
              <a:spLocks/>
            </p:cNvSpPr>
            <p:nvPr/>
          </p:nvSpPr>
          <p:spPr bwMode="auto">
            <a:xfrm>
              <a:off x="3977" y="3278"/>
              <a:ext cx="68" cy="78"/>
            </a:xfrm>
            <a:custGeom>
              <a:avLst/>
              <a:gdLst/>
              <a:ahLst/>
              <a:cxnLst>
                <a:cxn ang="0">
                  <a:pos x="609" y="26"/>
                </a:cxn>
                <a:cxn ang="0">
                  <a:pos x="606" y="25"/>
                </a:cxn>
                <a:cxn ang="0">
                  <a:pos x="596" y="23"/>
                </a:cxn>
                <a:cxn ang="0">
                  <a:pos x="581" y="18"/>
                </a:cxn>
                <a:cxn ang="0">
                  <a:pos x="559" y="14"/>
                </a:cxn>
                <a:cxn ang="0">
                  <a:pos x="534" y="10"/>
                </a:cxn>
                <a:cxn ang="0">
                  <a:pos x="503" y="6"/>
                </a:cxn>
                <a:cxn ang="0">
                  <a:pos x="469" y="3"/>
                </a:cxn>
                <a:cxn ang="0">
                  <a:pos x="430" y="1"/>
                </a:cxn>
                <a:cxn ang="0">
                  <a:pos x="388" y="0"/>
                </a:cxn>
                <a:cxn ang="0">
                  <a:pos x="344" y="2"/>
                </a:cxn>
                <a:cxn ang="0">
                  <a:pos x="297" y="6"/>
                </a:cxn>
                <a:cxn ang="0">
                  <a:pos x="247" y="14"/>
                </a:cxn>
                <a:cxn ang="0">
                  <a:pos x="197" y="25"/>
                </a:cxn>
                <a:cxn ang="0">
                  <a:pos x="145" y="40"/>
                </a:cxn>
                <a:cxn ang="0">
                  <a:pos x="92" y="58"/>
                </a:cxn>
                <a:cxn ang="0">
                  <a:pos x="39" y="83"/>
                </a:cxn>
                <a:cxn ang="0">
                  <a:pos x="35" y="96"/>
                </a:cxn>
                <a:cxn ang="0">
                  <a:pos x="26" y="134"/>
                </a:cxn>
                <a:cxn ang="0">
                  <a:pos x="15" y="192"/>
                </a:cxn>
                <a:cxn ang="0">
                  <a:pos x="5" y="268"/>
                </a:cxn>
                <a:cxn ang="0">
                  <a:pos x="0" y="358"/>
                </a:cxn>
                <a:cxn ang="0">
                  <a:pos x="4" y="459"/>
                </a:cxn>
                <a:cxn ang="0">
                  <a:pos x="19" y="568"/>
                </a:cxn>
                <a:cxn ang="0">
                  <a:pos x="50" y="679"/>
                </a:cxn>
                <a:cxn ang="0">
                  <a:pos x="54" y="679"/>
                </a:cxn>
                <a:cxn ang="0">
                  <a:pos x="62" y="678"/>
                </a:cxn>
                <a:cxn ang="0">
                  <a:pos x="75" y="676"/>
                </a:cxn>
                <a:cxn ang="0">
                  <a:pos x="93" y="675"/>
                </a:cxn>
                <a:cxn ang="0">
                  <a:pos x="117" y="673"/>
                </a:cxn>
                <a:cxn ang="0">
                  <a:pos x="144" y="671"/>
                </a:cxn>
                <a:cxn ang="0">
                  <a:pos x="177" y="670"/>
                </a:cxn>
                <a:cxn ang="0">
                  <a:pos x="212" y="669"/>
                </a:cxn>
                <a:cxn ang="0">
                  <a:pos x="252" y="668"/>
                </a:cxn>
                <a:cxn ang="0">
                  <a:pos x="295" y="669"/>
                </a:cxn>
                <a:cxn ang="0">
                  <a:pos x="342" y="670"/>
                </a:cxn>
                <a:cxn ang="0">
                  <a:pos x="391" y="672"/>
                </a:cxn>
                <a:cxn ang="0">
                  <a:pos x="443" y="676"/>
                </a:cxn>
                <a:cxn ang="0">
                  <a:pos x="498" y="681"/>
                </a:cxn>
                <a:cxn ang="0">
                  <a:pos x="555" y="688"/>
                </a:cxn>
                <a:cxn ang="0">
                  <a:pos x="614" y="697"/>
                </a:cxn>
                <a:cxn ang="0">
                  <a:pos x="611" y="676"/>
                </a:cxn>
                <a:cxn ang="0">
                  <a:pos x="605" y="621"/>
                </a:cxn>
                <a:cxn ang="0">
                  <a:pos x="596" y="538"/>
                </a:cxn>
                <a:cxn ang="0">
                  <a:pos x="589" y="438"/>
                </a:cxn>
                <a:cxn ang="0">
                  <a:pos x="584" y="327"/>
                </a:cxn>
                <a:cxn ang="0">
                  <a:pos x="584" y="217"/>
                </a:cxn>
                <a:cxn ang="0">
                  <a:pos x="592" y="114"/>
                </a:cxn>
                <a:cxn ang="0">
                  <a:pos x="609" y="26"/>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w="9525">
              <a:noFill/>
              <a:round/>
              <a:headEnd/>
              <a:tailEnd/>
            </a:ln>
          </p:spPr>
          <p:txBody>
            <a:bodyPr/>
            <a:lstStyle/>
            <a:p>
              <a:endParaRPr lang="en-US"/>
            </a:p>
          </p:txBody>
        </p:sp>
        <p:sp>
          <p:nvSpPr>
            <p:cNvPr id="312789" name="Freeform 469"/>
            <p:cNvSpPr>
              <a:spLocks/>
            </p:cNvSpPr>
            <p:nvPr/>
          </p:nvSpPr>
          <p:spPr bwMode="auto">
            <a:xfrm>
              <a:off x="3984" y="3299"/>
              <a:ext cx="113" cy="77"/>
            </a:xfrm>
            <a:custGeom>
              <a:avLst/>
              <a:gdLst/>
              <a:ahLst/>
              <a:cxnLst>
                <a:cxn ang="0">
                  <a:pos x="6" y="523"/>
                </a:cxn>
                <a:cxn ang="0">
                  <a:pos x="0" y="608"/>
                </a:cxn>
                <a:cxn ang="0">
                  <a:pos x="660" y="693"/>
                </a:cxn>
                <a:cxn ang="0">
                  <a:pos x="665" y="691"/>
                </a:cxn>
                <a:cxn ang="0">
                  <a:pos x="679" y="683"/>
                </a:cxn>
                <a:cxn ang="0">
                  <a:pos x="700" y="672"/>
                </a:cxn>
                <a:cxn ang="0">
                  <a:pos x="726" y="657"/>
                </a:cxn>
                <a:cxn ang="0">
                  <a:pos x="758" y="636"/>
                </a:cxn>
                <a:cxn ang="0">
                  <a:pos x="793" y="611"/>
                </a:cxn>
                <a:cxn ang="0">
                  <a:pos x="829" y="581"/>
                </a:cxn>
                <a:cxn ang="0">
                  <a:pos x="866" y="546"/>
                </a:cxn>
                <a:cxn ang="0">
                  <a:pos x="902" y="508"/>
                </a:cxn>
                <a:cxn ang="0">
                  <a:pos x="935" y="465"/>
                </a:cxn>
                <a:cxn ang="0">
                  <a:pos x="964" y="416"/>
                </a:cxn>
                <a:cxn ang="0">
                  <a:pos x="987" y="362"/>
                </a:cxn>
                <a:cxn ang="0">
                  <a:pos x="1004" y="305"/>
                </a:cxn>
                <a:cxn ang="0">
                  <a:pos x="1014" y="242"/>
                </a:cxn>
                <a:cxn ang="0">
                  <a:pos x="1012" y="175"/>
                </a:cxn>
                <a:cxn ang="0">
                  <a:pos x="1000" y="103"/>
                </a:cxn>
                <a:cxn ang="0">
                  <a:pos x="998" y="98"/>
                </a:cxn>
                <a:cxn ang="0">
                  <a:pos x="992" y="87"/>
                </a:cxn>
                <a:cxn ang="0">
                  <a:pos x="981" y="72"/>
                </a:cxn>
                <a:cxn ang="0">
                  <a:pos x="967" y="53"/>
                </a:cxn>
                <a:cxn ang="0">
                  <a:pos x="948" y="35"/>
                </a:cxn>
                <a:cxn ang="0">
                  <a:pos x="926" y="19"/>
                </a:cxn>
                <a:cxn ang="0">
                  <a:pos x="900" y="6"/>
                </a:cxn>
                <a:cxn ang="0">
                  <a:pos x="870" y="0"/>
                </a:cxn>
                <a:cxn ang="0">
                  <a:pos x="874" y="12"/>
                </a:cxn>
                <a:cxn ang="0">
                  <a:pos x="884" y="41"/>
                </a:cxn>
                <a:cxn ang="0">
                  <a:pos x="896" y="89"/>
                </a:cxn>
                <a:cxn ang="0">
                  <a:pos x="907" y="151"/>
                </a:cxn>
                <a:cxn ang="0">
                  <a:pos x="910" y="225"/>
                </a:cxn>
                <a:cxn ang="0">
                  <a:pos x="902" y="307"/>
                </a:cxn>
                <a:cxn ang="0">
                  <a:pos x="878" y="396"/>
                </a:cxn>
                <a:cxn ang="0">
                  <a:pos x="836" y="489"/>
                </a:cxn>
                <a:cxn ang="0">
                  <a:pos x="835" y="490"/>
                </a:cxn>
                <a:cxn ang="0">
                  <a:pos x="831" y="493"/>
                </a:cxn>
                <a:cxn ang="0">
                  <a:pos x="825" y="498"/>
                </a:cxn>
                <a:cxn ang="0">
                  <a:pos x="816" y="506"/>
                </a:cxn>
                <a:cxn ang="0">
                  <a:pos x="805" y="513"/>
                </a:cxn>
                <a:cxn ang="0">
                  <a:pos x="792" y="521"/>
                </a:cxn>
                <a:cxn ang="0">
                  <a:pos x="775" y="529"/>
                </a:cxn>
                <a:cxn ang="0">
                  <a:pos x="757" y="537"/>
                </a:cxn>
                <a:cxn ang="0">
                  <a:pos x="737" y="544"/>
                </a:cxn>
                <a:cxn ang="0">
                  <a:pos x="713" y="552"/>
                </a:cxn>
                <a:cxn ang="0">
                  <a:pos x="688" y="557"/>
                </a:cxn>
                <a:cxn ang="0">
                  <a:pos x="659" y="561"/>
                </a:cxn>
                <a:cxn ang="0">
                  <a:pos x="630" y="562"/>
                </a:cxn>
                <a:cxn ang="0">
                  <a:pos x="597" y="561"/>
                </a:cxn>
                <a:cxn ang="0">
                  <a:pos x="562" y="558"/>
                </a:cxn>
                <a:cxn ang="0">
                  <a:pos x="525" y="551"/>
                </a:cxn>
                <a:cxn ang="0">
                  <a:pos x="525" y="642"/>
                </a:cxn>
                <a:cxn ang="0">
                  <a:pos x="23" y="590"/>
                </a:cxn>
                <a:cxn ang="0">
                  <a:pos x="6" y="523"/>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w="9525">
              <a:noFill/>
              <a:round/>
              <a:headEnd/>
              <a:tailEnd/>
            </a:ln>
          </p:spPr>
          <p:txBody>
            <a:bodyPr/>
            <a:lstStyle/>
            <a:p>
              <a:endParaRPr lang="en-US"/>
            </a:p>
          </p:txBody>
        </p:sp>
        <p:sp>
          <p:nvSpPr>
            <p:cNvPr id="312790" name="Freeform 470"/>
            <p:cNvSpPr>
              <a:spLocks/>
            </p:cNvSpPr>
            <p:nvPr/>
          </p:nvSpPr>
          <p:spPr bwMode="auto">
            <a:xfrm>
              <a:off x="3970" y="3375"/>
              <a:ext cx="83" cy="27"/>
            </a:xfrm>
            <a:custGeom>
              <a:avLst/>
              <a:gdLst/>
              <a:ahLst/>
              <a:cxnLst>
                <a:cxn ang="0">
                  <a:pos x="745" y="86"/>
                </a:cxn>
                <a:cxn ang="0">
                  <a:pos x="11" y="0"/>
                </a:cxn>
                <a:cxn ang="0">
                  <a:pos x="0" y="86"/>
                </a:cxn>
                <a:cxn ang="0">
                  <a:pos x="722" y="240"/>
                </a:cxn>
                <a:cxn ang="0">
                  <a:pos x="745" y="86"/>
                </a:cxn>
              </a:cxnLst>
              <a:rect l="0" t="0" r="r" b="b"/>
              <a:pathLst>
                <a:path w="745" h="240">
                  <a:moveTo>
                    <a:pt x="745" y="86"/>
                  </a:moveTo>
                  <a:lnTo>
                    <a:pt x="11" y="0"/>
                  </a:lnTo>
                  <a:lnTo>
                    <a:pt x="0" y="86"/>
                  </a:lnTo>
                  <a:lnTo>
                    <a:pt x="722" y="240"/>
                  </a:lnTo>
                  <a:lnTo>
                    <a:pt x="745" y="86"/>
                  </a:lnTo>
                  <a:close/>
                </a:path>
              </a:pathLst>
            </a:custGeom>
            <a:solidFill>
              <a:srgbClr val="DDDDDD"/>
            </a:solidFill>
            <a:ln w="9525">
              <a:noFill/>
              <a:round/>
              <a:headEnd/>
              <a:tailEnd/>
            </a:ln>
          </p:spPr>
          <p:txBody>
            <a:bodyPr/>
            <a:lstStyle/>
            <a:p>
              <a:endParaRPr lang="en-US"/>
            </a:p>
          </p:txBody>
        </p:sp>
        <p:sp>
          <p:nvSpPr>
            <p:cNvPr id="312791" name="Freeform 471"/>
            <p:cNvSpPr>
              <a:spLocks/>
            </p:cNvSpPr>
            <p:nvPr/>
          </p:nvSpPr>
          <p:spPr bwMode="auto">
            <a:xfrm>
              <a:off x="4011" y="3384"/>
              <a:ext cx="36" cy="12"/>
            </a:xfrm>
            <a:custGeom>
              <a:avLst/>
              <a:gdLst/>
              <a:ahLst/>
              <a:cxnLst>
                <a:cxn ang="0">
                  <a:pos x="319" y="47"/>
                </a:cxn>
                <a:cxn ang="0">
                  <a:pos x="4" y="0"/>
                </a:cxn>
                <a:cxn ang="0">
                  <a:pos x="0" y="45"/>
                </a:cxn>
                <a:cxn ang="0">
                  <a:pos x="309" y="109"/>
                </a:cxn>
                <a:cxn ang="0">
                  <a:pos x="319" y="47"/>
                </a:cxn>
              </a:cxnLst>
              <a:rect l="0" t="0" r="r" b="b"/>
              <a:pathLst>
                <a:path w="319" h="109">
                  <a:moveTo>
                    <a:pt x="319" y="47"/>
                  </a:moveTo>
                  <a:lnTo>
                    <a:pt x="4" y="0"/>
                  </a:lnTo>
                  <a:lnTo>
                    <a:pt x="0" y="45"/>
                  </a:lnTo>
                  <a:lnTo>
                    <a:pt x="309" y="109"/>
                  </a:lnTo>
                  <a:lnTo>
                    <a:pt x="319" y="47"/>
                  </a:lnTo>
                  <a:close/>
                </a:path>
              </a:pathLst>
            </a:custGeom>
            <a:solidFill>
              <a:srgbClr val="DDDDDD"/>
            </a:solidFill>
            <a:ln w="9525">
              <a:noFill/>
              <a:round/>
              <a:headEnd/>
              <a:tailEnd/>
            </a:ln>
          </p:spPr>
          <p:txBody>
            <a:bodyPr/>
            <a:lstStyle/>
            <a:p>
              <a:endParaRPr lang="en-US"/>
            </a:p>
          </p:txBody>
        </p:sp>
        <p:sp>
          <p:nvSpPr>
            <p:cNvPr id="312792" name="Freeform 472"/>
            <p:cNvSpPr>
              <a:spLocks/>
            </p:cNvSpPr>
            <p:nvPr/>
          </p:nvSpPr>
          <p:spPr bwMode="auto">
            <a:xfrm>
              <a:off x="3975" y="3378"/>
              <a:ext cx="24" cy="9"/>
            </a:xfrm>
            <a:custGeom>
              <a:avLst/>
              <a:gdLst/>
              <a:ahLst/>
              <a:cxnLst>
                <a:cxn ang="0">
                  <a:pos x="213" y="37"/>
                </a:cxn>
                <a:cxn ang="0">
                  <a:pos x="0" y="0"/>
                </a:cxn>
                <a:cxn ang="0">
                  <a:pos x="2" y="39"/>
                </a:cxn>
                <a:cxn ang="0">
                  <a:pos x="206" y="81"/>
                </a:cxn>
                <a:cxn ang="0">
                  <a:pos x="213" y="37"/>
                </a:cxn>
              </a:cxnLst>
              <a:rect l="0" t="0" r="r" b="b"/>
              <a:pathLst>
                <a:path w="213" h="81">
                  <a:moveTo>
                    <a:pt x="213" y="37"/>
                  </a:moveTo>
                  <a:lnTo>
                    <a:pt x="0" y="0"/>
                  </a:lnTo>
                  <a:lnTo>
                    <a:pt x="2" y="39"/>
                  </a:lnTo>
                  <a:lnTo>
                    <a:pt x="206" y="81"/>
                  </a:lnTo>
                  <a:lnTo>
                    <a:pt x="213" y="37"/>
                  </a:lnTo>
                  <a:close/>
                </a:path>
              </a:pathLst>
            </a:custGeom>
            <a:solidFill>
              <a:srgbClr val="DDDDDD"/>
            </a:solidFill>
            <a:ln w="9525">
              <a:noFill/>
              <a:round/>
              <a:headEnd/>
              <a:tailEnd/>
            </a:ln>
          </p:spPr>
          <p:txBody>
            <a:bodyPr/>
            <a:lstStyle/>
            <a:p>
              <a:endParaRPr lang="en-US"/>
            </a:p>
          </p:txBody>
        </p:sp>
        <p:sp>
          <p:nvSpPr>
            <p:cNvPr id="312793" name="Freeform 473"/>
            <p:cNvSpPr>
              <a:spLocks/>
            </p:cNvSpPr>
            <p:nvPr/>
          </p:nvSpPr>
          <p:spPr bwMode="auto">
            <a:xfrm>
              <a:off x="3916" y="3386"/>
              <a:ext cx="139" cy="47"/>
            </a:xfrm>
            <a:custGeom>
              <a:avLst/>
              <a:gdLst/>
              <a:ahLst/>
              <a:cxnLst>
                <a:cxn ang="0">
                  <a:pos x="0" y="124"/>
                </a:cxn>
                <a:cxn ang="0">
                  <a:pos x="3" y="124"/>
                </a:cxn>
                <a:cxn ang="0">
                  <a:pos x="10" y="122"/>
                </a:cxn>
                <a:cxn ang="0">
                  <a:pos x="23" y="120"/>
                </a:cxn>
                <a:cxn ang="0">
                  <a:pos x="40" y="117"/>
                </a:cxn>
                <a:cxn ang="0">
                  <a:pos x="59" y="114"/>
                </a:cxn>
                <a:cxn ang="0">
                  <a:pos x="81" y="109"/>
                </a:cxn>
                <a:cxn ang="0">
                  <a:pos x="107" y="103"/>
                </a:cxn>
                <a:cxn ang="0">
                  <a:pos x="133" y="96"/>
                </a:cxn>
                <a:cxn ang="0">
                  <a:pos x="161" y="89"/>
                </a:cxn>
                <a:cxn ang="0">
                  <a:pos x="188" y="79"/>
                </a:cxn>
                <a:cxn ang="0">
                  <a:pos x="216" y="69"/>
                </a:cxn>
                <a:cxn ang="0">
                  <a:pos x="243" y="58"/>
                </a:cxn>
                <a:cxn ang="0">
                  <a:pos x="270" y="45"/>
                </a:cxn>
                <a:cxn ang="0">
                  <a:pos x="293" y="31"/>
                </a:cxn>
                <a:cxn ang="0">
                  <a:pos x="316" y="16"/>
                </a:cxn>
                <a:cxn ang="0">
                  <a:pos x="334" y="0"/>
                </a:cxn>
                <a:cxn ang="0">
                  <a:pos x="1254" y="210"/>
                </a:cxn>
                <a:cxn ang="0">
                  <a:pos x="1252" y="212"/>
                </a:cxn>
                <a:cxn ang="0">
                  <a:pos x="1247" y="218"/>
                </a:cxn>
                <a:cxn ang="0">
                  <a:pos x="1239" y="226"/>
                </a:cxn>
                <a:cxn ang="0">
                  <a:pos x="1227" y="236"/>
                </a:cxn>
                <a:cxn ang="0">
                  <a:pos x="1213" y="248"/>
                </a:cxn>
                <a:cxn ang="0">
                  <a:pos x="1197" y="263"/>
                </a:cxn>
                <a:cxn ang="0">
                  <a:pos x="1180" y="279"/>
                </a:cxn>
                <a:cxn ang="0">
                  <a:pos x="1159" y="295"/>
                </a:cxn>
                <a:cxn ang="0">
                  <a:pos x="1138" y="313"/>
                </a:cxn>
                <a:cxn ang="0">
                  <a:pos x="1116" y="330"/>
                </a:cxn>
                <a:cxn ang="0">
                  <a:pos x="1092" y="347"/>
                </a:cxn>
                <a:cxn ang="0">
                  <a:pos x="1068" y="364"/>
                </a:cxn>
                <a:cxn ang="0">
                  <a:pos x="1043" y="379"/>
                </a:cxn>
                <a:cxn ang="0">
                  <a:pos x="1019" y="392"/>
                </a:cxn>
                <a:cxn ang="0">
                  <a:pos x="994" y="405"/>
                </a:cxn>
                <a:cxn ang="0">
                  <a:pos x="971" y="415"/>
                </a:cxn>
                <a:cxn ang="0">
                  <a:pos x="0" y="124"/>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w="9525">
              <a:noFill/>
              <a:round/>
              <a:headEnd/>
              <a:tailEnd/>
            </a:ln>
          </p:spPr>
          <p:txBody>
            <a:bodyPr/>
            <a:lstStyle/>
            <a:p>
              <a:endParaRPr lang="en-US"/>
            </a:p>
          </p:txBody>
        </p:sp>
        <p:sp>
          <p:nvSpPr>
            <p:cNvPr id="312794" name="Freeform 474"/>
            <p:cNvSpPr>
              <a:spLocks/>
            </p:cNvSpPr>
            <p:nvPr/>
          </p:nvSpPr>
          <p:spPr bwMode="auto">
            <a:xfrm>
              <a:off x="4055" y="3381"/>
              <a:ext cx="49" cy="22"/>
            </a:xfrm>
            <a:custGeom>
              <a:avLst/>
              <a:gdLst/>
              <a:ahLst/>
              <a:cxnLst>
                <a:cxn ang="0">
                  <a:pos x="45" y="198"/>
                </a:cxn>
                <a:cxn ang="0">
                  <a:pos x="447" y="79"/>
                </a:cxn>
                <a:cxn ang="0">
                  <a:pos x="203" y="0"/>
                </a:cxn>
                <a:cxn ang="0">
                  <a:pos x="5" y="22"/>
                </a:cxn>
                <a:cxn ang="0">
                  <a:pos x="0" y="187"/>
                </a:cxn>
                <a:cxn ang="0">
                  <a:pos x="45" y="198"/>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w="9525">
              <a:noFill/>
              <a:round/>
              <a:headEnd/>
              <a:tailEnd/>
            </a:ln>
          </p:spPr>
          <p:txBody>
            <a:bodyPr/>
            <a:lstStyle/>
            <a:p>
              <a:endParaRPr lang="en-US"/>
            </a:p>
          </p:txBody>
        </p:sp>
        <p:sp>
          <p:nvSpPr>
            <p:cNvPr id="312795" name="Freeform 475"/>
            <p:cNvSpPr>
              <a:spLocks/>
            </p:cNvSpPr>
            <p:nvPr/>
          </p:nvSpPr>
          <p:spPr bwMode="auto">
            <a:xfrm>
              <a:off x="3926" y="3287"/>
              <a:ext cx="27" cy="105"/>
            </a:xfrm>
            <a:custGeom>
              <a:avLst/>
              <a:gdLst/>
              <a:ahLst/>
              <a:cxnLst>
                <a:cxn ang="0">
                  <a:pos x="238" y="22"/>
                </a:cxn>
                <a:cxn ang="0">
                  <a:pos x="237" y="21"/>
                </a:cxn>
                <a:cxn ang="0">
                  <a:pos x="233" y="19"/>
                </a:cxn>
                <a:cxn ang="0">
                  <a:pos x="226" y="17"/>
                </a:cxn>
                <a:cxn ang="0">
                  <a:pos x="217" y="14"/>
                </a:cxn>
                <a:cxn ang="0">
                  <a:pos x="206" y="10"/>
                </a:cxn>
                <a:cxn ang="0">
                  <a:pos x="194" y="7"/>
                </a:cxn>
                <a:cxn ang="0">
                  <a:pos x="180" y="4"/>
                </a:cxn>
                <a:cxn ang="0">
                  <a:pos x="164" y="1"/>
                </a:cxn>
                <a:cxn ang="0">
                  <a:pos x="146" y="0"/>
                </a:cxn>
                <a:cxn ang="0">
                  <a:pos x="127" y="0"/>
                </a:cxn>
                <a:cxn ang="0">
                  <a:pos x="108" y="2"/>
                </a:cxn>
                <a:cxn ang="0">
                  <a:pos x="87" y="5"/>
                </a:cxn>
                <a:cxn ang="0">
                  <a:pos x="66" y="11"/>
                </a:cxn>
                <a:cxn ang="0">
                  <a:pos x="44" y="19"/>
                </a:cxn>
                <a:cxn ang="0">
                  <a:pos x="22" y="30"/>
                </a:cxn>
                <a:cxn ang="0">
                  <a:pos x="0" y="45"/>
                </a:cxn>
                <a:cxn ang="0">
                  <a:pos x="0" y="947"/>
                </a:cxn>
                <a:cxn ang="0">
                  <a:pos x="1" y="947"/>
                </a:cxn>
                <a:cxn ang="0">
                  <a:pos x="6" y="947"/>
                </a:cxn>
                <a:cxn ang="0">
                  <a:pos x="13" y="946"/>
                </a:cxn>
                <a:cxn ang="0">
                  <a:pos x="22" y="945"/>
                </a:cxn>
                <a:cxn ang="0">
                  <a:pos x="33" y="943"/>
                </a:cxn>
                <a:cxn ang="0">
                  <a:pos x="47" y="941"/>
                </a:cxn>
                <a:cxn ang="0">
                  <a:pos x="62" y="938"/>
                </a:cxn>
                <a:cxn ang="0">
                  <a:pos x="78" y="934"/>
                </a:cxn>
                <a:cxn ang="0">
                  <a:pos x="96" y="928"/>
                </a:cxn>
                <a:cxn ang="0">
                  <a:pos x="115" y="922"/>
                </a:cxn>
                <a:cxn ang="0">
                  <a:pos x="135" y="915"/>
                </a:cxn>
                <a:cxn ang="0">
                  <a:pos x="155" y="906"/>
                </a:cxn>
                <a:cxn ang="0">
                  <a:pos x="176" y="896"/>
                </a:cxn>
                <a:cxn ang="0">
                  <a:pos x="197" y="884"/>
                </a:cxn>
                <a:cxn ang="0">
                  <a:pos x="217" y="871"/>
                </a:cxn>
                <a:cxn ang="0">
                  <a:pos x="238" y="856"/>
                </a:cxn>
                <a:cxn ang="0">
                  <a:pos x="238" y="22"/>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w="9525">
              <a:noFill/>
              <a:round/>
              <a:headEnd/>
              <a:tailEnd/>
            </a:ln>
          </p:spPr>
          <p:txBody>
            <a:bodyPr/>
            <a:lstStyle/>
            <a:p>
              <a:endParaRPr lang="en-US"/>
            </a:p>
          </p:txBody>
        </p:sp>
        <p:sp>
          <p:nvSpPr>
            <p:cNvPr id="312796" name="Freeform 476"/>
            <p:cNvSpPr>
              <a:spLocks/>
            </p:cNvSpPr>
            <p:nvPr/>
          </p:nvSpPr>
          <p:spPr bwMode="auto">
            <a:xfrm>
              <a:off x="3927" y="3288"/>
              <a:ext cx="23" cy="89"/>
            </a:xfrm>
            <a:custGeom>
              <a:avLst/>
              <a:gdLst/>
              <a:ahLst/>
              <a:cxnLst>
                <a:cxn ang="0">
                  <a:pos x="203" y="18"/>
                </a:cxn>
                <a:cxn ang="0">
                  <a:pos x="202" y="17"/>
                </a:cxn>
                <a:cxn ang="0">
                  <a:pos x="199" y="16"/>
                </a:cxn>
                <a:cxn ang="0">
                  <a:pos x="193" y="14"/>
                </a:cxn>
                <a:cxn ang="0">
                  <a:pos x="186" y="11"/>
                </a:cxn>
                <a:cxn ang="0">
                  <a:pos x="177" y="8"/>
                </a:cxn>
                <a:cxn ang="0">
                  <a:pos x="166" y="5"/>
                </a:cxn>
                <a:cxn ang="0">
                  <a:pos x="153" y="3"/>
                </a:cxn>
                <a:cxn ang="0">
                  <a:pos x="140" y="1"/>
                </a:cxn>
                <a:cxn ang="0">
                  <a:pos x="125" y="0"/>
                </a:cxn>
                <a:cxn ang="0">
                  <a:pos x="109" y="0"/>
                </a:cxn>
                <a:cxn ang="0">
                  <a:pos x="92" y="1"/>
                </a:cxn>
                <a:cxn ang="0">
                  <a:pos x="74" y="4"/>
                </a:cxn>
                <a:cxn ang="0">
                  <a:pos x="57" y="9"/>
                </a:cxn>
                <a:cxn ang="0">
                  <a:pos x="37" y="16"/>
                </a:cxn>
                <a:cxn ang="0">
                  <a:pos x="19" y="26"/>
                </a:cxn>
                <a:cxn ang="0">
                  <a:pos x="0" y="38"/>
                </a:cxn>
                <a:cxn ang="0">
                  <a:pos x="0" y="799"/>
                </a:cxn>
                <a:cxn ang="0">
                  <a:pos x="1" y="799"/>
                </a:cxn>
                <a:cxn ang="0">
                  <a:pos x="5" y="799"/>
                </a:cxn>
                <a:cxn ang="0">
                  <a:pos x="11" y="798"/>
                </a:cxn>
                <a:cxn ang="0">
                  <a:pos x="19" y="797"/>
                </a:cxn>
                <a:cxn ang="0">
                  <a:pos x="28" y="796"/>
                </a:cxn>
                <a:cxn ang="0">
                  <a:pos x="41" y="794"/>
                </a:cxn>
                <a:cxn ang="0">
                  <a:pos x="53" y="791"/>
                </a:cxn>
                <a:cxn ang="0">
                  <a:pos x="67" y="786"/>
                </a:cxn>
                <a:cxn ang="0">
                  <a:pos x="82" y="782"/>
                </a:cxn>
                <a:cxn ang="0">
                  <a:pos x="99" y="777"/>
                </a:cxn>
                <a:cxn ang="0">
                  <a:pos x="116" y="771"/>
                </a:cxn>
                <a:cxn ang="0">
                  <a:pos x="133" y="763"/>
                </a:cxn>
                <a:cxn ang="0">
                  <a:pos x="150" y="755"/>
                </a:cxn>
                <a:cxn ang="0">
                  <a:pos x="169" y="745"/>
                </a:cxn>
                <a:cxn ang="0">
                  <a:pos x="186" y="733"/>
                </a:cxn>
                <a:cxn ang="0">
                  <a:pos x="203" y="720"/>
                </a:cxn>
                <a:cxn ang="0">
                  <a:pos x="203" y="18"/>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w="9525">
              <a:noFill/>
              <a:round/>
              <a:headEnd/>
              <a:tailEnd/>
            </a:ln>
          </p:spPr>
          <p:txBody>
            <a:bodyPr/>
            <a:lstStyle/>
            <a:p>
              <a:endParaRPr lang="en-US"/>
            </a:p>
          </p:txBody>
        </p:sp>
        <p:sp>
          <p:nvSpPr>
            <p:cNvPr id="312797" name="Freeform 477"/>
            <p:cNvSpPr>
              <a:spLocks/>
            </p:cNvSpPr>
            <p:nvPr/>
          </p:nvSpPr>
          <p:spPr bwMode="auto">
            <a:xfrm>
              <a:off x="3928" y="3289"/>
              <a:ext cx="19" cy="72"/>
            </a:xfrm>
            <a:custGeom>
              <a:avLst/>
              <a:gdLst/>
              <a:ahLst/>
              <a:cxnLst>
                <a:cxn ang="0">
                  <a:pos x="171" y="15"/>
                </a:cxn>
                <a:cxn ang="0">
                  <a:pos x="170" y="15"/>
                </a:cxn>
                <a:cxn ang="0">
                  <a:pos x="167" y="13"/>
                </a:cxn>
                <a:cxn ang="0">
                  <a:pos x="163" y="11"/>
                </a:cxn>
                <a:cxn ang="0">
                  <a:pos x="157" y="9"/>
                </a:cxn>
                <a:cxn ang="0">
                  <a:pos x="149" y="7"/>
                </a:cxn>
                <a:cxn ang="0">
                  <a:pos x="139" y="4"/>
                </a:cxn>
                <a:cxn ang="0">
                  <a:pos x="129" y="2"/>
                </a:cxn>
                <a:cxn ang="0">
                  <a:pos x="118" y="0"/>
                </a:cxn>
                <a:cxn ang="0">
                  <a:pos x="105" y="0"/>
                </a:cxn>
                <a:cxn ang="0">
                  <a:pos x="92" y="0"/>
                </a:cxn>
                <a:cxn ang="0">
                  <a:pos x="77" y="1"/>
                </a:cxn>
                <a:cxn ang="0">
                  <a:pos x="63" y="3"/>
                </a:cxn>
                <a:cxn ang="0">
                  <a:pos x="48" y="7"/>
                </a:cxn>
                <a:cxn ang="0">
                  <a:pos x="31" y="13"/>
                </a:cxn>
                <a:cxn ang="0">
                  <a:pos x="16" y="22"/>
                </a:cxn>
                <a:cxn ang="0">
                  <a:pos x="0" y="32"/>
                </a:cxn>
                <a:cxn ang="0">
                  <a:pos x="0" y="650"/>
                </a:cxn>
                <a:cxn ang="0">
                  <a:pos x="1" y="650"/>
                </a:cxn>
                <a:cxn ang="0">
                  <a:pos x="4" y="650"/>
                </a:cxn>
                <a:cxn ang="0">
                  <a:pos x="9" y="649"/>
                </a:cxn>
                <a:cxn ang="0">
                  <a:pos x="16" y="648"/>
                </a:cxn>
                <a:cxn ang="0">
                  <a:pos x="24" y="647"/>
                </a:cxn>
                <a:cxn ang="0">
                  <a:pos x="34" y="645"/>
                </a:cxn>
                <a:cxn ang="0">
                  <a:pos x="45" y="642"/>
                </a:cxn>
                <a:cxn ang="0">
                  <a:pos x="57" y="640"/>
                </a:cxn>
                <a:cxn ang="0">
                  <a:pos x="69" y="636"/>
                </a:cxn>
                <a:cxn ang="0">
                  <a:pos x="82" y="632"/>
                </a:cxn>
                <a:cxn ang="0">
                  <a:pos x="97" y="627"/>
                </a:cxn>
                <a:cxn ang="0">
                  <a:pos x="112" y="621"/>
                </a:cxn>
                <a:cxn ang="0">
                  <a:pos x="126" y="614"/>
                </a:cxn>
                <a:cxn ang="0">
                  <a:pos x="141" y="606"/>
                </a:cxn>
                <a:cxn ang="0">
                  <a:pos x="157" y="595"/>
                </a:cxn>
                <a:cxn ang="0">
                  <a:pos x="171" y="585"/>
                </a:cxn>
                <a:cxn ang="0">
                  <a:pos x="171" y="15"/>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w="9525">
              <a:noFill/>
              <a:round/>
              <a:headEnd/>
              <a:tailEnd/>
            </a:ln>
          </p:spPr>
          <p:txBody>
            <a:bodyPr/>
            <a:lstStyle/>
            <a:p>
              <a:endParaRPr lang="en-US"/>
            </a:p>
          </p:txBody>
        </p:sp>
        <p:sp>
          <p:nvSpPr>
            <p:cNvPr id="312798" name="Freeform 478"/>
            <p:cNvSpPr>
              <a:spLocks/>
            </p:cNvSpPr>
            <p:nvPr/>
          </p:nvSpPr>
          <p:spPr bwMode="auto">
            <a:xfrm>
              <a:off x="3929" y="3289"/>
              <a:ext cx="15" cy="56"/>
            </a:xfrm>
            <a:custGeom>
              <a:avLst/>
              <a:gdLst/>
              <a:ahLst/>
              <a:cxnLst>
                <a:cxn ang="0">
                  <a:pos x="138" y="14"/>
                </a:cxn>
                <a:cxn ang="0">
                  <a:pos x="135" y="13"/>
                </a:cxn>
                <a:cxn ang="0">
                  <a:pos x="126" y="8"/>
                </a:cxn>
                <a:cxn ang="0">
                  <a:pos x="113" y="4"/>
                </a:cxn>
                <a:cxn ang="0">
                  <a:pos x="96" y="1"/>
                </a:cxn>
                <a:cxn ang="0">
                  <a:pos x="74" y="0"/>
                </a:cxn>
                <a:cxn ang="0">
                  <a:pos x="51" y="3"/>
                </a:cxn>
                <a:cxn ang="0">
                  <a:pos x="25" y="12"/>
                </a:cxn>
                <a:cxn ang="0">
                  <a:pos x="0" y="26"/>
                </a:cxn>
                <a:cxn ang="0">
                  <a:pos x="0" y="502"/>
                </a:cxn>
                <a:cxn ang="0">
                  <a:pos x="3" y="502"/>
                </a:cxn>
                <a:cxn ang="0">
                  <a:pos x="13" y="501"/>
                </a:cxn>
                <a:cxn ang="0">
                  <a:pos x="28" y="499"/>
                </a:cxn>
                <a:cxn ang="0">
                  <a:pos x="46" y="494"/>
                </a:cxn>
                <a:cxn ang="0">
                  <a:pos x="67" y="488"/>
                </a:cxn>
                <a:cxn ang="0">
                  <a:pos x="91" y="479"/>
                </a:cxn>
                <a:cxn ang="0">
                  <a:pos x="114" y="467"/>
                </a:cxn>
                <a:cxn ang="0">
                  <a:pos x="138" y="450"/>
                </a:cxn>
                <a:cxn ang="0">
                  <a:pos x="138" y="14"/>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w="9525">
              <a:noFill/>
              <a:round/>
              <a:headEnd/>
              <a:tailEnd/>
            </a:ln>
          </p:spPr>
          <p:txBody>
            <a:bodyPr/>
            <a:lstStyle/>
            <a:p>
              <a:endParaRPr lang="en-US"/>
            </a:p>
          </p:txBody>
        </p:sp>
        <p:sp>
          <p:nvSpPr>
            <p:cNvPr id="312799" name="Freeform 479"/>
            <p:cNvSpPr>
              <a:spLocks/>
            </p:cNvSpPr>
            <p:nvPr/>
          </p:nvSpPr>
          <p:spPr bwMode="auto">
            <a:xfrm>
              <a:off x="3929" y="3290"/>
              <a:ext cx="12" cy="40"/>
            </a:xfrm>
            <a:custGeom>
              <a:avLst/>
              <a:gdLst/>
              <a:ahLst/>
              <a:cxnLst>
                <a:cxn ang="0">
                  <a:pos x="104" y="10"/>
                </a:cxn>
                <a:cxn ang="0">
                  <a:pos x="102" y="9"/>
                </a:cxn>
                <a:cxn ang="0">
                  <a:pos x="95" y="6"/>
                </a:cxn>
                <a:cxn ang="0">
                  <a:pos x="85" y="3"/>
                </a:cxn>
                <a:cxn ang="0">
                  <a:pos x="71" y="0"/>
                </a:cxn>
                <a:cxn ang="0">
                  <a:pos x="56" y="0"/>
                </a:cxn>
                <a:cxn ang="0">
                  <a:pos x="38" y="3"/>
                </a:cxn>
                <a:cxn ang="0">
                  <a:pos x="19" y="9"/>
                </a:cxn>
                <a:cxn ang="0">
                  <a:pos x="0" y="20"/>
                </a:cxn>
                <a:cxn ang="0">
                  <a:pos x="0" y="353"/>
                </a:cxn>
                <a:cxn ang="0">
                  <a:pos x="2" y="353"/>
                </a:cxn>
                <a:cxn ang="0">
                  <a:pos x="9" y="352"/>
                </a:cxn>
                <a:cxn ang="0">
                  <a:pos x="21" y="350"/>
                </a:cxn>
                <a:cxn ang="0">
                  <a:pos x="35" y="347"/>
                </a:cxn>
                <a:cxn ang="0">
                  <a:pos x="51" y="343"/>
                </a:cxn>
                <a:cxn ang="0">
                  <a:pos x="68" y="336"/>
                </a:cxn>
                <a:cxn ang="0">
                  <a:pos x="86" y="326"/>
                </a:cxn>
                <a:cxn ang="0">
                  <a:pos x="104" y="313"/>
                </a:cxn>
                <a:cxn ang="0">
                  <a:pos x="104" y="10"/>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w="9525">
              <a:noFill/>
              <a:round/>
              <a:headEnd/>
              <a:tailEnd/>
            </a:ln>
          </p:spPr>
          <p:txBody>
            <a:bodyPr/>
            <a:lstStyle/>
            <a:p>
              <a:endParaRPr lang="en-US"/>
            </a:p>
          </p:txBody>
        </p:sp>
        <p:sp>
          <p:nvSpPr>
            <p:cNvPr id="312800" name="Freeform 480"/>
            <p:cNvSpPr>
              <a:spLocks/>
            </p:cNvSpPr>
            <p:nvPr/>
          </p:nvSpPr>
          <p:spPr bwMode="auto">
            <a:xfrm>
              <a:off x="3930" y="3291"/>
              <a:ext cx="8" cy="23"/>
            </a:xfrm>
            <a:custGeom>
              <a:avLst/>
              <a:gdLst/>
              <a:ahLst/>
              <a:cxnLst>
                <a:cxn ang="0">
                  <a:pos x="72" y="6"/>
                </a:cxn>
                <a:cxn ang="0">
                  <a:pos x="69" y="5"/>
                </a:cxn>
                <a:cxn ang="0">
                  <a:pos x="65" y="4"/>
                </a:cxn>
                <a:cxn ang="0">
                  <a:pos x="58" y="2"/>
                </a:cxn>
                <a:cxn ang="0">
                  <a:pos x="49" y="0"/>
                </a:cxn>
                <a:cxn ang="0">
                  <a:pos x="39" y="0"/>
                </a:cxn>
                <a:cxn ang="0">
                  <a:pos x="27" y="1"/>
                </a:cxn>
                <a:cxn ang="0">
                  <a:pos x="13" y="6"/>
                </a:cxn>
                <a:cxn ang="0">
                  <a:pos x="0" y="13"/>
                </a:cxn>
                <a:cxn ang="0">
                  <a:pos x="0" y="204"/>
                </a:cxn>
                <a:cxn ang="0">
                  <a:pos x="2" y="204"/>
                </a:cxn>
                <a:cxn ang="0">
                  <a:pos x="6" y="203"/>
                </a:cxn>
                <a:cxn ang="0">
                  <a:pos x="15" y="202"/>
                </a:cxn>
                <a:cxn ang="0">
                  <a:pos x="24" y="200"/>
                </a:cxn>
                <a:cxn ang="0">
                  <a:pos x="35" y="197"/>
                </a:cxn>
                <a:cxn ang="0">
                  <a:pos x="47" y="192"/>
                </a:cxn>
                <a:cxn ang="0">
                  <a:pos x="59" y="185"/>
                </a:cxn>
                <a:cxn ang="0">
                  <a:pos x="72" y="177"/>
                </a:cxn>
                <a:cxn ang="0">
                  <a:pos x="72" y="6"/>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w="9525">
              <a:noFill/>
              <a:round/>
              <a:headEnd/>
              <a:tailEnd/>
            </a:ln>
          </p:spPr>
          <p:txBody>
            <a:bodyPr/>
            <a:lstStyle/>
            <a:p>
              <a:endParaRPr lang="en-US"/>
            </a:p>
          </p:txBody>
        </p:sp>
        <p:sp>
          <p:nvSpPr>
            <p:cNvPr id="312801" name="Freeform 481"/>
            <p:cNvSpPr>
              <a:spLocks/>
            </p:cNvSpPr>
            <p:nvPr/>
          </p:nvSpPr>
          <p:spPr bwMode="auto">
            <a:xfrm>
              <a:off x="4025" y="3357"/>
              <a:ext cx="12" cy="11"/>
            </a:xfrm>
            <a:custGeom>
              <a:avLst/>
              <a:gdLst/>
              <a:ahLst/>
              <a:cxnLst>
                <a:cxn ang="0">
                  <a:pos x="52" y="104"/>
                </a:cxn>
                <a:cxn ang="0">
                  <a:pos x="62" y="103"/>
                </a:cxn>
                <a:cxn ang="0">
                  <a:pos x="73" y="100"/>
                </a:cxn>
                <a:cxn ang="0">
                  <a:pos x="81" y="95"/>
                </a:cxn>
                <a:cxn ang="0">
                  <a:pos x="89" y="89"/>
                </a:cxn>
                <a:cxn ang="0">
                  <a:pos x="95" y="81"/>
                </a:cxn>
                <a:cxn ang="0">
                  <a:pos x="100" y="72"/>
                </a:cxn>
                <a:cxn ang="0">
                  <a:pos x="103" y="62"/>
                </a:cxn>
                <a:cxn ang="0">
                  <a:pos x="104" y="52"/>
                </a:cxn>
                <a:cxn ang="0">
                  <a:pos x="103" y="41"/>
                </a:cxn>
                <a:cxn ang="0">
                  <a:pos x="100" y="31"/>
                </a:cxn>
                <a:cxn ang="0">
                  <a:pos x="95" y="22"/>
                </a:cxn>
                <a:cxn ang="0">
                  <a:pos x="89" y="15"/>
                </a:cxn>
                <a:cxn ang="0">
                  <a:pos x="81" y="8"/>
                </a:cxn>
                <a:cxn ang="0">
                  <a:pos x="73" y="4"/>
                </a:cxn>
                <a:cxn ang="0">
                  <a:pos x="62" y="1"/>
                </a:cxn>
                <a:cxn ang="0">
                  <a:pos x="52" y="0"/>
                </a:cxn>
                <a:cxn ang="0">
                  <a:pos x="42" y="1"/>
                </a:cxn>
                <a:cxn ang="0">
                  <a:pos x="32" y="4"/>
                </a:cxn>
                <a:cxn ang="0">
                  <a:pos x="24" y="8"/>
                </a:cxn>
                <a:cxn ang="0">
                  <a:pos x="16" y="15"/>
                </a:cxn>
                <a:cxn ang="0">
                  <a:pos x="9" y="22"/>
                </a:cxn>
                <a:cxn ang="0">
                  <a:pos x="4" y="31"/>
                </a:cxn>
                <a:cxn ang="0">
                  <a:pos x="1" y="41"/>
                </a:cxn>
                <a:cxn ang="0">
                  <a:pos x="0" y="52"/>
                </a:cxn>
                <a:cxn ang="0">
                  <a:pos x="1" y="62"/>
                </a:cxn>
                <a:cxn ang="0">
                  <a:pos x="4" y="72"/>
                </a:cxn>
                <a:cxn ang="0">
                  <a:pos x="9" y="81"/>
                </a:cxn>
                <a:cxn ang="0">
                  <a:pos x="16" y="89"/>
                </a:cxn>
                <a:cxn ang="0">
                  <a:pos x="24" y="95"/>
                </a:cxn>
                <a:cxn ang="0">
                  <a:pos x="32" y="100"/>
                </a:cxn>
                <a:cxn ang="0">
                  <a:pos x="42" y="103"/>
                </a:cxn>
                <a:cxn ang="0">
                  <a:pos x="52" y="104"/>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w="9525">
              <a:noFill/>
              <a:round/>
              <a:headEnd/>
              <a:tailEnd/>
            </a:ln>
          </p:spPr>
          <p:txBody>
            <a:bodyPr/>
            <a:lstStyle/>
            <a:p>
              <a:endParaRPr lang="en-US"/>
            </a:p>
          </p:txBody>
        </p:sp>
        <p:sp>
          <p:nvSpPr>
            <p:cNvPr id="312802" name="Freeform 482"/>
            <p:cNvSpPr>
              <a:spLocks/>
            </p:cNvSpPr>
            <p:nvPr/>
          </p:nvSpPr>
          <p:spPr bwMode="auto">
            <a:xfrm>
              <a:off x="3990" y="3357"/>
              <a:ext cx="6" cy="6"/>
            </a:xfrm>
            <a:custGeom>
              <a:avLst/>
              <a:gdLst/>
              <a:ahLst/>
              <a:cxnLst>
                <a:cxn ang="0">
                  <a:pos x="25" y="52"/>
                </a:cxn>
                <a:cxn ang="0">
                  <a:pos x="35" y="50"/>
                </a:cxn>
                <a:cxn ang="0">
                  <a:pos x="44" y="44"/>
                </a:cxn>
                <a:cxn ang="0">
                  <a:pos x="50" y="36"/>
                </a:cxn>
                <a:cxn ang="0">
                  <a:pos x="52" y="25"/>
                </a:cxn>
                <a:cxn ang="0">
                  <a:pos x="50" y="15"/>
                </a:cxn>
                <a:cxn ang="0">
                  <a:pos x="44" y="7"/>
                </a:cxn>
                <a:cxn ang="0">
                  <a:pos x="35" y="2"/>
                </a:cxn>
                <a:cxn ang="0">
                  <a:pos x="25" y="0"/>
                </a:cxn>
                <a:cxn ang="0">
                  <a:pos x="15" y="2"/>
                </a:cxn>
                <a:cxn ang="0">
                  <a:pos x="7" y="7"/>
                </a:cxn>
                <a:cxn ang="0">
                  <a:pos x="2" y="15"/>
                </a:cxn>
                <a:cxn ang="0">
                  <a:pos x="0" y="25"/>
                </a:cxn>
                <a:cxn ang="0">
                  <a:pos x="2" y="36"/>
                </a:cxn>
                <a:cxn ang="0">
                  <a:pos x="7" y="44"/>
                </a:cxn>
                <a:cxn ang="0">
                  <a:pos x="15" y="50"/>
                </a:cxn>
                <a:cxn ang="0">
                  <a:pos x="25" y="52"/>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w="9525">
              <a:noFill/>
              <a:round/>
              <a:headEnd/>
              <a:tailEnd/>
            </a:ln>
          </p:spPr>
          <p:txBody>
            <a:bodyPr/>
            <a:lstStyle/>
            <a:p>
              <a:endParaRPr lang="en-US"/>
            </a:p>
          </p:txBody>
        </p:sp>
        <p:sp>
          <p:nvSpPr>
            <p:cNvPr id="312803" name="Freeform 483"/>
            <p:cNvSpPr>
              <a:spLocks/>
            </p:cNvSpPr>
            <p:nvPr/>
          </p:nvSpPr>
          <p:spPr bwMode="auto">
            <a:xfrm>
              <a:off x="4000" y="3357"/>
              <a:ext cx="5" cy="6"/>
            </a:xfrm>
            <a:custGeom>
              <a:avLst/>
              <a:gdLst/>
              <a:ahLst/>
              <a:cxnLst>
                <a:cxn ang="0">
                  <a:pos x="27" y="52"/>
                </a:cxn>
                <a:cxn ang="0">
                  <a:pos x="37" y="50"/>
                </a:cxn>
                <a:cxn ang="0">
                  <a:pos x="45" y="45"/>
                </a:cxn>
                <a:cxn ang="0">
                  <a:pos x="50" y="37"/>
                </a:cxn>
                <a:cxn ang="0">
                  <a:pos x="52" y="26"/>
                </a:cxn>
                <a:cxn ang="0">
                  <a:pos x="50" y="16"/>
                </a:cxn>
                <a:cxn ang="0">
                  <a:pos x="45" y="8"/>
                </a:cxn>
                <a:cxn ang="0">
                  <a:pos x="37" y="2"/>
                </a:cxn>
                <a:cxn ang="0">
                  <a:pos x="27" y="0"/>
                </a:cxn>
                <a:cxn ang="0">
                  <a:pos x="17" y="2"/>
                </a:cxn>
                <a:cxn ang="0">
                  <a:pos x="8" y="8"/>
                </a:cxn>
                <a:cxn ang="0">
                  <a:pos x="2" y="16"/>
                </a:cxn>
                <a:cxn ang="0">
                  <a:pos x="0" y="26"/>
                </a:cxn>
                <a:cxn ang="0">
                  <a:pos x="2" y="37"/>
                </a:cxn>
                <a:cxn ang="0">
                  <a:pos x="8" y="45"/>
                </a:cxn>
                <a:cxn ang="0">
                  <a:pos x="17" y="50"/>
                </a:cxn>
                <a:cxn ang="0">
                  <a:pos x="27" y="52"/>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w="9525">
              <a:noFill/>
              <a:round/>
              <a:headEnd/>
              <a:tailEnd/>
            </a:ln>
          </p:spPr>
          <p:txBody>
            <a:bodyPr/>
            <a:lstStyle/>
            <a:p>
              <a:endParaRPr lang="en-US"/>
            </a:p>
          </p:txBody>
        </p:sp>
        <p:sp>
          <p:nvSpPr>
            <p:cNvPr id="312804" name="Freeform 484"/>
            <p:cNvSpPr>
              <a:spLocks/>
            </p:cNvSpPr>
            <p:nvPr/>
          </p:nvSpPr>
          <p:spPr bwMode="auto">
            <a:xfrm>
              <a:off x="3961" y="3278"/>
              <a:ext cx="16" cy="79"/>
            </a:xfrm>
            <a:custGeom>
              <a:avLst/>
              <a:gdLst/>
              <a:ahLst/>
              <a:cxnLst>
                <a:cxn ang="0">
                  <a:pos x="46" y="14"/>
                </a:cxn>
                <a:cxn ang="0">
                  <a:pos x="42" y="29"/>
                </a:cxn>
                <a:cxn ang="0">
                  <a:pos x="32" y="68"/>
                </a:cxn>
                <a:cxn ang="0">
                  <a:pos x="18" y="132"/>
                </a:cxn>
                <a:cxn ang="0">
                  <a:pos x="7" y="217"/>
                </a:cxn>
                <a:cxn ang="0">
                  <a:pos x="0" y="319"/>
                </a:cxn>
                <a:cxn ang="0">
                  <a:pos x="1" y="438"/>
                </a:cxn>
                <a:cxn ang="0">
                  <a:pos x="13" y="570"/>
                </a:cxn>
                <a:cxn ang="0">
                  <a:pos x="41" y="712"/>
                </a:cxn>
                <a:cxn ang="0">
                  <a:pos x="143" y="707"/>
                </a:cxn>
                <a:cxn ang="0">
                  <a:pos x="139" y="685"/>
                </a:cxn>
                <a:cxn ang="0">
                  <a:pos x="128" y="628"/>
                </a:cxn>
                <a:cxn ang="0">
                  <a:pos x="116" y="543"/>
                </a:cxn>
                <a:cxn ang="0">
                  <a:pos x="105" y="439"/>
                </a:cxn>
                <a:cxn ang="0">
                  <a:pos x="99" y="324"/>
                </a:cxn>
                <a:cxn ang="0">
                  <a:pos x="102" y="209"/>
                </a:cxn>
                <a:cxn ang="0">
                  <a:pos x="117" y="100"/>
                </a:cxn>
                <a:cxn ang="0">
                  <a:pos x="148" y="8"/>
                </a:cxn>
                <a:cxn ang="0">
                  <a:pos x="148" y="7"/>
                </a:cxn>
                <a:cxn ang="0">
                  <a:pos x="148" y="5"/>
                </a:cxn>
                <a:cxn ang="0">
                  <a:pos x="146" y="3"/>
                </a:cxn>
                <a:cxn ang="0">
                  <a:pos x="140" y="0"/>
                </a:cxn>
                <a:cxn ang="0">
                  <a:pos x="127" y="0"/>
                </a:cxn>
                <a:cxn ang="0">
                  <a:pos x="109" y="1"/>
                </a:cxn>
                <a:cxn ang="0">
                  <a:pos x="83" y="6"/>
                </a:cxn>
                <a:cxn ang="0">
                  <a:pos x="46" y="14"/>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w="9525">
              <a:noFill/>
              <a:round/>
              <a:headEnd/>
              <a:tailEnd/>
            </a:ln>
          </p:spPr>
          <p:txBody>
            <a:bodyPr/>
            <a:lstStyle/>
            <a:p>
              <a:endParaRPr lang="en-US"/>
            </a:p>
          </p:txBody>
        </p:sp>
        <p:sp>
          <p:nvSpPr>
            <p:cNvPr id="312805" name="Freeform 485"/>
            <p:cNvSpPr>
              <a:spLocks/>
            </p:cNvSpPr>
            <p:nvPr/>
          </p:nvSpPr>
          <p:spPr bwMode="auto">
            <a:xfrm>
              <a:off x="4045" y="3268"/>
              <a:ext cx="23" cy="88"/>
            </a:xfrm>
            <a:custGeom>
              <a:avLst/>
              <a:gdLst/>
              <a:ahLst/>
              <a:cxnLst>
                <a:cxn ang="0">
                  <a:pos x="201" y="5"/>
                </a:cxn>
                <a:cxn ang="0">
                  <a:pos x="196" y="10"/>
                </a:cxn>
                <a:cxn ang="0">
                  <a:pos x="183" y="31"/>
                </a:cxn>
                <a:cxn ang="0">
                  <a:pos x="165" y="73"/>
                </a:cxn>
                <a:cxn ang="0">
                  <a:pos x="148" y="140"/>
                </a:cxn>
                <a:cxn ang="0">
                  <a:pos x="134" y="240"/>
                </a:cxn>
                <a:cxn ang="0">
                  <a:pos x="127" y="379"/>
                </a:cxn>
                <a:cxn ang="0">
                  <a:pos x="131" y="561"/>
                </a:cxn>
                <a:cxn ang="0">
                  <a:pos x="150" y="795"/>
                </a:cxn>
                <a:cxn ang="0">
                  <a:pos x="37" y="795"/>
                </a:cxn>
                <a:cxn ang="0">
                  <a:pos x="33" y="771"/>
                </a:cxn>
                <a:cxn ang="0">
                  <a:pos x="24" y="707"/>
                </a:cxn>
                <a:cxn ang="0">
                  <a:pos x="13" y="611"/>
                </a:cxn>
                <a:cxn ang="0">
                  <a:pos x="3" y="493"/>
                </a:cxn>
                <a:cxn ang="0">
                  <a:pos x="0" y="363"/>
                </a:cxn>
                <a:cxn ang="0">
                  <a:pos x="7" y="231"/>
                </a:cxn>
                <a:cxn ang="0">
                  <a:pos x="28" y="107"/>
                </a:cxn>
                <a:cxn ang="0">
                  <a:pos x="66" y="0"/>
                </a:cxn>
                <a:cxn ang="0">
                  <a:pos x="201" y="5"/>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w="9525">
              <a:noFill/>
              <a:round/>
              <a:headEnd/>
              <a:tailEnd/>
            </a:ln>
          </p:spPr>
          <p:txBody>
            <a:bodyPr/>
            <a:lstStyle/>
            <a:p>
              <a:endParaRPr lang="en-US"/>
            </a:p>
          </p:txBody>
        </p:sp>
        <p:sp>
          <p:nvSpPr>
            <p:cNvPr id="312806" name="Freeform 486"/>
            <p:cNvSpPr>
              <a:spLocks/>
            </p:cNvSpPr>
            <p:nvPr/>
          </p:nvSpPr>
          <p:spPr bwMode="auto">
            <a:xfrm>
              <a:off x="3961" y="3282"/>
              <a:ext cx="15" cy="69"/>
            </a:xfrm>
            <a:custGeom>
              <a:avLst/>
              <a:gdLst/>
              <a:ahLst/>
              <a:cxnLst>
                <a:cxn ang="0">
                  <a:pos x="41" y="12"/>
                </a:cxn>
                <a:cxn ang="0">
                  <a:pos x="37" y="24"/>
                </a:cxn>
                <a:cxn ang="0">
                  <a:pos x="29" y="59"/>
                </a:cxn>
                <a:cxn ang="0">
                  <a:pos x="18" y="115"/>
                </a:cxn>
                <a:cxn ang="0">
                  <a:pos x="6" y="189"/>
                </a:cxn>
                <a:cxn ang="0">
                  <a:pos x="0" y="279"/>
                </a:cxn>
                <a:cxn ang="0">
                  <a:pos x="1" y="382"/>
                </a:cxn>
                <a:cxn ang="0">
                  <a:pos x="11" y="497"/>
                </a:cxn>
                <a:cxn ang="0">
                  <a:pos x="36" y="622"/>
                </a:cxn>
                <a:cxn ang="0">
                  <a:pos x="124" y="617"/>
                </a:cxn>
                <a:cxn ang="0">
                  <a:pos x="120" y="598"/>
                </a:cxn>
                <a:cxn ang="0">
                  <a:pos x="112" y="548"/>
                </a:cxn>
                <a:cxn ang="0">
                  <a:pos x="101" y="473"/>
                </a:cxn>
                <a:cxn ang="0">
                  <a:pos x="92" y="382"/>
                </a:cxn>
                <a:cxn ang="0">
                  <a:pos x="87" y="282"/>
                </a:cxn>
                <a:cxn ang="0">
                  <a:pos x="89" y="182"/>
                </a:cxn>
                <a:cxn ang="0">
                  <a:pos x="102" y="87"/>
                </a:cxn>
                <a:cxn ang="0">
                  <a:pos x="129" y="7"/>
                </a:cxn>
                <a:cxn ang="0">
                  <a:pos x="129" y="6"/>
                </a:cxn>
                <a:cxn ang="0">
                  <a:pos x="129" y="4"/>
                </a:cxn>
                <a:cxn ang="0">
                  <a:pos x="127" y="2"/>
                </a:cxn>
                <a:cxn ang="0">
                  <a:pos x="122" y="0"/>
                </a:cxn>
                <a:cxn ang="0">
                  <a:pos x="112" y="0"/>
                </a:cxn>
                <a:cxn ang="0">
                  <a:pos x="96" y="1"/>
                </a:cxn>
                <a:cxn ang="0">
                  <a:pos x="72" y="5"/>
                </a:cxn>
                <a:cxn ang="0">
                  <a:pos x="41" y="12"/>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w="9525">
              <a:noFill/>
              <a:round/>
              <a:headEnd/>
              <a:tailEnd/>
            </a:ln>
          </p:spPr>
          <p:txBody>
            <a:bodyPr/>
            <a:lstStyle/>
            <a:p>
              <a:endParaRPr lang="en-US"/>
            </a:p>
          </p:txBody>
        </p:sp>
        <p:sp>
          <p:nvSpPr>
            <p:cNvPr id="312807" name="Freeform 487"/>
            <p:cNvSpPr>
              <a:spLocks/>
            </p:cNvSpPr>
            <p:nvPr/>
          </p:nvSpPr>
          <p:spPr bwMode="auto">
            <a:xfrm>
              <a:off x="3962" y="3287"/>
              <a:ext cx="12" cy="59"/>
            </a:xfrm>
            <a:custGeom>
              <a:avLst/>
              <a:gdLst/>
              <a:ahLst/>
              <a:cxnLst>
                <a:cxn ang="0">
                  <a:pos x="35" y="10"/>
                </a:cxn>
                <a:cxn ang="0">
                  <a:pos x="32" y="20"/>
                </a:cxn>
                <a:cxn ang="0">
                  <a:pos x="24" y="50"/>
                </a:cxn>
                <a:cxn ang="0">
                  <a:pos x="15" y="98"/>
                </a:cxn>
                <a:cxn ang="0">
                  <a:pos x="5" y="160"/>
                </a:cxn>
                <a:cxn ang="0">
                  <a:pos x="0" y="237"/>
                </a:cxn>
                <a:cxn ang="0">
                  <a:pos x="1" y="326"/>
                </a:cxn>
                <a:cxn ang="0">
                  <a:pos x="10" y="424"/>
                </a:cxn>
                <a:cxn ang="0">
                  <a:pos x="31" y="531"/>
                </a:cxn>
                <a:cxn ang="0">
                  <a:pos x="106" y="525"/>
                </a:cxn>
                <a:cxn ang="0">
                  <a:pos x="103" y="510"/>
                </a:cxn>
                <a:cxn ang="0">
                  <a:pos x="96" y="467"/>
                </a:cxn>
                <a:cxn ang="0">
                  <a:pos x="87" y="404"/>
                </a:cxn>
                <a:cxn ang="0">
                  <a:pos x="79" y="326"/>
                </a:cxn>
                <a:cxn ang="0">
                  <a:pos x="74" y="241"/>
                </a:cxn>
                <a:cxn ang="0">
                  <a:pos x="76" y="155"/>
                </a:cxn>
                <a:cxn ang="0">
                  <a:pos x="87" y="74"/>
                </a:cxn>
                <a:cxn ang="0">
                  <a:pos x="110" y="6"/>
                </a:cxn>
                <a:cxn ang="0">
                  <a:pos x="110" y="5"/>
                </a:cxn>
                <a:cxn ang="0">
                  <a:pos x="110" y="4"/>
                </a:cxn>
                <a:cxn ang="0">
                  <a:pos x="108" y="2"/>
                </a:cxn>
                <a:cxn ang="0">
                  <a:pos x="104" y="0"/>
                </a:cxn>
                <a:cxn ang="0">
                  <a:pos x="95" y="0"/>
                </a:cxn>
                <a:cxn ang="0">
                  <a:pos x="82" y="1"/>
                </a:cxn>
                <a:cxn ang="0">
                  <a:pos x="62" y="4"/>
                </a:cxn>
                <a:cxn ang="0">
                  <a:pos x="35" y="10"/>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w="9525">
              <a:noFill/>
              <a:round/>
              <a:headEnd/>
              <a:tailEnd/>
            </a:ln>
          </p:spPr>
          <p:txBody>
            <a:bodyPr/>
            <a:lstStyle/>
            <a:p>
              <a:endParaRPr lang="en-US"/>
            </a:p>
          </p:txBody>
        </p:sp>
        <p:sp>
          <p:nvSpPr>
            <p:cNvPr id="312808" name="Freeform 488"/>
            <p:cNvSpPr>
              <a:spLocks/>
            </p:cNvSpPr>
            <p:nvPr/>
          </p:nvSpPr>
          <p:spPr bwMode="auto">
            <a:xfrm>
              <a:off x="3963" y="3292"/>
              <a:ext cx="10" cy="48"/>
            </a:xfrm>
            <a:custGeom>
              <a:avLst/>
              <a:gdLst/>
              <a:ahLst/>
              <a:cxnLst>
                <a:cxn ang="0">
                  <a:pos x="29" y="8"/>
                </a:cxn>
                <a:cxn ang="0">
                  <a:pos x="26" y="16"/>
                </a:cxn>
                <a:cxn ang="0">
                  <a:pos x="20" y="42"/>
                </a:cxn>
                <a:cxn ang="0">
                  <a:pos x="12" y="81"/>
                </a:cxn>
                <a:cxn ang="0">
                  <a:pos x="4" y="133"/>
                </a:cxn>
                <a:cxn ang="0">
                  <a:pos x="0" y="196"/>
                </a:cxn>
                <a:cxn ang="0">
                  <a:pos x="0" y="270"/>
                </a:cxn>
                <a:cxn ang="0">
                  <a:pos x="9" y="351"/>
                </a:cxn>
                <a:cxn ang="0">
                  <a:pos x="25" y="438"/>
                </a:cxn>
                <a:cxn ang="0">
                  <a:pos x="88" y="435"/>
                </a:cxn>
                <a:cxn ang="0">
                  <a:pos x="85" y="422"/>
                </a:cxn>
                <a:cxn ang="0">
                  <a:pos x="79" y="386"/>
                </a:cxn>
                <a:cxn ang="0">
                  <a:pos x="72" y="334"/>
                </a:cxn>
                <a:cxn ang="0">
                  <a:pos x="65" y="270"/>
                </a:cxn>
                <a:cxn ang="0">
                  <a:pos x="61" y="199"/>
                </a:cxn>
                <a:cxn ang="0">
                  <a:pos x="63" y="129"/>
                </a:cxn>
                <a:cxn ang="0">
                  <a:pos x="73" y="61"/>
                </a:cxn>
                <a:cxn ang="0">
                  <a:pos x="92" y="5"/>
                </a:cxn>
                <a:cxn ang="0">
                  <a:pos x="92" y="4"/>
                </a:cxn>
                <a:cxn ang="0">
                  <a:pos x="92" y="3"/>
                </a:cxn>
                <a:cxn ang="0">
                  <a:pos x="90" y="1"/>
                </a:cxn>
                <a:cxn ang="0">
                  <a:pos x="87" y="0"/>
                </a:cxn>
                <a:cxn ang="0">
                  <a:pos x="80" y="0"/>
                </a:cxn>
                <a:cxn ang="0">
                  <a:pos x="68" y="0"/>
                </a:cxn>
                <a:cxn ang="0">
                  <a:pos x="51" y="3"/>
                </a:cxn>
                <a:cxn ang="0">
                  <a:pos x="29" y="8"/>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w="9525">
              <a:noFill/>
              <a:round/>
              <a:headEnd/>
              <a:tailEnd/>
            </a:ln>
          </p:spPr>
          <p:txBody>
            <a:bodyPr/>
            <a:lstStyle/>
            <a:p>
              <a:endParaRPr lang="en-US"/>
            </a:p>
          </p:txBody>
        </p:sp>
        <p:sp>
          <p:nvSpPr>
            <p:cNvPr id="312809" name="Freeform 489"/>
            <p:cNvSpPr>
              <a:spLocks/>
            </p:cNvSpPr>
            <p:nvPr/>
          </p:nvSpPr>
          <p:spPr bwMode="auto">
            <a:xfrm>
              <a:off x="3963" y="3296"/>
              <a:ext cx="8" cy="39"/>
            </a:xfrm>
            <a:custGeom>
              <a:avLst/>
              <a:gdLst/>
              <a:ahLst/>
              <a:cxnLst>
                <a:cxn ang="0">
                  <a:pos x="23" y="7"/>
                </a:cxn>
                <a:cxn ang="0">
                  <a:pos x="21" y="14"/>
                </a:cxn>
                <a:cxn ang="0">
                  <a:pos x="16" y="33"/>
                </a:cxn>
                <a:cxn ang="0">
                  <a:pos x="10" y="64"/>
                </a:cxn>
                <a:cxn ang="0">
                  <a:pos x="4" y="105"/>
                </a:cxn>
                <a:cxn ang="0">
                  <a:pos x="0" y="155"/>
                </a:cxn>
                <a:cxn ang="0">
                  <a:pos x="0" y="213"/>
                </a:cxn>
                <a:cxn ang="0">
                  <a:pos x="7" y="278"/>
                </a:cxn>
                <a:cxn ang="0">
                  <a:pos x="20" y="347"/>
                </a:cxn>
                <a:cxn ang="0">
                  <a:pos x="70" y="344"/>
                </a:cxn>
                <a:cxn ang="0">
                  <a:pos x="68" y="334"/>
                </a:cxn>
                <a:cxn ang="0">
                  <a:pos x="63" y="305"/>
                </a:cxn>
                <a:cxn ang="0">
                  <a:pos x="56" y="265"/>
                </a:cxn>
                <a:cxn ang="0">
                  <a:pos x="51" y="213"/>
                </a:cxn>
                <a:cxn ang="0">
                  <a:pos x="48" y="158"/>
                </a:cxn>
                <a:cxn ang="0">
                  <a:pos x="50" y="101"/>
                </a:cxn>
                <a:cxn ang="0">
                  <a:pos x="57" y="49"/>
                </a:cxn>
                <a:cxn ang="0">
                  <a:pos x="73" y="4"/>
                </a:cxn>
                <a:cxn ang="0">
                  <a:pos x="73" y="4"/>
                </a:cxn>
                <a:cxn ang="0">
                  <a:pos x="73" y="2"/>
                </a:cxn>
                <a:cxn ang="0">
                  <a:pos x="72" y="1"/>
                </a:cxn>
                <a:cxn ang="0">
                  <a:pos x="69" y="0"/>
                </a:cxn>
                <a:cxn ang="0">
                  <a:pos x="63" y="0"/>
                </a:cxn>
                <a:cxn ang="0">
                  <a:pos x="53" y="1"/>
                </a:cxn>
                <a:cxn ang="0">
                  <a:pos x="41" y="3"/>
                </a:cxn>
                <a:cxn ang="0">
                  <a:pos x="23" y="7"/>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w="9525">
              <a:noFill/>
              <a:round/>
              <a:headEnd/>
              <a:tailEnd/>
            </a:ln>
          </p:spPr>
          <p:txBody>
            <a:bodyPr/>
            <a:lstStyle/>
            <a:p>
              <a:endParaRPr lang="en-US"/>
            </a:p>
          </p:txBody>
        </p:sp>
        <p:sp>
          <p:nvSpPr>
            <p:cNvPr id="312810" name="Freeform 490"/>
            <p:cNvSpPr>
              <a:spLocks/>
            </p:cNvSpPr>
            <p:nvPr/>
          </p:nvSpPr>
          <p:spPr bwMode="auto">
            <a:xfrm>
              <a:off x="3964" y="3301"/>
              <a:ext cx="6" cy="28"/>
            </a:xfrm>
            <a:custGeom>
              <a:avLst/>
              <a:gdLst/>
              <a:ahLst/>
              <a:cxnLst>
                <a:cxn ang="0">
                  <a:pos x="16" y="5"/>
                </a:cxn>
                <a:cxn ang="0">
                  <a:pos x="15" y="10"/>
                </a:cxn>
                <a:cxn ang="0">
                  <a:pos x="11" y="24"/>
                </a:cxn>
                <a:cxn ang="0">
                  <a:pos x="6" y="47"/>
                </a:cxn>
                <a:cxn ang="0">
                  <a:pos x="2" y="77"/>
                </a:cxn>
                <a:cxn ang="0">
                  <a:pos x="0" y="115"/>
                </a:cxn>
                <a:cxn ang="0">
                  <a:pos x="0" y="157"/>
                </a:cxn>
                <a:cxn ang="0">
                  <a:pos x="4" y="205"/>
                </a:cxn>
                <a:cxn ang="0">
                  <a:pos x="14" y="256"/>
                </a:cxn>
                <a:cxn ang="0">
                  <a:pos x="50" y="254"/>
                </a:cxn>
                <a:cxn ang="0">
                  <a:pos x="49" y="247"/>
                </a:cxn>
                <a:cxn ang="0">
                  <a:pos x="45" y="226"/>
                </a:cxn>
                <a:cxn ang="0">
                  <a:pos x="41" y="195"/>
                </a:cxn>
                <a:cxn ang="0">
                  <a:pos x="37" y="157"/>
                </a:cxn>
                <a:cxn ang="0">
                  <a:pos x="35" y="116"/>
                </a:cxn>
                <a:cxn ang="0">
                  <a:pos x="36" y="74"/>
                </a:cxn>
                <a:cxn ang="0">
                  <a:pos x="41" y="35"/>
                </a:cxn>
                <a:cxn ang="0">
                  <a:pos x="52" y="3"/>
                </a:cxn>
                <a:cxn ang="0">
                  <a:pos x="52" y="3"/>
                </a:cxn>
                <a:cxn ang="0">
                  <a:pos x="52" y="2"/>
                </a:cxn>
                <a:cxn ang="0">
                  <a:pos x="51" y="1"/>
                </a:cxn>
                <a:cxn ang="0">
                  <a:pos x="49" y="0"/>
                </a:cxn>
                <a:cxn ang="0">
                  <a:pos x="45" y="0"/>
                </a:cxn>
                <a:cxn ang="0">
                  <a:pos x="39" y="0"/>
                </a:cxn>
                <a:cxn ang="0">
                  <a:pos x="29" y="2"/>
                </a:cxn>
                <a:cxn ang="0">
                  <a:pos x="16" y="5"/>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w="9525">
              <a:noFill/>
              <a:round/>
              <a:headEnd/>
              <a:tailEnd/>
            </a:ln>
          </p:spPr>
          <p:txBody>
            <a:bodyPr/>
            <a:lstStyle/>
            <a:p>
              <a:endParaRPr lang="en-US"/>
            </a:p>
          </p:txBody>
        </p:sp>
        <p:sp>
          <p:nvSpPr>
            <p:cNvPr id="312811" name="Freeform 491"/>
            <p:cNvSpPr>
              <a:spLocks/>
            </p:cNvSpPr>
            <p:nvPr/>
          </p:nvSpPr>
          <p:spPr bwMode="auto">
            <a:xfrm>
              <a:off x="4046" y="3273"/>
              <a:ext cx="20" cy="77"/>
            </a:xfrm>
            <a:custGeom>
              <a:avLst/>
              <a:gdLst/>
              <a:ahLst/>
              <a:cxnLst>
                <a:cxn ang="0">
                  <a:pos x="176" y="5"/>
                </a:cxn>
                <a:cxn ang="0">
                  <a:pos x="172" y="10"/>
                </a:cxn>
                <a:cxn ang="0">
                  <a:pos x="159" y="28"/>
                </a:cxn>
                <a:cxn ang="0">
                  <a:pos x="144" y="63"/>
                </a:cxn>
                <a:cxn ang="0">
                  <a:pos x="129" y="123"/>
                </a:cxn>
                <a:cxn ang="0">
                  <a:pos x="117" y="210"/>
                </a:cxn>
                <a:cxn ang="0">
                  <a:pos x="110" y="331"/>
                </a:cxn>
                <a:cxn ang="0">
                  <a:pos x="115" y="490"/>
                </a:cxn>
                <a:cxn ang="0">
                  <a:pos x="131" y="693"/>
                </a:cxn>
                <a:cxn ang="0">
                  <a:pos x="32" y="693"/>
                </a:cxn>
                <a:cxn ang="0">
                  <a:pos x="29" y="673"/>
                </a:cxn>
                <a:cxn ang="0">
                  <a:pos x="20" y="617"/>
                </a:cxn>
                <a:cxn ang="0">
                  <a:pos x="11" y="533"/>
                </a:cxn>
                <a:cxn ang="0">
                  <a:pos x="3" y="430"/>
                </a:cxn>
                <a:cxn ang="0">
                  <a:pos x="0" y="317"/>
                </a:cxn>
                <a:cxn ang="0">
                  <a:pos x="6" y="202"/>
                </a:cxn>
                <a:cxn ang="0">
                  <a:pos x="23" y="93"/>
                </a:cxn>
                <a:cxn ang="0">
                  <a:pos x="57" y="0"/>
                </a:cxn>
                <a:cxn ang="0">
                  <a:pos x="176" y="5"/>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w="9525">
              <a:noFill/>
              <a:round/>
              <a:headEnd/>
              <a:tailEnd/>
            </a:ln>
          </p:spPr>
          <p:txBody>
            <a:bodyPr/>
            <a:lstStyle/>
            <a:p>
              <a:endParaRPr lang="en-US"/>
            </a:p>
          </p:txBody>
        </p:sp>
        <p:sp>
          <p:nvSpPr>
            <p:cNvPr id="312812" name="Freeform 492"/>
            <p:cNvSpPr>
              <a:spLocks/>
            </p:cNvSpPr>
            <p:nvPr/>
          </p:nvSpPr>
          <p:spPr bwMode="auto">
            <a:xfrm>
              <a:off x="4047" y="3279"/>
              <a:ext cx="16" cy="65"/>
            </a:xfrm>
            <a:custGeom>
              <a:avLst/>
              <a:gdLst/>
              <a:ahLst/>
              <a:cxnLst>
                <a:cxn ang="0">
                  <a:pos x="149" y="4"/>
                </a:cxn>
                <a:cxn ang="0">
                  <a:pos x="145" y="8"/>
                </a:cxn>
                <a:cxn ang="0">
                  <a:pos x="136" y="24"/>
                </a:cxn>
                <a:cxn ang="0">
                  <a:pos x="123" y="54"/>
                </a:cxn>
                <a:cxn ang="0">
                  <a:pos x="110" y="104"/>
                </a:cxn>
                <a:cxn ang="0">
                  <a:pos x="99" y="179"/>
                </a:cxn>
                <a:cxn ang="0">
                  <a:pos x="94" y="282"/>
                </a:cxn>
                <a:cxn ang="0">
                  <a:pos x="97" y="418"/>
                </a:cxn>
                <a:cxn ang="0">
                  <a:pos x="112" y="592"/>
                </a:cxn>
                <a:cxn ang="0">
                  <a:pos x="27" y="592"/>
                </a:cxn>
                <a:cxn ang="0">
                  <a:pos x="24" y="575"/>
                </a:cxn>
                <a:cxn ang="0">
                  <a:pos x="17" y="527"/>
                </a:cxn>
                <a:cxn ang="0">
                  <a:pos x="9" y="455"/>
                </a:cxn>
                <a:cxn ang="0">
                  <a:pos x="2" y="367"/>
                </a:cxn>
                <a:cxn ang="0">
                  <a:pos x="0" y="271"/>
                </a:cxn>
                <a:cxn ang="0">
                  <a:pos x="5" y="173"/>
                </a:cxn>
                <a:cxn ang="0">
                  <a:pos x="20" y="80"/>
                </a:cxn>
                <a:cxn ang="0">
                  <a:pos x="48" y="0"/>
                </a:cxn>
                <a:cxn ang="0">
                  <a:pos x="149" y="4"/>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w="9525">
              <a:noFill/>
              <a:round/>
              <a:headEnd/>
              <a:tailEnd/>
            </a:ln>
          </p:spPr>
          <p:txBody>
            <a:bodyPr/>
            <a:lstStyle/>
            <a:p>
              <a:endParaRPr lang="en-US"/>
            </a:p>
          </p:txBody>
        </p:sp>
        <p:sp>
          <p:nvSpPr>
            <p:cNvPr id="312813" name="Freeform 493"/>
            <p:cNvSpPr>
              <a:spLocks/>
            </p:cNvSpPr>
            <p:nvPr/>
          </p:nvSpPr>
          <p:spPr bwMode="auto">
            <a:xfrm>
              <a:off x="4048" y="3284"/>
              <a:ext cx="13" cy="54"/>
            </a:xfrm>
            <a:custGeom>
              <a:avLst/>
              <a:gdLst/>
              <a:ahLst/>
              <a:cxnLst>
                <a:cxn ang="0">
                  <a:pos x="124" y="4"/>
                </a:cxn>
                <a:cxn ang="0">
                  <a:pos x="121" y="7"/>
                </a:cxn>
                <a:cxn ang="0">
                  <a:pos x="113" y="21"/>
                </a:cxn>
                <a:cxn ang="0">
                  <a:pos x="103" y="45"/>
                </a:cxn>
                <a:cxn ang="0">
                  <a:pos x="91" y="87"/>
                </a:cxn>
                <a:cxn ang="0">
                  <a:pos x="83" y="148"/>
                </a:cxn>
                <a:cxn ang="0">
                  <a:pos x="79" y="234"/>
                </a:cxn>
                <a:cxn ang="0">
                  <a:pos x="81" y="347"/>
                </a:cxn>
                <a:cxn ang="0">
                  <a:pos x="93" y="490"/>
                </a:cxn>
                <a:cxn ang="0">
                  <a:pos x="23" y="490"/>
                </a:cxn>
                <a:cxn ang="0">
                  <a:pos x="21" y="476"/>
                </a:cxn>
                <a:cxn ang="0">
                  <a:pos x="15" y="436"/>
                </a:cxn>
                <a:cxn ang="0">
                  <a:pos x="8" y="377"/>
                </a:cxn>
                <a:cxn ang="0">
                  <a:pos x="2" y="304"/>
                </a:cxn>
                <a:cxn ang="0">
                  <a:pos x="0" y="224"/>
                </a:cxn>
                <a:cxn ang="0">
                  <a:pos x="4" y="143"/>
                </a:cxn>
                <a:cxn ang="0">
                  <a:pos x="17" y="67"/>
                </a:cxn>
                <a:cxn ang="0">
                  <a:pos x="40" y="0"/>
                </a:cxn>
                <a:cxn ang="0">
                  <a:pos x="124" y="4"/>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w="9525">
              <a:noFill/>
              <a:round/>
              <a:headEnd/>
              <a:tailEnd/>
            </a:ln>
          </p:spPr>
          <p:txBody>
            <a:bodyPr/>
            <a:lstStyle/>
            <a:p>
              <a:endParaRPr lang="en-US"/>
            </a:p>
          </p:txBody>
        </p:sp>
        <p:sp>
          <p:nvSpPr>
            <p:cNvPr id="312814" name="Freeform 494"/>
            <p:cNvSpPr>
              <a:spLocks/>
            </p:cNvSpPr>
            <p:nvPr/>
          </p:nvSpPr>
          <p:spPr bwMode="auto">
            <a:xfrm>
              <a:off x="4048" y="3289"/>
              <a:ext cx="11" cy="43"/>
            </a:xfrm>
            <a:custGeom>
              <a:avLst/>
              <a:gdLst/>
              <a:ahLst/>
              <a:cxnLst>
                <a:cxn ang="0">
                  <a:pos x="99" y="3"/>
                </a:cxn>
                <a:cxn ang="0">
                  <a:pos x="96" y="6"/>
                </a:cxn>
                <a:cxn ang="0">
                  <a:pos x="89" y="16"/>
                </a:cxn>
                <a:cxn ang="0">
                  <a:pos x="81" y="36"/>
                </a:cxn>
                <a:cxn ang="0">
                  <a:pos x="72" y="69"/>
                </a:cxn>
                <a:cxn ang="0">
                  <a:pos x="66" y="118"/>
                </a:cxn>
                <a:cxn ang="0">
                  <a:pos x="62" y="185"/>
                </a:cxn>
                <a:cxn ang="0">
                  <a:pos x="64" y="275"/>
                </a:cxn>
                <a:cxn ang="0">
                  <a:pos x="73" y="389"/>
                </a:cxn>
                <a:cxn ang="0">
                  <a:pos x="18" y="389"/>
                </a:cxn>
                <a:cxn ang="0">
                  <a:pos x="16" y="378"/>
                </a:cxn>
                <a:cxn ang="0">
                  <a:pos x="11" y="346"/>
                </a:cxn>
                <a:cxn ang="0">
                  <a:pos x="6" y="299"/>
                </a:cxn>
                <a:cxn ang="0">
                  <a:pos x="2" y="242"/>
                </a:cxn>
                <a:cxn ang="0">
                  <a:pos x="0" y="178"/>
                </a:cxn>
                <a:cxn ang="0">
                  <a:pos x="4" y="114"/>
                </a:cxn>
                <a:cxn ang="0">
                  <a:pos x="14" y="52"/>
                </a:cxn>
                <a:cxn ang="0">
                  <a:pos x="32" y="0"/>
                </a:cxn>
                <a:cxn ang="0">
                  <a:pos x="99" y="3"/>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w="9525">
              <a:noFill/>
              <a:round/>
              <a:headEnd/>
              <a:tailEnd/>
            </a:ln>
          </p:spPr>
          <p:txBody>
            <a:bodyPr/>
            <a:lstStyle/>
            <a:p>
              <a:endParaRPr lang="en-US"/>
            </a:p>
          </p:txBody>
        </p:sp>
        <p:sp>
          <p:nvSpPr>
            <p:cNvPr id="312815" name="Freeform 495"/>
            <p:cNvSpPr>
              <a:spLocks/>
            </p:cNvSpPr>
            <p:nvPr/>
          </p:nvSpPr>
          <p:spPr bwMode="auto">
            <a:xfrm>
              <a:off x="4049" y="3295"/>
              <a:ext cx="8" cy="31"/>
            </a:xfrm>
            <a:custGeom>
              <a:avLst/>
              <a:gdLst/>
              <a:ahLst/>
              <a:cxnLst>
                <a:cxn ang="0">
                  <a:pos x="72" y="2"/>
                </a:cxn>
                <a:cxn ang="0">
                  <a:pos x="70" y="4"/>
                </a:cxn>
                <a:cxn ang="0">
                  <a:pos x="66" y="12"/>
                </a:cxn>
                <a:cxn ang="0">
                  <a:pos x="59" y="27"/>
                </a:cxn>
                <a:cxn ang="0">
                  <a:pos x="53" y="50"/>
                </a:cxn>
                <a:cxn ang="0">
                  <a:pos x="48" y="87"/>
                </a:cxn>
                <a:cxn ang="0">
                  <a:pos x="46" y="137"/>
                </a:cxn>
                <a:cxn ang="0">
                  <a:pos x="47" y="203"/>
                </a:cxn>
                <a:cxn ang="0">
                  <a:pos x="54" y="287"/>
                </a:cxn>
                <a:cxn ang="0">
                  <a:pos x="13" y="287"/>
                </a:cxn>
                <a:cxn ang="0">
                  <a:pos x="12" y="279"/>
                </a:cxn>
                <a:cxn ang="0">
                  <a:pos x="8" y="255"/>
                </a:cxn>
                <a:cxn ang="0">
                  <a:pos x="4" y="220"/>
                </a:cxn>
                <a:cxn ang="0">
                  <a:pos x="1" y="178"/>
                </a:cxn>
                <a:cxn ang="0">
                  <a:pos x="0" y="131"/>
                </a:cxn>
                <a:cxn ang="0">
                  <a:pos x="2" y="84"/>
                </a:cxn>
                <a:cxn ang="0">
                  <a:pos x="9" y="39"/>
                </a:cxn>
                <a:cxn ang="0">
                  <a:pos x="23" y="0"/>
                </a:cxn>
                <a:cxn ang="0">
                  <a:pos x="72" y="2"/>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w="9525">
              <a:noFill/>
              <a:round/>
              <a:headEnd/>
              <a:tailEnd/>
            </a:ln>
          </p:spPr>
          <p:txBody>
            <a:bodyPr/>
            <a:lstStyle/>
            <a:p>
              <a:endParaRPr lang="en-US"/>
            </a:p>
          </p:txBody>
        </p:sp>
        <p:sp>
          <p:nvSpPr>
            <p:cNvPr id="312816" name="Rectangle 496"/>
            <p:cNvSpPr>
              <a:spLocks noChangeArrowheads="1"/>
            </p:cNvSpPr>
            <p:nvPr/>
          </p:nvSpPr>
          <p:spPr bwMode="auto">
            <a:xfrm>
              <a:off x="3944" y="3287"/>
              <a:ext cx="3" cy="101"/>
            </a:xfrm>
            <a:prstGeom prst="rect">
              <a:avLst/>
            </a:prstGeom>
            <a:solidFill>
              <a:srgbClr val="DDDDDD"/>
            </a:solidFill>
            <a:ln w="9525">
              <a:noFill/>
              <a:miter lim="800000"/>
              <a:headEnd/>
              <a:tailEnd/>
            </a:ln>
          </p:spPr>
          <p:txBody>
            <a:bodyPr/>
            <a:lstStyle/>
            <a:p>
              <a:endParaRPr lang="en-US"/>
            </a:p>
          </p:txBody>
        </p:sp>
        <p:sp>
          <p:nvSpPr>
            <p:cNvPr id="312817" name="Freeform 497"/>
            <p:cNvSpPr>
              <a:spLocks/>
            </p:cNvSpPr>
            <p:nvPr/>
          </p:nvSpPr>
          <p:spPr bwMode="auto">
            <a:xfrm>
              <a:off x="3980" y="3285"/>
              <a:ext cx="39" cy="47"/>
            </a:xfrm>
            <a:custGeom>
              <a:avLst/>
              <a:gdLst/>
              <a:ahLst/>
              <a:cxnLst>
                <a:cxn ang="0">
                  <a:pos x="33" y="39"/>
                </a:cxn>
                <a:cxn ang="0">
                  <a:pos x="30" y="48"/>
                </a:cxn>
                <a:cxn ang="0">
                  <a:pos x="23" y="71"/>
                </a:cxn>
                <a:cxn ang="0">
                  <a:pos x="15" y="107"/>
                </a:cxn>
                <a:cxn ang="0">
                  <a:pos x="7" y="155"/>
                </a:cxn>
                <a:cxn ang="0">
                  <a:pos x="1" y="212"/>
                </a:cxn>
                <a:cxn ang="0">
                  <a:pos x="0" y="276"/>
                </a:cxn>
                <a:cxn ang="0">
                  <a:pos x="6" y="345"/>
                </a:cxn>
                <a:cxn ang="0">
                  <a:pos x="21" y="418"/>
                </a:cxn>
                <a:cxn ang="0">
                  <a:pos x="21" y="415"/>
                </a:cxn>
                <a:cxn ang="0">
                  <a:pos x="21" y="405"/>
                </a:cxn>
                <a:cxn ang="0">
                  <a:pos x="21" y="390"/>
                </a:cxn>
                <a:cxn ang="0">
                  <a:pos x="21" y="372"/>
                </a:cxn>
                <a:cxn ang="0">
                  <a:pos x="23" y="348"/>
                </a:cxn>
                <a:cxn ang="0">
                  <a:pos x="27" y="324"/>
                </a:cxn>
                <a:cxn ang="0">
                  <a:pos x="31" y="296"/>
                </a:cxn>
                <a:cxn ang="0">
                  <a:pos x="37" y="267"/>
                </a:cxn>
                <a:cxn ang="0">
                  <a:pos x="46" y="239"/>
                </a:cxn>
                <a:cxn ang="0">
                  <a:pos x="57" y="211"/>
                </a:cxn>
                <a:cxn ang="0">
                  <a:pos x="70" y="185"/>
                </a:cxn>
                <a:cxn ang="0">
                  <a:pos x="88" y="160"/>
                </a:cxn>
                <a:cxn ang="0">
                  <a:pos x="109" y="139"/>
                </a:cxn>
                <a:cxn ang="0">
                  <a:pos x="133" y="121"/>
                </a:cxn>
                <a:cxn ang="0">
                  <a:pos x="163" y="109"/>
                </a:cxn>
                <a:cxn ang="0">
                  <a:pos x="197" y="102"/>
                </a:cxn>
                <a:cxn ang="0">
                  <a:pos x="199" y="100"/>
                </a:cxn>
                <a:cxn ang="0">
                  <a:pos x="205" y="96"/>
                </a:cxn>
                <a:cxn ang="0">
                  <a:pos x="215" y="88"/>
                </a:cxn>
                <a:cxn ang="0">
                  <a:pos x="231" y="78"/>
                </a:cxn>
                <a:cxn ang="0">
                  <a:pos x="252" y="66"/>
                </a:cxn>
                <a:cxn ang="0">
                  <a:pos x="280" y="52"/>
                </a:cxn>
                <a:cxn ang="0">
                  <a:pos x="314" y="35"/>
                </a:cxn>
                <a:cxn ang="0">
                  <a:pos x="354" y="17"/>
                </a:cxn>
                <a:cxn ang="0">
                  <a:pos x="352" y="16"/>
                </a:cxn>
                <a:cxn ang="0">
                  <a:pos x="346" y="15"/>
                </a:cxn>
                <a:cxn ang="0">
                  <a:pos x="337" y="13"/>
                </a:cxn>
                <a:cxn ang="0">
                  <a:pos x="324" y="11"/>
                </a:cxn>
                <a:cxn ang="0">
                  <a:pos x="308" y="8"/>
                </a:cxn>
                <a:cxn ang="0">
                  <a:pos x="290" y="6"/>
                </a:cxn>
                <a:cxn ang="0">
                  <a:pos x="269" y="4"/>
                </a:cxn>
                <a:cxn ang="0">
                  <a:pos x="246" y="1"/>
                </a:cxn>
                <a:cxn ang="0">
                  <a:pos x="222" y="0"/>
                </a:cxn>
                <a:cxn ang="0">
                  <a:pos x="197" y="1"/>
                </a:cxn>
                <a:cxn ang="0">
                  <a:pos x="170" y="3"/>
                </a:cxn>
                <a:cxn ang="0">
                  <a:pos x="143" y="6"/>
                </a:cxn>
                <a:cxn ang="0">
                  <a:pos x="115" y="11"/>
                </a:cxn>
                <a:cxn ang="0">
                  <a:pos x="87" y="18"/>
                </a:cxn>
                <a:cxn ang="0">
                  <a:pos x="59" y="27"/>
                </a:cxn>
                <a:cxn ang="0">
                  <a:pos x="33" y="39"/>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w="9525">
              <a:noFill/>
              <a:round/>
              <a:headEnd/>
              <a:tailEnd/>
            </a:ln>
          </p:spPr>
          <p:txBody>
            <a:bodyPr/>
            <a:lstStyle/>
            <a:p>
              <a:endParaRPr lang="en-US"/>
            </a:p>
          </p:txBody>
        </p:sp>
        <p:sp>
          <p:nvSpPr>
            <p:cNvPr id="312818" name="Freeform 498"/>
            <p:cNvSpPr>
              <a:spLocks/>
            </p:cNvSpPr>
            <p:nvPr/>
          </p:nvSpPr>
          <p:spPr bwMode="auto">
            <a:xfrm>
              <a:off x="3925" y="3320"/>
              <a:ext cx="32" cy="8"/>
            </a:xfrm>
            <a:custGeom>
              <a:avLst/>
              <a:gdLst/>
              <a:ahLst/>
              <a:cxnLst>
                <a:cxn ang="0">
                  <a:pos x="0" y="50"/>
                </a:cxn>
                <a:cxn ang="0">
                  <a:pos x="0" y="49"/>
                </a:cxn>
                <a:cxn ang="0">
                  <a:pos x="3" y="46"/>
                </a:cxn>
                <a:cxn ang="0">
                  <a:pos x="6" y="42"/>
                </a:cxn>
                <a:cxn ang="0">
                  <a:pos x="11" y="36"/>
                </a:cxn>
                <a:cxn ang="0">
                  <a:pos x="18" y="30"/>
                </a:cxn>
                <a:cxn ang="0">
                  <a:pos x="26" y="24"/>
                </a:cxn>
                <a:cxn ang="0">
                  <a:pos x="37" y="18"/>
                </a:cxn>
                <a:cxn ang="0">
                  <a:pos x="51" y="12"/>
                </a:cxn>
                <a:cxn ang="0">
                  <a:pos x="69" y="6"/>
                </a:cxn>
                <a:cxn ang="0">
                  <a:pos x="88" y="2"/>
                </a:cxn>
                <a:cxn ang="0">
                  <a:pos x="112" y="0"/>
                </a:cxn>
                <a:cxn ang="0">
                  <a:pos x="139" y="0"/>
                </a:cxn>
                <a:cxn ang="0">
                  <a:pos x="170" y="2"/>
                </a:cxn>
                <a:cxn ang="0">
                  <a:pos x="205" y="8"/>
                </a:cxn>
                <a:cxn ang="0">
                  <a:pos x="245" y="16"/>
                </a:cxn>
                <a:cxn ang="0">
                  <a:pos x="290" y="28"/>
                </a:cxn>
                <a:cxn ang="0">
                  <a:pos x="283" y="45"/>
                </a:cxn>
                <a:cxn ang="0">
                  <a:pos x="281" y="44"/>
                </a:cxn>
                <a:cxn ang="0">
                  <a:pos x="274" y="42"/>
                </a:cxn>
                <a:cxn ang="0">
                  <a:pos x="263" y="39"/>
                </a:cxn>
                <a:cxn ang="0">
                  <a:pos x="249" y="35"/>
                </a:cxn>
                <a:cxn ang="0">
                  <a:pos x="232" y="31"/>
                </a:cxn>
                <a:cxn ang="0">
                  <a:pos x="212" y="27"/>
                </a:cxn>
                <a:cxn ang="0">
                  <a:pos x="191" y="24"/>
                </a:cxn>
                <a:cxn ang="0">
                  <a:pos x="167" y="22"/>
                </a:cxn>
                <a:cxn ang="0">
                  <a:pos x="144" y="21"/>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819" name="Freeform 499"/>
            <p:cNvSpPr>
              <a:spLocks/>
            </p:cNvSpPr>
            <p:nvPr/>
          </p:nvSpPr>
          <p:spPr bwMode="auto">
            <a:xfrm>
              <a:off x="3925" y="3299"/>
              <a:ext cx="32" cy="9"/>
            </a:xfrm>
            <a:custGeom>
              <a:avLst/>
              <a:gdLst/>
              <a:ahLst/>
              <a:cxnLst>
                <a:cxn ang="0">
                  <a:pos x="0" y="50"/>
                </a:cxn>
                <a:cxn ang="0">
                  <a:pos x="0" y="49"/>
                </a:cxn>
                <a:cxn ang="0">
                  <a:pos x="3" y="46"/>
                </a:cxn>
                <a:cxn ang="0">
                  <a:pos x="6" y="42"/>
                </a:cxn>
                <a:cxn ang="0">
                  <a:pos x="11" y="36"/>
                </a:cxn>
                <a:cxn ang="0">
                  <a:pos x="18" y="30"/>
                </a:cxn>
                <a:cxn ang="0">
                  <a:pos x="26" y="24"/>
                </a:cxn>
                <a:cxn ang="0">
                  <a:pos x="37" y="17"/>
                </a:cxn>
                <a:cxn ang="0">
                  <a:pos x="51" y="11"/>
                </a:cxn>
                <a:cxn ang="0">
                  <a:pos x="69" y="6"/>
                </a:cxn>
                <a:cxn ang="0">
                  <a:pos x="88" y="2"/>
                </a:cxn>
                <a:cxn ang="0">
                  <a:pos x="112" y="0"/>
                </a:cxn>
                <a:cxn ang="0">
                  <a:pos x="139" y="0"/>
                </a:cxn>
                <a:cxn ang="0">
                  <a:pos x="170" y="2"/>
                </a:cxn>
                <a:cxn ang="0">
                  <a:pos x="205" y="7"/>
                </a:cxn>
                <a:cxn ang="0">
                  <a:pos x="245" y="16"/>
                </a:cxn>
                <a:cxn ang="0">
                  <a:pos x="290" y="28"/>
                </a:cxn>
                <a:cxn ang="0">
                  <a:pos x="283" y="44"/>
                </a:cxn>
                <a:cxn ang="0">
                  <a:pos x="281" y="43"/>
                </a:cxn>
                <a:cxn ang="0">
                  <a:pos x="274" y="41"/>
                </a:cxn>
                <a:cxn ang="0">
                  <a:pos x="263" y="38"/>
                </a:cxn>
                <a:cxn ang="0">
                  <a:pos x="249" y="34"/>
                </a:cxn>
                <a:cxn ang="0">
                  <a:pos x="232" y="31"/>
                </a:cxn>
                <a:cxn ang="0">
                  <a:pos x="212" y="27"/>
                </a:cxn>
                <a:cxn ang="0">
                  <a:pos x="191" y="24"/>
                </a:cxn>
                <a:cxn ang="0">
                  <a:pos x="167" y="21"/>
                </a:cxn>
                <a:cxn ang="0">
                  <a:pos x="144" y="20"/>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820" name="Freeform 500"/>
            <p:cNvSpPr>
              <a:spLocks/>
            </p:cNvSpPr>
            <p:nvPr/>
          </p:nvSpPr>
          <p:spPr bwMode="auto">
            <a:xfrm>
              <a:off x="3955" y="3289"/>
              <a:ext cx="52" cy="96"/>
            </a:xfrm>
            <a:custGeom>
              <a:avLst/>
              <a:gdLst/>
              <a:ahLst/>
              <a:cxnLst>
                <a:cxn ang="0">
                  <a:pos x="0" y="0"/>
                </a:cxn>
                <a:cxn ang="0">
                  <a:pos x="0" y="840"/>
                </a:cxn>
                <a:cxn ang="0">
                  <a:pos x="142" y="868"/>
                </a:cxn>
                <a:cxn ang="0">
                  <a:pos x="136" y="755"/>
                </a:cxn>
                <a:cxn ang="0">
                  <a:pos x="469" y="806"/>
                </a:cxn>
                <a:cxn ang="0">
                  <a:pos x="463" y="761"/>
                </a:cxn>
                <a:cxn ang="0">
                  <a:pos x="232" y="732"/>
                </a:cxn>
                <a:cxn ang="0">
                  <a:pos x="226" y="635"/>
                </a:cxn>
                <a:cxn ang="0">
                  <a:pos x="68" y="635"/>
                </a:cxn>
                <a:cxn ang="0">
                  <a:pos x="64" y="623"/>
                </a:cxn>
                <a:cxn ang="0">
                  <a:pos x="53" y="587"/>
                </a:cxn>
                <a:cxn ang="0">
                  <a:pos x="39" y="530"/>
                </a:cxn>
                <a:cxn ang="0">
                  <a:pos x="25" y="455"/>
                </a:cxn>
                <a:cxn ang="0">
                  <a:pos x="14" y="365"/>
                </a:cxn>
                <a:cxn ang="0">
                  <a:pos x="10" y="262"/>
                </a:cxn>
                <a:cxn ang="0">
                  <a:pos x="19" y="149"/>
                </a:cxn>
                <a:cxn ang="0">
                  <a:pos x="40" y="29"/>
                </a:cxn>
                <a:cxn ang="0">
                  <a:pos x="0" y="0"/>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w="9525">
              <a:noFill/>
              <a:round/>
              <a:headEnd/>
              <a:tailEnd/>
            </a:ln>
          </p:spPr>
          <p:txBody>
            <a:bodyPr/>
            <a:lstStyle/>
            <a:p>
              <a:endParaRPr lang="en-US"/>
            </a:p>
          </p:txBody>
        </p:sp>
        <p:sp>
          <p:nvSpPr>
            <p:cNvPr id="312821" name="Freeform 501"/>
            <p:cNvSpPr>
              <a:spLocks/>
            </p:cNvSpPr>
            <p:nvPr/>
          </p:nvSpPr>
          <p:spPr bwMode="auto">
            <a:xfrm>
              <a:off x="3981" y="3267"/>
              <a:ext cx="67" cy="13"/>
            </a:xfrm>
            <a:custGeom>
              <a:avLst/>
              <a:gdLst/>
              <a:ahLst/>
              <a:cxnLst>
                <a:cxn ang="0">
                  <a:pos x="0" y="118"/>
                </a:cxn>
                <a:cxn ang="0">
                  <a:pos x="3" y="117"/>
                </a:cxn>
                <a:cxn ang="0">
                  <a:pos x="14" y="113"/>
                </a:cxn>
                <a:cxn ang="0">
                  <a:pos x="29" y="108"/>
                </a:cxn>
                <a:cxn ang="0">
                  <a:pos x="50" y="101"/>
                </a:cxn>
                <a:cxn ang="0">
                  <a:pos x="77" y="93"/>
                </a:cxn>
                <a:cxn ang="0">
                  <a:pos x="107" y="85"/>
                </a:cxn>
                <a:cxn ang="0">
                  <a:pos x="143" y="76"/>
                </a:cxn>
                <a:cxn ang="0">
                  <a:pos x="181" y="69"/>
                </a:cxn>
                <a:cxn ang="0">
                  <a:pos x="224" y="62"/>
                </a:cxn>
                <a:cxn ang="0">
                  <a:pos x="270" y="57"/>
                </a:cxn>
                <a:cxn ang="0">
                  <a:pos x="319" y="53"/>
                </a:cxn>
                <a:cxn ang="0">
                  <a:pos x="369" y="52"/>
                </a:cxn>
                <a:cxn ang="0">
                  <a:pos x="422" y="53"/>
                </a:cxn>
                <a:cxn ang="0">
                  <a:pos x="476" y="58"/>
                </a:cxn>
                <a:cxn ang="0">
                  <a:pos x="531" y="66"/>
                </a:cxn>
                <a:cxn ang="0">
                  <a:pos x="587" y="78"/>
                </a:cxn>
                <a:cxn ang="0">
                  <a:pos x="604" y="0"/>
                </a:cxn>
                <a:cxn ang="0">
                  <a:pos x="600" y="0"/>
                </a:cxn>
                <a:cxn ang="0">
                  <a:pos x="587" y="0"/>
                </a:cxn>
                <a:cxn ang="0">
                  <a:pos x="566" y="0"/>
                </a:cxn>
                <a:cxn ang="0">
                  <a:pos x="540" y="1"/>
                </a:cxn>
                <a:cxn ang="0">
                  <a:pos x="507" y="2"/>
                </a:cxn>
                <a:cxn ang="0">
                  <a:pos x="470" y="3"/>
                </a:cxn>
                <a:cxn ang="0">
                  <a:pos x="428" y="6"/>
                </a:cxn>
                <a:cxn ang="0">
                  <a:pos x="383" y="8"/>
                </a:cxn>
                <a:cxn ang="0">
                  <a:pos x="335" y="12"/>
                </a:cxn>
                <a:cxn ang="0">
                  <a:pos x="285" y="16"/>
                </a:cxn>
                <a:cxn ang="0">
                  <a:pos x="235" y="21"/>
                </a:cxn>
                <a:cxn ang="0">
                  <a:pos x="186" y="28"/>
                </a:cxn>
                <a:cxn ang="0">
                  <a:pos x="136" y="36"/>
                </a:cxn>
                <a:cxn ang="0">
                  <a:pos x="88" y="45"/>
                </a:cxn>
                <a:cxn ang="0">
                  <a:pos x="42" y="55"/>
                </a:cxn>
                <a:cxn ang="0">
                  <a:pos x="0" y="67"/>
                </a:cxn>
                <a:cxn ang="0">
                  <a:pos x="0" y="118"/>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w="9525">
              <a:noFill/>
              <a:round/>
              <a:headEnd/>
              <a:tailEnd/>
            </a:ln>
          </p:spPr>
          <p:txBody>
            <a:bodyPr/>
            <a:lstStyle/>
            <a:p>
              <a:endParaRPr lang="en-US"/>
            </a:p>
          </p:txBody>
        </p:sp>
        <p:sp>
          <p:nvSpPr>
            <p:cNvPr id="312822" name="Freeform 502"/>
            <p:cNvSpPr>
              <a:spLocks/>
            </p:cNvSpPr>
            <p:nvPr/>
          </p:nvSpPr>
          <p:spPr bwMode="auto">
            <a:xfrm>
              <a:off x="3942" y="3387"/>
              <a:ext cx="113" cy="38"/>
            </a:xfrm>
            <a:custGeom>
              <a:avLst/>
              <a:gdLst/>
              <a:ahLst/>
              <a:cxnLst>
                <a:cxn ang="0">
                  <a:pos x="430" y="326"/>
                </a:cxn>
                <a:cxn ang="0">
                  <a:pos x="432" y="325"/>
                </a:cxn>
                <a:cxn ang="0">
                  <a:pos x="438" y="323"/>
                </a:cxn>
                <a:cxn ang="0">
                  <a:pos x="447" y="319"/>
                </a:cxn>
                <a:cxn ang="0">
                  <a:pos x="459" y="314"/>
                </a:cxn>
                <a:cxn ang="0">
                  <a:pos x="474" y="308"/>
                </a:cxn>
                <a:cxn ang="0">
                  <a:pos x="491" y="301"/>
                </a:cxn>
                <a:cxn ang="0">
                  <a:pos x="509" y="291"/>
                </a:cxn>
                <a:cxn ang="0">
                  <a:pos x="528" y="282"/>
                </a:cxn>
                <a:cxn ang="0">
                  <a:pos x="549" y="272"/>
                </a:cxn>
                <a:cxn ang="0">
                  <a:pos x="568" y="260"/>
                </a:cxn>
                <a:cxn ang="0">
                  <a:pos x="587" y="248"/>
                </a:cxn>
                <a:cxn ang="0">
                  <a:pos x="606" y="235"/>
                </a:cxn>
                <a:cxn ang="0">
                  <a:pos x="623" y="222"/>
                </a:cxn>
                <a:cxn ang="0">
                  <a:pos x="638" y="208"/>
                </a:cxn>
                <a:cxn ang="0">
                  <a:pos x="651" y="193"/>
                </a:cxn>
                <a:cxn ang="0">
                  <a:pos x="662" y="179"/>
                </a:cxn>
                <a:cxn ang="0">
                  <a:pos x="0" y="17"/>
                </a:cxn>
                <a:cxn ang="0">
                  <a:pos x="51" y="0"/>
                </a:cxn>
                <a:cxn ang="0">
                  <a:pos x="1017" y="237"/>
                </a:cxn>
                <a:cxn ang="0">
                  <a:pos x="977" y="260"/>
                </a:cxn>
                <a:cxn ang="0">
                  <a:pos x="698" y="188"/>
                </a:cxn>
                <a:cxn ang="0">
                  <a:pos x="697" y="189"/>
                </a:cxn>
                <a:cxn ang="0">
                  <a:pos x="695" y="192"/>
                </a:cxn>
                <a:cxn ang="0">
                  <a:pos x="691" y="196"/>
                </a:cxn>
                <a:cxn ang="0">
                  <a:pos x="685" y="202"/>
                </a:cxn>
                <a:cxn ang="0">
                  <a:pos x="678" y="211"/>
                </a:cxn>
                <a:cxn ang="0">
                  <a:pos x="668" y="219"/>
                </a:cxn>
                <a:cxn ang="0">
                  <a:pos x="657" y="229"/>
                </a:cxn>
                <a:cxn ang="0">
                  <a:pos x="642" y="239"/>
                </a:cxn>
                <a:cxn ang="0">
                  <a:pos x="626" y="250"/>
                </a:cxn>
                <a:cxn ang="0">
                  <a:pos x="609" y="263"/>
                </a:cxn>
                <a:cxn ang="0">
                  <a:pos x="587" y="275"/>
                </a:cxn>
                <a:cxn ang="0">
                  <a:pos x="565" y="287"/>
                </a:cxn>
                <a:cxn ang="0">
                  <a:pos x="540" y="301"/>
                </a:cxn>
                <a:cxn ang="0">
                  <a:pos x="511" y="313"/>
                </a:cxn>
                <a:cxn ang="0">
                  <a:pos x="480" y="325"/>
                </a:cxn>
                <a:cxn ang="0">
                  <a:pos x="447" y="337"/>
                </a:cxn>
                <a:cxn ang="0">
                  <a:pos x="430" y="326"/>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w="9525">
              <a:noFill/>
              <a:round/>
              <a:headEnd/>
              <a:tailEnd/>
            </a:ln>
          </p:spPr>
          <p:txBody>
            <a:bodyPr/>
            <a:lstStyle/>
            <a:p>
              <a:endParaRPr lang="en-US"/>
            </a:p>
          </p:txBody>
        </p:sp>
        <p:sp>
          <p:nvSpPr>
            <p:cNvPr id="312823" name="Freeform 503"/>
            <p:cNvSpPr>
              <a:spLocks/>
            </p:cNvSpPr>
            <p:nvPr/>
          </p:nvSpPr>
          <p:spPr bwMode="auto">
            <a:xfrm>
              <a:off x="3918" y="3397"/>
              <a:ext cx="116" cy="34"/>
            </a:xfrm>
            <a:custGeom>
              <a:avLst/>
              <a:gdLst/>
              <a:ahLst/>
              <a:cxnLst>
                <a:cxn ang="0">
                  <a:pos x="0" y="0"/>
                </a:cxn>
                <a:cxn ang="0">
                  <a:pos x="1013" y="303"/>
                </a:cxn>
                <a:cxn ang="0">
                  <a:pos x="1036" y="303"/>
                </a:cxn>
                <a:cxn ang="0">
                  <a:pos x="31" y="0"/>
                </a:cxn>
                <a:cxn ang="0">
                  <a:pos x="0" y="0"/>
                </a:cxn>
              </a:cxnLst>
              <a:rect l="0" t="0" r="r" b="b"/>
              <a:pathLst>
                <a:path w="1036" h="303">
                  <a:moveTo>
                    <a:pt x="0" y="0"/>
                  </a:moveTo>
                  <a:lnTo>
                    <a:pt x="1013" y="303"/>
                  </a:lnTo>
                  <a:lnTo>
                    <a:pt x="1036" y="303"/>
                  </a:lnTo>
                  <a:lnTo>
                    <a:pt x="31" y="0"/>
                  </a:lnTo>
                  <a:lnTo>
                    <a:pt x="0" y="0"/>
                  </a:lnTo>
                  <a:close/>
                </a:path>
              </a:pathLst>
            </a:custGeom>
            <a:solidFill>
              <a:srgbClr val="DDDDDD"/>
            </a:solidFill>
            <a:ln w="9525">
              <a:noFill/>
              <a:round/>
              <a:headEnd/>
              <a:tailEnd/>
            </a:ln>
          </p:spPr>
          <p:txBody>
            <a:bodyPr/>
            <a:lstStyle/>
            <a:p>
              <a:endParaRPr lang="en-US"/>
            </a:p>
          </p:txBody>
        </p:sp>
        <p:sp>
          <p:nvSpPr>
            <p:cNvPr id="312824" name="Freeform 504"/>
            <p:cNvSpPr>
              <a:spLocks/>
            </p:cNvSpPr>
            <p:nvPr/>
          </p:nvSpPr>
          <p:spPr bwMode="auto">
            <a:xfrm>
              <a:off x="3938" y="3393"/>
              <a:ext cx="113" cy="30"/>
            </a:xfrm>
            <a:custGeom>
              <a:avLst/>
              <a:gdLst/>
              <a:ahLst/>
              <a:cxnLst>
                <a:cxn ang="0">
                  <a:pos x="0" y="1"/>
                </a:cxn>
                <a:cxn ang="0">
                  <a:pos x="1001" y="270"/>
                </a:cxn>
                <a:cxn ang="0">
                  <a:pos x="1023" y="269"/>
                </a:cxn>
                <a:cxn ang="0">
                  <a:pos x="31" y="0"/>
                </a:cxn>
                <a:cxn ang="0">
                  <a:pos x="0" y="1"/>
                </a:cxn>
              </a:cxnLst>
              <a:rect l="0" t="0" r="r" b="b"/>
              <a:pathLst>
                <a:path w="1023" h="270">
                  <a:moveTo>
                    <a:pt x="0" y="1"/>
                  </a:moveTo>
                  <a:lnTo>
                    <a:pt x="1001" y="270"/>
                  </a:lnTo>
                  <a:lnTo>
                    <a:pt x="1023" y="269"/>
                  </a:lnTo>
                  <a:lnTo>
                    <a:pt x="31" y="0"/>
                  </a:lnTo>
                  <a:lnTo>
                    <a:pt x="0" y="1"/>
                  </a:lnTo>
                  <a:close/>
                </a:path>
              </a:pathLst>
            </a:custGeom>
            <a:solidFill>
              <a:srgbClr val="DDDDDD"/>
            </a:solidFill>
            <a:ln w="9525">
              <a:noFill/>
              <a:round/>
              <a:headEnd/>
              <a:tailEnd/>
            </a:ln>
          </p:spPr>
          <p:txBody>
            <a:bodyPr/>
            <a:lstStyle/>
            <a:p>
              <a:endParaRPr lang="en-US"/>
            </a:p>
          </p:txBody>
        </p:sp>
        <p:sp>
          <p:nvSpPr>
            <p:cNvPr id="312825" name="Freeform 505"/>
            <p:cNvSpPr>
              <a:spLocks/>
            </p:cNvSpPr>
            <p:nvPr/>
          </p:nvSpPr>
          <p:spPr bwMode="auto">
            <a:xfrm>
              <a:off x="3929" y="3394"/>
              <a:ext cx="114" cy="33"/>
            </a:xfrm>
            <a:custGeom>
              <a:avLst/>
              <a:gdLst/>
              <a:ahLst/>
              <a:cxnLst>
                <a:cxn ang="0">
                  <a:pos x="0" y="0"/>
                </a:cxn>
                <a:cxn ang="0">
                  <a:pos x="1009" y="299"/>
                </a:cxn>
                <a:cxn ang="0">
                  <a:pos x="1028" y="292"/>
                </a:cxn>
                <a:cxn ang="0">
                  <a:pos x="30" y="0"/>
                </a:cxn>
                <a:cxn ang="0">
                  <a:pos x="0" y="0"/>
                </a:cxn>
              </a:cxnLst>
              <a:rect l="0" t="0" r="r" b="b"/>
              <a:pathLst>
                <a:path w="1028" h="299">
                  <a:moveTo>
                    <a:pt x="0" y="0"/>
                  </a:moveTo>
                  <a:lnTo>
                    <a:pt x="1009" y="299"/>
                  </a:lnTo>
                  <a:lnTo>
                    <a:pt x="1028" y="292"/>
                  </a:lnTo>
                  <a:lnTo>
                    <a:pt x="30" y="0"/>
                  </a:lnTo>
                  <a:lnTo>
                    <a:pt x="0" y="0"/>
                  </a:lnTo>
                  <a:close/>
                </a:path>
              </a:pathLst>
            </a:custGeom>
            <a:solidFill>
              <a:srgbClr val="DDDDDD"/>
            </a:solidFill>
            <a:ln w="9525">
              <a:noFill/>
              <a:round/>
              <a:headEnd/>
              <a:tailEnd/>
            </a:ln>
          </p:spPr>
          <p:txBody>
            <a:bodyPr/>
            <a:lstStyle/>
            <a:p>
              <a:endParaRPr lang="en-US"/>
            </a:p>
          </p:txBody>
        </p:sp>
      </p:grpSp>
      <p:grpSp>
        <p:nvGrpSpPr>
          <p:cNvPr id="302540" name="Group 506"/>
          <p:cNvGrpSpPr>
            <a:grpSpLocks/>
          </p:cNvGrpSpPr>
          <p:nvPr/>
        </p:nvGrpSpPr>
        <p:grpSpPr bwMode="auto">
          <a:xfrm>
            <a:off x="5792788" y="3178175"/>
            <a:ext cx="338137" cy="282575"/>
            <a:chOff x="3899" y="3264"/>
            <a:chExt cx="213" cy="178"/>
          </a:xfrm>
        </p:grpSpPr>
        <p:sp>
          <p:nvSpPr>
            <p:cNvPr id="312827" name="Freeform 507"/>
            <p:cNvSpPr>
              <a:spLocks/>
            </p:cNvSpPr>
            <p:nvPr/>
          </p:nvSpPr>
          <p:spPr bwMode="auto">
            <a:xfrm>
              <a:off x="3899" y="3264"/>
              <a:ext cx="213" cy="178"/>
            </a:xfrm>
            <a:custGeom>
              <a:avLst/>
              <a:gdLst/>
              <a:ahLst/>
              <a:cxnLst>
                <a:cxn ang="0">
                  <a:pos x="539" y="115"/>
                </a:cxn>
                <a:cxn ang="0">
                  <a:pos x="544" y="114"/>
                </a:cxn>
                <a:cxn ang="0">
                  <a:pos x="555" y="110"/>
                </a:cxn>
                <a:cxn ang="0">
                  <a:pos x="574" y="103"/>
                </a:cxn>
                <a:cxn ang="0">
                  <a:pos x="602" y="95"/>
                </a:cxn>
                <a:cxn ang="0">
                  <a:pos x="636" y="85"/>
                </a:cxn>
                <a:cxn ang="0">
                  <a:pos x="679" y="75"/>
                </a:cxn>
                <a:cxn ang="0">
                  <a:pos x="730" y="64"/>
                </a:cxn>
                <a:cxn ang="0">
                  <a:pos x="789" y="52"/>
                </a:cxn>
                <a:cxn ang="0">
                  <a:pos x="855" y="41"/>
                </a:cxn>
                <a:cxn ang="0">
                  <a:pos x="929" y="31"/>
                </a:cxn>
                <a:cxn ang="0">
                  <a:pos x="1013" y="21"/>
                </a:cxn>
                <a:cxn ang="0">
                  <a:pos x="1103" y="13"/>
                </a:cxn>
                <a:cxn ang="0">
                  <a:pos x="1202" y="6"/>
                </a:cxn>
                <a:cxn ang="0">
                  <a:pos x="1309" y="1"/>
                </a:cxn>
                <a:cxn ang="0">
                  <a:pos x="1425" y="0"/>
                </a:cxn>
                <a:cxn ang="0">
                  <a:pos x="1548" y="1"/>
                </a:cxn>
                <a:cxn ang="0">
                  <a:pos x="1601" y="221"/>
                </a:cxn>
                <a:cxn ang="0">
                  <a:pos x="1620" y="230"/>
                </a:cxn>
                <a:cxn ang="0">
                  <a:pos x="1663" y="260"/>
                </a:cxn>
                <a:cxn ang="0">
                  <a:pos x="1709" y="312"/>
                </a:cxn>
                <a:cxn ang="0">
                  <a:pos x="1736" y="388"/>
                </a:cxn>
                <a:cxn ang="0">
                  <a:pos x="1849" y="898"/>
                </a:cxn>
                <a:cxn ang="0">
                  <a:pos x="1895" y="1110"/>
                </a:cxn>
                <a:cxn ang="0">
                  <a:pos x="1902" y="1125"/>
                </a:cxn>
                <a:cxn ang="0">
                  <a:pos x="1912" y="1166"/>
                </a:cxn>
                <a:cxn ang="0">
                  <a:pos x="1911" y="1229"/>
                </a:cxn>
                <a:cxn ang="0">
                  <a:pos x="1884" y="1307"/>
                </a:cxn>
                <a:cxn ang="0">
                  <a:pos x="0" y="1258"/>
                </a:cxn>
                <a:cxn ang="0">
                  <a:pos x="188" y="1159"/>
                </a:cxn>
                <a:cxn ang="0">
                  <a:pos x="189" y="220"/>
                </a:cxn>
                <a:cxn ang="0">
                  <a:pos x="198" y="214"/>
                </a:cxn>
                <a:cxn ang="0">
                  <a:pos x="218" y="203"/>
                </a:cxn>
                <a:cxn ang="0">
                  <a:pos x="245" y="191"/>
                </a:cxn>
                <a:cxn ang="0">
                  <a:pos x="281" y="179"/>
                </a:cxn>
                <a:cxn ang="0">
                  <a:pos x="326" y="173"/>
                </a:cxn>
                <a:cxn ang="0">
                  <a:pos x="378" y="172"/>
                </a:cxn>
                <a:cxn ang="0">
                  <a:pos x="439" y="181"/>
                </a:cxn>
                <a:cxn ang="0">
                  <a:pos x="518" y="213"/>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w="9525">
              <a:noFill/>
              <a:round/>
              <a:headEnd/>
              <a:tailEnd/>
            </a:ln>
          </p:spPr>
          <p:txBody>
            <a:bodyPr/>
            <a:lstStyle/>
            <a:p>
              <a:endParaRPr lang="en-US"/>
            </a:p>
          </p:txBody>
        </p:sp>
        <p:sp>
          <p:nvSpPr>
            <p:cNvPr id="312828" name="Freeform 508"/>
            <p:cNvSpPr>
              <a:spLocks/>
            </p:cNvSpPr>
            <p:nvPr/>
          </p:nvSpPr>
          <p:spPr bwMode="auto">
            <a:xfrm>
              <a:off x="3977" y="3278"/>
              <a:ext cx="68" cy="78"/>
            </a:xfrm>
            <a:custGeom>
              <a:avLst/>
              <a:gdLst/>
              <a:ahLst/>
              <a:cxnLst>
                <a:cxn ang="0">
                  <a:pos x="609" y="26"/>
                </a:cxn>
                <a:cxn ang="0">
                  <a:pos x="606" y="25"/>
                </a:cxn>
                <a:cxn ang="0">
                  <a:pos x="596" y="23"/>
                </a:cxn>
                <a:cxn ang="0">
                  <a:pos x="581" y="18"/>
                </a:cxn>
                <a:cxn ang="0">
                  <a:pos x="559" y="14"/>
                </a:cxn>
                <a:cxn ang="0">
                  <a:pos x="534" y="10"/>
                </a:cxn>
                <a:cxn ang="0">
                  <a:pos x="503" y="6"/>
                </a:cxn>
                <a:cxn ang="0">
                  <a:pos x="469" y="3"/>
                </a:cxn>
                <a:cxn ang="0">
                  <a:pos x="430" y="1"/>
                </a:cxn>
                <a:cxn ang="0">
                  <a:pos x="388" y="0"/>
                </a:cxn>
                <a:cxn ang="0">
                  <a:pos x="344" y="2"/>
                </a:cxn>
                <a:cxn ang="0">
                  <a:pos x="297" y="6"/>
                </a:cxn>
                <a:cxn ang="0">
                  <a:pos x="247" y="14"/>
                </a:cxn>
                <a:cxn ang="0">
                  <a:pos x="197" y="25"/>
                </a:cxn>
                <a:cxn ang="0">
                  <a:pos x="145" y="40"/>
                </a:cxn>
                <a:cxn ang="0">
                  <a:pos x="92" y="58"/>
                </a:cxn>
                <a:cxn ang="0">
                  <a:pos x="39" y="83"/>
                </a:cxn>
                <a:cxn ang="0">
                  <a:pos x="35" y="96"/>
                </a:cxn>
                <a:cxn ang="0">
                  <a:pos x="26" y="134"/>
                </a:cxn>
                <a:cxn ang="0">
                  <a:pos x="15" y="192"/>
                </a:cxn>
                <a:cxn ang="0">
                  <a:pos x="5" y="268"/>
                </a:cxn>
                <a:cxn ang="0">
                  <a:pos x="0" y="358"/>
                </a:cxn>
                <a:cxn ang="0">
                  <a:pos x="4" y="459"/>
                </a:cxn>
                <a:cxn ang="0">
                  <a:pos x="19" y="568"/>
                </a:cxn>
                <a:cxn ang="0">
                  <a:pos x="50" y="679"/>
                </a:cxn>
                <a:cxn ang="0">
                  <a:pos x="54" y="679"/>
                </a:cxn>
                <a:cxn ang="0">
                  <a:pos x="62" y="678"/>
                </a:cxn>
                <a:cxn ang="0">
                  <a:pos x="75" y="676"/>
                </a:cxn>
                <a:cxn ang="0">
                  <a:pos x="93" y="675"/>
                </a:cxn>
                <a:cxn ang="0">
                  <a:pos x="117" y="673"/>
                </a:cxn>
                <a:cxn ang="0">
                  <a:pos x="144" y="671"/>
                </a:cxn>
                <a:cxn ang="0">
                  <a:pos x="177" y="670"/>
                </a:cxn>
                <a:cxn ang="0">
                  <a:pos x="212" y="669"/>
                </a:cxn>
                <a:cxn ang="0">
                  <a:pos x="252" y="668"/>
                </a:cxn>
                <a:cxn ang="0">
                  <a:pos x="295" y="669"/>
                </a:cxn>
                <a:cxn ang="0">
                  <a:pos x="342" y="670"/>
                </a:cxn>
                <a:cxn ang="0">
                  <a:pos x="391" y="672"/>
                </a:cxn>
                <a:cxn ang="0">
                  <a:pos x="443" y="676"/>
                </a:cxn>
                <a:cxn ang="0">
                  <a:pos x="498" y="681"/>
                </a:cxn>
                <a:cxn ang="0">
                  <a:pos x="555" y="688"/>
                </a:cxn>
                <a:cxn ang="0">
                  <a:pos x="614" y="697"/>
                </a:cxn>
                <a:cxn ang="0">
                  <a:pos x="611" y="676"/>
                </a:cxn>
                <a:cxn ang="0">
                  <a:pos x="605" y="621"/>
                </a:cxn>
                <a:cxn ang="0">
                  <a:pos x="596" y="538"/>
                </a:cxn>
                <a:cxn ang="0">
                  <a:pos x="589" y="438"/>
                </a:cxn>
                <a:cxn ang="0">
                  <a:pos x="584" y="327"/>
                </a:cxn>
                <a:cxn ang="0">
                  <a:pos x="584" y="217"/>
                </a:cxn>
                <a:cxn ang="0">
                  <a:pos x="592" y="114"/>
                </a:cxn>
                <a:cxn ang="0">
                  <a:pos x="609" y="26"/>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w="9525">
              <a:noFill/>
              <a:round/>
              <a:headEnd/>
              <a:tailEnd/>
            </a:ln>
          </p:spPr>
          <p:txBody>
            <a:bodyPr/>
            <a:lstStyle/>
            <a:p>
              <a:endParaRPr lang="en-US"/>
            </a:p>
          </p:txBody>
        </p:sp>
        <p:sp>
          <p:nvSpPr>
            <p:cNvPr id="312829" name="Freeform 509"/>
            <p:cNvSpPr>
              <a:spLocks/>
            </p:cNvSpPr>
            <p:nvPr/>
          </p:nvSpPr>
          <p:spPr bwMode="auto">
            <a:xfrm>
              <a:off x="3984" y="3299"/>
              <a:ext cx="113" cy="77"/>
            </a:xfrm>
            <a:custGeom>
              <a:avLst/>
              <a:gdLst/>
              <a:ahLst/>
              <a:cxnLst>
                <a:cxn ang="0">
                  <a:pos x="6" y="523"/>
                </a:cxn>
                <a:cxn ang="0">
                  <a:pos x="0" y="608"/>
                </a:cxn>
                <a:cxn ang="0">
                  <a:pos x="660" y="693"/>
                </a:cxn>
                <a:cxn ang="0">
                  <a:pos x="665" y="691"/>
                </a:cxn>
                <a:cxn ang="0">
                  <a:pos x="679" y="683"/>
                </a:cxn>
                <a:cxn ang="0">
                  <a:pos x="700" y="672"/>
                </a:cxn>
                <a:cxn ang="0">
                  <a:pos x="726" y="657"/>
                </a:cxn>
                <a:cxn ang="0">
                  <a:pos x="758" y="636"/>
                </a:cxn>
                <a:cxn ang="0">
                  <a:pos x="793" y="611"/>
                </a:cxn>
                <a:cxn ang="0">
                  <a:pos x="829" y="581"/>
                </a:cxn>
                <a:cxn ang="0">
                  <a:pos x="866" y="546"/>
                </a:cxn>
                <a:cxn ang="0">
                  <a:pos x="902" y="508"/>
                </a:cxn>
                <a:cxn ang="0">
                  <a:pos x="935" y="465"/>
                </a:cxn>
                <a:cxn ang="0">
                  <a:pos x="964" y="416"/>
                </a:cxn>
                <a:cxn ang="0">
                  <a:pos x="987" y="362"/>
                </a:cxn>
                <a:cxn ang="0">
                  <a:pos x="1004" y="305"/>
                </a:cxn>
                <a:cxn ang="0">
                  <a:pos x="1014" y="242"/>
                </a:cxn>
                <a:cxn ang="0">
                  <a:pos x="1012" y="175"/>
                </a:cxn>
                <a:cxn ang="0">
                  <a:pos x="1000" y="103"/>
                </a:cxn>
                <a:cxn ang="0">
                  <a:pos x="998" y="98"/>
                </a:cxn>
                <a:cxn ang="0">
                  <a:pos x="992" y="87"/>
                </a:cxn>
                <a:cxn ang="0">
                  <a:pos x="981" y="72"/>
                </a:cxn>
                <a:cxn ang="0">
                  <a:pos x="967" y="53"/>
                </a:cxn>
                <a:cxn ang="0">
                  <a:pos x="948" y="35"/>
                </a:cxn>
                <a:cxn ang="0">
                  <a:pos x="926" y="19"/>
                </a:cxn>
                <a:cxn ang="0">
                  <a:pos x="900" y="6"/>
                </a:cxn>
                <a:cxn ang="0">
                  <a:pos x="870" y="0"/>
                </a:cxn>
                <a:cxn ang="0">
                  <a:pos x="874" y="12"/>
                </a:cxn>
                <a:cxn ang="0">
                  <a:pos x="884" y="41"/>
                </a:cxn>
                <a:cxn ang="0">
                  <a:pos x="896" y="89"/>
                </a:cxn>
                <a:cxn ang="0">
                  <a:pos x="907" y="151"/>
                </a:cxn>
                <a:cxn ang="0">
                  <a:pos x="910" y="225"/>
                </a:cxn>
                <a:cxn ang="0">
                  <a:pos x="902" y="307"/>
                </a:cxn>
                <a:cxn ang="0">
                  <a:pos x="878" y="396"/>
                </a:cxn>
                <a:cxn ang="0">
                  <a:pos x="836" y="489"/>
                </a:cxn>
                <a:cxn ang="0">
                  <a:pos x="835" y="490"/>
                </a:cxn>
                <a:cxn ang="0">
                  <a:pos x="831" y="493"/>
                </a:cxn>
                <a:cxn ang="0">
                  <a:pos x="825" y="498"/>
                </a:cxn>
                <a:cxn ang="0">
                  <a:pos x="816" y="506"/>
                </a:cxn>
                <a:cxn ang="0">
                  <a:pos x="805" y="513"/>
                </a:cxn>
                <a:cxn ang="0">
                  <a:pos x="792" y="521"/>
                </a:cxn>
                <a:cxn ang="0">
                  <a:pos x="775" y="529"/>
                </a:cxn>
                <a:cxn ang="0">
                  <a:pos x="757" y="537"/>
                </a:cxn>
                <a:cxn ang="0">
                  <a:pos x="737" y="544"/>
                </a:cxn>
                <a:cxn ang="0">
                  <a:pos x="713" y="552"/>
                </a:cxn>
                <a:cxn ang="0">
                  <a:pos x="688" y="557"/>
                </a:cxn>
                <a:cxn ang="0">
                  <a:pos x="659" y="561"/>
                </a:cxn>
                <a:cxn ang="0">
                  <a:pos x="630" y="562"/>
                </a:cxn>
                <a:cxn ang="0">
                  <a:pos x="597" y="561"/>
                </a:cxn>
                <a:cxn ang="0">
                  <a:pos x="562" y="558"/>
                </a:cxn>
                <a:cxn ang="0">
                  <a:pos x="525" y="551"/>
                </a:cxn>
                <a:cxn ang="0">
                  <a:pos x="525" y="642"/>
                </a:cxn>
                <a:cxn ang="0">
                  <a:pos x="23" y="590"/>
                </a:cxn>
                <a:cxn ang="0">
                  <a:pos x="6" y="523"/>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w="9525">
              <a:noFill/>
              <a:round/>
              <a:headEnd/>
              <a:tailEnd/>
            </a:ln>
          </p:spPr>
          <p:txBody>
            <a:bodyPr/>
            <a:lstStyle/>
            <a:p>
              <a:endParaRPr lang="en-US"/>
            </a:p>
          </p:txBody>
        </p:sp>
        <p:sp>
          <p:nvSpPr>
            <p:cNvPr id="312830" name="Freeform 510"/>
            <p:cNvSpPr>
              <a:spLocks/>
            </p:cNvSpPr>
            <p:nvPr/>
          </p:nvSpPr>
          <p:spPr bwMode="auto">
            <a:xfrm>
              <a:off x="3970" y="3375"/>
              <a:ext cx="83" cy="27"/>
            </a:xfrm>
            <a:custGeom>
              <a:avLst/>
              <a:gdLst/>
              <a:ahLst/>
              <a:cxnLst>
                <a:cxn ang="0">
                  <a:pos x="745" y="86"/>
                </a:cxn>
                <a:cxn ang="0">
                  <a:pos x="11" y="0"/>
                </a:cxn>
                <a:cxn ang="0">
                  <a:pos x="0" y="86"/>
                </a:cxn>
                <a:cxn ang="0">
                  <a:pos x="722" y="240"/>
                </a:cxn>
                <a:cxn ang="0">
                  <a:pos x="745" y="86"/>
                </a:cxn>
              </a:cxnLst>
              <a:rect l="0" t="0" r="r" b="b"/>
              <a:pathLst>
                <a:path w="745" h="240">
                  <a:moveTo>
                    <a:pt x="745" y="86"/>
                  </a:moveTo>
                  <a:lnTo>
                    <a:pt x="11" y="0"/>
                  </a:lnTo>
                  <a:lnTo>
                    <a:pt x="0" y="86"/>
                  </a:lnTo>
                  <a:lnTo>
                    <a:pt x="722" y="240"/>
                  </a:lnTo>
                  <a:lnTo>
                    <a:pt x="745" y="86"/>
                  </a:lnTo>
                  <a:close/>
                </a:path>
              </a:pathLst>
            </a:custGeom>
            <a:solidFill>
              <a:srgbClr val="DDDDDD"/>
            </a:solidFill>
            <a:ln w="9525">
              <a:noFill/>
              <a:round/>
              <a:headEnd/>
              <a:tailEnd/>
            </a:ln>
          </p:spPr>
          <p:txBody>
            <a:bodyPr/>
            <a:lstStyle/>
            <a:p>
              <a:endParaRPr lang="en-US"/>
            </a:p>
          </p:txBody>
        </p:sp>
        <p:sp>
          <p:nvSpPr>
            <p:cNvPr id="312831" name="Freeform 511"/>
            <p:cNvSpPr>
              <a:spLocks/>
            </p:cNvSpPr>
            <p:nvPr/>
          </p:nvSpPr>
          <p:spPr bwMode="auto">
            <a:xfrm>
              <a:off x="4011" y="3384"/>
              <a:ext cx="36" cy="12"/>
            </a:xfrm>
            <a:custGeom>
              <a:avLst/>
              <a:gdLst/>
              <a:ahLst/>
              <a:cxnLst>
                <a:cxn ang="0">
                  <a:pos x="319" y="47"/>
                </a:cxn>
                <a:cxn ang="0">
                  <a:pos x="4" y="0"/>
                </a:cxn>
                <a:cxn ang="0">
                  <a:pos x="0" y="45"/>
                </a:cxn>
                <a:cxn ang="0">
                  <a:pos x="309" y="109"/>
                </a:cxn>
                <a:cxn ang="0">
                  <a:pos x="319" y="47"/>
                </a:cxn>
              </a:cxnLst>
              <a:rect l="0" t="0" r="r" b="b"/>
              <a:pathLst>
                <a:path w="319" h="109">
                  <a:moveTo>
                    <a:pt x="319" y="47"/>
                  </a:moveTo>
                  <a:lnTo>
                    <a:pt x="4" y="0"/>
                  </a:lnTo>
                  <a:lnTo>
                    <a:pt x="0" y="45"/>
                  </a:lnTo>
                  <a:lnTo>
                    <a:pt x="309" y="109"/>
                  </a:lnTo>
                  <a:lnTo>
                    <a:pt x="319" y="47"/>
                  </a:lnTo>
                  <a:close/>
                </a:path>
              </a:pathLst>
            </a:custGeom>
            <a:solidFill>
              <a:srgbClr val="DDDDDD"/>
            </a:solidFill>
            <a:ln w="9525">
              <a:noFill/>
              <a:round/>
              <a:headEnd/>
              <a:tailEnd/>
            </a:ln>
          </p:spPr>
          <p:txBody>
            <a:bodyPr/>
            <a:lstStyle/>
            <a:p>
              <a:endParaRPr lang="en-US"/>
            </a:p>
          </p:txBody>
        </p:sp>
        <p:sp>
          <p:nvSpPr>
            <p:cNvPr id="312832" name="Freeform 512"/>
            <p:cNvSpPr>
              <a:spLocks/>
            </p:cNvSpPr>
            <p:nvPr/>
          </p:nvSpPr>
          <p:spPr bwMode="auto">
            <a:xfrm>
              <a:off x="3975" y="3378"/>
              <a:ext cx="24" cy="9"/>
            </a:xfrm>
            <a:custGeom>
              <a:avLst/>
              <a:gdLst/>
              <a:ahLst/>
              <a:cxnLst>
                <a:cxn ang="0">
                  <a:pos x="213" y="37"/>
                </a:cxn>
                <a:cxn ang="0">
                  <a:pos x="0" y="0"/>
                </a:cxn>
                <a:cxn ang="0">
                  <a:pos x="2" y="39"/>
                </a:cxn>
                <a:cxn ang="0">
                  <a:pos x="206" y="81"/>
                </a:cxn>
                <a:cxn ang="0">
                  <a:pos x="213" y="37"/>
                </a:cxn>
              </a:cxnLst>
              <a:rect l="0" t="0" r="r" b="b"/>
              <a:pathLst>
                <a:path w="213" h="81">
                  <a:moveTo>
                    <a:pt x="213" y="37"/>
                  </a:moveTo>
                  <a:lnTo>
                    <a:pt x="0" y="0"/>
                  </a:lnTo>
                  <a:lnTo>
                    <a:pt x="2" y="39"/>
                  </a:lnTo>
                  <a:lnTo>
                    <a:pt x="206" y="81"/>
                  </a:lnTo>
                  <a:lnTo>
                    <a:pt x="213" y="37"/>
                  </a:lnTo>
                  <a:close/>
                </a:path>
              </a:pathLst>
            </a:custGeom>
            <a:solidFill>
              <a:srgbClr val="DDDDDD"/>
            </a:solidFill>
            <a:ln w="9525">
              <a:noFill/>
              <a:round/>
              <a:headEnd/>
              <a:tailEnd/>
            </a:ln>
          </p:spPr>
          <p:txBody>
            <a:bodyPr/>
            <a:lstStyle/>
            <a:p>
              <a:endParaRPr lang="en-US"/>
            </a:p>
          </p:txBody>
        </p:sp>
        <p:sp>
          <p:nvSpPr>
            <p:cNvPr id="312833" name="Freeform 513"/>
            <p:cNvSpPr>
              <a:spLocks/>
            </p:cNvSpPr>
            <p:nvPr/>
          </p:nvSpPr>
          <p:spPr bwMode="auto">
            <a:xfrm>
              <a:off x="3916" y="3386"/>
              <a:ext cx="139" cy="47"/>
            </a:xfrm>
            <a:custGeom>
              <a:avLst/>
              <a:gdLst/>
              <a:ahLst/>
              <a:cxnLst>
                <a:cxn ang="0">
                  <a:pos x="0" y="124"/>
                </a:cxn>
                <a:cxn ang="0">
                  <a:pos x="3" y="124"/>
                </a:cxn>
                <a:cxn ang="0">
                  <a:pos x="10" y="122"/>
                </a:cxn>
                <a:cxn ang="0">
                  <a:pos x="23" y="120"/>
                </a:cxn>
                <a:cxn ang="0">
                  <a:pos x="40" y="117"/>
                </a:cxn>
                <a:cxn ang="0">
                  <a:pos x="59" y="114"/>
                </a:cxn>
                <a:cxn ang="0">
                  <a:pos x="81" y="109"/>
                </a:cxn>
                <a:cxn ang="0">
                  <a:pos x="107" y="103"/>
                </a:cxn>
                <a:cxn ang="0">
                  <a:pos x="133" y="96"/>
                </a:cxn>
                <a:cxn ang="0">
                  <a:pos x="161" y="89"/>
                </a:cxn>
                <a:cxn ang="0">
                  <a:pos x="188" y="79"/>
                </a:cxn>
                <a:cxn ang="0">
                  <a:pos x="216" y="69"/>
                </a:cxn>
                <a:cxn ang="0">
                  <a:pos x="243" y="58"/>
                </a:cxn>
                <a:cxn ang="0">
                  <a:pos x="270" y="45"/>
                </a:cxn>
                <a:cxn ang="0">
                  <a:pos x="293" y="31"/>
                </a:cxn>
                <a:cxn ang="0">
                  <a:pos x="316" y="16"/>
                </a:cxn>
                <a:cxn ang="0">
                  <a:pos x="334" y="0"/>
                </a:cxn>
                <a:cxn ang="0">
                  <a:pos x="1254" y="210"/>
                </a:cxn>
                <a:cxn ang="0">
                  <a:pos x="1252" y="212"/>
                </a:cxn>
                <a:cxn ang="0">
                  <a:pos x="1247" y="218"/>
                </a:cxn>
                <a:cxn ang="0">
                  <a:pos x="1239" y="226"/>
                </a:cxn>
                <a:cxn ang="0">
                  <a:pos x="1227" y="236"/>
                </a:cxn>
                <a:cxn ang="0">
                  <a:pos x="1213" y="248"/>
                </a:cxn>
                <a:cxn ang="0">
                  <a:pos x="1197" y="263"/>
                </a:cxn>
                <a:cxn ang="0">
                  <a:pos x="1180" y="279"/>
                </a:cxn>
                <a:cxn ang="0">
                  <a:pos x="1159" y="295"/>
                </a:cxn>
                <a:cxn ang="0">
                  <a:pos x="1138" y="313"/>
                </a:cxn>
                <a:cxn ang="0">
                  <a:pos x="1116" y="330"/>
                </a:cxn>
                <a:cxn ang="0">
                  <a:pos x="1092" y="347"/>
                </a:cxn>
                <a:cxn ang="0">
                  <a:pos x="1068" y="364"/>
                </a:cxn>
                <a:cxn ang="0">
                  <a:pos x="1043" y="379"/>
                </a:cxn>
                <a:cxn ang="0">
                  <a:pos x="1019" y="392"/>
                </a:cxn>
                <a:cxn ang="0">
                  <a:pos x="994" y="405"/>
                </a:cxn>
                <a:cxn ang="0">
                  <a:pos x="971" y="415"/>
                </a:cxn>
                <a:cxn ang="0">
                  <a:pos x="0" y="124"/>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w="9525">
              <a:noFill/>
              <a:round/>
              <a:headEnd/>
              <a:tailEnd/>
            </a:ln>
          </p:spPr>
          <p:txBody>
            <a:bodyPr/>
            <a:lstStyle/>
            <a:p>
              <a:endParaRPr lang="en-US"/>
            </a:p>
          </p:txBody>
        </p:sp>
        <p:sp>
          <p:nvSpPr>
            <p:cNvPr id="312834" name="Freeform 514"/>
            <p:cNvSpPr>
              <a:spLocks/>
            </p:cNvSpPr>
            <p:nvPr/>
          </p:nvSpPr>
          <p:spPr bwMode="auto">
            <a:xfrm>
              <a:off x="4055" y="3381"/>
              <a:ext cx="49" cy="22"/>
            </a:xfrm>
            <a:custGeom>
              <a:avLst/>
              <a:gdLst/>
              <a:ahLst/>
              <a:cxnLst>
                <a:cxn ang="0">
                  <a:pos x="45" y="198"/>
                </a:cxn>
                <a:cxn ang="0">
                  <a:pos x="447" y="79"/>
                </a:cxn>
                <a:cxn ang="0">
                  <a:pos x="203" y="0"/>
                </a:cxn>
                <a:cxn ang="0">
                  <a:pos x="5" y="22"/>
                </a:cxn>
                <a:cxn ang="0">
                  <a:pos x="0" y="187"/>
                </a:cxn>
                <a:cxn ang="0">
                  <a:pos x="45" y="198"/>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w="9525">
              <a:noFill/>
              <a:round/>
              <a:headEnd/>
              <a:tailEnd/>
            </a:ln>
          </p:spPr>
          <p:txBody>
            <a:bodyPr/>
            <a:lstStyle/>
            <a:p>
              <a:endParaRPr lang="en-US"/>
            </a:p>
          </p:txBody>
        </p:sp>
        <p:sp>
          <p:nvSpPr>
            <p:cNvPr id="312835" name="Freeform 515"/>
            <p:cNvSpPr>
              <a:spLocks/>
            </p:cNvSpPr>
            <p:nvPr/>
          </p:nvSpPr>
          <p:spPr bwMode="auto">
            <a:xfrm>
              <a:off x="3926" y="3287"/>
              <a:ext cx="27" cy="105"/>
            </a:xfrm>
            <a:custGeom>
              <a:avLst/>
              <a:gdLst/>
              <a:ahLst/>
              <a:cxnLst>
                <a:cxn ang="0">
                  <a:pos x="238" y="22"/>
                </a:cxn>
                <a:cxn ang="0">
                  <a:pos x="237" y="21"/>
                </a:cxn>
                <a:cxn ang="0">
                  <a:pos x="233" y="19"/>
                </a:cxn>
                <a:cxn ang="0">
                  <a:pos x="226" y="17"/>
                </a:cxn>
                <a:cxn ang="0">
                  <a:pos x="217" y="14"/>
                </a:cxn>
                <a:cxn ang="0">
                  <a:pos x="206" y="10"/>
                </a:cxn>
                <a:cxn ang="0">
                  <a:pos x="194" y="7"/>
                </a:cxn>
                <a:cxn ang="0">
                  <a:pos x="180" y="4"/>
                </a:cxn>
                <a:cxn ang="0">
                  <a:pos x="164" y="1"/>
                </a:cxn>
                <a:cxn ang="0">
                  <a:pos x="146" y="0"/>
                </a:cxn>
                <a:cxn ang="0">
                  <a:pos x="127" y="0"/>
                </a:cxn>
                <a:cxn ang="0">
                  <a:pos x="108" y="2"/>
                </a:cxn>
                <a:cxn ang="0">
                  <a:pos x="87" y="5"/>
                </a:cxn>
                <a:cxn ang="0">
                  <a:pos x="66" y="11"/>
                </a:cxn>
                <a:cxn ang="0">
                  <a:pos x="44" y="19"/>
                </a:cxn>
                <a:cxn ang="0">
                  <a:pos x="22" y="30"/>
                </a:cxn>
                <a:cxn ang="0">
                  <a:pos x="0" y="45"/>
                </a:cxn>
                <a:cxn ang="0">
                  <a:pos x="0" y="947"/>
                </a:cxn>
                <a:cxn ang="0">
                  <a:pos x="1" y="947"/>
                </a:cxn>
                <a:cxn ang="0">
                  <a:pos x="6" y="947"/>
                </a:cxn>
                <a:cxn ang="0">
                  <a:pos x="13" y="946"/>
                </a:cxn>
                <a:cxn ang="0">
                  <a:pos x="22" y="945"/>
                </a:cxn>
                <a:cxn ang="0">
                  <a:pos x="33" y="943"/>
                </a:cxn>
                <a:cxn ang="0">
                  <a:pos x="47" y="941"/>
                </a:cxn>
                <a:cxn ang="0">
                  <a:pos x="62" y="938"/>
                </a:cxn>
                <a:cxn ang="0">
                  <a:pos x="78" y="934"/>
                </a:cxn>
                <a:cxn ang="0">
                  <a:pos x="96" y="928"/>
                </a:cxn>
                <a:cxn ang="0">
                  <a:pos x="115" y="922"/>
                </a:cxn>
                <a:cxn ang="0">
                  <a:pos x="135" y="915"/>
                </a:cxn>
                <a:cxn ang="0">
                  <a:pos x="155" y="906"/>
                </a:cxn>
                <a:cxn ang="0">
                  <a:pos x="176" y="896"/>
                </a:cxn>
                <a:cxn ang="0">
                  <a:pos x="197" y="884"/>
                </a:cxn>
                <a:cxn ang="0">
                  <a:pos x="217" y="871"/>
                </a:cxn>
                <a:cxn ang="0">
                  <a:pos x="238" y="856"/>
                </a:cxn>
                <a:cxn ang="0">
                  <a:pos x="238" y="22"/>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w="9525">
              <a:noFill/>
              <a:round/>
              <a:headEnd/>
              <a:tailEnd/>
            </a:ln>
          </p:spPr>
          <p:txBody>
            <a:bodyPr/>
            <a:lstStyle/>
            <a:p>
              <a:endParaRPr lang="en-US"/>
            </a:p>
          </p:txBody>
        </p:sp>
        <p:sp>
          <p:nvSpPr>
            <p:cNvPr id="312836" name="Freeform 516"/>
            <p:cNvSpPr>
              <a:spLocks/>
            </p:cNvSpPr>
            <p:nvPr/>
          </p:nvSpPr>
          <p:spPr bwMode="auto">
            <a:xfrm>
              <a:off x="3927" y="3288"/>
              <a:ext cx="23" cy="89"/>
            </a:xfrm>
            <a:custGeom>
              <a:avLst/>
              <a:gdLst/>
              <a:ahLst/>
              <a:cxnLst>
                <a:cxn ang="0">
                  <a:pos x="203" y="18"/>
                </a:cxn>
                <a:cxn ang="0">
                  <a:pos x="202" y="17"/>
                </a:cxn>
                <a:cxn ang="0">
                  <a:pos x="199" y="16"/>
                </a:cxn>
                <a:cxn ang="0">
                  <a:pos x="193" y="14"/>
                </a:cxn>
                <a:cxn ang="0">
                  <a:pos x="186" y="11"/>
                </a:cxn>
                <a:cxn ang="0">
                  <a:pos x="177" y="8"/>
                </a:cxn>
                <a:cxn ang="0">
                  <a:pos x="166" y="5"/>
                </a:cxn>
                <a:cxn ang="0">
                  <a:pos x="153" y="3"/>
                </a:cxn>
                <a:cxn ang="0">
                  <a:pos x="140" y="1"/>
                </a:cxn>
                <a:cxn ang="0">
                  <a:pos x="125" y="0"/>
                </a:cxn>
                <a:cxn ang="0">
                  <a:pos x="109" y="0"/>
                </a:cxn>
                <a:cxn ang="0">
                  <a:pos x="92" y="1"/>
                </a:cxn>
                <a:cxn ang="0">
                  <a:pos x="74" y="4"/>
                </a:cxn>
                <a:cxn ang="0">
                  <a:pos x="57" y="9"/>
                </a:cxn>
                <a:cxn ang="0">
                  <a:pos x="37" y="16"/>
                </a:cxn>
                <a:cxn ang="0">
                  <a:pos x="19" y="26"/>
                </a:cxn>
                <a:cxn ang="0">
                  <a:pos x="0" y="38"/>
                </a:cxn>
                <a:cxn ang="0">
                  <a:pos x="0" y="799"/>
                </a:cxn>
                <a:cxn ang="0">
                  <a:pos x="1" y="799"/>
                </a:cxn>
                <a:cxn ang="0">
                  <a:pos x="5" y="799"/>
                </a:cxn>
                <a:cxn ang="0">
                  <a:pos x="11" y="798"/>
                </a:cxn>
                <a:cxn ang="0">
                  <a:pos x="19" y="797"/>
                </a:cxn>
                <a:cxn ang="0">
                  <a:pos x="28" y="796"/>
                </a:cxn>
                <a:cxn ang="0">
                  <a:pos x="41" y="794"/>
                </a:cxn>
                <a:cxn ang="0">
                  <a:pos x="53" y="791"/>
                </a:cxn>
                <a:cxn ang="0">
                  <a:pos x="67" y="786"/>
                </a:cxn>
                <a:cxn ang="0">
                  <a:pos x="82" y="782"/>
                </a:cxn>
                <a:cxn ang="0">
                  <a:pos x="99" y="777"/>
                </a:cxn>
                <a:cxn ang="0">
                  <a:pos x="116" y="771"/>
                </a:cxn>
                <a:cxn ang="0">
                  <a:pos x="133" y="763"/>
                </a:cxn>
                <a:cxn ang="0">
                  <a:pos x="150" y="755"/>
                </a:cxn>
                <a:cxn ang="0">
                  <a:pos x="169" y="745"/>
                </a:cxn>
                <a:cxn ang="0">
                  <a:pos x="186" y="733"/>
                </a:cxn>
                <a:cxn ang="0">
                  <a:pos x="203" y="720"/>
                </a:cxn>
                <a:cxn ang="0">
                  <a:pos x="203" y="18"/>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w="9525">
              <a:noFill/>
              <a:round/>
              <a:headEnd/>
              <a:tailEnd/>
            </a:ln>
          </p:spPr>
          <p:txBody>
            <a:bodyPr/>
            <a:lstStyle/>
            <a:p>
              <a:endParaRPr lang="en-US"/>
            </a:p>
          </p:txBody>
        </p:sp>
        <p:sp>
          <p:nvSpPr>
            <p:cNvPr id="312837" name="Freeform 517"/>
            <p:cNvSpPr>
              <a:spLocks/>
            </p:cNvSpPr>
            <p:nvPr/>
          </p:nvSpPr>
          <p:spPr bwMode="auto">
            <a:xfrm>
              <a:off x="3928" y="3289"/>
              <a:ext cx="19" cy="72"/>
            </a:xfrm>
            <a:custGeom>
              <a:avLst/>
              <a:gdLst/>
              <a:ahLst/>
              <a:cxnLst>
                <a:cxn ang="0">
                  <a:pos x="171" y="15"/>
                </a:cxn>
                <a:cxn ang="0">
                  <a:pos x="170" y="15"/>
                </a:cxn>
                <a:cxn ang="0">
                  <a:pos x="167" y="13"/>
                </a:cxn>
                <a:cxn ang="0">
                  <a:pos x="163" y="11"/>
                </a:cxn>
                <a:cxn ang="0">
                  <a:pos x="157" y="9"/>
                </a:cxn>
                <a:cxn ang="0">
                  <a:pos x="149" y="7"/>
                </a:cxn>
                <a:cxn ang="0">
                  <a:pos x="139" y="4"/>
                </a:cxn>
                <a:cxn ang="0">
                  <a:pos x="129" y="2"/>
                </a:cxn>
                <a:cxn ang="0">
                  <a:pos x="118" y="0"/>
                </a:cxn>
                <a:cxn ang="0">
                  <a:pos x="105" y="0"/>
                </a:cxn>
                <a:cxn ang="0">
                  <a:pos x="92" y="0"/>
                </a:cxn>
                <a:cxn ang="0">
                  <a:pos x="77" y="1"/>
                </a:cxn>
                <a:cxn ang="0">
                  <a:pos x="63" y="3"/>
                </a:cxn>
                <a:cxn ang="0">
                  <a:pos x="48" y="7"/>
                </a:cxn>
                <a:cxn ang="0">
                  <a:pos x="31" y="13"/>
                </a:cxn>
                <a:cxn ang="0">
                  <a:pos x="16" y="22"/>
                </a:cxn>
                <a:cxn ang="0">
                  <a:pos x="0" y="32"/>
                </a:cxn>
                <a:cxn ang="0">
                  <a:pos x="0" y="650"/>
                </a:cxn>
                <a:cxn ang="0">
                  <a:pos x="1" y="650"/>
                </a:cxn>
                <a:cxn ang="0">
                  <a:pos x="4" y="650"/>
                </a:cxn>
                <a:cxn ang="0">
                  <a:pos x="9" y="649"/>
                </a:cxn>
                <a:cxn ang="0">
                  <a:pos x="16" y="648"/>
                </a:cxn>
                <a:cxn ang="0">
                  <a:pos x="24" y="647"/>
                </a:cxn>
                <a:cxn ang="0">
                  <a:pos x="34" y="645"/>
                </a:cxn>
                <a:cxn ang="0">
                  <a:pos x="45" y="642"/>
                </a:cxn>
                <a:cxn ang="0">
                  <a:pos x="57" y="640"/>
                </a:cxn>
                <a:cxn ang="0">
                  <a:pos x="69" y="636"/>
                </a:cxn>
                <a:cxn ang="0">
                  <a:pos x="82" y="632"/>
                </a:cxn>
                <a:cxn ang="0">
                  <a:pos x="97" y="627"/>
                </a:cxn>
                <a:cxn ang="0">
                  <a:pos x="112" y="621"/>
                </a:cxn>
                <a:cxn ang="0">
                  <a:pos x="126" y="614"/>
                </a:cxn>
                <a:cxn ang="0">
                  <a:pos x="141" y="606"/>
                </a:cxn>
                <a:cxn ang="0">
                  <a:pos x="157" y="595"/>
                </a:cxn>
                <a:cxn ang="0">
                  <a:pos x="171" y="585"/>
                </a:cxn>
                <a:cxn ang="0">
                  <a:pos x="171" y="15"/>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w="9525">
              <a:noFill/>
              <a:round/>
              <a:headEnd/>
              <a:tailEnd/>
            </a:ln>
          </p:spPr>
          <p:txBody>
            <a:bodyPr/>
            <a:lstStyle/>
            <a:p>
              <a:endParaRPr lang="en-US"/>
            </a:p>
          </p:txBody>
        </p:sp>
        <p:sp>
          <p:nvSpPr>
            <p:cNvPr id="312838" name="Freeform 518"/>
            <p:cNvSpPr>
              <a:spLocks/>
            </p:cNvSpPr>
            <p:nvPr/>
          </p:nvSpPr>
          <p:spPr bwMode="auto">
            <a:xfrm>
              <a:off x="3929" y="3289"/>
              <a:ext cx="15" cy="56"/>
            </a:xfrm>
            <a:custGeom>
              <a:avLst/>
              <a:gdLst/>
              <a:ahLst/>
              <a:cxnLst>
                <a:cxn ang="0">
                  <a:pos x="138" y="14"/>
                </a:cxn>
                <a:cxn ang="0">
                  <a:pos x="135" y="13"/>
                </a:cxn>
                <a:cxn ang="0">
                  <a:pos x="126" y="8"/>
                </a:cxn>
                <a:cxn ang="0">
                  <a:pos x="113" y="4"/>
                </a:cxn>
                <a:cxn ang="0">
                  <a:pos x="96" y="1"/>
                </a:cxn>
                <a:cxn ang="0">
                  <a:pos x="74" y="0"/>
                </a:cxn>
                <a:cxn ang="0">
                  <a:pos x="51" y="3"/>
                </a:cxn>
                <a:cxn ang="0">
                  <a:pos x="25" y="12"/>
                </a:cxn>
                <a:cxn ang="0">
                  <a:pos x="0" y="26"/>
                </a:cxn>
                <a:cxn ang="0">
                  <a:pos x="0" y="502"/>
                </a:cxn>
                <a:cxn ang="0">
                  <a:pos x="3" y="502"/>
                </a:cxn>
                <a:cxn ang="0">
                  <a:pos x="13" y="501"/>
                </a:cxn>
                <a:cxn ang="0">
                  <a:pos x="28" y="499"/>
                </a:cxn>
                <a:cxn ang="0">
                  <a:pos x="46" y="494"/>
                </a:cxn>
                <a:cxn ang="0">
                  <a:pos x="67" y="488"/>
                </a:cxn>
                <a:cxn ang="0">
                  <a:pos x="91" y="479"/>
                </a:cxn>
                <a:cxn ang="0">
                  <a:pos x="114" y="467"/>
                </a:cxn>
                <a:cxn ang="0">
                  <a:pos x="138" y="450"/>
                </a:cxn>
                <a:cxn ang="0">
                  <a:pos x="138" y="14"/>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w="9525">
              <a:noFill/>
              <a:round/>
              <a:headEnd/>
              <a:tailEnd/>
            </a:ln>
          </p:spPr>
          <p:txBody>
            <a:bodyPr/>
            <a:lstStyle/>
            <a:p>
              <a:endParaRPr lang="en-US"/>
            </a:p>
          </p:txBody>
        </p:sp>
        <p:sp>
          <p:nvSpPr>
            <p:cNvPr id="312839" name="Freeform 519"/>
            <p:cNvSpPr>
              <a:spLocks/>
            </p:cNvSpPr>
            <p:nvPr/>
          </p:nvSpPr>
          <p:spPr bwMode="auto">
            <a:xfrm>
              <a:off x="3929" y="3290"/>
              <a:ext cx="12" cy="40"/>
            </a:xfrm>
            <a:custGeom>
              <a:avLst/>
              <a:gdLst/>
              <a:ahLst/>
              <a:cxnLst>
                <a:cxn ang="0">
                  <a:pos x="104" y="10"/>
                </a:cxn>
                <a:cxn ang="0">
                  <a:pos x="102" y="9"/>
                </a:cxn>
                <a:cxn ang="0">
                  <a:pos x="95" y="6"/>
                </a:cxn>
                <a:cxn ang="0">
                  <a:pos x="85" y="3"/>
                </a:cxn>
                <a:cxn ang="0">
                  <a:pos x="71" y="0"/>
                </a:cxn>
                <a:cxn ang="0">
                  <a:pos x="56" y="0"/>
                </a:cxn>
                <a:cxn ang="0">
                  <a:pos x="38" y="3"/>
                </a:cxn>
                <a:cxn ang="0">
                  <a:pos x="19" y="9"/>
                </a:cxn>
                <a:cxn ang="0">
                  <a:pos x="0" y="20"/>
                </a:cxn>
                <a:cxn ang="0">
                  <a:pos x="0" y="353"/>
                </a:cxn>
                <a:cxn ang="0">
                  <a:pos x="2" y="353"/>
                </a:cxn>
                <a:cxn ang="0">
                  <a:pos x="9" y="352"/>
                </a:cxn>
                <a:cxn ang="0">
                  <a:pos x="21" y="350"/>
                </a:cxn>
                <a:cxn ang="0">
                  <a:pos x="35" y="347"/>
                </a:cxn>
                <a:cxn ang="0">
                  <a:pos x="51" y="343"/>
                </a:cxn>
                <a:cxn ang="0">
                  <a:pos x="68" y="336"/>
                </a:cxn>
                <a:cxn ang="0">
                  <a:pos x="86" y="326"/>
                </a:cxn>
                <a:cxn ang="0">
                  <a:pos x="104" y="313"/>
                </a:cxn>
                <a:cxn ang="0">
                  <a:pos x="104" y="10"/>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w="9525">
              <a:noFill/>
              <a:round/>
              <a:headEnd/>
              <a:tailEnd/>
            </a:ln>
          </p:spPr>
          <p:txBody>
            <a:bodyPr/>
            <a:lstStyle/>
            <a:p>
              <a:endParaRPr lang="en-US"/>
            </a:p>
          </p:txBody>
        </p:sp>
        <p:sp>
          <p:nvSpPr>
            <p:cNvPr id="312840" name="Freeform 520"/>
            <p:cNvSpPr>
              <a:spLocks/>
            </p:cNvSpPr>
            <p:nvPr/>
          </p:nvSpPr>
          <p:spPr bwMode="auto">
            <a:xfrm>
              <a:off x="3930" y="3291"/>
              <a:ext cx="8" cy="23"/>
            </a:xfrm>
            <a:custGeom>
              <a:avLst/>
              <a:gdLst/>
              <a:ahLst/>
              <a:cxnLst>
                <a:cxn ang="0">
                  <a:pos x="72" y="6"/>
                </a:cxn>
                <a:cxn ang="0">
                  <a:pos x="69" y="5"/>
                </a:cxn>
                <a:cxn ang="0">
                  <a:pos x="65" y="4"/>
                </a:cxn>
                <a:cxn ang="0">
                  <a:pos x="58" y="2"/>
                </a:cxn>
                <a:cxn ang="0">
                  <a:pos x="49" y="0"/>
                </a:cxn>
                <a:cxn ang="0">
                  <a:pos x="39" y="0"/>
                </a:cxn>
                <a:cxn ang="0">
                  <a:pos x="27" y="1"/>
                </a:cxn>
                <a:cxn ang="0">
                  <a:pos x="13" y="6"/>
                </a:cxn>
                <a:cxn ang="0">
                  <a:pos x="0" y="13"/>
                </a:cxn>
                <a:cxn ang="0">
                  <a:pos x="0" y="204"/>
                </a:cxn>
                <a:cxn ang="0">
                  <a:pos x="2" y="204"/>
                </a:cxn>
                <a:cxn ang="0">
                  <a:pos x="6" y="203"/>
                </a:cxn>
                <a:cxn ang="0">
                  <a:pos x="15" y="202"/>
                </a:cxn>
                <a:cxn ang="0">
                  <a:pos x="24" y="200"/>
                </a:cxn>
                <a:cxn ang="0">
                  <a:pos x="35" y="197"/>
                </a:cxn>
                <a:cxn ang="0">
                  <a:pos x="47" y="192"/>
                </a:cxn>
                <a:cxn ang="0">
                  <a:pos x="59" y="185"/>
                </a:cxn>
                <a:cxn ang="0">
                  <a:pos x="72" y="177"/>
                </a:cxn>
                <a:cxn ang="0">
                  <a:pos x="72" y="6"/>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w="9525">
              <a:noFill/>
              <a:round/>
              <a:headEnd/>
              <a:tailEnd/>
            </a:ln>
          </p:spPr>
          <p:txBody>
            <a:bodyPr/>
            <a:lstStyle/>
            <a:p>
              <a:endParaRPr lang="en-US"/>
            </a:p>
          </p:txBody>
        </p:sp>
        <p:sp>
          <p:nvSpPr>
            <p:cNvPr id="312841" name="Freeform 521"/>
            <p:cNvSpPr>
              <a:spLocks/>
            </p:cNvSpPr>
            <p:nvPr/>
          </p:nvSpPr>
          <p:spPr bwMode="auto">
            <a:xfrm>
              <a:off x="4025" y="3357"/>
              <a:ext cx="12" cy="11"/>
            </a:xfrm>
            <a:custGeom>
              <a:avLst/>
              <a:gdLst/>
              <a:ahLst/>
              <a:cxnLst>
                <a:cxn ang="0">
                  <a:pos x="52" y="104"/>
                </a:cxn>
                <a:cxn ang="0">
                  <a:pos x="62" y="103"/>
                </a:cxn>
                <a:cxn ang="0">
                  <a:pos x="73" y="100"/>
                </a:cxn>
                <a:cxn ang="0">
                  <a:pos x="81" y="95"/>
                </a:cxn>
                <a:cxn ang="0">
                  <a:pos x="89" y="89"/>
                </a:cxn>
                <a:cxn ang="0">
                  <a:pos x="95" y="81"/>
                </a:cxn>
                <a:cxn ang="0">
                  <a:pos x="100" y="72"/>
                </a:cxn>
                <a:cxn ang="0">
                  <a:pos x="103" y="62"/>
                </a:cxn>
                <a:cxn ang="0">
                  <a:pos x="104" y="52"/>
                </a:cxn>
                <a:cxn ang="0">
                  <a:pos x="103" y="41"/>
                </a:cxn>
                <a:cxn ang="0">
                  <a:pos x="100" y="31"/>
                </a:cxn>
                <a:cxn ang="0">
                  <a:pos x="95" y="22"/>
                </a:cxn>
                <a:cxn ang="0">
                  <a:pos x="89" y="15"/>
                </a:cxn>
                <a:cxn ang="0">
                  <a:pos x="81" y="8"/>
                </a:cxn>
                <a:cxn ang="0">
                  <a:pos x="73" y="4"/>
                </a:cxn>
                <a:cxn ang="0">
                  <a:pos x="62" y="1"/>
                </a:cxn>
                <a:cxn ang="0">
                  <a:pos x="52" y="0"/>
                </a:cxn>
                <a:cxn ang="0">
                  <a:pos x="42" y="1"/>
                </a:cxn>
                <a:cxn ang="0">
                  <a:pos x="32" y="4"/>
                </a:cxn>
                <a:cxn ang="0">
                  <a:pos x="24" y="8"/>
                </a:cxn>
                <a:cxn ang="0">
                  <a:pos x="16" y="15"/>
                </a:cxn>
                <a:cxn ang="0">
                  <a:pos x="9" y="22"/>
                </a:cxn>
                <a:cxn ang="0">
                  <a:pos x="4" y="31"/>
                </a:cxn>
                <a:cxn ang="0">
                  <a:pos x="1" y="41"/>
                </a:cxn>
                <a:cxn ang="0">
                  <a:pos x="0" y="52"/>
                </a:cxn>
                <a:cxn ang="0">
                  <a:pos x="1" y="62"/>
                </a:cxn>
                <a:cxn ang="0">
                  <a:pos x="4" y="72"/>
                </a:cxn>
                <a:cxn ang="0">
                  <a:pos x="9" y="81"/>
                </a:cxn>
                <a:cxn ang="0">
                  <a:pos x="16" y="89"/>
                </a:cxn>
                <a:cxn ang="0">
                  <a:pos x="24" y="95"/>
                </a:cxn>
                <a:cxn ang="0">
                  <a:pos x="32" y="100"/>
                </a:cxn>
                <a:cxn ang="0">
                  <a:pos x="42" y="103"/>
                </a:cxn>
                <a:cxn ang="0">
                  <a:pos x="52" y="104"/>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w="9525">
              <a:noFill/>
              <a:round/>
              <a:headEnd/>
              <a:tailEnd/>
            </a:ln>
          </p:spPr>
          <p:txBody>
            <a:bodyPr/>
            <a:lstStyle/>
            <a:p>
              <a:endParaRPr lang="en-US"/>
            </a:p>
          </p:txBody>
        </p:sp>
        <p:sp>
          <p:nvSpPr>
            <p:cNvPr id="312842" name="Freeform 522"/>
            <p:cNvSpPr>
              <a:spLocks/>
            </p:cNvSpPr>
            <p:nvPr/>
          </p:nvSpPr>
          <p:spPr bwMode="auto">
            <a:xfrm>
              <a:off x="3990" y="3357"/>
              <a:ext cx="6" cy="6"/>
            </a:xfrm>
            <a:custGeom>
              <a:avLst/>
              <a:gdLst/>
              <a:ahLst/>
              <a:cxnLst>
                <a:cxn ang="0">
                  <a:pos x="25" y="52"/>
                </a:cxn>
                <a:cxn ang="0">
                  <a:pos x="35" y="50"/>
                </a:cxn>
                <a:cxn ang="0">
                  <a:pos x="44" y="44"/>
                </a:cxn>
                <a:cxn ang="0">
                  <a:pos x="50" y="36"/>
                </a:cxn>
                <a:cxn ang="0">
                  <a:pos x="52" y="25"/>
                </a:cxn>
                <a:cxn ang="0">
                  <a:pos x="50" y="15"/>
                </a:cxn>
                <a:cxn ang="0">
                  <a:pos x="44" y="7"/>
                </a:cxn>
                <a:cxn ang="0">
                  <a:pos x="35" y="2"/>
                </a:cxn>
                <a:cxn ang="0">
                  <a:pos x="25" y="0"/>
                </a:cxn>
                <a:cxn ang="0">
                  <a:pos x="15" y="2"/>
                </a:cxn>
                <a:cxn ang="0">
                  <a:pos x="7" y="7"/>
                </a:cxn>
                <a:cxn ang="0">
                  <a:pos x="2" y="15"/>
                </a:cxn>
                <a:cxn ang="0">
                  <a:pos x="0" y="25"/>
                </a:cxn>
                <a:cxn ang="0">
                  <a:pos x="2" y="36"/>
                </a:cxn>
                <a:cxn ang="0">
                  <a:pos x="7" y="44"/>
                </a:cxn>
                <a:cxn ang="0">
                  <a:pos x="15" y="50"/>
                </a:cxn>
                <a:cxn ang="0">
                  <a:pos x="25" y="52"/>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w="9525">
              <a:noFill/>
              <a:round/>
              <a:headEnd/>
              <a:tailEnd/>
            </a:ln>
          </p:spPr>
          <p:txBody>
            <a:bodyPr/>
            <a:lstStyle/>
            <a:p>
              <a:endParaRPr lang="en-US"/>
            </a:p>
          </p:txBody>
        </p:sp>
        <p:sp>
          <p:nvSpPr>
            <p:cNvPr id="312843" name="Freeform 523"/>
            <p:cNvSpPr>
              <a:spLocks/>
            </p:cNvSpPr>
            <p:nvPr/>
          </p:nvSpPr>
          <p:spPr bwMode="auto">
            <a:xfrm>
              <a:off x="4000" y="3357"/>
              <a:ext cx="5" cy="6"/>
            </a:xfrm>
            <a:custGeom>
              <a:avLst/>
              <a:gdLst/>
              <a:ahLst/>
              <a:cxnLst>
                <a:cxn ang="0">
                  <a:pos x="27" y="52"/>
                </a:cxn>
                <a:cxn ang="0">
                  <a:pos x="37" y="50"/>
                </a:cxn>
                <a:cxn ang="0">
                  <a:pos x="45" y="45"/>
                </a:cxn>
                <a:cxn ang="0">
                  <a:pos x="50" y="37"/>
                </a:cxn>
                <a:cxn ang="0">
                  <a:pos x="52" y="26"/>
                </a:cxn>
                <a:cxn ang="0">
                  <a:pos x="50" y="16"/>
                </a:cxn>
                <a:cxn ang="0">
                  <a:pos x="45" y="8"/>
                </a:cxn>
                <a:cxn ang="0">
                  <a:pos x="37" y="2"/>
                </a:cxn>
                <a:cxn ang="0">
                  <a:pos x="27" y="0"/>
                </a:cxn>
                <a:cxn ang="0">
                  <a:pos x="17" y="2"/>
                </a:cxn>
                <a:cxn ang="0">
                  <a:pos x="8" y="8"/>
                </a:cxn>
                <a:cxn ang="0">
                  <a:pos x="2" y="16"/>
                </a:cxn>
                <a:cxn ang="0">
                  <a:pos x="0" y="26"/>
                </a:cxn>
                <a:cxn ang="0">
                  <a:pos x="2" y="37"/>
                </a:cxn>
                <a:cxn ang="0">
                  <a:pos x="8" y="45"/>
                </a:cxn>
                <a:cxn ang="0">
                  <a:pos x="17" y="50"/>
                </a:cxn>
                <a:cxn ang="0">
                  <a:pos x="27" y="52"/>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w="9525">
              <a:noFill/>
              <a:round/>
              <a:headEnd/>
              <a:tailEnd/>
            </a:ln>
          </p:spPr>
          <p:txBody>
            <a:bodyPr/>
            <a:lstStyle/>
            <a:p>
              <a:endParaRPr lang="en-US"/>
            </a:p>
          </p:txBody>
        </p:sp>
        <p:sp>
          <p:nvSpPr>
            <p:cNvPr id="312844" name="Freeform 524"/>
            <p:cNvSpPr>
              <a:spLocks/>
            </p:cNvSpPr>
            <p:nvPr/>
          </p:nvSpPr>
          <p:spPr bwMode="auto">
            <a:xfrm>
              <a:off x="3961" y="3278"/>
              <a:ext cx="16" cy="79"/>
            </a:xfrm>
            <a:custGeom>
              <a:avLst/>
              <a:gdLst/>
              <a:ahLst/>
              <a:cxnLst>
                <a:cxn ang="0">
                  <a:pos x="46" y="14"/>
                </a:cxn>
                <a:cxn ang="0">
                  <a:pos x="42" y="29"/>
                </a:cxn>
                <a:cxn ang="0">
                  <a:pos x="32" y="68"/>
                </a:cxn>
                <a:cxn ang="0">
                  <a:pos x="18" y="132"/>
                </a:cxn>
                <a:cxn ang="0">
                  <a:pos x="7" y="217"/>
                </a:cxn>
                <a:cxn ang="0">
                  <a:pos x="0" y="319"/>
                </a:cxn>
                <a:cxn ang="0">
                  <a:pos x="1" y="438"/>
                </a:cxn>
                <a:cxn ang="0">
                  <a:pos x="13" y="570"/>
                </a:cxn>
                <a:cxn ang="0">
                  <a:pos x="41" y="712"/>
                </a:cxn>
                <a:cxn ang="0">
                  <a:pos x="143" y="707"/>
                </a:cxn>
                <a:cxn ang="0">
                  <a:pos x="139" y="685"/>
                </a:cxn>
                <a:cxn ang="0">
                  <a:pos x="128" y="628"/>
                </a:cxn>
                <a:cxn ang="0">
                  <a:pos x="116" y="543"/>
                </a:cxn>
                <a:cxn ang="0">
                  <a:pos x="105" y="439"/>
                </a:cxn>
                <a:cxn ang="0">
                  <a:pos x="99" y="324"/>
                </a:cxn>
                <a:cxn ang="0">
                  <a:pos x="102" y="209"/>
                </a:cxn>
                <a:cxn ang="0">
                  <a:pos x="117" y="100"/>
                </a:cxn>
                <a:cxn ang="0">
                  <a:pos x="148" y="8"/>
                </a:cxn>
                <a:cxn ang="0">
                  <a:pos x="148" y="7"/>
                </a:cxn>
                <a:cxn ang="0">
                  <a:pos x="148" y="5"/>
                </a:cxn>
                <a:cxn ang="0">
                  <a:pos x="146" y="3"/>
                </a:cxn>
                <a:cxn ang="0">
                  <a:pos x="140" y="0"/>
                </a:cxn>
                <a:cxn ang="0">
                  <a:pos x="127" y="0"/>
                </a:cxn>
                <a:cxn ang="0">
                  <a:pos x="109" y="1"/>
                </a:cxn>
                <a:cxn ang="0">
                  <a:pos x="83" y="6"/>
                </a:cxn>
                <a:cxn ang="0">
                  <a:pos x="46" y="14"/>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w="9525">
              <a:noFill/>
              <a:round/>
              <a:headEnd/>
              <a:tailEnd/>
            </a:ln>
          </p:spPr>
          <p:txBody>
            <a:bodyPr/>
            <a:lstStyle/>
            <a:p>
              <a:endParaRPr lang="en-US"/>
            </a:p>
          </p:txBody>
        </p:sp>
        <p:sp>
          <p:nvSpPr>
            <p:cNvPr id="312845" name="Freeform 525"/>
            <p:cNvSpPr>
              <a:spLocks/>
            </p:cNvSpPr>
            <p:nvPr/>
          </p:nvSpPr>
          <p:spPr bwMode="auto">
            <a:xfrm>
              <a:off x="4045" y="3268"/>
              <a:ext cx="23" cy="88"/>
            </a:xfrm>
            <a:custGeom>
              <a:avLst/>
              <a:gdLst/>
              <a:ahLst/>
              <a:cxnLst>
                <a:cxn ang="0">
                  <a:pos x="201" y="5"/>
                </a:cxn>
                <a:cxn ang="0">
                  <a:pos x="196" y="10"/>
                </a:cxn>
                <a:cxn ang="0">
                  <a:pos x="183" y="31"/>
                </a:cxn>
                <a:cxn ang="0">
                  <a:pos x="165" y="73"/>
                </a:cxn>
                <a:cxn ang="0">
                  <a:pos x="148" y="140"/>
                </a:cxn>
                <a:cxn ang="0">
                  <a:pos x="134" y="240"/>
                </a:cxn>
                <a:cxn ang="0">
                  <a:pos x="127" y="379"/>
                </a:cxn>
                <a:cxn ang="0">
                  <a:pos x="131" y="561"/>
                </a:cxn>
                <a:cxn ang="0">
                  <a:pos x="150" y="795"/>
                </a:cxn>
                <a:cxn ang="0">
                  <a:pos x="37" y="795"/>
                </a:cxn>
                <a:cxn ang="0">
                  <a:pos x="33" y="771"/>
                </a:cxn>
                <a:cxn ang="0">
                  <a:pos x="24" y="707"/>
                </a:cxn>
                <a:cxn ang="0">
                  <a:pos x="13" y="611"/>
                </a:cxn>
                <a:cxn ang="0">
                  <a:pos x="3" y="493"/>
                </a:cxn>
                <a:cxn ang="0">
                  <a:pos x="0" y="363"/>
                </a:cxn>
                <a:cxn ang="0">
                  <a:pos x="7" y="231"/>
                </a:cxn>
                <a:cxn ang="0">
                  <a:pos x="28" y="107"/>
                </a:cxn>
                <a:cxn ang="0">
                  <a:pos x="66" y="0"/>
                </a:cxn>
                <a:cxn ang="0">
                  <a:pos x="201" y="5"/>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w="9525">
              <a:noFill/>
              <a:round/>
              <a:headEnd/>
              <a:tailEnd/>
            </a:ln>
          </p:spPr>
          <p:txBody>
            <a:bodyPr/>
            <a:lstStyle/>
            <a:p>
              <a:endParaRPr lang="en-US"/>
            </a:p>
          </p:txBody>
        </p:sp>
        <p:sp>
          <p:nvSpPr>
            <p:cNvPr id="312846" name="Freeform 526"/>
            <p:cNvSpPr>
              <a:spLocks/>
            </p:cNvSpPr>
            <p:nvPr/>
          </p:nvSpPr>
          <p:spPr bwMode="auto">
            <a:xfrm>
              <a:off x="3961" y="3282"/>
              <a:ext cx="15" cy="69"/>
            </a:xfrm>
            <a:custGeom>
              <a:avLst/>
              <a:gdLst/>
              <a:ahLst/>
              <a:cxnLst>
                <a:cxn ang="0">
                  <a:pos x="41" y="12"/>
                </a:cxn>
                <a:cxn ang="0">
                  <a:pos x="37" y="24"/>
                </a:cxn>
                <a:cxn ang="0">
                  <a:pos x="29" y="59"/>
                </a:cxn>
                <a:cxn ang="0">
                  <a:pos x="18" y="115"/>
                </a:cxn>
                <a:cxn ang="0">
                  <a:pos x="6" y="189"/>
                </a:cxn>
                <a:cxn ang="0">
                  <a:pos x="0" y="279"/>
                </a:cxn>
                <a:cxn ang="0">
                  <a:pos x="1" y="382"/>
                </a:cxn>
                <a:cxn ang="0">
                  <a:pos x="11" y="497"/>
                </a:cxn>
                <a:cxn ang="0">
                  <a:pos x="36" y="622"/>
                </a:cxn>
                <a:cxn ang="0">
                  <a:pos x="124" y="617"/>
                </a:cxn>
                <a:cxn ang="0">
                  <a:pos x="120" y="598"/>
                </a:cxn>
                <a:cxn ang="0">
                  <a:pos x="112" y="548"/>
                </a:cxn>
                <a:cxn ang="0">
                  <a:pos x="101" y="473"/>
                </a:cxn>
                <a:cxn ang="0">
                  <a:pos x="92" y="382"/>
                </a:cxn>
                <a:cxn ang="0">
                  <a:pos x="87" y="282"/>
                </a:cxn>
                <a:cxn ang="0">
                  <a:pos x="89" y="182"/>
                </a:cxn>
                <a:cxn ang="0">
                  <a:pos x="102" y="87"/>
                </a:cxn>
                <a:cxn ang="0">
                  <a:pos x="129" y="7"/>
                </a:cxn>
                <a:cxn ang="0">
                  <a:pos x="129" y="6"/>
                </a:cxn>
                <a:cxn ang="0">
                  <a:pos x="129" y="4"/>
                </a:cxn>
                <a:cxn ang="0">
                  <a:pos x="127" y="2"/>
                </a:cxn>
                <a:cxn ang="0">
                  <a:pos x="122" y="0"/>
                </a:cxn>
                <a:cxn ang="0">
                  <a:pos x="112" y="0"/>
                </a:cxn>
                <a:cxn ang="0">
                  <a:pos x="96" y="1"/>
                </a:cxn>
                <a:cxn ang="0">
                  <a:pos x="72" y="5"/>
                </a:cxn>
                <a:cxn ang="0">
                  <a:pos x="41" y="12"/>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w="9525">
              <a:noFill/>
              <a:round/>
              <a:headEnd/>
              <a:tailEnd/>
            </a:ln>
          </p:spPr>
          <p:txBody>
            <a:bodyPr/>
            <a:lstStyle/>
            <a:p>
              <a:endParaRPr lang="en-US"/>
            </a:p>
          </p:txBody>
        </p:sp>
        <p:sp>
          <p:nvSpPr>
            <p:cNvPr id="312847" name="Freeform 527"/>
            <p:cNvSpPr>
              <a:spLocks/>
            </p:cNvSpPr>
            <p:nvPr/>
          </p:nvSpPr>
          <p:spPr bwMode="auto">
            <a:xfrm>
              <a:off x="3962" y="3287"/>
              <a:ext cx="12" cy="59"/>
            </a:xfrm>
            <a:custGeom>
              <a:avLst/>
              <a:gdLst/>
              <a:ahLst/>
              <a:cxnLst>
                <a:cxn ang="0">
                  <a:pos x="35" y="10"/>
                </a:cxn>
                <a:cxn ang="0">
                  <a:pos x="32" y="20"/>
                </a:cxn>
                <a:cxn ang="0">
                  <a:pos x="24" y="50"/>
                </a:cxn>
                <a:cxn ang="0">
                  <a:pos x="15" y="98"/>
                </a:cxn>
                <a:cxn ang="0">
                  <a:pos x="5" y="160"/>
                </a:cxn>
                <a:cxn ang="0">
                  <a:pos x="0" y="237"/>
                </a:cxn>
                <a:cxn ang="0">
                  <a:pos x="1" y="326"/>
                </a:cxn>
                <a:cxn ang="0">
                  <a:pos x="10" y="424"/>
                </a:cxn>
                <a:cxn ang="0">
                  <a:pos x="31" y="531"/>
                </a:cxn>
                <a:cxn ang="0">
                  <a:pos x="106" y="525"/>
                </a:cxn>
                <a:cxn ang="0">
                  <a:pos x="103" y="510"/>
                </a:cxn>
                <a:cxn ang="0">
                  <a:pos x="96" y="467"/>
                </a:cxn>
                <a:cxn ang="0">
                  <a:pos x="87" y="404"/>
                </a:cxn>
                <a:cxn ang="0">
                  <a:pos x="79" y="326"/>
                </a:cxn>
                <a:cxn ang="0">
                  <a:pos x="74" y="241"/>
                </a:cxn>
                <a:cxn ang="0">
                  <a:pos x="76" y="155"/>
                </a:cxn>
                <a:cxn ang="0">
                  <a:pos x="87" y="74"/>
                </a:cxn>
                <a:cxn ang="0">
                  <a:pos x="110" y="6"/>
                </a:cxn>
                <a:cxn ang="0">
                  <a:pos x="110" y="5"/>
                </a:cxn>
                <a:cxn ang="0">
                  <a:pos x="110" y="4"/>
                </a:cxn>
                <a:cxn ang="0">
                  <a:pos x="108" y="2"/>
                </a:cxn>
                <a:cxn ang="0">
                  <a:pos x="104" y="0"/>
                </a:cxn>
                <a:cxn ang="0">
                  <a:pos x="95" y="0"/>
                </a:cxn>
                <a:cxn ang="0">
                  <a:pos x="82" y="1"/>
                </a:cxn>
                <a:cxn ang="0">
                  <a:pos x="62" y="4"/>
                </a:cxn>
                <a:cxn ang="0">
                  <a:pos x="35" y="10"/>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w="9525">
              <a:noFill/>
              <a:round/>
              <a:headEnd/>
              <a:tailEnd/>
            </a:ln>
          </p:spPr>
          <p:txBody>
            <a:bodyPr/>
            <a:lstStyle/>
            <a:p>
              <a:endParaRPr lang="en-US"/>
            </a:p>
          </p:txBody>
        </p:sp>
        <p:sp>
          <p:nvSpPr>
            <p:cNvPr id="312848" name="Freeform 528"/>
            <p:cNvSpPr>
              <a:spLocks/>
            </p:cNvSpPr>
            <p:nvPr/>
          </p:nvSpPr>
          <p:spPr bwMode="auto">
            <a:xfrm>
              <a:off x="3963" y="3292"/>
              <a:ext cx="10" cy="48"/>
            </a:xfrm>
            <a:custGeom>
              <a:avLst/>
              <a:gdLst/>
              <a:ahLst/>
              <a:cxnLst>
                <a:cxn ang="0">
                  <a:pos x="29" y="8"/>
                </a:cxn>
                <a:cxn ang="0">
                  <a:pos x="26" y="16"/>
                </a:cxn>
                <a:cxn ang="0">
                  <a:pos x="20" y="42"/>
                </a:cxn>
                <a:cxn ang="0">
                  <a:pos x="12" y="81"/>
                </a:cxn>
                <a:cxn ang="0">
                  <a:pos x="4" y="133"/>
                </a:cxn>
                <a:cxn ang="0">
                  <a:pos x="0" y="196"/>
                </a:cxn>
                <a:cxn ang="0">
                  <a:pos x="0" y="270"/>
                </a:cxn>
                <a:cxn ang="0">
                  <a:pos x="9" y="351"/>
                </a:cxn>
                <a:cxn ang="0">
                  <a:pos x="25" y="438"/>
                </a:cxn>
                <a:cxn ang="0">
                  <a:pos x="88" y="435"/>
                </a:cxn>
                <a:cxn ang="0">
                  <a:pos x="85" y="422"/>
                </a:cxn>
                <a:cxn ang="0">
                  <a:pos x="79" y="386"/>
                </a:cxn>
                <a:cxn ang="0">
                  <a:pos x="72" y="334"/>
                </a:cxn>
                <a:cxn ang="0">
                  <a:pos x="65" y="270"/>
                </a:cxn>
                <a:cxn ang="0">
                  <a:pos x="61" y="199"/>
                </a:cxn>
                <a:cxn ang="0">
                  <a:pos x="63" y="129"/>
                </a:cxn>
                <a:cxn ang="0">
                  <a:pos x="73" y="61"/>
                </a:cxn>
                <a:cxn ang="0">
                  <a:pos x="92" y="5"/>
                </a:cxn>
                <a:cxn ang="0">
                  <a:pos x="92" y="4"/>
                </a:cxn>
                <a:cxn ang="0">
                  <a:pos x="92" y="3"/>
                </a:cxn>
                <a:cxn ang="0">
                  <a:pos x="90" y="1"/>
                </a:cxn>
                <a:cxn ang="0">
                  <a:pos x="87" y="0"/>
                </a:cxn>
                <a:cxn ang="0">
                  <a:pos x="80" y="0"/>
                </a:cxn>
                <a:cxn ang="0">
                  <a:pos x="68" y="0"/>
                </a:cxn>
                <a:cxn ang="0">
                  <a:pos x="51" y="3"/>
                </a:cxn>
                <a:cxn ang="0">
                  <a:pos x="29" y="8"/>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w="9525">
              <a:noFill/>
              <a:round/>
              <a:headEnd/>
              <a:tailEnd/>
            </a:ln>
          </p:spPr>
          <p:txBody>
            <a:bodyPr/>
            <a:lstStyle/>
            <a:p>
              <a:endParaRPr lang="en-US"/>
            </a:p>
          </p:txBody>
        </p:sp>
        <p:sp>
          <p:nvSpPr>
            <p:cNvPr id="312849" name="Freeform 529"/>
            <p:cNvSpPr>
              <a:spLocks/>
            </p:cNvSpPr>
            <p:nvPr/>
          </p:nvSpPr>
          <p:spPr bwMode="auto">
            <a:xfrm>
              <a:off x="3963" y="3296"/>
              <a:ext cx="8" cy="39"/>
            </a:xfrm>
            <a:custGeom>
              <a:avLst/>
              <a:gdLst/>
              <a:ahLst/>
              <a:cxnLst>
                <a:cxn ang="0">
                  <a:pos x="23" y="7"/>
                </a:cxn>
                <a:cxn ang="0">
                  <a:pos x="21" y="14"/>
                </a:cxn>
                <a:cxn ang="0">
                  <a:pos x="16" y="33"/>
                </a:cxn>
                <a:cxn ang="0">
                  <a:pos x="10" y="64"/>
                </a:cxn>
                <a:cxn ang="0">
                  <a:pos x="4" y="105"/>
                </a:cxn>
                <a:cxn ang="0">
                  <a:pos x="0" y="155"/>
                </a:cxn>
                <a:cxn ang="0">
                  <a:pos x="0" y="213"/>
                </a:cxn>
                <a:cxn ang="0">
                  <a:pos x="7" y="278"/>
                </a:cxn>
                <a:cxn ang="0">
                  <a:pos x="20" y="347"/>
                </a:cxn>
                <a:cxn ang="0">
                  <a:pos x="70" y="344"/>
                </a:cxn>
                <a:cxn ang="0">
                  <a:pos x="68" y="334"/>
                </a:cxn>
                <a:cxn ang="0">
                  <a:pos x="63" y="305"/>
                </a:cxn>
                <a:cxn ang="0">
                  <a:pos x="56" y="265"/>
                </a:cxn>
                <a:cxn ang="0">
                  <a:pos x="51" y="213"/>
                </a:cxn>
                <a:cxn ang="0">
                  <a:pos x="48" y="158"/>
                </a:cxn>
                <a:cxn ang="0">
                  <a:pos x="50" y="101"/>
                </a:cxn>
                <a:cxn ang="0">
                  <a:pos x="57" y="49"/>
                </a:cxn>
                <a:cxn ang="0">
                  <a:pos x="73" y="4"/>
                </a:cxn>
                <a:cxn ang="0">
                  <a:pos x="73" y="4"/>
                </a:cxn>
                <a:cxn ang="0">
                  <a:pos x="73" y="2"/>
                </a:cxn>
                <a:cxn ang="0">
                  <a:pos x="72" y="1"/>
                </a:cxn>
                <a:cxn ang="0">
                  <a:pos x="69" y="0"/>
                </a:cxn>
                <a:cxn ang="0">
                  <a:pos x="63" y="0"/>
                </a:cxn>
                <a:cxn ang="0">
                  <a:pos x="53" y="1"/>
                </a:cxn>
                <a:cxn ang="0">
                  <a:pos x="41" y="3"/>
                </a:cxn>
                <a:cxn ang="0">
                  <a:pos x="23" y="7"/>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w="9525">
              <a:noFill/>
              <a:round/>
              <a:headEnd/>
              <a:tailEnd/>
            </a:ln>
          </p:spPr>
          <p:txBody>
            <a:bodyPr/>
            <a:lstStyle/>
            <a:p>
              <a:endParaRPr lang="en-US"/>
            </a:p>
          </p:txBody>
        </p:sp>
        <p:sp>
          <p:nvSpPr>
            <p:cNvPr id="312850" name="Freeform 530"/>
            <p:cNvSpPr>
              <a:spLocks/>
            </p:cNvSpPr>
            <p:nvPr/>
          </p:nvSpPr>
          <p:spPr bwMode="auto">
            <a:xfrm>
              <a:off x="3964" y="3301"/>
              <a:ext cx="6" cy="28"/>
            </a:xfrm>
            <a:custGeom>
              <a:avLst/>
              <a:gdLst/>
              <a:ahLst/>
              <a:cxnLst>
                <a:cxn ang="0">
                  <a:pos x="16" y="5"/>
                </a:cxn>
                <a:cxn ang="0">
                  <a:pos x="15" y="10"/>
                </a:cxn>
                <a:cxn ang="0">
                  <a:pos x="11" y="24"/>
                </a:cxn>
                <a:cxn ang="0">
                  <a:pos x="6" y="47"/>
                </a:cxn>
                <a:cxn ang="0">
                  <a:pos x="2" y="77"/>
                </a:cxn>
                <a:cxn ang="0">
                  <a:pos x="0" y="115"/>
                </a:cxn>
                <a:cxn ang="0">
                  <a:pos x="0" y="157"/>
                </a:cxn>
                <a:cxn ang="0">
                  <a:pos x="4" y="205"/>
                </a:cxn>
                <a:cxn ang="0">
                  <a:pos x="14" y="256"/>
                </a:cxn>
                <a:cxn ang="0">
                  <a:pos x="50" y="254"/>
                </a:cxn>
                <a:cxn ang="0">
                  <a:pos x="49" y="247"/>
                </a:cxn>
                <a:cxn ang="0">
                  <a:pos x="45" y="226"/>
                </a:cxn>
                <a:cxn ang="0">
                  <a:pos x="41" y="195"/>
                </a:cxn>
                <a:cxn ang="0">
                  <a:pos x="37" y="157"/>
                </a:cxn>
                <a:cxn ang="0">
                  <a:pos x="35" y="116"/>
                </a:cxn>
                <a:cxn ang="0">
                  <a:pos x="36" y="74"/>
                </a:cxn>
                <a:cxn ang="0">
                  <a:pos x="41" y="35"/>
                </a:cxn>
                <a:cxn ang="0">
                  <a:pos x="52" y="3"/>
                </a:cxn>
                <a:cxn ang="0">
                  <a:pos x="52" y="3"/>
                </a:cxn>
                <a:cxn ang="0">
                  <a:pos x="52" y="2"/>
                </a:cxn>
                <a:cxn ang="0">
                  <a:pos x="51" y="1"/>
                </a:cxn>
                <a:cxn ang="0">
                  <a:pos x="49" y="0"/>
                </a:cxn>
                <a:cxn ang="0">
                  <a:pos x="45" y="0"/>
                </a:cxn>
                <a:cxn ang="0">
                  <a:pos x="39" y="0"/>
                </a:cxn>
                <a:cxn ang="0">
                  <a:pos x="29" y="2"/>
                </a:cxn>
                <a:cxn ang="0">
                  <a:pos x="16" y="5"/>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w="9525">
              <a:noFill/>
              <a:round/>
              <a:headEnd/>
              <a:tailEnd/>
            </a:ln>
          </p:spPr>
          <p:txBody>
            <a:bodyPr/>
            <a:lstStyle/>
            <a:p>
              <a:endParaRPr lang="en-US"/>
            </a:p>
          </p:txBody>
        </p:sp>
        <p:sp>
          <p:nvSpPr>
            <p:cNvPr id="312851" name="Freeform 531"/>
            <p:cNvSpPr>
              <a:spLocks/>
            </p:cNvSpPr>
            <p:nvPr/>
          </p:nvSpPr>
          <p:spPr bwMode="auto">
            <a:xfrm>
              <a:off x="4046" y="3273"/>
              <a:ext cx="20" cy="77"/>
            </a:xfrm>
            <a:custGeom>
              <a:avLst/>
              <a:gdLst/>
              <a:ahLst/>
              <a:cxnLst>
                <a:cxn ang="0">
                  <a:pos x="176" y="5"/>
                </a:cxn>
                <a:cxn ang="0">
                  <a:pos x="172" y="10"/>
                </a:cxn>
                <a:cxn ang="0">
                  <a:pos x="159" y="28"/>
                </a:cxn>
                <a:cxn ang="0">
                  <a:pos x="144" y="63"/>
                </a:cxn>
                <a:cxn ang="0">
                  <a:pos x="129" y="123"/>
                </a:cxn>
                <a:cxn ang="0">
                  <a:pos x="117" y="210"/>
                </a:cxn>
                <a:cxn ang="0">
                  <a:pos x="110" y="331"/>
                </a:cxn>
                <a:cxn ang="0">
                  <a:pos x="115" y="490"/>
                </a:cxn>
                <a:cxn ang="0">
                  <a:pos x="131" y="693"/>
                </a:cxn>
                <a:cxn ang="0">
                  <a:pos x="32" y="693"/>
                </a:cxn>
                <a:cxn ang="0">
                  <a:pos x="29" y="673"/>
                </a:cxn>
                <a:cxn ang="0">
                  <a:pos x="20" y="617"/>
                </a:cxn>
                <a:cxn ang="0">
                  <a:pos x="11" y="533"/>
                </a:cxn>
                <a:cxn ang="0">
                  <a:pos x="3" y="430"/>
                </a:cxn>
                <a:cxn ang="0">
                  <a:pos x="0" y="317"/>
                </a:cxn>
                <a:cxn ang="0">
                  <a:pos x="6" y="202"/>
                </a:cxn>
                <a:cxn ang="0">
                  <a:pos x="23" y="93"/>
                </a:cxn>
                <a:cxn ang="0">
                  <a:pos x="57" y="0"/>
                </a:cxn>
                <a:cxn ang="0">
                  <a:pos x="176" y="5"/>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w="9525">
              <a:noFill/>
              <a:round/>
              <a:headEnd/>
              <a:tailEnd/>
            </a:ln>
          </p:spPr>
          <p:txBody>
            <a:bodyPr/>
            <a:lstStyle/>
            <a:p>
              <a:endParaRPr lang="en-US"/>
            </a:p>
          </p:txBody>
        </p:sp>
        <p:sp>
          <p:nvSpPr>
            <p:cNvPr id="312852" name="Freeform 532"/>
            <p:cNvSpPr>
              <a:spLocks/>
            </p:cNvSpPr>
            <p:nvPr/>
          </p:nvSpPr>
          <p:spPr bwMode="auto">
            <a:xfrm>
              <a:off x="4047" y="3279"/>
              <a:ext cx="16" cy="65"/>
            </a:xfrm>
            <a:custGeom>
              <a:avLst/>
              <a:gdLst/>
              <a:ahLst/>
              <a:cxnLst>
                <a:cxn ang="0">
                  <a:pos x="149" y="4"/>
                </a:cxn>
                <a:cxn ang="0">
                  <a:pos x="145" y="8"/>
                </a:cxn>
                <a:cxn ang="0">
                  <a:pos x="136" y="24"/>
                </a:cxn>
                <a:cxn ang="0">
                  <a:pos x="123" y="54"/>
                </a:cxn>
                <a:cxn ang="0">
                  <a:pos x="110" y="104"/>
                </a:cxn>
                <a:cxn ang="0">
                  <a:pos x="99" y="179"/>
                </a:cxn>
                <a:cxn ang="0">
                  <a:pos x="94" y="282"/>
                </a:cxn>
                <a:cxn ang="0">
                  <a:pos x="97" y="418"/>
                </a:cxn>
                <a:cxn ang="0">
                  <a:pos x="112" y="592"/>
                </a:cxn>
                <a:cxn ang="0">
                  <a:pos x="27" y="592"/>
                </a:cxn>
                <a:cxn ang="0">
                  <a:pos x="24" y="575"/>
                </a:cxn>
                <a:cxn ang="0">
                  <a:pos x="17" y="527"/>
                </a:cxn>
                <a:cxn ang="0">
                  <a:pos x="9" y="455"/>
                </a:cxn>
                <a:cxn ang="0">
                  <a:pos x="2" y="367"/>
                </a:cxn>
                <a:cxn ang="0">
                  <a:pos x="0" y="271"/>
                </a:cxn>
                <a:cxn ang="0">
                  <a:pos x="5" y="173"/>
                </a:cxn>
                <a:cxn ang="0">
                  <a:pos x="20" y="80"/>
                </a:cxn>
                <a:cxn ang="0">
                  <a:pos x="48" y="0"/>
                </a:cxn>
                <a:cxn ang="0">
                  <a:pos x="149" y="4"/>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w="9525">
              <a:noFill/>
              <a:round/>
              <a:headEnd/>
              <a:tailEnd/>
            </a:ln>
          </p:spPr>
          <p:txBody>
            <a:bodyPr/>
            <a:lstStyle/>
            <a:p>
              <a:endParaRPr lang="en-US"/>
            </a:p>
          </p:txBody>
        </p:sp>
        <p:sp>
          <p:nvSpPr>
            <p:cNvPr id="312853" name="Freeform 533"/>
            <p:cNvSpPr>
              <a:spLocks/>
            </p:cNvSpPr>
            <p:nvPr/>
          </p:nvSpPr>
          <p:spPr bwMode="auto">
            <a:xfrm>
              <a:off x="4048" y="3284"/>
              <a:ext cx="13" cy="54"/>
            </a:xfrm>
            <a:custGeom>
              <a:avLst/>
              <a:gdLst/>
              <a:ahLst/>
              <a:cxnLst>
                <a:cxn ang="0">
                  <a:pos x="124" y="4"/>
                </a:cxn>
                <a:cxn ang="0">
                  <a:pos x="121" y="7"/>
                </a:cxn>
                <a:cxn ang="0">
                  <a:pos x="113" y="21"/>
                </a:cxn>
                <a:cxn ang="0">
                  <a:pos x="103" y="45"/>
                </a:cxn>
                <a:cxn ang="0">
                  <a:pos x="91" y="87"/>
                </a:cxn>
                <a:cxn ang="0">
                  <a:pos x="83" y="148"/>
                </a:cxn>
                <a:cxn ang="0">
                  <a:pos x="79" y="234"/>
                </a:cxn>
                <a:cxn ang="0">
                  <a:pos x="81" y="347"/>
                </a:cxn>
                <a:cxn ang="0">
                  <a:pos x="93" y="490"/>
                </a:cxn>
                <a:cxn ang="0">
                  <a:pos x="23" y="490"/>
                </a:cxn>
                <a:cxn ang="0">
                  <a:pos x="21" y="476"/>
                </a:cxn>
                <a:cxn ang="0">
                  <a:pos x="15" y="436"/>
                </a:cxn>
                <a:cxn ang="0">
                  <a:pos x="8" y="377"/>
                </a:cxn>
                <a:cxn ang="0">
                  <a:pos x="2" y="304"/>
                </a:cxn>
                <a:cxn ang="0">
                  <a:pos x="0" y="224"/>
                </a:cxn>
                <a:cxn ang="0">
                  <a:pos x="4" y="143"/>
                </a:cxn>
                <a:cxn ang="0">
                  <a:pos x="17" y="67"/>
                </a:cxn>
                <a:cxn ang="0">
                  <a:pos x="40" y="0"/>
                </a:cxn>
                <a:cxn ang="0">
                  <a:pos x="124" y="4"/>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w="9525">
              <a:noFill/>
              <a:round/>
              <a:headEnd/>
              <a:tailEnd/>
            </a:ln>
          </p:spPr>
          <p:txBody>
            <a:bodyPr/>
            <a:lstStyle/>
            <a:p>
              <a:endParaRPr lang="en-US"/>
            </a:p>
          </p:txBody>
        </p:sp>
        <p:sp>
          <p:nvSpPr>
            <p:cNvPr id="312854" name="Freeform 534"/>
            <p:cNvSpPr>
              <a:spLocks/>
            </p:cNvSpPr>
            <p:nvPr/>
          </p:nvSpPr>
          <p:spPr bwMode="auto">
            <a:xfrm>
              <a:off x="4048" y="3289"/>
              <a:ext cx="11" cy="43"/>
            </a:xfrm>
            <a:custGeom>
              <a:avLst/>
              <a:gdLst/>
              <a:ahLst/>
              <a:cxnLst>
                <a:cxn ang="0">
                  <a:pos x="99" y="3"/>
                </a:cxn>
                <a:cxn ang="0">
                  <a:pos x="96" y="6"/>
                </a:cxn>
                <a:cxn ang="0">
                  <a:pos x="89" y="16"/>
                </a:cxn>
                <a:cxn ang="0">
                  <a:pos x="81" y="36"/>
                </a:cxn>
                <a:cxn ang="0">
                  <a:pos x="72" y="69"/>
                </a:cxn>
                <a:cxn ang="0">
                  <a:pos x="66" y="118"/>
                </a:cxn>
                <a:cxn ang="0">
                  <a:pos x="62" y="185"/>
                </a:cxn>
                <a:cxn ang="0">
                  <a:pos x="64" y="275"/>
                </a:cxn>
                <a:cxn ang="0">
                  <a:pos x="73" y="389"/>
                </a:cxn>
                <a:cxn ang="0">
                  <a:pos x="18" y="389"/>
                </a:cxn>
                <a:cxn ang="0">
                  <a:pos x="16" y="378"/>
                </a:cxn>
                <a:cxn ang="0">
                  <a:pos x="11" y="346"/>
                </a:cxn>
                <a:cxn ang="0">
                  <a:pos x="6" y="299"/>
                </a:cxn>
                <a:cxn ang="0">
                  <a:pos x="2" y="242"/>
                </a:cxn>
                <a:cxn ang="0">
                  <a:pos x="0" y="178"/>
                </a:cxn>
                <a:cxn ang="0">
                  <a:pos x="4" y="114"/>
                </a:cxn>
                <a:cxn ang="0">
                  <a:pos x="14" y="52"/>
                </a:cxn>
                <a:cxn ang="0">
                  <a:pos x="32" y="0"/>
                </a:cxn>
                <a:cxn ang="0">
                  <a:pos x="99" y="3"/>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w="9525">
              <a:noFill/>
              <a:round/>
              <a:headEnd/>
              <a:tailEnd/>
            </a:ln>
          </p:spPr>
          <p:txBody>
            <a:bodyPr/>
            <a:lstStyle/>
            <a:p>
              <a:endParaRPr lang="en-US"/>
            </a:p>
          </p:txBody>
        </p:sp>
        <p:sp>
          <p:nvSpPr>
            <p:cNvPr id="312855" name="Freeform 535"/>
            <p:cNvSpPr>
              <a:spLocks/>
            </p:cNvSpPr>
            <p:nvPr/>
          </p:nvSpPr>
          <p:spPr bwMode="auto">
            <a:xfrm>
              <a:off x="4049" y="3295"/>
              <a:ext cx="8" cy="31"/>
            </a:xfrm>
            <a:custGeom>
              <a:avLst/>
              <a:gdLst/>
              <a:ahLst/>
              <a:cxnLst>
                <a:cxn ang="0">
                  <a:pos x="72" y="2"/>
                </a:cxn>
                <a:cxn ang="0">
                  <a:pos x="70" y="4"/>
                </a:cxn>
                <a:cxn ang="0">
                  <a:pos x="66" y="12"/>
                </a:cxn>
                <a:cxn ang="0">
                  <a:pos x="59" y="27"/>
                </a:cxn>
                <a:cxn ang="0">
                  <a:pos x="53" y="50"/>
                </a:cxn>
                <a:cxn ang="0">
                  <a:pos x="48" y="87"/>
                </a:cxn>
                <a:cxn ang="0">
                  <a:pos x="46" y="137"/>
                </a:cxn>
                <a:cxn ang="0">
                  <a:pos x="47" y="203"/>
                </a:cxn>
                <a:cxn ang="0">
                  <a:pos x="54" y="287"/>
                </a:cxn>
                <a:cxn ang="0">
                  <a:pos x="13" y="287"/>
                </a:cxn>
                <a:cxn ang="0">
                  <a:pos x="12" y="279"/>
                </a:cxn>
                <a:cxn ang="0">
                  <a:pos x="8" y="255"/>
                </a:cxn>
                <a:cxn ang="0">
                  <a:pos x="4" y="220"/>
                </a:cxn>
                <a:cxn ang="0">
                  <a:pos x="1" y="178"/>
                </a:cxn>
                <a:cxn ang="0">
                  <a:pos x="0" y="131"/>
                </a:cxn>
                <a:cxn ang="0">
                  <a:pos x="2" y="84"/>
                </a:cxn>
                <a:cxn ang="0">
                  <a:pos x="9" y="39"/>
                </a:cxn>
                <a:cxn ang="0">
                  <a:pos x="23" y="0"/>
                </a:cxn>
                <a:cxn ang="0">
                  <a:pos x="72" y="2"/>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w="9525">
              <a:noFill/>
              <a:round/>
              <a:headEnd/>
              <a:tailEnd/>
            </a:ln>
          </p:spPr>
          <p:txBody>
            <a:bodyPr/>
            <a:lstStyle/>
            <a:p>
              <a:endParaRPr lang="en-US"/>
            </a:p>
          </p:txBody>
        </p:sp>
        <p:sp>
          <p:nvSpPr>
            <p:cNvPr id="312856" name="Rectangle 536"/>
            <p:cNvSpPr>
              <a:spLocks noChangeArrowheads="1"/>
            </p:cNvSpPr>
            <p:nvPr/>
          </p:nvSpPr>
          <p:spPr bwMode="auto">
            <a:xfrm>
              <a:off x="3944" y="3287"/>
              <a:ext cx="3" cy="101"/>
            </a:xfrm>
            <a:prstGeom prst="rect">
              <a:avLst/>
            </a:prstGeom>
            <a:solidFill>
              <a:srgbClr val="DDDDDD"/>
            </a:solidFill>
            <a:ln w="9525">
              <a:noFill/>
              <a:miter lim="800000"/>
              <a:headEnd/>
              <a:tailEnd/>
            </a:ln>
          </p:spPr>
          <p:txBody>
            <a:bodyPr/>
            <a:lstStyle/>
            <a:p>
              <a:endParaRPr lang="en-US"/>
            </a:p>
          </p:txBody>
        </p:sp>
        <p:sp>
          <p:nvSpPr>
            <p:cNvPr id="312857" name="Freeform 537"/>
            <p:cNvSpPr>
              <a:spLocks/>
            </p:cNvSpPr>
            <p:nvPr/>
          </p:nvSpPr>
          <p:spPr bwMode="auto">
            <a:xfrm>
              <a:off x="3980" y="3285"/>
              <a:ext cx="39" cy="47"/>
            </a:xfrm>
            <a:custGeom>
              <a:avLst/>
              <a:gdLst/>
              <a:ahLst/>
              <a:cxnLst>
                <a:cxn ang="0">
                  <a:pos x="33" y="39"/>
                </a:cxn>
                <a:cxn ang="0">
                  <a:pos x="30" y="48"/>
                </a:cxn>
                <a:cxn ang="0">
                  <a:pos x="23" y="71"/>
                </a:cxn>
                <a:cxn ang="0">
                  <a:pos x="15" y="107"/>
                </a:cxn>
                <a:cxn ang="0">
                  <a:pos x="7" y="155"/>
                </a:cxn>
                <a:cxn ang="0">
                  <a:pos x="1" y="212"/>
                </a:cxn>
                <a:cxn ang="0">
                  <a:pos x="0" y="276"/>
                </a:cxn>
                <a:cxn ang="0">
                  <a:pos x="6" y="345"/>
                </a:cxn>
                <a:cxn ang="0">
                  <a:pos x="21" y="418"/>
                </a:cxn>
                <a:cxn ang="0">
                  <a:pos x="21" y="415"/>
                </a:cxn>
                <a:cxn ang="0">
                  <a:pos x="21" y="405"/>
                </a:cxn>
                <a:cxn ang="0">
                  <a:pos x="21" y="390"/>
                </a:cxn>
                <a:cxn ang="0">
                  <a:pos x="21" y="372"/>
                </a:cxn>
                <a:cxn ang="0">
                  <a:pos x="23" y="348"/>
                </a:cxn>
                <a:cxn ang="0">
                  <a:pos x="27" y="324"/>
                </a:cxn>
                <a:cxn ang="0">
                  <a:pos x="31" y="296"/>
                </a:cxn>
                <a:cxn ang="0">
                  <a:pos x="37" y="267"/>
                </a:cxn>
                <a:cxn ang="0">
                  <a:pos x="46" y="239"/>
                </a:cxn>
                <a:cxn ang="0">
                  <a:pos x="57" y="211"/>
                </a:cxn>
                <a:cxn ang="0">
                  <a:pos x="70" y="185"/>
                </a:cxn>
                <a:cxn ang="0">
                  <a:pos x="88" y="160"/>
                </a:cxn>
                <a:cxn ang="0">
                  <a:pos x="109" y="139"/>
                </a:cxn>
                <a:cxn ang="0">
                  <a:pos x="133" y="121"/>
                </a:cxn>
                <a:cxn ang="0">
                  <a:pos x="163" y="109"/>
                </a:cxn>
                <a:cxn ang="0">
                  <a:pos x="197" y="102"/>
                </a:cxn>
                <a:cxn ang="0">
                  <a:pos x="199" y="100"/>
                </a:cxn>
                <a:cxn ang="0">
                  <a:pos x="205" y="96"/>
                </a:cxn>
                <a:cxn ang="0">
                  <a:pos x="215" y="88"/>
                </a:cxn>
                <a:cxn ang="0">
                  <a:pos x="231" y="78"/>
                </a:cxn>
                <a:cxn ang="0">
                  <a:pos x="252" y="66"/>
                </a:cxn>
                <a:cxn ang="0">
                  <a:pos x="280" y="52"/>
                </a:cxn>
                <a:cxn ang="0">
                  <a:pos x="314" y="35"/>
                </a:cxn>
                <a:cxn ang="0">
                  <a:pos x="354" y="17"/>
                </a:cxn>
                <a:cxn ang="0">
                  <a:pos x="352" y="16"/>
                </a:cxn>
                <a:cxn ang="0">
                  <a:pos x="346" y="15"/>
                </a:cxn>
                <a:cxn ang="0">
                  <a:pos x="337" y="13"/>
                </a:cxn>
                <a:cxn ang="0">
                  <a:pos x="324" y="11"/>
                </a:cxn>
                <a:cxn ang="0">
                  <a:pos x="308" y="8"/>
                </a:cxn>
                <a:cxn ang="0">
                  <a:pos x="290" y="6"/>
                </a:cxn>
                <a:cxn ang="0">
                  <a:pos x="269" y="4"/>
                </a:cxn>
                <a:cxn ang="0">
                  <a:pos x="246" y="1"/>
                </a:cxn>
                <a:cxn ang="0">
                  <a:pos x="222" y="0"/>
                </a:cxn>
                <a:cxn ang="0">
                  <a:pos x="197" y="1"/>
                </a:cxn>
                <a:cxn ang="0">
                  <a:pos x="170" y="3"/>
                </a:cxn>
                <a:cxn ang="0">
                  <a:pos x="143" y="6"/>
                </a:cxn>
                <a:cxn ang="0">
                  <a:pos x="115" y="11"/>
                </a:cxn>
                <a:cxn ang="0">
                  <a:pos x="87" y="18"/>
                </a:cxn>
                <a:cxn ang="0">
                  <a:pos x="59" y="27"/>
                </a:cxn>
                <a:cxn ang="0">
                  <a:pos x="33" y="39"/>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w="9525">
              <a:noFill/>
              <a:round/>
              <a:headEnd/>
              <a:tailEnd/>
            </a:ln>
          </p:spPr>
          <p:txBody>
            <a:bodyPr/>
            <a:lstStyle/>
            <a:p>
              <a:endParaRPr lang="en-US"/>
            </a:p>
          </p:txBody>
        </p:sp>
        <p:sp>
          <p:nvSpPr>
            <p:cNvPr id="312858" name="Freeform 538"/>
            <p:cNvSpPr>
              <a:spLocks/>
            </p:cNvSpPr>
            <p:nvPr/>
          </p:nvSpPr>
          <p:spPr bwMode="auto">
            <a:xfrm>
              <a:off x="3925" y="3320"/>
              <a:ext cx="32" cy="8"/>
            </a:xfrm>
            <a:custGeom>
              <a:avLst/>
              <a:gdLst/>
              <a:ahLst/>
              <a:cxnLst>
                <a:cxn ang="0">
                  <a:pos x="0" y="50"/>
                </a:cxn>
                <a:cxn ang="0">
                  <a:pos x="0" y="49"/>
                </a:cxn>
                <a:cxn ang="0">
                  <a:pos x="3" y="46"/>
                </a:cxn>
                <a:cxn ang="0">
                  <a:pos x="6" y="42"/>
                </a:cxn>
                <a:cxn ang="0">
                  <a:pos x="11" y="36"/>
                </a:cxn>
                <a:cxn ang="0">
                  <a:pos x="18" y="30"/>
                </a:cxn>
                <a:cxn ang="0">
                  <a:pos x="26" y="24"/>
                </a:cxn>
                <a:cxn ang="0">
                  <a:pos x="37" y="18"/>
                </a:cxn>
                <a:cxn ang="0">
                  <a:pos x="51" y="12"/>
                </a:cxn>
                <a:cxn ang="0">
                  <a:pos x="69" y="6"/>
                </a:cxn>
                <a:cxn ang="0">
                  <a:pos x="88" y="2"/>
                </a:cxn>
                <a:cxn ang="0">
                  <a:pos x="112" y="0"/>
                </a:cxn>
                <a:cxn ang="0">
                  <a:pos x="139" y="0"/>
                </a:cxn>
                <a:cxn ang="0">
                  <a:pos x="170" y="2"/>
                </a:cxn>
                <a:cxn ang="0">
                  <a:pos x="205" y="8"/>
                </a:cxn>
                <a:cxn ang="0">
                  <a:pos x="245" y="16"/>
                </a:cxn>
                <a:cxn ang="0">
                  <a:pos x="290" y="28"/>
                </a:cxn>
                <a:cxn ang="0">
                  <a:pos x="283" y="45"/>
                </a:cxn>
                <a:cxn ang="0">
                  <a:pos x="281" y="44"/>
                </a:cxn>
                <a:cxn ang="0">
                  <a:pos x="274" y="42"/>
                </a:cxn>
                <a:cxn ang="0">
                  <a:pos x="263" y="39"/>
                </a:cxn>
                <a:cxn ang="0">
                  <a:pos x="249" y="35"/>
                </a:cxn>
                <a:cxn ang="0">
                  <a:pos x="232" y="31"/>
                </a:cxn>
                <a:cxn ang="0">
                  <a:pos x="212" y="27"/>
                </a:cxn>
                <a:cxn ang="0">
                  <a:pos x="191" y="24"/>
                </a:cxn>
                <a:cxn ang="0">
                  <a:pos x="167" y="22"/>
                </a:cxn>
                <a:cxn ang="0">
                  <a:pos x="144" y="21"/>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859" name="Freeform 539"/>
            <p:cNvSpPr>
              <a:spLocks/>
            </p:cNvSpPr>
            <p:nvPr/>
          </p:nvSpPr>
          <p:spPr bwMode="auto">
            <a:xfrm>
              <a:off x="3925" y="3299"/>
              <a:ext cx="32" cy="9"/>
            </a:xfrm>
            <a:custGeom>
              <a:avLst/>
              <a:gdLst/>
              <a:ahLst/>
              <a:cxnLst>
                <a:cxn ang="0">
                  <a:pos x="0" y="50"/>
                </a:cxn>
                <a:cxn ang="0">
                  <a:pos x="0" y="49"/>
                </a:cxn>
                <a:cxn ang="0">
                  <a:pos x="3" y="46"/>
                </a:cxn>
                <a:cxn ang="0">
                  <a:pos x="6" y="42"/>
                </a:cxn>
                <a:cxn ang="0">
                  <a:pos x="11" y="36"/>
                </a:cxn>
                <a:cxn ang="0">
                  <a:pos x="18" y="30"/>
                </a:cxn>
                <a:cxn ang="0">
                  <a:pos x="26" y="24"/>
                </a:cxn>
                <a:cxn ang="0">
                  <a:pos x="37" y="17"/>
                </a:cxn>
                <a:cxn ang="0">
                  <a:pos x="51" y="11"/>
                </a:cxn>
                <a:cxn ang="0">
                  <a:pos x="69" y="6"/>
                </a:cxn>
                <a:cxn ang="0">
                  <a:pos x="88" y="2"/>
                </a:cxn>
                <a:cxn ang="0">
                  <a:pos x="112" y="0"/>
                </a:cxn>
                <a:cxn ang="0">
                  <a:pos x="139" y="0"/>
                </a:cxn>
                <a:cxn ang="0">
                  <a:pos x="170" y="2"/>
                </a:cxn>
                <a:cxn ang="0">
                  <a:pos x="205" y="7"/>
                </a:cxn>
                <a:cxn ang="0">
                  <a:pos x="245" y="16"/>
                </a:cxn>
                <a:cxn ang="0">
                  <a:pos x="290" y="28"/>
                </a:cxn>
                <a:cxn ang="0">
                  <a:pos x="283" y="44"/>
                </a:cxn>
                <a:cxn ang="0">
                  <a:pos x="281" y="43"/>
                </a:cxn>
                <a:cxn ang="0">
                  <a:pos x="274" y="41"/>
                </a:cxn>
                <a:cxn ang="0">
                  <a:pos x="263" y="38"/>
                </a:cxn>
                <a:cxn ang="0">
                  <a:pos x="249" y="34"/>
                </a:cxn>
                <a:cxn ang="0">
                  <a:pos x="232" y="31"/>
                </a:cxn>
                <a:cxn ang="0">
                  <a:pos x="212" y="27"/>
                </a:cxn>
                <a:cxn ang="0">
                  <a:pos x="191" y="24"/>
                </a:cxn>
                <a:cxn ang="0">
                  <a:pos x="167" y="21"/>
                </a:cxn>
                <a:cxn ang="0">
                  <a:pos x="144" y="20"/>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860" name="Freeform 540"/>
            <p:cNvSpPr>
              <a:spLocks/>
            </p:cNvSpPr>
            <p:nvPr/>
          </p:nvSpPr>
          <p:spPr bwMode="auto">
            <a:xfrm>
              <a:off x="3955" y="3289"/>
              <a:ext cx="52" cy="96"/>
            </a:xfrm>
            <a:custGeom>
              <a:avLst/>
              <a:gdLst/>
              <a:ahLst/>
              <a:cxnLst>
                <a:cxn ang="0">
                  <a:pos x="0" y="0"/>
                </a:cxn>
                <a:cxn ang="0">
                  <a:pos x="0" y="840"/>
                </a:cxn>
                <a:cxn ang="0">
                  <a:pos x="142" y="868"/>
                </a:cxn>
                <a:cxn ang="0">
                  <a:pos x="136" y="755"/>
                </a:cxn>
                <a:cxn ang="0">
                  <a:pos x="469" y="806"/>
                </a:cxn>
                <a:cxn ang="0">
                  <a:pos x="463" y="761"/>
                </a:cxn>
                <a:cxn ang="0">
                  <a:pos x="232" y="732"/>
                </a:cxn>
                <a:cxn ang="0">
                  <a:pos x="226" y="635"/>
                </a:cxn>
                <a:cxn ang="0">
                  <a:pos x="68" y="635"/>
                </a:cxn>
                <a:cxn ang="0">
                  <a:pos x="64" y="623"/>
                </a:cxn>
                <a:cxn ang="0">
                  <a:pos x="53" y="587"/>
                </a:cxn>
                <a:cxn ang="0">
                  <a:pos x="39" y="530"/>
                </a:cxn>
                <a:cxn ang="0">
                  <a:pos x="25" y="455"/>
                </a:cxn>
                <a:cxn ang="0">
                  <a:pos x="14" y="365"/>
                </a:cxn>
                <a:cxn ang="0">
                  <a:pos x="10" y="262"/>
                </a:cxn>
                <a:cxn ang="0">
                  <a:pos x="19" y="149"/>
                </a:cxn>
                <a:cxn ang="0">
                  <a:pos x="40" y="29"/>
                </a:cxn>
                <a:cxn ang="0">
                  <a:pos x="0" y="0"/>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w="9525">
              <a:noFill/>
              <a:round/>
              <a:headEnd/>
              <a:tailEnd/>
            </a:ln>
          </p:spPr>
          <p:txBody>
            <a:bodyPr/>
            <a:lstStyle/>
            <a:p>
              <a:endParaRPr lang="en-US"/>
            </a:p>
          </p:txBody>
        </p:sp>
        <p:sp>
          <p:nvSpPr>
            <p:cNvPr id="312861" name="Freeform 541"/>
            <p:cNvSpPr>
              <a:spLocks/>
            </p:cNvSpPr>
            <p:nvPr/>
          </p:nvSpPr>
          <p:spPr bwMode="auto">
            <a:xfrm>
              <a:off x="3981" y="3267"/>
              <a:ext cx="67" cy="13"/>
            </a:xfrm>
            <a:custGeom>
              <a:avLst/>
              <a:gdLst/>
              <a:ahLst/>
              <a:cxnLst>
                <a:cxn ang="0">
                  <a:pos x="0" y="118"/>
                </a:cxn>
                <a:cxn ang="0">
                  <a:pos x="3" y="117"/>
                </a:cxn>
                <a:cxn ang="0">
                  <a:pos x="14" y="113"/>
                </a:cxn>
                <a:cxn ang="0">
                  <a:pos x="29" y="108"/>
                </a:cxn>
                <a:cxn ang="0">
                  <a:pos x="50" y="101"/>
                </a:cxn>
                <a:cxn ang="0">
                  <a:pos x="77" y="93"/>
                </a:cxn>
                <a:cxn ang="0">
                  <a:pos x="107" y="85"/>
                </a:cxn>
                <a:cxn ang="0">
                  <a:pos x="143" y="76"/>
                </a:cxn>
                <a:cxn ang="0">
                  <a:pos x="181" y="69"/>
                </a:cxn>
                <a:cxn ang="0">
                  <a:pos x="224" y="62"/>
                </a:cxn>
                <a:cxn ang="0">
                  <a:pos x="270" y="57"/>
                </a:cxn>
                <a:cxn ang="0">
                  <a:pos x="319" y="53"/>
                </a:cxn>
                <a:cxn ang="0">
                  <a:pos x="369" y="52"/>
                </a:cxn>
                <a:cxn ang="0">
                  <a:pos x="422" y="53"/>
                </a:cxn>
                <a:cxn ang="0">
                  <a:pos x="476" y="58"/>
                </a:cxn>
                <a:cxn ang="0">
                  <a:pos x="531" y="66"/>
                </a:cxn>
                <a:cxn ang="0">
                  <a:pos x="587" y="78"/>
                </a:cxn>
                <a:cxn ang="0">
                  <a:pos x="604" y="0"/>
                </a:cxn>
                <a:cxn ang="0">
                  <a:pos x="600" y="0"/>
                </a:cxn>
                <a:cxn ang="0">
                  <a:pos x="587" y="0"/>
                </a:cxn>
                <a:cxn ang="0">
                  <a:pos x="566" y="0"/>
                </a:cxn>
                <a:cxn ang="0">
                  <a:pos x="540" y="1"/>
                </a:cxn>
                <a:cxn ang="0">
                  <a:pos x="507" y="2"/>
                </a:cxn>
                <a:cxn ang="0">
                  <a:pos x="470" y="3"/>
                </a:cxn>
                <a:cxn ang="0">
                  <a:pos x="428" y="6"/>
                </a:cxn>
                <a:cxn ang="0">
                  <a:pos x="383" y="8"/>
                </a:cxn>
                <a:cxn ang="0">
                  <a:pos x="335" y="12"/>
                </a:cxn>
                <a:cxn ang="0">
                  <a:pos x="285" y="16"/>
                </a:cxn>
                <a:cxn ang="0">
                  <a:pos x="235" y="21"/>
                </a:cxn>
                <a:cxn ang="0">
                  <a:pos x="186" y="28"/>
                </a:cxn>
                <a:cxn ang="0">
                  <a:pos x="136" y="36"/>
                </a:cxn>
                <a:cxn ang="0">
                  <a:pos x="88" y="45"/>
                </a:cxn>
                <a:cxn ang="0">
                  <a:pos x="42" y="55"/>
                </a:cxn>
                <a:cxn ang="0">
                  <a:pos x="0" y="67"/>
                </a:cxn>
                <a:cxn ang="0">
                  <a:pos x="0" y="118"/>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w="9525">
              <a:noFill/>
              <a:round/>
              <a:headEnd/>
              <a:tailEnd/>
            </a:ln>
          </p:spPr>
          <p:txBody>
            <a:bodyPr/>
            <a:lstStyle/>
            <a:p>
              <a:endParaRPr lang="en-US"/>
            </a:p>
          </p:txBody>
        </p:sp>
        <p:sp>
          <p:nvSpPr>
            <p:cNvPr id="312862" name="Freeform 542"/>
            <p:cNvSpPr>
              <a:spLocks/>
            </p:cNvSpPr>
            <p:nvPr/>
          </p:nvSpPr>
          <p:spPr bwMode="auto">
            <a:xfrm>
              <a:off x="3942" y="3387"/>
              <a:ext cx="113" cy="38"/>
            </a:xfrm>
            <a:custGeom>
              <a:avLst/>
              <a:gdLst/>
              <a:ahLst/>
              <a:cxnLst>
                <a:cxn ang="0">
                  <a:pos x="430" y="326"/>
                </a:cxn>
                <a:cxn ang="0">
                  <a:pos x="432" y="325"/>
                </a:cxn>
                <a:cxn ang="0">
                  <a:pos x="438" y="323"/>
                </a:cxn>
                <a:cxn ang="0">
                  <a:pos x="447" y="319"/>
                </a:cxn>
                <a:cxn ang="0">
                  <a:pos x="459" y="314"/>
                </a:cxn>
                <a:cxn ang="0">
                  <a:pos x="474" y="308"/>
                </a:cxn>
                <a:cxn ang="0">
                  <a:pos x="491" y="301"/>
                </a:cxn>
                <a:cxn ang="0">
                  <a:pos x="509" y="291"/>
                </a:cxn>
                <a:cxn ang="0">
                  <a:pos x="528" y="282"/>
                </a:cxn>
                <a:cxn ang="0">
                  <a:pos x="549" y="272"/>
                </a:cxn>
                <a:cxn ang="0">
                  <a:pos x="568" y="260"/>
                </a:cxn>
                <a:cxn ang="0">
                  <a:pos x="587" y="248"/>
                </a:cxn>
                <a:cxn ang="0">
                  <a:pos x="606" y="235"/>
                </a:cxn>
                <a:cxn ang="0">
                  <a:pos x="623" y="222"/>
                </a:cxn>
                <a:cxn ang="0">
                  <a:pos x="638" y="208"/>
                </a:cxn>
                <a:cxn ang="0">
                  <a:pos x="651" y="193"/>
                </a:cxn>
                <a:cxn ang="0">
                  <a:pos x="662" y="179"/>
                </a:cxn>
                <a:cxn ang="0">
                  <a:pos x="0" y="17"/>
                </a:cxn>
                <a:cxn ang="0">
                  <a:pos x="51" y="0"/>
                </a:cxn>
                <a:cxn ang="0">
                  <a:pos x="1017" y="237"/>
                </a:cxn>
                <a:cxn ang="0">
                  <a:pos x="977" y="260"/>
                </a:cxn>
                <a:cxn ang="0">
                  <a:pos x="698" y="188"/>
                </a:cxn>
                <a:cxn ang="0">
                  <a:pos x="697" y="189"/>
                </a:cxn>
                <a:cxn ang="0">
                  <a:pos x="695" y="192"/>
                </a:cxn>
                <a:cxn ang="0">
                  <a:pos x="691" y="196"/>
                </a:cxn>
                <a:cxn ang="0">
                  <a:pos x="685" y="202"/>
                </a:cxn>
                <a:cxn ang="0">
                  <a:pos x="678" y="211"/>
                </a:cxn>
                <a:cxn ang="0">
                  <a:pos x="668" y="219"/>
                </a:cxn>
                <a:cxn ang="0">
                  <a:pos x="657" y="229"/>
                </a:cxn>
                <a:cxn ang="0">
                  <a:pos x="642" y="239"/>
                </a:cxn>
                <a:cxn ang="0">
                  <a:pos x="626" y="250"/>
                </a:cxn>
                <a:cxn ang="0">
                  <a:pos x="609" y="263"/>
                </a:cxn>
                <a:cxn ang="0">
                  <a:pos x="587" y="275"/>
                </a:cxn>
                <a:cxn ang="0">
                  <a:pos x="565" y="287"/>
                </a:cxn>
                <a:cxn ang="0">
                  <a:pos x="540" y="301"/>
                </a:cxn>
                <a:cxn ang="0">
                  <a:pos x="511" y="313"/>
                </a:cxn>
                <a:cxn ang="0">
                  <a:pos x="480" y="325"/>
                </a:cxn>
                <a:cxn ang="0">
                  <a:pos x="447" y="337"/>
                </a:cxn>
                <a:cxn ang="0">
                  <a:pos x="430" y="326"/>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w="9525">
              <a:noFill/>
              <a:round/>
              <a:headEnd/>
              <a:tailEnd/>
            </a:ln>
          </p:spPr>
          <p:txBody>
            <a:bodyPr/>
            <a:lstStyle/>
            <a:p>
              <a:endParaRPr lang="en-US"/>
            </a:p>
          </p:txBody>
        </p:sp>
        <p:sp>
          <p:nvSpPr>
            <p:cNvPr id="312863" name="Freeform 543"/>
            <p:cNvSpPr>
              <a:spLocks/>
            </p:cNvSpPr>
            <p:nvPr/>
          </p:nvSpPr>
          <p:spPr bwMode="auto">
            <a:xfrm>
              <a:off x="3918" y="3397"/>
              <a:ext cx="116" cy="34"/>
            </a:xfrm>
            <a:custGeom>
              <a:avLst/>
              <a:gdLst/>
              <a:ahLst/>
              <a:cxnLst>
                <a:cxn ang="0">
                  <a:pos x="0" y="0"/>
                </a:cxn>
                <a:cxn ang="0">
                  <a:pos x="1013" y="303"/>
                </a:cxn>
                <a:cxn ang="0">
                  <a:pos x="1036" y="303"/>
                </a:cxn>
                <a:cxn ang="0">
                  <a:pos x="31" y="0"/>
                </a:cxn>
                <a:cxn ang="0">
                  <a:pos x="0" y="0"/>
                </a:cxn>
              </a:cxnLst>
              <a:rect l="0" t="0" r="r" b="b"/>
              <a:pathLst>
                <a:path w="1036" h="303">
                  <a:moveTo>
                    <a:pt x="0" y="0"/>
                  </a:moveTo>
                  <a:lnTo>
                    <a:pt x="1013" y="303"/>
                  </a:lnTo>
                  <a:lnTo>
                    <a:pt x="1036" y="303"/>
                  </a:lnTo>
                  <a:lnTo>
                    <a:pt x="31" y="0"/>
                  </a:lnTo>
                  <a:lnTo>
                    <a:pt x="0" y="0"/>
                  </a:lnTo>
                  <a:close/>
                </a:path>
              </a:pathLst>
            </a:custGeom>
            <a:solidFill>
              <a:srgbClr val="DDDDDD"/>
            </a:solidFill>
            <a:ln w="9525">
              <a:noFill/>
              <a:round/>
              <a:headEnd/>
              <a:tailEnd/>
            </a:ln>
          </p:spPr>
          <p:txBody>
            <a:bodyPr/>
            <a:lstStyle/>
            <a:p>
              <a:endParaRPr lang="en-US"/>
            </a:p>
          </p:txBody>
        </p:sp>
        <p:sp>
          <p:nvSpPr>
            <p:cNvPr id="312864" name="Freeform 544"/>
            <p:cNvSpPr>
              <a:spLocks/>
            </p:cNvSpPr>
            <p:nvPr/>
          </p:nvSpPr>
          <p:spPr bwMode="auto">
            <a:xfrm>
              <a:off x="3938" y="3393"/>
              <a:ext cx="113" cy="30"/>
            </a:xfrm>
            <a:custGeom>
              <a:avLst/>
              <a:gdLst/>
              <a:ahLst/>
              <a:cxnLst>
                <a:cxn ang="0">
                  <a:pos x="0" y="1"/>
                </a:cxn>
                <a:cxn ang="0">
                  <a:pos x="1001" y="270"/>
                </a:cxn>
                <a:cxn ang="0">
                  <a:pos x="1023" y="269"/>
                </a:cxn>
                <a:cxn ang="0">
                  <a:pos x="31" y="0"/>
                </a:cxn>
                <a:cxn ang="0">
                  <a:pos x="0" y="1"/>
                </a:cxn>
              </a:cxnLst>
              <a:rect l="0" t="0" r="r" b="b"/>
              <a:pathLst>
                <a:path w="1023" h="270">
                  <a:moveTo>
                    <a:pt x="0" y="1"/>
                  </a:moveTo>
                  <a:lnTo>
                    <a:pt x="1001" y="270"/>
                  </a:lnTo>
                  <a:lnTo>
                    <a:pt x="1023" y="269"/>
                  </a:lnTo>
                  <a:lnTo>
                    <a:pt x="31" y="0"/>
                  </a:lnTo>
                  <a:lnTo>
                    <a:pt x="0" y="1"/>
                  </a:lnTo>
                  <a:close/>
                </a:path>
              </a:pathLst>
            </a:custGeom>
            <a:solidFill>
              <a:srgbClr val="DDDDDD"/>
            </a:solidFill>
            <a:ln w="9525">
              <a:noFill/>
              <a:round/>
              <a:headEnd/>
              <a:tailEnd/>
            </a:ln>
          </p:spPr>
          <p:txBody>
            <a:bodyPr/>
            <a:lstStyle/>
            <a:p>
              <a:endParaRPr lang="en-US"/>
            </a:p>
          </p:txBody>
        </p:sp>
        <p:sp>
          <p:nvSpPr>
            <p:cNvPr id="312865" name="Freeform 545"/>
            <p:cNvSpPr>
              <a:spLocks/>
            </p:cNvSpPr>
            <p:nvPr/>
          </p:nvSpPr>
          <p:spPr bwMode="auto">
            <a:xfrm>
              <a:off x="3929" y="3394"/>
              <a:ext cx="114" cy="33"/>
            </a:xfrm>
            <a:custGeom>
              <a:avLst/>
              <a:gdLst/>
              <a:ahLst/>
              <a:cxnLst>
                <a:cxn ang="0">
                  <a:pos x="0" y="0"/>
                </a:cxn>
                <a:cxn ang="0">
                  <a:pos x="1009" y="299"/>
                </a:cxn>
                <a:cxn ang="0">
                  <a:pos x="1028" y="292"/>
                </a:cxn>
                <a:cxn ang="0">
                  <a:pos x="30" y="0"/>
                </a:cxn>
                <a:cxn ang="0">
                  <a:pos x="0" y="0"/>
                </a:cxn>
              </a:cxnLst>
              <a:rect l="0" t="0" r="r" b="b"/>
              <a:pathLst>
                <a:path w="1028" h="299">
                  <a:moveTo>
                    <a:pt x="0" y="0"/>
                  </a:moveTo>
                  <a:lnTo>
                    <a:pt x="1009" y="299"/>
                  </a:lnTo>
                  <a:lnTo>
                    <a:pt x="1028" y="292"/>
                  </a:lnTo>
                  <a:lnTo>
                    <a:pt x="30" y="0"/>
                  </a:lnTo>
                  <a:lnTo>
                    <a:pt x="0" y="0"/>
                  </a:lnTo>
                  <a:close/>
                </a:path>
              </a:pathLst>
            </a:custGeom>
            <a:solidFill>
              <a:srgbClr val="DDDDDD"/>
            </a:solidFill>
            <a:ln w="9525">
              <a:noFill/>
              <a:round/>
              <a:headEnd/>
              <a:tailEnd/>
            </a:ln>
          </p:spPr>
          <p:txBody>
            <a:bodyPr/>
            <a:lstStyle/>
            <a:p>
              <a:endParaRPr lang="en-US"/>
            </a:p>
          </p:txBody>
        </p:sp>
      </p:grpSp>
      <p:sp>
        <p:nvSpPr>
          <p:cNvPr id="312866" name="AutoShape 546"/>
          <p:cNvSpPr>
            <a:spLocks noChangeAspect="1" noChangeArrowheads="1" noTextEdit="1"/>
          </p:cNvSpPr>
          <p:nvPr/>
        </p:nvSpPr>
        <p:spPr bwMode="auto">
          <a:xfrm>
            <a:off x="5494338" y="3140075"/>
            <a:ext cx="260350" cy="268288"/>
          </a:xfrm>
          <a:prstGeom prst="rect">
            <a:avLst/>
          </a:prstGeom>
          <a:noFill/>
          <a:ln w="9525">
            <a:noFill/>
            <a:miter lim="800000"/>
            <a:headEnd/>
            <a:tailEnd/>
          </a:ln>
        </p:spPr>
        <p:txBody>
          <a:bodyPr/>
          <a:lstStyle/>
          <a:p>
            <a:endParaRPr lang="en-US"/>
          </a:p>
        </p:txBody>
      </p:sp>
      <p:sp>
        <p:nvSpPr>
          <p:cNvPr id="312867" name="Freeform 547"/>
          <p:cNvSpPr>
            <a:spLocks/>
          </p:cNvSpPr>
          <p:nvPr/>
        </p:nvSpPr>
        <p:spPr bwMode="auto">
          <a:xfrm>
            <a:off x="5495925" y="3140075"/>
            <a:ext cx="258763" cy="268288"/>
          </a:xfrm>
          <a:custGeom>
            <a:avLst/>
            <a:gdLst/>
            <a:ahLst/>
            <a:cxnLst>
              <a:cxn ang="0">
                <a:pos x="653" y="0"/>
              </a:cxn>
              <a:cxn ang="0">
                <a:pos x="668" y="0"/>
              </a:cxn>
              <a:cxn ang="0">
                <a:pos x="699" y="1"/>
              </a:cxn>
              <a:cxn ang="0">
                <a:pos x="742" y="3"/>
              </a:cxn>
              <a:cxn ang="0">
                <a:pos x="799" y="6"/>
              </a:cxn>
              <a:cxn ang="0">
                <a:pos x="865" y="10"/>
              </a:cxn>
              <a:cxn ang="0">
                <a:pos x="941" y="17"/>
              </a:cxn>
              <a:cxn ang="0">
                <a:pos x="1025" y="26"/>
              </a:cxn>
              <a:cxn ang="0">
                <a:pos x="1116" y="38"/>
              </a:cxn>
              <a:cxn ang="0">
                <a:pos x="1213" y="55"/>
              </a:cxn>
              <a:cxn ang="0">
                <a:pos x="1315" y="73"/>
              </a:cxn>
              <a:cxn ang="0">
                <a:pos x="1418" y="97"/>
              </a:cxn>
              <a:cxn ang="0">
                <a:pos x="1525" y="125"/>
              </a:cxn>
              <a:cxn ang="0">
                <a:pos x="1632" y="159"/>
              </a:cxn>
              <a:cxn ang="0">
                <a:pos x="1739" y="197"/>
              </a:cxn>
              <a:cxn ang="0">
                <a:pos x="1843" y="241"/>
              </a:cxn>
              <a:cxn ang="0">
                <a:pos x="1729" y="1139"/>
              </a:cxn>
              <a:cxn ang="0">
                <a:pos x="1742" y="1146"/>
              </a:cxn>
              <a:cxn ang="0">
                <a:pos x="1768" y="1173"/>
              </a:cxn>
              <a:cxn ang="0">
                <a:pos x="1781" y="1234"/>
              </a:cxn>
              <a:cxn ang="0">
                <a:pos x="1760" y="1341"/>
              </a:cxn>
              <a:cxn ang="0">
                <a:pos x="1432" y="1765"/>
              </a:cxn>
              <a:cxn ang="0">
                <a:pos x="1322" y="1904"/>
              </a:cxn>
              <a:cxn ang="0">
                <a:pos x="1304" y="1902"/>
              </a:cxn>
              <a:cxn ang="0">
                <a:pos x="1270" y="1897"/>
              </a:cxn>
              <a:cxn ang="0">
                <a:pos x="1223" y="1891"/>
              </a:cxn>
              <a:cxn ang="0">
                <a:pos x="1162" y="1881"/>
              </a:cxn>
              <a:cxn ang="0">
                <a:pos x="1091" y="1869"/>
              </a:cxn>
              <a:cxn ang="0">
                <a:pos x="1008" y="1854"/>
              </a:cxn>
              <a:cxn ang="0">
                <a:pos x="918" y="1835"/>
              </a:cxn>
              <a:cxn ang="0">
                <a:pos x="820" y="1813"/>
              </a:cxn>
              <a:cxn ang="0">
                <a:pos x="717" y="1786"/>
              </a:cxn>
              <a:cxn ang="0">
                <a:pos x="610" y="1755"/>
              </a:cxn>
              <a:cxn ang="0">
                <a:pos x="501" y="1720"/>
              </a:cxn>
              <a:cxn ang="0">
                <a:pos x="390" y="1681"/>
              </a:cxn>
              <a:cxn ang="0">
                <a:pos x="280" y="1636"/>
              </a:cxn>
              <a:cxn ang="0">
                <a:pos x="172" y="1585"/>
              </a:cxn>
              <a:cxn ang="0">
                <a:pos x="67" y="1530"/>
              </a:cxn>
              <a:cxn ang="0">
                <a:pos x="16" y="1495"/>
              </a:cxn>
              <a:cxn ang="0">
                <a:pos x="8" y="1457"/>
              </a:cxn>
              <a:cxn ang="0">
                <a:pos x="0" y="1401"/>
              </a:cxn>
              <a:cxn ang="0">
                <a:pos x="4" y="1343"/>
              </a:cxn>
              <a:cxn ang="0">
                <a:pos x="388" y="965"/>
              </a:cxn>
              <a:cxn ang="0">
                <a:pos x="386" y="952"/>
              </a:cxn>
              <a:cxn ang="0">
                <a:pos x="390" y="917"/>
              </a:cxn>
              <a:cxn ang="0">
                <a:pos x="412" y="868"/>
              </a:cxn>
              <a:cxn ang="0">
                <a:pos x="468" y="814"/>
              </a:cxn>
            </a:cxnLst>
            <a:rect l="0" t="0" r="r" b="b"/>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312868" name="Freeform 548"/>
          <p:cNvSpPr>
            <a:spLocks/>
          </p:cNvSpPr>
          <p:nvPr/>
        </p:nvSpPr>
        <p:spPr bwMode="auto">
          <a:xfrm>
            <a:off x="5527675" y="3309938"/>
            <a:ext cx="150813" cy="46037"/>
          </a:xfrm>
          <a:custGeom>
            <a:avLst/>
            <a:gdLst/>
            <a:ahLst/>
            <a:cxnLst>
              <a:cxn ang="0">
                <a:pos x="40" y="0"/>
              </a:cxn>
              <a:cxn ang="0">
                <a:pos x="1106" y="277"/>
              </a:cxn>
              <a:cxn ang="0">
                <a:pos x="1071" y="331"/>
              </a:cxn>
              <a:cxn ang="0">
                <a:pos x="0" y="36"/>
              </a:cxn>
              <a:cxn ang="0">
                <a:pos x="40" y="0"/>
              </a:cxn>
            </a:cxnLst>
            <a:rect l="0" t="0" r="r" b="b"/>
            <a:pathLst>
              <a:path w="1106" h="331">
                <a:moveTo>
                  <a:pt x="40" y="0"/>
                </a:moveTo>
                <a:lnTo>
                  <a:pt x="1106" y="277"/>
                </a:lnTo>
                <a:lnTo>
                  <a:pt x="1071" y="331"/>
                </a:lnTo>
                <a:lnTo>
                  <a:pt x="0" y="36"/>
                </a:lnTo>
                <a:lnTo>
                  <a:pt x="40" y="0"/>
                </a:lnTo>
                <a:close/>
              </a:path>
            </a:pathLst>
          </a:custGeom>
          <a:solidFill>
            <a:srgbClr val="7F7F7F"/>
          </a:solidFill>
          <a:ln w="9525">
            <a:noFill/>
            <a:round/>
            <a:headEnd/>
            <a:tailEnd/>
          </a:ln>
        </p:spPr>
        <p:txBody>
          <a:bodyPr/>
          <a:lstStyle/>
          <a:p>
            <a:endParaRPr lang="en-US"/>
          </a:p>
        </p:txBody>
      </p:sp>
      <p:sp>
        <p:nvSpPr>
          <p:cNvPr id="312869" name="Freeform 549"/>
          <p:cNvSpPr>
            <a:spLocks/>
          </p:cNvSpPr>
          <p:nvPr/>
        </p:nvSpPr>
        <p:spPr bwMode="auto">
          <a:xfrm>
            <a:off x="5502275" y="3330575"/>
            <a:ext cx="176213" cy="71438"/>
          </a:xfrm>
          <a:custGeom>
            <a:avLst/>
            <a:gdLst/>
            <a:ahLst/>
            <a:cxnLst>
              <a:cxn ang="0">
                <a:pos x="1282" y="391"/>
              </a:cxn>
              <a:cxn ang="0">
                <a:pos x="1264" y="389"/>
              </a:cxn>
              <a:cxn ang="0">
                <a:pos x="1232" y="385"/>
              </a:cxn>
              <a:cxn ang="0">
                <a:pos x="1183" y="378"/>
              </a:cxn>
              <a:cxn ang="0">
                <a:pos x="1124" y="369"/>
              </a:cxn>
              <a:cxn ang="0">
                <a:pos x="1052" y="355"/>
              </a:cxn>
              <a:cxn ang="0">
                <a:pos x="971" y="340"/>
              </a:cxn>
              <a:cxn ang="0">
                <a:pos x="881" y="322"/>
              </a:cxn>
              <a:cxn ang="0">
                <a:pos x="785" y="299"/>
              </a:cxn>
              <a:cxn ang="0">
                <a:pos x="684" y="273"/>
              </a:cxn>
              <a:cxn ang="0">
                <a:pos x="579" y="244"/>
              </a:cxn>
              <a:cxn ang="0">
                <a:pos x="472" y="209"/>
              </a:cxn>
              <a:cxn ang="0">
                <a:pos x="364" y="171"/>
              </a:cxn>
              <a:cxn ang="0">
                <a:pos x="259" y="128"/>
              </a:cxn>
              <a:cxn ang="0">
                <a:pos x="155" y="81"/>
              </a:cxn>
              <a:cxn ang="0">
                <a:pos x="55" y="28"/>
              </a:cxn>
              <a:cxn ang="0">
                <a:pos x="6" y="4"/>
              </a:cxn>
              <a:cxn ang="0">
                <a:pos x="2" y="32"/>
              </a:cxn>
              <a:cxn ang="0">
                <a:pos x="0" y="76"/>
              </a:cxn>
              <a:cxn ang="0">
                <a:pos x="8" y="120"/>
              </a:cxn>
              <a:cxn ang="0">
                <a:pos x="19" y="139"/>
              </a:cxn>
              <a:cxn ang="0">
                <a:pos x="28" y="144"/>
              </a:cxn>
              <a:cxn ang="0">
                <a:pos x="47" y="155"/>
              </a:cxn>
              <a:cxn ang="0">
                <a:pos x="75" y="170"/>
              </a:cxn>
              <a:cxn ang="0">
                <a:pos x="112" y="190"/>
              </a:cxn>
              <a:cxn ang="0">
                <a:pos x="159" y="212"/>
              </a:cxn>
              <a:cxn ang="0">
                <a:pos x="215" y="238"/>
              </a:cxn>
              <a:cxn ang="0">
                <a:pos x="281" y="267"/>
              </a:cxn>
              <a:cxn ang="0">
                <a:pos x="358" y="296"/>
              </a:cxn>
              <a:cxn ang="0">
                <a:pos x="443" y="326"/>
              </a:cxn>
              <a:cxn ang="0">
                <a:pos x="540" y="357"/>
              </a:cxn>
              <a:cxn ang="0">
                <a:pos x="647" y="387"/>
              </a:cxn>
              <a:cxn ang="0">
                <a:pos x="764" y="416"/>
              </a:cxn>
              <a:cxn ang="0">
                <a:pos x="890" y="444"/>
              </a:cxn>
              <a:cxn ang="0">
                <a:pos x="1028" y="472"/>
              </a:cxn>
              <a:cxn ang="0">
                <a:pos x="1177" y="494"/>
              </a:cxn>
              <a:cxn ang="0">
                <a:pos x="1256" y="503"/>
              </a:cxn>
              <a:cxn ang="0">
                <a:pos x="1265" y="487"/>
              </a:cxn>
              <a:cxn ang="0">
                <a:pos x="1278" y="456"/>
              </a:cxn>
              <a:cxn ang="0">
                <a:pos x="1285" y="415"/>
              </a:cxn>
            </a:cxnLst>
            <a:rect l="0" t="0" r="r" b="b"/>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w="9525">
            <a:noFill/>
            <a:round/>
            <a:headEnd/>
            <a:tailEnd/>
          </a:ln>
        </p:spPr>
        <p:txBody>
          <a:bodyPr/>
          <a:lstStyle/>
          <a:p>
            <a:endParaRPr lang="en-US"/>
          </a:p>
        </p:txBody>
      </p:sp>
      <p:sp>
        <p:nvSpPr>
          <p:cNvPr id="312870" name="AutoShape 550"/>
          <p:cNvSpPr>
            <a:spLocks noChangeAspect="1" noChangeArrowheads="1" noTextEdit="1"/>
          </p:cNvSpPr>
          <p:nvPr/>
        </p:nvSpPr>
        <p:spPr bwMode="auto">
          <a:xfrm>
            <a:off x="5449888" y="3044825"/>
            <a:ext cx="284162" cy="319088"/>
          </a:xfrm>
          <a:prstGeom prst="rect">
            <a:avLst/>
          </a:prstGeom>
          <a:noFill/>
          <a:ln w="9525">
            <a:noFill/>
            <a:miter lim="800000"/>
            <a:headEnd/>
            <a:tailEnd/>
          </a:ln>
        </p:spPr>
        <p:txBody>
          <a:bodyPr/>
          <a:lstStyle/>
          <a:p>
            <a:endParaRPr lang="en-US"/>
          </a:p>
        </p:txBody>
      </p:sp>
      <p:sp>
        <p:nvSpPr>
          <p:cNvPr id="312871" name="Freeform 551"/>
          <p:cNvSpPr>
            <a:spLocks/>
          </p:cNvSpPr>
          <p:nvPr/>
        </p:nvSpPr>
        <p:spPr bwMode="auto">
          <a:xfrm>
            <a:off x="5508625" y="3065463"/>
            <a:ext cx="41275" cy="52387"/>
          </a:xfrm>
          <a:custGeom>
            <a:avLst/>
            <a:gdLst/>
            <a:ahLst/>
            <a:cxnLst>
              <a:cxn ang="0">
                <a:pos x="63" y="28"/>
              </a:cxn>
              <a:cxn ang="0">
                <a:pos x="49" y="37"/>
              </a:cxn>
              <a:cxn ang="0">
                <a:pos x="38" y="47"/>
              </a:cxn>
              <a:cxn ang="0">
                <a:pos x="27" y="59"/>
              </a:cxn>
              <a:cxn ang="0">
                <a:pos x="18" y="72"/>
              </a:cxn>
              <a:cxn ang="0">
                <a:pos x="10" y="86"/>
              </a:cxn>
              <a:cxn ang="0">
                <a:pos x="5" y="101"/>
              </a:cxn>
              <a:cxn ang="0">
                <a:pos x="2" y="117"/>
              </a:cxn>
              <a:cxn ang="0">
                <a:pos x="0" y="133"/>
              </a:cxn>
              <a:cxn ang="0">
                <a:pos x="2" y="155"/>
              </a:cxn>
              <a:cxn ang="0">
                <a:pos x="10" y="173"/>
              </a:cxn>
              <a:cxn ang="0">
                <a:pos x="23" y="190"/>
              </a:cxn>
              <a:cxn ang="0">
                <a:pos x="40" y="201"/>
              </a:cxn>
              <a:cxn ang="0">
                <a:pos x="59" y="211"/>
              </a:cxn>
              <a:cxn ang="0">
                <a:pos x="79" y="215"/>
              </a:cxn>
              <a:cxn ang="0">
                <a:pos x="100" y="216"/>
              </a:cxn>
              <a:cxn ang="0">
                <a:pos x="120" y="213"/>
              </a:cxn>
              <a:cxn ang="0">
                <a:pos x="124" y="213"/>
              </a:cxn>
              <a:cxn ang="0">
                <a:pos x="128" y="211"/>
              </a:cxn>
              <a:cxn ang="0">
                <a:pos x="131" y="208"/>
              </a:cxn>
              <a:cxn ang="0">
                <a:pos x="132" y="203"/>
              </a:cxn>
              <a:cxn ang="0">
                <a:pos x="130" y="198"/>
              </a:cxn>
              <a:cxn ang="0">
                <a:pos x="126" y="194"/>
              </a:cxn>
              <a:cxn ang="0">
                <a:pos x="121" y="190"/>
              </a:cxn>
              <a:cxn ang="0">
                <a:pos x="116" y="187"/>
              </a:cxn>
              <a:cxn ang="0">
                <a:pos x="105" y="184"/>
              </a:cxn>
              <a:cxn ang="0">
                <a:pos x="95" y="182"/>
              </a:cxn>
              <a:cxn ang="0">
                <a:pos x="84" y="180"/>
              </a:cxn>
              <a:cxn ang="0">
                <a:pos x="75" y="178"/>
              </a:cxn>
              <a:cxn ang="0">
                <a:pos x="65" y="175"/>
              </a:cxn>
              <a:cxn ang="0">
                <a:pos x="56" y="170"/>
              </a:cxn>
              <a:cxn ang="0">
                <a:pos x="47" y="165"/>
              </a:cxn>
              <a:cxn ang="0">
                <a:pos x="39" y="156"/>
              </a:cxn>
              <a:cxn ang="0">
                <a:pos x="36" y="120"/>
              </a:cxn>
              <a:cxn ang="0">
                <a:pos x="44" y="90"/>
              </a:cxn>
              <a:cxn ang="0">
                <a:pos x="61" y="67"/>
              </a:cxn>
              <a:cxn ang="0">
                <a:pos x="84" y="47"/>
              </a:cxn>
              <a:cxn ang="0">
                <a:pos x="109" y="32"/>
              </a:cxn>
              <a:cxn ang="0">
                <a:pos x="136" y="21"/>
              </a:cxn>
              <a:cxn ang="0">
                <a:pos x="160" y="12"/>
              </a:cxn>
              <a:cxn ang="0">
                <a:pos x="179" y="5"/>
              </a:cxn>
              <a:cxn ang="0">
                <a:pos x="167" y="1"/>
              </a:cxn>
              <a:cxn ang="0">
                <a:pos x="154" y="0"/>
              </a:cxn>
              <a:cxn ang="0">
                <a:pos x="140" y="2"/>
              </a:cxn>
              <a:cxn ang="0">
                <a:pos x="124" y="5"/>
              </a:cxn>
              <a:cxn ang="0">
                <a:pos x="108" y="10"/>
              </a:cxn>
              <a:cxn ang="0">
                <a:pos x="92" y="15"/>
              </a:cxn>
              <a:cxn ang="0">
                <a:pos x="77" y="22"/>
              </a:cxn>
              <a:cxn ang="0">
                <a:pos x="63" y="28"/>
              </a:cxn>
            </a:cxnLst>
            <a:rect l="0" t="0" r="r" b="b"/>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a:p>
        </p:txBody>
      </p:sp>
      <p:sp>
        <p:nvSpPr>
          <p:cNvPr id="312872" name="Freeform 552"/>
          <p:cNvSpPr>
            <a:spLocks/>
          </p:cNvSpPr>
          <p:nvPr/>
        </p:nvSpPr>
        <p:spPr bwMode="auto">
          <a:xfrm>
            <a:off x="5576888" y="3063875"/>
            <a:ext cx="25400" cy="39688"/>
          </a:xfrm>
          <a:custGeom>
            <a:avLst/>
            <a:gdLst/>
            <a:ahLst/>
            <a:cxnLst>
              <a:cxn ang="0">
                <a:pos x="96" y="55"/>
              </a:cxn>
              <a:cxn ang="0">
                <a:pos x="101" y="72"/>
              </a:cxn>
              <a:cxn ang="0">
                <a:pos x="100" y="88"/>
              </a:cxn>
              <a:cxn ang="0">
                <a:pos x="92" y="101"/>
              </a:cxn>
              <a:cxn ang="0">
                <a:pos x="82" y="112"/>
              </a:cxn>
              <a:cxn ang="0">
                <a:pos x="69" y="123"/>
              </a:cxn>
              <a:cxn ang="0">
                <a:pos x="54" y="134"/>
              </a:cxn>
              <a:cxn ang="0">
                <a:pos x="40" y="143"/>
              </a:cxn>
              <a:cxn ang="0">
                <a:pos x="27" y="153"/>
              </a:cxn>
              <a:cxn ang="0">
                <a:pos x="25" y="156"/>
              </a:cxn>
              <a:cxn ang="0">
                <a:pos x="24" y="158"/>
              </a:cxn>
              <a:cxn ang="0">
                <a:pos x="24" y="162"/>
              </a:cxn>
              <a:cxn ang="0">
                <a:pos x="25" y="165"/>
              </a:cxn>
              <a:cxn ang="0">
                <a:pos x="28" y="167"/>
              </a:cxn>
              <a:cxn ang="0">
                <a:pos x="31" y="168"/>
              </a:cxn>
              <a:cxn ang="0">
                <a:pos x="33" y="168"/>
              </a:cxn>
              <a:cxn ang="0">
                <a:pos x="37" y="167"/>
              </a:cxn>
              <a:cxn ang="0">
                <a:pos x="53" y="157"/>
              </a:cxn>
              <a:cxn ang="0">
                <a:pos x="69" y="147"/>
              </a:cxn>
              <a:cxn ang="0">
                <a:pos x="84" y="135"/>
              </a:cxn>
              <a:cxn ang="0">
                <a:pos x="97" y="121"/>
              </a:cxn>
              <a:cxn ang="0">
                <a:pos x="107" y="106"/>
              </a:cxn>
              <a:cxn ang="0">
                <a:pos x="113" y="89"/>
              </a:cxn>
              <a:cxn ang="0">
                <a:pos x="114" y="71"/>
              </a:cxn>
              <a:cxn ang="0">
                <a:pos x="110" y="51"/>
              </a:cxn>
              <a:cxn ang="0">
                <a:pos x="101" y="36"/>
              </a:cxn>
              <a:cxn ang="0">
                <a:pos x="87" y="24"/>
              </a:cxn>
              <a:cxn ang="0">
                <a:pos x="70" y="14"/>
              </a:cxn>
              <a:cxn ang="0">
                <a:pos x="51" y="7"/>
              </a:cxn>
              <a:cxn ang="0">
                <a:pos x="32" y="2"/>
              </a:cxn>
              <a:cxn ang="0">
                <a:pos x="17" y="0"/>
              </a:cxn>
              <a:cxn ang="0">
                <a:pos x="5" y="0"/>
              </a:cxn>
              <a:cxn ang="0">
                <a:pos x="0" y="3"/>
              </a:cxn>
              <a:cxn ang="0">
                <a:pos x="12" y="9"/>
              </a:cxn>
              <a:cxn ang="0">
                <a:pos x="26" y="13"/>
              </a:cxn>
              <a:cxn ang="0">
                <a:pos x="41" y="17"/>
              </a:cxn>
              <a:cxn ang="0">
                <a:pos x="54" y="22"/>
              </a:cxn>
              <a:cxn ang="0">
                <a:pos x="68" y="27"/>
              </a:cxn>
              <a:cxn ang="0">
                <a:pos x="80" y="34"/>
              </a:cxn>
              <a:cxn ang="0">
                <a:pos x="89" y="43"/>
              </a:cxn>
              <a:cxn ang="0">
                <a:pos x="96" y="55"/>
              </a:cxn>
            </a:cxnLst>
            <a:rect l="0" t="0" r="r" b="b"/>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w="9525">
            <a:noFill/>
            <a:round/>
            <a:headEnd/>
            <a:tailEnd/>
          </a:ln>
        </p:spPr>
        <p:txBody>
          <a:bodyPr/>
          <a:lstStyle/>
          <a:p>
            <a:endParaRPr lang="en-US"/>
          </a:p>
        </p:txBody>
      </p:sp>
      <p:sp>
        <p:nvSpPr>
          <p:cNvPr id="312873" name="Freeform 553"/>
          <p:cNvSpPr>
            <a:spLocks/>
          </p:cNvSpPr>
          <p:nvPr/>
        </p:nvSpPr>
        <p:spPr bwMode="auto">
          <a:xfrm>
            <a:off x="5483225" y="3054350"/>
            <a:ext cx="66675" cy="85725"/>
          </a:xfrm>
          <a:custGeom>
            <a:avLst/>
            <a:gdLst/>
            <a:ahLst/>
            <a:cxnLst>
              <a:cxn ang="0">
                <a:pos x="90" y="65"/>
              </a:cxn>
              <a:cxn ang="0">
                <a:pos x="48" y="106"/>
              </a:cxn>
              <a:cxn ang="0">
                <a:pos x="15" y="155"/>
              </a:cxn>
              <a:cxn ang="0">
                <a:pos x="0" y="210"/>
              </a:cxn>
              <a:cxn ang="0">
                <a:pos x="3" y="248"/>
              </a:cxn>
              <a:cxn ang="0">
                <a:pos x="8" y="262"/>
              </a:cxn>
              <a:cxn ang="0">
                <a:pos x="17" y="276"/>
              </a:cxn>
              <a:cxn ang="0">
                <a:pos x="29" y="288"/>
              </a:cxn>
              <a:cxn ang="0">
                <a:pos x="50" y="301"/>
              </a:cxn>
              <a:cxn ang="0">
                <a:pos x="77" y="315"/>
              </a:cxn>
              <a:cxn ang="0">
                <a:pos x="107" y="326"/>
              </a:cxn>
              <a:cxn ang="0">
                <a:pos x="136" y="334"/>
              </a:cxn>
              <a:cxn ang="0">
                <a:pos x="167" y="341"/>
              </a:cxn>
              <a:cxn ang="0">
                <a:pos x="197" y="345"/>
              </a:cxn>
              <a:cxn ang="0">
                <a:pos x="228" y="348"/>
              </a:cxn>
              <a:cxn ang="0">
                <a:pos x="259" y="350"/>
              </a:cxn>
              <a:cxn ang="0">
                <a:pos x="279" y="351"/>
              </a:cxn>
              <a:cxn ang="0">
                <a:pos x="286" y="345"/>
              </a:cxn>
              <a:cxn ang="0">
                <a:pos x="289" y="335"/>
              </a:cxn>
              <a:cxn ang="0">
                <a:pos x="282" y="328"/>
              </a:cxn>
              <a:cxn ang="0">
                <a:pos x="263" y="322"/>
              </a:cxn>
              <a:cxn ang="0">
                <a:pos x="236" y="317"/>
              </a:cxn>
              <a:cxn ang="0">
                <a:pos x="208" y="313"/>
              </a:cxn>
              <a:cxn ang="0">
                <a:pos x="179" y="308"/>
              </a:cxn>
              <a:cxn ang="0">
                <a:pos x="152" y="303"/>
              </a:cxn>
              <a:cxn ang="0">
                <a:pos x="125" y="296"/>
              </a:cxn>
              <a:cxn ang="0">
                <a:pos x="98" y="287"/>
              </a:cxn>
              <a:cxn ang="0">
                <a:pos x="72" y="276"/>
              </a:cxn>
              <a:cxn ang="0">
                <a:pos x="49" y="261"/>
              </a:cxn>
              <a:cxn ang="0">
                <a:pos x="34" y="241"/>
              </a:cxn>
              <a:cxn ang="0">
                <a:pos x="30" y="215"/>
              </a:cxn>
              <a:cxn ang="0">
                <a:pos x="34" y="186"/>
              </a:cxn>
              <a:cxn ang="0">
                <a:pos x="46" y="158"/>
              </a:cxn>
              <a:cxn ang="0">
                <a:pos x="64" y="128"/>
              </a:cxn>
              <a:cxn ang="0">
                <a:pos x="85" y="102"/>
              </a:cxn>
              <a:cxn ang="0">
                <a:pos x="110" y="77"/>
              </a:cxn>
              <a:cxn ang="0">
                <a:pos x="137" y="53"/>
              </a:cxn>
              <a:cxn ang="0">
                <a:pos x="175" y="35"/>
              </a:cxn>
              <a:cxn ang="0">
                <a:pos x="213" y="19"/>
              </a:cxn>
              <a:cxn ang="0">
                <a:pos x="237" y="6"/>
              </a:cxn>
              <a:cxn ang="0">
                <a:pos x="230" y="0"/>
              </a:cxn>
              <a:cxn ang="0">
                <a:pos x="198" y="4"/>
              </a:cxn>
              <a:cxn ang="0">
                <a:pos x="161" y="17"/>
              </a:cxn>
              <a:cxn ang="0">
                <a:pos x="127" y="35"/>
              </a:cxn>
            </a:cxnLst>
            <a:rect l="0" t="0" r="r" b="b"/>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w="9525">
            <a:noFill/>
            <a:round/>
            <a:headEnd/>
            <a:tailEnd/>
          </a:ln>
        </p:spPr>
        <p:txBody>
          <a:bodyPr/>
          <a:lstStyle/>
          <a:p>
            <a:endParaRPr lang="en-US"/>
          </a:p>
        </p:txBody>
      </p:sp>
      <p:sp>
        <p:nvSpPr>
          <p:cNvPr id="312874" name="Freeform 554"/>
          <p:cNvSpPr>
            <a:spLocks/>
          </p:cNvSpPr>
          <p:nvPr/>
        </p:nvSpPr>
        <p:spPr bwMode="auto">
          <a:xfrm>
            <a:off x="5573713" y="3051175"/>
            <a:ext cx="57150" cy="57150"/>
          </a:xfrm>
          <a:custGeom>
            <a:avLst/>
            <a:gdLst/>
            <a:ahLst/>
            <a:cxnLst>
              <a:cxn ang="0">
                <a:pos x="210" y="71"/>
              </a:cxn>
              <a:cxn ang="0">
                <a:pos x="222" y="84"/>
              </a:cxn>
              <a:cxn ang="0">
                <a:pos x="229" y="99"/>
              </a:cxn>
              <a:cxn ang="0">
                <a:pos x="232" y="115"/>
              </a:cxn>
              <a:cxn ang="0">
                <a:pos x="232" y="132"/>
              </a:cxn>
              <a:cxn ang="0">
                <a:pos x="230" y="146"/>
              </a:cxn>
              <a:cxn ang="0">
                <a:pos x="226" y="158"/>
              </a:cxn>
              <a:cxn ang="0">
                <a:pos x="219" y="170"/>
              </a:cxn>
              <a:cxn ang="0">
                <a:pos x="211" y="179"/>
              </a:cxn>
              <a:cxn ang="0">
                <a:pos x="202" y="190"/>
              </a:cxn>
              <a:cxn ang="0">
                <a:pos x="193" y="199"/>
              </a:cxn>
              <a:cxn ang="0">
                <a:pos x="183" y="208"/>
              </a:cxn>
              <a:cxn ang="0">
                <a:pos x="174" y="218"/>
              </a:cxn>
              <a:cxn ang="0">
                <a:pos x="172" y="221"/>
              </a:cxn>
              <a:cxn ang="0">
                <a:pos x="172" y="224"/>
              </a:cxn>
              <a:cxn ang="0">
                <a:pos x="172" y="227"/>
              </a:cxn>
              <a:cxn ang="0">
                <a:pos x="174" y="231"/>
              </a:cxn>
              <a:cxn ang="0">
                <a:pos x="177" y="233"/>
              </a:cxn>
              <a:cxn ang="0">
                <a:pos x="181" y="234"/>
              </a:cxn>
              <a:cxn ang="0">
                <a:pos x="184" y="233"/>
              </a:cxn>
              <a:cxn ang="0">
                <a:pos x="187" y="231"/>
              </a:cxn>
              <a:cxn ang="0">
                <a:pos x="208" y="217"/>
              </a:cxn>
              <a:cxn ang="0">
                <a:pos x="226" y="199"/>
              </a:cxn>
              <a:cxn ang="0">
                <a:pos x="240" y="178"/>
              </a:cxn>
              <a:cxn ang="0">
                <a:pos x="249" y="155"/>
              </a:cxn>
              <a:cxn ang="0">
                <a:pos x="254" y="131"/>
              </a:cxn>
              <a:cxn ang="0">
                <a:pos x="251" y="107"/>
              </a:cxn>
              <a:cxn ang="0">
                <a:pos x="243" y="84"/>
              </a:cxn>
              <a:cxn ang="0">
                <a:pos x="226" y="64"/>
              </a:cxn>
              <a:cxn ang="0">
                <a:pos x="214" y="53"/>
              </a:cxn>
              <a:cxn ang="0">
                <a:pos x="199" y="45"/>
              </a:cxn>
              <a:cxn ang="0">
                <a:pos x="183" y="36"/>
              </a:cxn>
              <a:cxn ang="0">
                <a:pos x="165" y="29"/>
              </a:cxn>
              <a:cxn ang="0">
                <a:pos x="147" y="21"/>
              </a:cxn>
              <a:cxn ang="0">
                <a:pos x="129" y="16"/>
              </a:cxn>
              <a:cxn ang="0">
                <a:pos x="111" y="12"/>
              </a:cxn>
              <a:cxn ang="0">
                <a:pos x="93" y="7"/>
              </a:cxn>
              <a:cxn ang="0">
                <a:pos x="75" y="4"/>
              </a:cxn>
              <a:cxn ang="0">
                <a:pos x="59" y="2"/>
              </a:cxn>
              <a:cxn ang="0">
                <a:pos x="43" y="0"/>
              </a:cxn>
              <a:cxn ang="0">
                <a:pos x="31" y="0"/>
              </a:cxn>
              <a:cxn ang="0">
                <a:pos x="19" y="0"/>
              </a:cxn>
              <a:cxn ang="0">
                <a:pos x="10" y="0"/>
              </a:cxn>
              <a:cxn ang="0">
                <a:pos x="3" y="2"/>
              </a:cxn>
              <a:cxn ang="0">
                <a:pos x="0" y="4"/>
              </a:cxn>
              <a:cxn ang="0">
                <a:pos x="11" y="6"/>
              </a:cxn>
              <a:cxn ang="0">
                <a:pos x="21" y="7"/>
              </a:cxn>
              <a:cxn ang="0">
                <a:pos x="34" y="9"/>
              </a:cxn>
              <a:cxn ang="0">
                <a:pos x="46" y="12"/>
              </a:cxn>
              <a:cxn ang="0">
                <a:pos x="59" y="15"/>
              </a:cxn>
              <a:cxn ang="0">
                <a:pos x="74" y="17"/>
              </a:cxn>
              <a:cxn ang="0">
                <a:pos x="87" y="20"/>
              </a:cxn>
              <a:cxn ang="0">
                <a:pos x="102" y="23"/>
              </a:cxn>
              <a:cxn ang="0">
                <a:pos x="116" y="28"/>
              </a:cxn>
              <a:cxn ang="0">
                <a:pos x="131" y="32"/>
              </a:cxn>
              <a:cxn ang="0">
                <a:pos x="145" y="36"/>
              </a:cxn>
              <a:cxn ang="0">
                <a:pos x="159" y="42"/>
              </a:cxn>
              <a:cxn ang="0">
                <a:pos x="173" y="48"/>
              </a:cxn>
              <a:cxn ang="0">
                <a:pos x="186" y="55"/>
              </a:cxn>
              <a:cxn ang="0">
                <a:pos x="199" y="63"/>
              </a:cxn>
              <a:cxn ang="0">
                <a:pos x="210" y="71"/>
              </a:cxn>
            </a:cxnLst>
            <a:rect l="0" t="0" r="r" b="b"/>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w="9525">
            <a:noFill/>
            <a:round/>
            <a:headEnd/>
            <a:tailEnd/>
          </a:ln>
        </p:spPr>
        <p:txBody>
          <a:bodyPr/>
          <a:lstStyle/>
          <a:p>
            <a:endParaRPr lang="en-US"/>
          </a:p>
        </p:txBody>
      </p:sp>
      <p:sp>
        <p:nvSpPr>
          <p:cNvPr id="312875" name="Freeform 555"/>
          <p:cNvSpPr>
            <a:spLocks/>
          </p:cNvSpPr>
          <p:nvPr/>
        </p:nvSpPr>
        <p:spPr bwMode="auto">
          <a:xfrm>
            <a:off x="5461000" y="3078163"/>
            <a:ext cx="22225" cy="52387"/>
          </a:xfrm>
          <a:custGeom>
            <a:avLst/>
            <a:gdLst/>
            <a:ahLst/>
            <a:cxnLst>
              <a:cxn ang="0">
                <a:pos x="0" y="121"/>
              </a:cxn>
              <a:cxn ang="0">
                <a:pos x="0" y="139"/>
              </a:cxn>
              <a:cxn ang="0">
                <a:pos x="4" y="156"/>
              </a:cxn>
              <a:cxn ang="0">
                <a:pos x="12" y="172"/>
              </a:cxn>
              <a:cxn ang="0">
                <a:pos x="22" y="186"/>
              </a:cxn>
              <a:cxn ang="0">
                <a:pos x="35" y="197"/>
              </a:cxn>
              <a:cxn ang="0">
                <a:pos x="50" y="208"/>
              </a:cxn>
              <a:cxn ang="0">
                <a:pos x="66" y="216"/>
              </a:cxn>
              <a:cxn ang="0">
                <a:pos x="83" y="220"/>
              </a:cxn>
              <a:cxn ang="0">
                <a:pos x="89" y="221"/>
              </a:cxn>
              <a:cxn ang="0">
                <a:pos x="94" y="219"/>
              </a:cxn>
              <a:cxn ang="0">
                <a:pos x="98" y="216"/>
              </a:cxn>
              <a:cxn ang="0">
                <a:pos x="100" y="211"/>
              </a:cxn>
              <a:cxn ang="0">
                <a:pos x="100" y="206"/>
              </a:cxn>
              <a:cxn ang="0">
                <a:pos x="99" y="201"/>
              </a:cxn>
              <a:cxn ang="0">
                <a:pos x="96" y="196"/>
              </a:cxn>
              <a:cxn ang="0">
                <a:pos x="91" y="194"/>
              </a:cxn>
              <a:cxn ang="0">
                <a:pos x="74" y="188"/>
              </a:cxn>
              <a:cxn ang="0">
                <a:pos x="58" y="179"/>
              </a:cxn>
              <a:cxn ang="0">
                <a:pos x="45" y="168"/>
              </a:cxn>
              <a:cxn ang="0">
                <a:pos x="36" y="155"/>
              </a:cxn>
              <a:cxn ang="0">
                <a:pos x="30" y="139"/>
              </a:cxn>
              <a:cxn ang="0">
                <a:pos x="27" y="122"/>
              </a:cxn>
              <a:cxn ang="0">
                <a:pos x="27" y="103"/>
              </a:cxn>
              <a:cxn ang="0">
                <a:pos x="32" y="84"/>
              </a:cxn>
              <a:cxn ang="0">
                <a:pos x="38" y="70"/>
              </a:cxn>
              <a:cxn ang="0">
                <a:pos x="46" y="57"/>
              </a:cxn>
              <a:cxn ang="0">
                <a:pos x="56" y="46"/>
              </a:cxn>
              <a:cxn ang="0">
                <a:pos x="66" y="35"/>
              </a:cxn>
              <a:cxn ang="0">
                <a:pos x="76" y="25"/>
              </a:cxn>
              <a:cxn ang="0">
                <a:pos x="86" y="17"/>
              </a:cxn>
              <a:cxn ang="0">
                <a:pos x="96" y="8"/>
              </a:cxn>
              <a:cxn ang="0">
                <a:pos x="103" y="1"/>
              </a:cxn>
              <a:cxn ang="0">
                <a:pos x="96" y="0"/>
              </a:cxn>
              <a:cxn ang="0">
                <a:pos x="84" y="5"/>
              </a:cxn>
              <a:cxn ang="0">
                <a:pos x="69" y="17"/>
              </a:cxn>
              <a:cxn ang="0">
                <a:pos x="51" y="33"/>
              </a:cxn>
              <a:cxn ang="0">
                <a:pos x="34" y="53"/>
              </a:cxn>
              <a:cxn ang="0">
                <a:pos x="18" y="75"/>
              </a:cxn>
              <a:cxn ang="0">
                <a:pos x="7" y="98"/>
              </a:cxn>
              <a:cxn ang="0">
                <a:pos x="0" y="121"/>
              </a:cxn>
            </a:cxnLst>
            <a:rect l="0" t="0" r="r" b="b"/>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w="9525">
            <a:noFill/>
            <a:round/>
            <a:headEnd/>
            <a:tailEnd/>
          </a:ln>
        </p:spPr>
        <p:txBody>
          <a:bodyPr/>
          <a:lstStyle/>
          <a:p>
            <a:endParaRPr lang="en-US"/>
          </a:p>
        </p:txBody>
      </p:sp>
      <p:sp>
        <p:nvSpPr>
          <p:cNvPr id="312876" name="Freeform 556"/>
          <p:cNvSpPr>
            <a:spLocks/>
          </p:cNvSpPr>
          <p:nvPr/>
        </p:nvSpPr>
        <p:spPr bwMode="auto">
          <a:xfrm>
            <a:off x="5619750" y="3048000"/>
            <a:ext cx="49213" cy="69850"/>
          </a:xfrm>
          <a:custGeom>
            <a:avLst/>
            <a:gdLst/>
            <a:ahLst/>
            <a:cxnLst>
              <a:cxn ang="0">
                <a:pos x="186" y="115"/>
              </a:cxn>
              <a:cxn ang="0">
                <a:pos x="197" y="133"/>
              </a:cxn>
              <a:cxn ang="0">
                <a:pos x="202" y="153"/>
              </a:cxn>
              <a:cxn ang="0">
                <a:pos x="199" y="174"/>
              </a:cxn>
              <a:cxn ang="0">
                <a:pos x="187" y="194"/>
              </a:cxn>
              <a:cxn ang="0">
                <a:pos x="170" y="212"/>
              </a:cxn>
              <a:cxn ang="0">
                <a:pos x="150" y="229"/>
              </a:cxn>
              <a:cxn ang="0">
                <a:pos x="129" y="246"/>
              </a:cxn>
              <a:cxn ang="0">
                <a:pos x="116" y="258"/>
              </a:cxn>
              <a:cxn ang="0">
                <a:pos x="112" y="267"/>
              </a:cxn>
              <a:cxn ang="0">
                <a:pos x="109" y="276"/>
              </a:cxn>
              <a:cxn ang="0">
                <a:pos x="110" y="284"/>
              </a:cxn>
              <a:cxn ang="0">
                <a:pos x="117" y="288"/>
              </a:cxn>
              <a:cxn ang="0">
                <a:pos x="125" y="287"/>
              </a:cxn>
              <a:cxn ang="0">
                <a:pos x="139" y="272"/>
              </a:cxn>
              <a:cxn ang="0">
                <a:pos x="162" y="250"/>
              </a:cxn>
              <a:cxn ang="0">
                <a:pos x="186" y="229"/>
              </a:cxn>
              <a:cxn ang="0">
                <a:pos x="207" y="204"/>
              </a:cxn>
              <a:cxn ang="0">
                <a:pos x="220" y="174"/>
              </a:cxn>
              <a:cxn ang="0">
                <a:pos x="218" y="142"/>
              </a:cxn>
              <a:cxn ang="0">
                <a:pos x="204" y="112"/>
              </a:cxn>
              <a:cxn ang="0">
                <a:pos x="181" y="87"/>
              </a:cxn>
              <a:cxn ang="0">
                <a:pos x="159" y="69"/>
              </a:cxn>
              <a:cxn ang="0">
                <a:pos x="137" y="55"/>
              </a:cxn>
              <a:cxn ang="0">
                <a:pos x="114" y="40"/>
              </a:cxn>
              <a:cxn ang="0">
                <a:pos x="89" y="27"/>
              </a:cxn>
              <a:cxn ang="0">
                <a:pos x="66" y="15"/>
              </a:cxn>
              <a:cxn ang="0">
                <a:pos x="42" y="6"/>
              </a:cxn>
              <a:cxn ang="0">
                <a:pos x="22" y="1"/>
              </a:cxn>
              <a:cxn ang="0">
                <a:pos x="7" y="1"/>
              </a:cxn>
              <a:cxn ang="0">
                <a:pos x="8" y="5"/>
              </a:cxn>
              <a:cxn ang="0">
                <a:pos x="26" y="13"/>
              </a:cxn>
              <a:cxn ang="0">
                <a:pos x="47" y="22"/>
              </a:cxn>
              <a:cxn ang="0">
                <a:pos x="71" y="34"/>
              </a:cxn>
              <a:cxn ang="0">
                <a:pos x="96" y="48"/>
              </a:cxn>
              <a:cxn ang="0">
                <a:pos x="121" y="64"/>
              </a:cxn>
              <a:cxn ang="0">
                <a:pos x="146" y="81"/>
              </a:cxn>
              <a:cxn ang="0">
                <a:pos x="169" y="98"/>
              </a:cxn>
            </a:cxnLst>
            <a:rect l="0" t="0" r="r" b="b"/>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w="9525">
            <a:noFill/>
            <a:round/>
            <a:headEnd/>
            <a:tailEnd/>
          </a:ln>
        </p:spPr>
        <p:txBody>
          <a:bodyPr/>
          <a:lstStyle/>
          <a:p>
            <a:endParaRPr lang="en-US"/>
          </a:p>
        </p:txBody>
      </p:sp>
      <p:sp>
        <p:nvSpPr>
          <p:cNvPr id="312877" name="Freeform 557"/>
          <p:cNvSpPr>
            <a:spLocks/>
          </p:cNvSpPr>
          <p:nvPr/>
        </p:nvSpPr>
        <p:spPr bwMode="auto">
          <a:xfrm>
            <a:off x="5567363" y="3128963"/>
            <a:ext cx="15875" cy="42862"/>
          </a:xfrm>
          <a:custGeom>
            <a:avLst/>
            <a:gdLst/>
            <a:ahLst/>
            <a:cxnLst>
              <a:cxn ang="0">
                <a:pos x="28" y="12"/>
              </a:cxn>
              <a:cxn ang="0">
                <a:pos x="26" y="7"/>
              </a:cxn>
              <a:cxn ang="0">
                <a:pos x="23" y="3"/>
              </a:cxn>
              <a:cxn ang="0">
                <a:pos x="17" y="1"/>
              </a:cxn>
              <a:cxn ang="0">
                <a:pos x="12" y="0"/>
              </a:cxn>
              <a:cxn ang="0">
                <a:pos x="7" y="2"/>
              </a:cxn>
              <a:cxn ang="0">
                <a:pos x="3" y="5"/>
              </a:cxn>
              <a:cxn ang="0">
                <a:pos x="0" y="10"/>
              </a:cxn>
              <a:cxn ang="0">
                <a:pos x="0" y="16"/>
              </a:cxn>
              <a:cxn ang="0">
                <a:pos x="5" y="39"/>
              </a:cxn>
              <a:cxn ang="0">
                <a:pos x="13" y="66"/>
              </a:cxn>
              <a:cxn ang="0">
                <a:pos x="24" y="92"/>
              </a:cxn>
              <a:cxn ang="0">
                <a:pos x="36" y="118"/>
              </a:cxn>
              <a:cxn ang="0">
                <a:pos x="49" y="141"/>
              </a:cxn>
              <a:cxn ang="0">
                <a:pos x="61" y="159"/>
              </a:cxn>
              <a:cxn ang="0">
                <a:pos x="69" y="171"/>
              </a:cxn>
              <a:cxn ang="0">
                <a:pos x="74" y="174"/>
              </a:cxn>
              <a:cxn ang="0">
                <a:pos x="72" y="162"/>
              </a:cxn>
              <a:cxn ang="0">
                <a:pos x="67" y="147"/>
              </a:cxn>
              <a:cxn ang="0">
                <a:pos x="61" y="128"/>
              </a:cxn>
              <a:cxn ang="0">
                <a:pos x="53" y="105"/>
              </a:cxn>
              <a:cxn ang="0">
                <a:pos x="46" y="82"/>
              </a:cxn>
              <a:cxn ang="0">
                <a:pos x="38" y="58"/>
              </a:cxn>
              <a:cxn ang="0">
                <a:pos x="32" y="35"/>
              </a:cxn>
              <a:cxn ang="0">
                <a:pos x="28" y="12"/>
              </a:cxn>
            </a:cxnLst>
            <a:rect l="0" t="0" r="r" b="b"/>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w="9525">
            <a:noFill/>
            <a:round/>
            <a:headEnd/>
            <a:tailEnd/>
          </a:ln>
        </p:spPr>
        <p:txBody>
          <a:bodyPr/>
          <a:lstStyle/>
          <a:p>
            <a:endParaRPr lang="en-US"/>
          </a:p>
        </p:txBody>
      </p:sp>
      <p:sp>
        <p:nvSpPr>
          <p:cNvPr id="312878" name="Freeform 558"/>
          <p:cNvSpPr>
            <a:spLocks/>
          </p:cNvSpPr>
          <p:nvPr/>
        </p:nvSpPr>
        <p:spPr bwMode="auto">
          <a:xfrm>
            <a:off x="5559425" y="3106738"/>
            <a:ext cx="9525" cy="20637"/>
          </a:xfrm>
          <a:custGeom>
            <a:avLst/>
            <a:gdLst/>
            <a:ahLst/>
            <a:cxnLst>
              <a:cxn ang="0">
                <a:pos x="20" y="9"/>
              </a:cxn>
              <a:cxn ang="0">
                <a:pos x="19" y="5"/>
              </a:cxn>
              <a:cxn ang="0">
                <a:pos x="16" y="2"/>
              </a:cxn>
              <a:cxn ang="0">
                <a:pos x="13" y="0"/>
              </a:cxn>
              <a:cxn ang="0">
                <a:pos x="8" y="0"/>
              </a:cxn>
              <a:cxn ang="0">
                <a:pos x="5" y="1"/>
              </a:cxn>
              <a:cxn ang="0">
                <a:pos x="2" y="3"/>
              </a:cxn>
              <a:cxn ang="0">
                <a:pos x="0" y="6"/>
              </a:cxn>
              <a:cxn ang="0">
                <a:pos x="0" y="10"/>
              </a:cxn>
              <a:cxn ang="0">
                <a:pos x="0" y="22"/>
              </a:cxn>
              <a:cxn ang="0">
                <a:pos x="3" y="35"/>
              </a:cxn>
              <a:cxn ang="0">
                <a:pos x="7" y="48"/>
              </a:cxn>
              <a:cxn ang="0">
                <a:pos x="13" y="60"/>
              </a:cxn>
              <a:cxn ang="0">
                <a:pos x="19" y="72"/>
              </a:cxn>
              <a:cxn ang="0">
                <a:pos x="25" y="81"/>
              </a:cxn>
              <a:cxn ang="0">
                <a:pos x="33" y="86"/>
              </a:cxn>
              <a:cxn ang="0">
                <a:pos x="38" y="87"/>
              </a:cxn>
              <a:cxn ang="0">
                <a:pos x="39" y="70"/>
              </a:cxn>
              <a:cxn ang="0">
                <a:pos x="34" y="50"/>
              </a:cxn>
              <a:cxn ang="0">
                <a:pos x="27" y="29"/>
              </a:cxn>
              <a:cxn ang="0">
                <a:pos x="20" y="9"/>
              </a:cxn>
            </a:cxnLst>
            <a:rect l="0" t="0" r="r" b="b"/>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w="9525">
            <a:noFill/>
            <a:round/>
            <a:headEnd/>
            <a:tailEnd/>
          </a:ln>
        </p:spPr>
        <p:txBody>
          <a:bodyPr/>
          <a:lstStyle/>
          <a:p>
            <a:endParaRPr lang="en-US"/>
          </a:p>
        </p:txBody>
      </p:sp>
      <p:sp>
        <p:nvSpPr>
          <p:cNvPr id="312879" name="Freeform 559"/>
          <p:cNvSpPr>
            <a:spLocks/>
          </p:cNvSpPr>
          <p:nvPr/>
        </p:nvSpPr>
        <p:spPr bwMode="auto">
          <a:xfrm>
            <a:off x="5553075" y="3092450"/>
            <a:ext cx="6350" cy="11113"/>
          </a:xfrm>
          <a:custGeom>
            <a:avLst/>
            <a:gdLst/>
            <a:ahLst/>
            <a:cxnLst>
              <a:cxn ang="0">
                <a:pos x="18" y="7"/>
              </a:cxn>
              <a:cxn ang="0">
                <a:pos x="18" y="8"/>
              </a:cxn>
              <a:cxn ang="0">
                <a:pos x="18" y="8"/>
              </a:cxn>
              <a:cxn ang="0">
                <a:pos x="18" y="8"/>
              </a:cxn>
              <a:cxn ang="0">
                <a:pos x="18" y="8"/>
              </a:cxn>
              <a:cxn ang="0">
                <a:pos x="17" y="5"/>
              </a:cxn>
              <a:cxn ang="0">
                <a:pos x="14" y="1"/>
              </a:cxn>
              <a:cxn ang="0">
                <a:pos x="11" y="0"/>
              </a:cxn>
              <a:cxn ang="0">
                <a:pos x="7" y="0"/>
              </a:cxn>
              <a:cxn ang="0">
                <a:pos x="4" y="1"/>
              </a:cxn>
              <a:cxn ang="0">
                <a:pos x="1" y="5"/>
              </a:cxn>
              <a:cxn ang="0">
                <a:pos x="0" y="8"/>
              </a:cxn>
              <a:cxn ang="0">
                <a:pos x="0" y="11"/>
              </a:cxn>
              <a:cxn ang="0">
                <a:pos x="1" y="16"/>
              </a:cxn>
              <a:cxn ang="0">
                <a:pos x="4" y="23"/>
              </a:cxn>
              <a:cxn ang="0">
                <a:pos x="8" y="30"/>
              </a:cxn>
              <a:cxn ang="0">
                <a:pos x="13" y="37"/>
              </a:cxn>
              <a:cxn ang="0">
                <a:pos x="18" y="43"/>
              </a:cxn>
              <a:cxn ang="0">
                <a:pos x="25" y="47"/>
              </a:cxn>
              <a:cxn ang="0">
                <a:pos x="30" y="51"/>
              </a:cxn>
              <a:cxn ang="0">
                <a:pos x="34" y="51"/>
              </a:cxn>
              <a:cxn ang="0">
                <a:pos x="33" y="40"/>
              </a:cxn>
              <a:cxn ang="0">
                <a:pos x="29" y="27"/>
              </a:cxn>
              <a:cxn ang="0">
                <a:pos x="23" y="15"/>
              </a:cxn>
              <a:cxn ang="0">
                <a:pos x="18" y="7"/>
              </a:cxn>
            </a:cxnLst>
            <a:rect l="0" t="0" r="r" b="b"/>
            <a:pathLst>
              <a:path w="34" h="51">
                <a:moveTo>
                  <a:pt x="18" y="7"/>
                </a:moveTo>
                <a:lnTo>
                  <a:pt x="18" y="8"/>
                </a:lnTo>
                <a:lnTo>
                  <a:pt x="18" y="8"/>
                </a:lnTo>
                <a:lnTo>
                  <a:pt x="18" y="8"/>
                </a:ln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w="9525">
            <a:noFill/>
            <a:round/>
            <a:headEnd/>
            <a:tailEnd/>
          </a:ln>
        </p:spPr>
        <p:txBody>
          <a:bodyPr/>
          <a:lstStyle/>
          <a:p>
            <a:endParaRPr lang="en-US"/>
          </a:p>
        </p:txBody>
      </p:sp>
      <p:sp>
        <p:nvSpPr>
          <p:cNvPr id="312880" name="Freeform 560"/>
          <p:cNvSpPr>
            <a:spLocks/>
          </p:cNvSpPr>
          <p:nvPr/>
        </p:nvSpPr>
        <p:spPr bwMode="auto">
          <a:xfrm>
            <a:off x="5545138" y="3081338"/>
            <a:ext cx="11112" cy="7937"/>
          </a:xfrm>
          <a:custGeom>
            <a:avLst/>
            <a:gdLst/>
            <a:ahLst/>
            <a:cxnLst>
              <a:cxn ang="0">
                <a:pos x="37" y="24"/>
              </a:cxn>
              <a:cxn ang="0">
                <a:pos x="41" y="22"/>
              </a:cxn>
              <a:cxn ang="0">
                <a:pos x="45" y="19"/>
              </a:cxn>
              <a:cxn ang="0">
                <a:pos x="46" y="15"/>
              </a:cxn>
              <a:cxn ang="0">
                <a:pos x="46" y="10"/>
              </a:cxn>
              <a:cxn ang="0">
                <a:pos x="44" y="5"/>
              </a:cxn>
              <a:cxn ang="0">
                <a:pos x="41" y="2"/>
              </a:cxn>
              <a:cxn ang="0">
                <a:pos x="37" y="0"/>
              </a:cxn>
              <a:cxn ang="0">
                <a:pos x="32" y="0"/>
              </a:cxn>
              <a:cxn ang="0">
                <a:pos x="29" y="0"/>
              </a:cxn>
              <a:cxn ang="0">
                <a:pos x="25" y="1"/>
              </a:cxn>
              <a:cxn ang="0">
                <a:pos x="19" y="3"/>
              </a:cxn>
              <a:cxn ang="0">
                <a:pos x="12" y="7"/>
              </a:cxn>
              <a:cxn ang="0">
                <a:pos x="5" y="14"/>
              </a:cxn>
              <a:cxn ang="0">
                <a:pos x="2" y="20"/>
              </a:cxn>
              <a:cxn ang="0">
                <a:pos x="0" y="26"/>
              </a:cxn>
              <a:cxn ang="0">
                <a:pos x="0" y="29"/>
              </a:cxn>
              <a:cxn ang="0">
                <a:pos x="3" y="31"/>
              </a:cxn>
              <a:cxn ang="0">
                <a:pos x="7" y="33"/>
              </a:cxn>
              <a:cxn ang="0">
                <a:pos x="12" y="33"/>
              </a:cxn>
              <a:cxn ang="0">
                <a:pos x="16" y="33"/>
              </a:cxn>
              <a:cxn ang="0">
                <a:pos x="21" y="31"/>
              </a:cxn>
              <a:cxn ang="0">
                <a:pos x="26" y="30"/>
              </a:cxn>
              <a:cxn ang="0">
                <a:pos x="32" y="28"/>
              </a:cxn>
              <a:cxn ang="0">
                <a:pos x="37" y="24"/>
              </a:cxn>
            </a:cxnLst>
            <a:rect l="0" t="0" r="r" b="b"/>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w="9525">
            <a:noFill/>
            <a:round/>
            <a:headEnd/>
            <a:tailEnd/>
          </a:ln>
        </p:spPr>
        <p:txBody>
          <a:bodyPr/>
          <a:lstStyle/>
          <a:p>
            <a:endParaRPr lang="en-US"/>
          </a:p>
        </p:txBody>
      </p:sp>
      <p:sp>
        <p:nvSpPr>
          <p:cNvPr id="312881" name="Freeform 561"/>
          <p:cNvSpPr>
            <a:spLocks/>
          </p:cNvSpPr>
          <p:nvPr/>
        </p:nvSpPr>
        <p:spPr bwMode="auto">
          <a:xfrm>
            <a:off x="5497513" y="3068638"/>
            <a:ext cx="41275" cy="52387"/>
          </a:xfrm>
          <a:custGeom>
            <a:avLst/>
            <a:gdLst/>
            <a:ahLst/>
            <a:cxnLst>
              <a:cxn ang="0">
                <a:pos x="65" y="33"/>
              </a:cxn>
              <a:cxn ang="0">
                <a:pos x="52" y="43"/>
              </a:cxn>
              <a:cxn ang="0">
                <a:pos x="41" y="54"/>
              </a:cxn>
              <a:cxn ang="0">
                <a:pos x="29" y="66"/>
              </a:cxn>
              <a:cxn ang="0">
                <a:pos x="20" y="79"/>
              </a:cxn>
              <a:cxn ang="0">
                <a:pos x="12" y="93"/>
              </a:cxn>
              <a:cxn ang="0">
                <a:pos x="6" y="107"/>
              </a:cxn>
              <a:cxn ang="0">
                <a:pos x="2" y="121"/>
              </a:cxn>
              <a:cxn ang="0">
                <a:pos x="0" y="136"/>
              </a:cxn>
              <a:cxn ang="0">
                <a:pos x="2" y="158"/>
              </a:cxn>
              <a:cxn ang="0">
                <a:pos x="10" y="177"/>
              </a:cxn>
              <a:cxn ang="0">
                <a:pos x="23" y="193"/>
              </a:cxn>
              <a:cxn ang="0">
                <a:pos x="38" y="204"/>
              </a:cxn>
              <a:cxn ang="0">
                <a:pos x="57" y="213"/>
              </a:cxn>
              <a:cxn ang="0">
                <a:pos x="78" y="218"/>
              </a:cxn>
              <a:cxn ang="0">
                <a:pos x="98" y="219"/>
              </a:cxn>
              <a:cxn ang="0">
                <a:pos x="118" y="216"/>
              </a:cxn>
              <a:cxn ang="0">
                <a:pos x="123" y="216"/>
              </a:cxn>
              <a:cxn ang="0">
                <a:pos x="127" y="214"/>
              </a:cxn>
              <a:cxn ang="0">
                <a:pos x="130" y="210"/>
              </a:cxn>
              <a:cxn ang="0">
                <a:pos x="131" y="205"/>
              </a:cxn>
              <a:cxn ang="0">
                <a:pos x="130" y="203"/>
              </a:cxn>
              <a:cxn ang="0">
                <a:pos x="127" y="203"/>
              </a:cxn>
              <a:cxn ang="0">
                <a:pos x="123" y="202"/>
              </a:cxn>
              <a:cxn ang="0">
                <a:pos x="117" y="202"/>
              </a:cxn>
              <a:cxn ang="0">
                <a:pos x="111" y="202"/>
              </a:cxn>
              <a:cxn ang="0">
                <a:pos x="106" y="202"/>
              </a:cxn>
              <a:cxn ang="0">
                <a:pos x="100" y="202"/>
              </a:cxn>
              <a:cxn ang="0">
                <a:pos x="97" y="202"/>
              </a:cxn>
              <a:cxn ang="0">
                <a:pos x="87" y="201"/>
              </a:cxn>
              <a:cxn ang="0">
                <a:pos x="77" y="200"/>
              </a:cxn>
              <a:cxn ang="0">
                <a:pos x="67" y="199"/>
              </a:cxn>
              <a:cxn ang="0">
                <a:pos x="56" y="196"/>
              </a:cxn>
              <a:cxn ang="0">
                <a:pos x="46" y="193"/>
              </a:cxn>
              <a:cxn ang="0">
                <a:pos x="35" y="185"/>
              </a:cxn>
              <a:cxn ang="0">
                <a:pos x="26" y="175"/>
              </a:cxn>
              <a:cxn ang="0">
                <a:pos x="15" y="162"/>
              </a:cxn>
              <a:cxn ang="0">
                <a:pos x="13" y="146"/>
              </a:cxn>
              <a:cxn ang="0">
                <a:pos x="14" y="131"/>
              </a:cxn>
              <a:cxn ang="0">
                <a:pos x="19" y="116"/>
              </a:cxn>
              <a:cxn ang="0">
                <a:pos x="25" y="102"/>
              </a:cxn>
              <a:cxn ang="0">
                <a:pos x="34" y="89"/>
              </a:cxn>
              <a:cxn ang="0">
                <a:pos x="45" y="76"/>
              </a:cxn>
              <a:cxn ang="0">
                <a:pos x="56" y="65"/>
              </a:cxn>
              <a:cxn ang="0">
                <a:pos x="70" y="55"/>
              </a:cxn>
              <a:cxn ang="0">
                <a:pos x="84" y="45"/>
              </a:cxn>
              <a:cxn ang="0">
                <a:pos x="98" y="37"/>
              </a:cxn>
              <a:cxn ang="0">
                <a:pos x="113" y="29"/>
              </a:cxn>
              <a:cxn ang="0">
                <a:pos x="127" y="23"/>
              </a:cxn>
              <a:cxn ang="0">
                <a:pos x="141" y="17"/>
              </a:cxn>
              <a:cxn ang="0">
                <a:pos x="154" y="12"/>
              </a:cxn>
              <a:cxn ang="0">
                <a:pos x="167" y="9"/>
              </a:cxn>
              <a:cxn ang="0">
                <a:pos x="177" y="7"/>
              </a:cxn>
              <a:cxn ang="0">
                <a:pos x="170" y="2"/>
              </a:cxn>
              <a:cxn ang="0">
                <a:pos x="158" y="0"/>
              </a:cxn>
              <a:cxn ang="0">
                <a:pos x="145" y="2"/>
              </a:cxn>
              <a:cxn ang="0">
                <a:pos x="129" y="6"/>
              </a:cxn>
              <a:cxn ang="0">
                <a:pos x="111" y="11"/>
              </a:cxn>
              <a:cxn ang="0">
                <a:pos x="94" y="17"/>
              </a:cxn>
              <a:cxn ang="0">
                <a:pos x="78" y="26"/>
              </a:cxn>
              <a:cxn ang="0">
                <a:pos x="65" y="33"/>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w="9525">
            <a:noFill/>
            <a:round/>
            <a:headEnd/>
            <a:tailEnd/>
          </a:ln>
        </p:spPr>
        <p:txBody>
          <a:bodyPr/>
          <a:lstStyle/>
          <a:p>
            <a:endParaRPr lang="en-US"/>
          </a:p>
        </p:txBody>
      </p:sp>
      <p:sp>
        <p:nvSpPr>
          <p:cNvPr id="312882" name="Freeform 562"/>
          <p:cNvSpPr>
            <a:spLocks/>
          </p:cNvSpPr>
          <p:nvPr/>
        </p:nvSpPr>
        <p:spPr bwMode="auto">
          <a:xfrm>
            <a:off x="5565775" y="3067050"/>
            <a:ext cx="25400" cy="41275"/>
          </a:xfrm>
          <a:custGeom>
            <a:avLst/>
            <a:gdLst/>
            <a:ahLst/>
            <a:cxnLst>
              <a:cxn ang="0">
                <a:pos x="97" y="57"/>
              </a:cxn>
              <a:cxn ang="0">
                <a:pos x="100" y="75"/>
              </a:cxn>
              <a:cxn ang="0">
                <a:pos x="98" y="90"/>
              </a:cxn>
              <a:cxn ang="0">
                <a:pos x="91" y="103"/>
              </a:cxn>
              <a:cxn ang="0">
                <a:pos x="80" y="114"/>
              </a:cxn>
              <a:cxn ang="0">
                <a:pos x="68" y="125"/>
              </a:cxn>
              <a:cxn ang="0">
                <a:pos x="54" y="135"/>
              </a:cxn>
              <a:cxn ang="0">
                <a:pos x="39" y="145"/>
              </a:cxn>
              <a:cxn ang="0">
                <a:pos x="27" y="155"/>
              </a:cxn>
              <a:cxn ang="0">
                <a:pos x="25" y="158"/>
              </a:cxn>
              <a:cxn ang="0">
                <a:pos x="23" y="160"/>
              </a:cxn>
              <a:cxn ang="0">
                <a:pos x="23" y="164"/>
              </a:cxn>
              <a:cxn ang="0">
                <a:pos x="26" y="167"/>
              </a:cxn>
              <a:cxn ang="0">
                <a:pos x="28" y="169"/>
              </a:cxn>
              <a:cxn ang="0">
                <a:pos x="31" y="170"/>
              </a:cxn>
              <a:cxn ang="0">
                <a:pos x="34" y="170"/>
              </a:cxn>
              <a:cxn ang="0">
                <a:pos x="37" y="169"/>
              </a:cxn>
              <a:cxn ang="0">
                <a:pos x="53" y="159"/>
              </a:cxn>
              <a:cxn ang="0">
                <a:pos x="69" y="149"/>
              </a:cxn>
              <a:cxn ang="0">
                <a:pos x="83" y="137"/>
              </a:cxn>
              <a:cxn ang="0">
                <a:pos x="97" y="123"/>
              </a:cxn>
              <a:cxn ang="0">
                <a:pos x="106" y="108"/>
              </a:cxn>
              <a:cxn ang="0">
                <a:pos x="113" y="91"/>
              </a:cxn>
              <a:cxn ang="0">
                <a:pos x="115" y="73"/>
              </a:cxn>
              <a:cxn ang="0">
                <a:pos x="111" y="53"/>
              </a:cxn>
              <a:cxn ang="0">
                <a:pos x="101" y="39"/>
              </a:cxn>
              <a:cxn ang="0">
                <a:pos x="89" y="26"/>
              </a:cxn>
              <a:cxn ang="0">
                <a:pos x="72" y="15"/>
              </a:cxn>
              <a:cxn ang="0">
                <a:pos x="55" y="8"/>
              </a:cxn>
              <a:cxn ang="0">
                <a:pos x="37" y="2"/>
              </a:cxn>
              <a:cxn ang="0">
                <a:pos x="21" y="0"/>
              </a:cxn>
              <a:cxn ang="0">
                <a:pos x="9" y="1"/>
              </a:cxn>
              <a:cxn ang="0">
                <a:pos x="0" y="5"/>
              </a:cxn>
              <a:cxn ang="0">
                <a:pos x="15" y="10"/>
              </a:cxn>
              <a:cxn ang="0">
                <a:pos x="30" y="13"/>
              </a:cxn>
              <a:cxn ang="0">
                <a:pos x="43" y="16"/>
              </a:cxn>
              <a:cxn ang="0">
                <a:pos x="57" y="20"/>
              </a:cxn>
              <a:cxn ang="0">
                <a:pos x="70" y="26"/>
              </a:cxn>
              <a:cxn ang="0">
                <a:pos x="81" y="33"/>
              </a:cxn>
              <a:cxn ang="0">
                <a:pos x="91" y="43"/>
              </a:cxn>
              <a:cxn ang="0">
                <a:pos x="97" y="57"/>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883" name="Freeform 563"/>
          <p:cNvSpPr>
            <a:spLocks/>
          </p:cNvSpPr>
          <p:nvPr/>
        </p:nvSpPr>
        <p:spPr bwMode="auto">
          <a:xfrm>
            <a:off x="5473700" y="3059113"/>
            <a:ext cx="63500" cy="84137"/>
          </a:xfrm>
          <a:custGeom>
            <a:avLst/>
            <a:gdLst/>
            <a:ahLst/>
            <a:cxnLst>
              <a:cxn ang="0">
                <a:pos x="90" y="65"/>
              </a:cxn>
              <a:cxn ang="0">
                <a:pos x="48" y="106"/>
              </a:cxn>
              <a:cxn ang="0">
                <a:pos x="16" y="156"/>
              </a:cxn>
              <a:cxn ang="0">
                <a:pos x="0" y="211"/>
              </a:cxn>
              <a:cxn ang="0">
                <a:pos x="3" y="249"/>
              </a:cxn>
              <a:cxn ang="0">
                <a:pos x="10" y="264"/>
              </a:cxn>
              <a:cxn ang="0">
                <a:pos x="19" y="277"/>
              </a:cxn>
              <a:cxn ang="0">
                <a:pos x="31" y="289"/>
              </a:cxn>
              <a:cxn ang="0">
                <a:pos x="51" y="302"/>
              </a:cxn>
              <a:cxn ang="0">
                <a:pos x="78" y="316"/>
              </a:cxn>
              <a:cxn ang="0">
                <a:pos x="107" y="327"/>
              </a:cxn>
              <a:cxn ang="0">
                <a:pos x="137" y="335"/>
              </a:cxn>
              <a:cxn ang="0">
                <a:pos x="167" y="342"/>
              </a:cxn>
              <a:cxn ang="0">
                <a:pos x="198" y="346"/>
              </a:cxn>
              <a:cxn ang="0">
                <a:pos x="229" y="349"/>
              </a:cxn>
              <a:cxn ang="0">
                <a:pos x="260" y="351"/>
              </a:cxn>
              <a:cxn ang="0">
                <a:pos x="280" y="352"/>
              </a:cxn>
              <a:cxn ang="0">
                <a:pos x="287" y="346"/>
              </a:cxn>
              <a:cxn ang="0">
                <a:pos x="289" y="335"/>
              </a:cxn>
              <a:cxn ang="0">
                <a:pos x="283" y="328"/>
              </a:cxn>
              <a:cxn ang="0">
                <a:pos x="264" y="327"/>
              </a:cxn>
              <a:cxn ang="0">
                <a:pos x="235" y="326"/>
              </a:cxn>
              <a:cxn ang="0">
                <a:pos x="207" y="323"/>
              </a:cxn>
              <a:cxn ang="0">
                <a:pos x="179" y="319"/>
              </a:cxn>
              <a:cxn ang="0">
                <a:pos x="150" y="314"/>
              </a:cxn>
              <a:cxn ang="0">
                <a:pos x="122" y="306"/>
              </a:cxn>
              <a:cxn ang="0">
                <a:pos x="95" y="298"/>
              </a:cxn>
              <a:cxn ang="0">
                <a:pos x="68" y="285"/>
              </a:cxn>
              <a:cxn ang="0">
                <a:pos x="45" y="271"/>
              </a:cxn>
              <a:cxn ang="0">
                <a:pos x="32" y="250"/>
              </a:cxn>
              <a:cxn ang="0">
                <a:pos x="27" y="222"/>
              </a:cxn>
              <a:cxn ang="0">
                <a:pos x="34" y="183"/>
              </a:cxn>
              <a:cxn ang="0">
                <a:pos x="45" y="153"/>
              </a:cxn>
              <a:cxn ang="0">
                <a:pos x="61" y="127"/>
              </a:cxn>
              <a:cxn ang="0">
                <a:pos x="80" y="103"/>
              </a:cxn>
              <a:cxn ang="0">
                <a:pos x="102" y="82"/>
              </a:cxn>
              <a:cxn ang="0">
                <a:pos x="129" y="59"/>
              </a:cxn>
              <a:cxn ang="0">
                <a:pos x="162" y="38"/>
              </a:cxn>
              <a:cxn ang="0">
                <a:pos x="197" y="20"/>
              </a:cxn>
              <a:cxn ang="0">
                <a:pos x="227" y="6"/>
              </a:cxn>
              <a:cxn ang="0">
                <a:pos x="228" y="0"/>
              </a:cxn>
              <a:cxn ang="0">
                <a:pos x="198" y="5"/>
              </a:cxn>
              <a:cxn ang="0">
                <a:pos x="162" y="18"/>
              </a:cxn>
              <a:cxn ang="0">
                <a:pos x="127" y="36"/>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884" name="Freeform 564"/>
          <p:cNvSpPr>
            <a:spLocks/>
          </p:cNvSpPr>
          <p:nvPr/>
        </p:nvSpPr>
        <p:spPr bwMode="auto">
          <a:xfrm>
            <a:off x="5562600" y="3054350"/>
            <a:ext cx="57150" cy="58738"/>
          </a:xfrm>
          <a:custGeom>
            <a:avLst/>
            <a:gdLst/>
            <a:ahLst/>
            <a:cxnLst>
              <a:cxn ang="0">
                <a:pos x="210" y="72"/>
              </a:cxn>
              <a:cxn ang="0">
                <a:pos x="222" y="85"/>
              </a:cxn>
              <a:cxn ang="0">
                <a:pos x="228" y="100"/>
              </a:cxn>
              <a:cxn ang="0">
                <a:pos x="232" y="116"/>
              </a:cxn>
              <a:cxn ang="0">
                <a:pos x="232" y="133"/>
              </a:cxn>
              <a:cxn ang="0">
                <a:pos x="230" y="147"/>
              </a:cxn>
              <a:cxn ang="0">
                <a:pos x="226" y="159"/>
              </a:cxn>
              <a:cxn ang="0">
                <a:pos x="218" y="171"/>
              </a:cxn>
              <a:cxn ang="0">
                <a:pos x="211" y="180"/>
              </a:cxn>
              <a:cxn ang="0">
                <a:pos x="202" y="191"/>
              </a:cxn>
              <a:cxn ang="0">
                <a:pos x="192" y="200"/>
              </a:cxn>
              <a:cxn ang="0">
                <a:pos x="183" y="209"/>
              </a:cxn>
              <a:cxn ang="0">
                <a:pos x="173" y="219"/>
              </a:cxn>
              <a:cxn ang="0">
                <a:pos x="171" y="222"/>
              </a:cxn>
              <a:cxn ang="0">
                <a:pos x="170" y="225"/>
              </a:cxn>
              <a:cxn ang="0">
                <a:pos x="171" y="229"/>
              </a:cxn>
              <a:cxn ang="0">
                <a:pos x="173" y="232"/>
              </a:cxn>
              <a:cxn ang="0">
                <a:pos x="176" y="234"/>
              </a:cxn>
              <a:cxn ang="0">
                <a:pos x="180" y="235"/>
              </a:cxn>
              <a:cxn ang="0">
                <a:pos x="184" y="234"/>
              </a:cxn>
              <a:cxn ang="0">
                <a:pos x="187" y="232"/>
              </a:cxn>
              <a:cxn ang="0">
                <a:pos x="208" y="218"/>
              </a:cxn>
              <a:cxn ang="0">
                <a:pos x="225" y="200"/>
              </a:cxn>
              <a:cxn ang="0">
                <a:pos x="239" y="178"/>
              </a:cxn>
              <a:cxn ang="0">
                <a:pos x="249" y="156"/>
              </a:cxn>
              <a:cxn ang="0">
                <a:pos x="252" y="131"/>
              </a:cxn>
              <a:cxn ang="0">
                <a:pos x="250" y="108"/>
              </a:cxn>
              <a:cxn ang="0">
                <a:pos x="242" y="85"/>
              </a:cxn>
              <a:cxn ang="0">
                <a:pos x="225" y="65"/>
              </a:cxn>
              <a:cxn ang="0">
                <a:pos x="212" y="54"/>
              </a:cxn>
              <a:cxn ang="0">
                <a:pos x="197" y="45"/>
              </a:cxn>
              <a:cxn ang="0">
                <a:pos x="181" y="36"/>
              </a:cxn>
              <a:cxn ang="0">
                <a:pos x="164" y="29"/>
              </a:cxn>
              <a:cxn ang="0">
                <a:pos x="146" y="22"/>
              </a:cxn>
              <a:cxn ang="0">
                <a:pos x="127" y="17"/>
              </a:cxn>
              <a:cxn ang="0">
                <a:pos x="109" y="12"/>
              </a:cxn>
              <a:cxn ang="0">
                <a:pos x="90" y="7"/>
              </a:cxn>
              <a:cxn ang="0">
                <a:pos x="73" y="4"/>
              </a:cxn>
              <a:cxn ang="0">
                <a:pos x="57" y="2"/>
              </a:cxn>
              <a:cxn ang="0">
                <a:pos x="42" y="0"/>
              </a:cxn>
              <a:cxn ang="0">
                <a:pos x="28" y="0"/>
              </a:cxn>
              <a:cxn ang="0">
                <a:pos x="17" y="0"/>
              </a:cxn>
              <a:cxn ang="0">
                <a:pos x="8" y="1"/>
              </a:cxn>
              <a:cxn ang="0">
                <a:pos x="3" y="3"/>
              </a:cxn>
              <a:cxn ang="0">
                <a:pos x="0" y="5"/>
              </a:cxn>
              <a:cxn ang="0">
                <a:pos x="10" y="7"/>
              </a:cxn>
              <a:cxn ang="0">
                <a:pos x="22" y="8"/>
              </a:cxn>
              <a:cxn ang="0">
                <a:pos x="33" y="11"/>
              </a:cxn>
              <a:cxn ang="0">
                <a:pos x="46" y="13"/>
              </a:cxn>
              <a:cxn ang="0">
                <a:pos x="60" y="15"/>
              </a:cxn>
              <a:cxn ang="0">
                <a:pos x="73" y="17"/>
              </a:cxn>
              <a:cxn ang="0">
                <a:pos x="87" y="20"/>
              </a:cxn>
              <a:cxn ang="0">
                <a:pos x="102" y="23"/>
              </a:cxn>
              <a:cxn ang="0">
                <a:pos x="115" y="28"/>
              </a:cxn>
              <a:cxn ang="0">
                <a:pos x="130" y="32"/>
              </a:cxn>
              <a:cxn ang="0">
                <a:pos x="145" y="37"/>
              </a:cxn>
              <a:cxn ang="0">
                <a:pos x="159" y="43"/>
              </a:cxn>
              <a:cxn ang="0">
                <a:pos x="172" y="49"/>
              </a:cxn>
              <a:cxn ang="0">
                <a:pos x="186" y="55"/>
              </a:cxn>
              <a:cxn ang="0">
                <a:pos x="198" y="64"/>
              </a:cxn>
              <a:cxn ang="0">
                <a:pos x="210" y="72"/>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885" name="Freeform 565"/>
          <p:cNvSpPr>
            <a:spLocks/>
          </p:cNvSpPr>
          <p:nvPr/>
        </p:nvSpPr>
        <p:spPr bwMode="auto">
          <a:xfrm>
            <a:off x="5451475" y="3086100"/>
            <a:ext cx="23813" cy="53975"/>
          </a:xfrm>
          <a:custGeom>
            <a:avLst/>
            <a:gdLst/>
            <a:ahLst/>
            <a:cxnLst>
              <a:cxn ang="0">
                <a:pos x="0" y="120"/>
              </a:cxn>
              <a:cxn ang="0">
                <a:pos x="0" y="138"/>
              </a:cxn>
              <a:cxn ang="0">
                <a:pos x="4" y="155"/>
              </a:cxn>
              <a:cxn ang="0">
                <a:pos x="12" y="171"/>
              </a:cxn>
              <a:cxn ang="0">
                <a:pos x="22" y="185"/>
              </a:cxn>
              <a:cxn ang="0">
                <a:pos x="35" y="197"/>
              </a:cxn>
              <a:cxn ang="0">
                <a:pos x="50" y="207"/>
              </a:cxn>
              <a:cxn ang="0">
                <a:pos x="66" y="215"/>
              </a:cxn>
              <a:cxn ang="0">
                <a:pos x="83" y="219"/>
              </a:cxn>
              <a:cxn ang="0">
                <a:pos x="89" y="220"/>
              </a:cxn>
              <a:cxn ang="0">
                <a:pos x="94" y="218"/>
              </a:cxn>
              <a:cxn ang="0">
                <a:pos x="98" y="215"/>
              </a:cxn>
              <a:cxn ang="0">
                <a:pos x="100" y="211"/>
              </a:cxn>
              <a:cxn ang="0">
                <a:pos x="100" y="205"/>
              </a:cxn>
              <a:cxn ang="0">
                <a:pos x="99" y="200"/>
              </a:cxn>
              <a:cxn ang="0">
                <a:pos x="96" y="196"/>
              </a:cxn>
              <a:cxn ang="0">
                <a:pos x="91" y="193"/>
              </a:cxn>
              <a:cxn ang="0">
                <a:pos x="74" y="187"/>
              </a:cxn>
              <a:cxn ang="0">
                <a:pos x="58" y="178"/>
              </a:cxn>
              <a:cxn ang="0">
                <a:pos x="45" y="167"/>
              </a:cxn>
              <a:cxn ang="0">
                <a:pos x="36" y="154"/>
              </a:cxn>
              <a:cxn ang="0">
                <a:pos x="30" y="138"/>
              </a:cxn>
              <a:cxn ang="0">
                <a:pos x="27" y="121"/>
              </a:cxn>
              <a:cxn ang="0">
                <a:pos x="27" y="103"/>
              </a:cxn>
              <a:cxn ang="0">
                <a:pos x="32" y="83"/>
              </a:cxn>
              <a:cxn ang="0">
                <a:pos x="39" y="69"/>
              </a:cxn>
              <a:cxn ang="0">
                <a:pos x="51" y="56"/>
              </a:cxn>
              <a:cxn ang="0">
                <a:pos x="63" y="43"/>
              </a:cxn>
              <a:cxn ang="0">
                <a:pos x="77" y="31"/>
              </a:cxn>
              <a:cxn ang="0">
                <a:pos x="89" y="21"/>
              </a:cxn>
              <a:cxn ang="0">
                <a:pos x="98" y="12"/>
              </a:cxn>
              <a:cxn ang="0">
                <a:pos x="103" y="5"/>
              </a:cxn>
              <a:cxn ang="0">
                <a:pos x="103" y="0"/>
              </a:cxn>
              <a:cxn ang="0">
                <a:pos x="92" y="4"/>
              </a:cxn>
              <a:cxn ang="0">
                <a:pos x="77" y="12"/>
              </a:cxn>
              <a:cxn ang="0">
                <a:pos x="61" y="25"/>
              </a:cxn>
              <a:cxn ang="0">
                <a:pos x="44" y="40"/>
              </a:cxn>
              <a:cxn ang="0">
                <a:pos x="29" y="57"/>
              </a:cxn>
              <a:cxn ang="0">
                <a:pos x="16" y="77"/>
              </a:cxn>
              <a:cxn ang="0">
                <a:pos x="6" y="98"/>
              </a:cxn>
              <a:cxn ang="0">
                <a:pos x="0" y="120"/>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886" name="Freeform 566"/>
          <p:cNvSpPr>
            <a:spLocks/>
          </p:cNvSpPr>
          <p:nvPr/>
        </p:nvSpPr>
        <p:spPr bwMode="auto">
          <a:xfrm>
            <a:off x="5608638" y="3051175"/>
            <a:ext cx="50800" cy="69850"/>
          </a:xfrm>
          <a:custGeom>
            <a:avLst/>
            <a:gdLst/>
            <a:ahLst/>
            <a:cxnLst>
              <a:cxn ang="0">
                <a:pos x="186" y="115"/>
              </a:cxn>
              <a:cxn ang="0">
                <a:pos x="196" y="133"/>
              </a:cxn>
              <a:cxn ang="0">
                <a:pos x="202" y="153"/>
              </a:cxn>
              <a:cxn ang="0">
                <a:pos x="199" y="174"/>
              </a:cxn>
              <a:cxn ang="0">
                <a:pos x="186" y="194"/>
              </a:cxn>
              <a:cxn ang="0">
                <a:pos x="168" y="213"/>
              </a:cxn>
              <a:cxn ang="0">
                <a:pos x="148" y="229"/>
              </a:cxn>
              <a:cxn ang="0">
                <a:pos x="127" y="246"/>
              </a:cxn>
              <a:cxn ang="0">
                <a:pos x="115" y="258"/>
              </a:cxn>
              <a:cxn ang="0">
                <a:pos x="110" y="267"/>
              </a:cxn>
              <a:cxn ang="0">
                <a:pos x="107" y="276"/>
              </a:cxn>
              <a:cxn ang="0">
                <a:pos x="109" y="284"/>
              </a:cxn>
              <a:cxn ang="0">
                <a:pos x="117" y="288"/>
              </a:cxn>
              <a:cxn ang="0">
                <a:pos x="124" y="287"/>
              </a:cxn>
              <a:cxn ang="0">
                <a:pos x="138" y="271"/>
              </a:cxn>
              <a:cxn ang="0">
                <a:pos x="161" y="250"/>
              </a:cxn>
              <a:cxn ang="0">
                <a:pos x="185" y="229"/>
              </a:cxn>
              <a:cxn ang="0">
                <a:pos x="206" y="204"/>
              </a:cxn>
              <a:cxn ang="0">
                <a:pos x="219" y="173"/>
              </a:cxn>
              <a:cxn ang="0">
                <a:pos x="218" y="141"/>
              </a:cxn>
              <a:cxn ang="0">
                <a:pos x="204" y="111"/>
              </a:cxn>
              <a:cxn ang="0">
                <a:pos x="182" y="86"/>
              </a:cxn>
              <a:cxn ang="0">
                <a:pos x="158" y="70"/>
              </a:cxn>
              <a:cxn ang="0">
                <a:pos x="134" y="56"/>
              </a:cxn>
              <a:cxn ang="0">
                <a:pos x="109" y="43"/>
              </a:cxn>
              <a:cxn ang="0">
                <a:pos x="83" y="29"/>
              </a:cxn>
              <a:cxn ang="0">
                <a:pos x="59" y="17"/>
              </a:cxn>
              <a:cxn ang="0">
                <a:pos x="36" y="7"/>
              </a:cxn>
              <a:cxn ang="0">
                <a:pos x="18" y="1"/>
              </a:cxn>
              <a:cxn ang="0">
                <a:pos x="4" y="0"/>
              </a:cxn>
              <a:cxn ang="0">
                <a:pos x="9" y="7"/>
              </a:cxn>
              <a:cxn ang="0">
                <a:pos x="31" y="18"/>
              </a:cxn>
              <a:cxn ang="0">
                <a:pos x="54" y="29"/>
              </a:cxn>
              <a:cxn ang="0">
                <a:pos x="77" y="40"/>
              </a:cxn>
              <a:cxn ang="0">
                <a:pos x="101" y="53"/>
              </a:cxn>
              <a:cxn ang="0">
                <a:pos x="124" y="66"/>
              </a:cxn>
              <a:cxn ang="0">
                <a:pos x="147" y="82"/>
              </a:cxn>
              <a:cxn ang="0">
                <a:pos x="168" y="98"/>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sp>
        <p:nvSpPr>
          <p:cNvPr id="312887" name="Freeform 567"/>
          <p:cNvSpPr>
            <a:spLocks/>
          </p:cNvSpPr>
          <p:nvPr/>
        </p:nvSpPr>
        <p:spPr bwMode="auto">
          <a:xfrm>
            <a:off x="5561013" y="3157538"/>
            <a:ext cx="190500" cy="120650"/>
          </a:xfrm>
          <a:custGeom>
            <a:avLst/>
            <a:gdLst/>
            <a:ahLst/>
            <a:cxnLst>
              <a:cxn ang="0">
                <a:pos x="141" y="0"/>
              </a:cxn>
              <a:cxn ang="0">
                <a:pos x="1070" y="194"/>
              </a:cxn>
              <a:cxn ang="0">
                <a:pos x="919" y="844"/>
              </a:cxn>
              <a:cxn ang="0">
                <a:pos x="0" y="624"/>
              </a:cxn>
              <a:cxn ang="0">
                <a:pos x="141" y="0"/>
              </a:cxn>
            </a:cxnLst>
            <a:rect l="0" t="0" r="r" b="b"/>
            <a:pathLst>
              <a:path w="1070" h="844">
                <a:moveTo>
                  <a:pt x="141" y="0"/>
                </a:moveTo>
                <a:lnTo>
                  <a:pt x="1070" y="194"/>
                </a:lnTo>
                <a:lnTo>
                  <a:pt x="919" y="844"/>
                </a:lnTo>
                <a:lnTo>
                  <a:pt x="0" y="624"/>
                </a:lnTo>
                <a:lnTo>
                  <a:pt x="141" y="0"/>
                </a:lnTo>
                <a:close/>
              </a:path>
            </a:pathLst>
          </a:custGeom>
          <a:solidFill>
            <a:schemeClr val="folHlink"/>
          </a:solidFill>
          <a:ln w="9525">
            <a:noFill/>
            <a:round/>
            <a:headEnd/>
            <a:tailEnd/>
          </a:ln>
        </p:spPr>
        <p:txBody>
          <a:bodyPr/>
          <a:lstStyle/>
          <a:p>
            <a:endParaRPr lang="en-US"/>
          </a:p>
        </p:txBody>
      </p:sp>
      <p:sp>
        <p:nvSpPr>
          <p:cNvPr id="312888" name="Freeform 568"/>
          <p:cNvSpPr>
            <a:spLocks/>
          </p:cNvSpPr>
          <p:nvPr/>
        </p:nvSpPr>
        <p:spPr bwMode="auto">
          <a:xfrm>
            <a:off x="5576888" y="3160713"/>
            <a:ext cx="146050" cy="47625"/>
          </a:xfrm>
          <a:custGeom>
            <a:avLst/>
            <a:gdLst/>
            <a:ahLst/>
            <a:cxnLst>
              <a:cxn ang="0">
                <a:pos x="97" y="0"/>
              </a:cxn>
              <a:cxn ang="0">
                <a:pos x="819" y="139"/>
              </a:cxn>
              <a:cxn ang="0">
                <a:pos x="172" y="98"/>
              </a:cxn>
              <a:cxn ang="0">
                <a:pos x="0" y="333"/>
              </a:cxn>
              <a:cxn ang="0">
                <a:pos x="97" y="0"/>
              </a:cxn>
            </a:cxnLst>
            <a:rect l="0" t="0" r="r" b="b"/>
            <a:pathLst>
              <a:path w="819" h="333">
                <a:moveTo>
                  <a:pt x="97" y="0"/>
                </a:moveTo>
                <a:lnTo>
                  <a:pt x="819" y="139"/>
                </a:lnTo>
                <a:lnTo>
                  <a:pt x="172" y="98"/>
                </a:lnTo>
                <a:lnTo>
                  <a:pt x="0" y="333"/>
                </a:lnTo>
                <a:lnTo>
                  <a:pt x="97" y="0"/>
                </a:lnTo>
                <a:close/>
              </a:path>
            </a:pathLst>
          </a:custGeom>
          <a:solidFill>
            <a:srgbClr val="FFFFFF"/>
          </a:solidFill>
          <a:ln w="9525">
            <a:noFill/>
            <a:round/>
            <a:headEnd/>
            <a:tailEnd/>
          </a:ln>
        </p:spPr>
        <p:txBody>
          <a:bodyPr/>
          <a:lstStyle/>
          <a:p>
            <a:endParaRPr lang="en-US"/>
          </a:p>
        </p:txBody>
      </p:sp>
      <p:sp>
        <p:nvSpPr>
          <p:cNvPr id="312889" name="Freeform 569"/>
          <p:cNvSpPr>
            <a:spLocks/>
          </p:cNvSpPr>
          <p:nvPr/>
        </p:nvSpPr>
        <p:spPr bwMode="auto">
          <a:xfrm>
            <a:off x="5541963" y="3302000"/>
            <a:ext cx="192087" cy="44450"/>
          </a:xfrm>
          <a:custGeom>
            <a:avLst/>
            <a:gdLst/>
            <a:ahLst/>
            <a:cxnLst>
              <a:cxn ang="0">
                <a:pos x="34" y="0"/>
              </a:cxn>
              <a:cxn ang="0">
                <a:pos x="1083" y="261"/>
              </a:cxn>
              <a:cxn ang="0">
                <a:pos x="1055" y="306"/>
              </a:cxn>
              <a:cxn ang="0">
                <a:pos x="0" y="28"/>
              </a:cxn>
              <a:cxn ang="0">
                <a:pos x="34" y="0"/>
              </a:cxn>
            </a:cxnLst>
            <a:rect l="0" t="0" r="r" b="b"/>
            <a:pathLst>
              <a:path w="1083" h="306">
                <a:moveTo>
                  <a:pt x="34" y="0"/>
                </a:moveTo>
                <a:lnTo>
                  <a:pt x="1083" y="261"/>
                </a:lnTo>
                <a:lnTo>
                  <a:pt x="1055" y="306"/>
                </a:lnTo>
                <a:lnTo>
                  <a:pt x="0" y="28"/>
                </a:lnTo>
                <a:lnTo>
                  <a:pt x="34" y="0"/>
                </a:lnTo>
                <a:close/>
              </a:path>
            </a:pathLst>
          </a:custGeom>
          <a:solidFill>
            <a:srgbClr val="7F7F7F"/>
          </a:solidFill>
          <a:ln w="9525">
            <a:noFill/>
            <a:round/>
            <a:headEnd/>
            <a:tailEnd/>
          </a:ln>
        </p:spPr>
        <p:txBody>
          <a:bodyPr/>
          <a:lstStyle/>
          <a:p>
            <a:endParaRPr lang="en-US"/>
          </a:p>
        </p:txBody>
      </p:sp>
      <p:sp>
        <p:nvSpPr>
          <p:cNvPr id="312890" name="Freeform 570"/>
          <p:cNvSpPr>
            <a:spLocks/>
          </p:cNvSpPr>
          <p:nvPr/>
        </p:nvSpPr>
        <p:spPr bwMode="auto">
          <a:xfrm>
            <a:off x="5524500" y="3314700"/>
            <a:ext cx="193675" cy="44450"/>
          </a:xfrm>
          <a:custGeom>
            <a:avLst/>
            <a:gdLst/>
            <a:ahLst/>
            <a:cxnLst>
              <a:cxn ang="0">
                <a:pos x="39" y="0"/>
              </a:cxn>
              <a:cxn ang="0">
                <a:pos x="1088" y="260"/>
              </a:cxn>
              <a:cxn ang="0">
                <a:pos x="1055" y="311"/>
              </a:cxn>
              <a:cxn ang="0">
                <a:pos x="0" y="34"/>
              </a:cxn>
              <a:cxn ang="0">
                <a:pos x="39" y="0"/>
              </a:cxn>
            </a:cxnLst>
            <a:rect l="0" t="0" r="r" b="b"/>
            <a:pathLst>
              <a:path w="1088" h="311">
                <a:moveTo>
                  <a:pt x="39" y="0"/>
                </a:moveTo>
                <a:lnTo>
                  <a:pt x="1088" y="260"/>
                </a:lnTo>
                <a:lnTo>
                  <a:pt x="1055" y="311"/>
                </a:lnTo>
                <a:lnTo>
                  <a:pt x="0" y="34"/>
                </a:lnTo>
                <a:lnTo>
                  <a:pt x="39" y="0"/>
                </a:lnTo>
                <a:close/>
              </a:path>
            </a:pathLst>
          </a:custGeom>
          <a:solidFill>
            <a:srgbClr val="7F7F7F"/>
          </a:solidFill>
          <a:ln w="9525">
            <a:noFill/>
            <a:round/>
            <a:headEnd/>
            <a:tailEnd/>
          </a:ln>
        </p:spPr>
        <p:txBody>
          <a:bodyPr/>
          <a:lstStyle/>
          <a:p>
            <a:endParaRPr lang="en-US"/>
          </a:p>
        </p:txBody>
      </p:sp>
      <p:sp>
        <p:nvSpPr>
          <p:cNvPr id="312891" name="Freeform 571"/>
          <p:cNvSpPr>
            <a:spLocks/>
          </p:cNvSpPr>
          <p:nvPr/>
        </p:nvSpPr>
        <p:spPr bwMode="auto">
          <a:xfrm>
            <a:off x="5554663" y="3355975"/>
            <a:ext cx="28575" cy="9525"/>
          </a:xfrm>
          <a:custGeom>
            <a:avLst/>
            <a:gdLst/>
            <a:ahLst/>
            <a:cxnLst>
              <a:cxn ang="0">
                <a:pos x="16" y="1"/>
              </a:cxn>
              <a:cxn ang="0">
                <a:pos x="21" y="1"/>
              </a:cxn>
              <a:cxn ang="0">
                <a:pos x="35" y="0"/>
              </a:cxn>
              <a:cxn ang="0">
                <a:pos x="54" y="0"/>
              </a:cxn>
              <a:cxn ang="0">
                <a:pos x="78" y="2"/>
              </a:cxn>
              <a:cxn ang="0">
                <a:pos x="104" y="7"/>
              </a:cxn>
              <a:cxn ang="0">
                <a:pos x="128" y="17"/>
              </a:cxn>
              <a:cxn ang="0">
                <a:pos x="149" y="31"/>
              </a:cxn>
              <a:cxn ang="0">
                <a:pos x="164" y="51"/>
              </a:cxn>
              <a:cxn ang="0">
                <a:pos x="164" y="52"/>
              </a:cxn>
              <a:cxn ang="0">
                <a:pos x="164" y="57"/>
              </a:cxn>
              <a:cxn ang="0">
                <a:pos x="163" y="62"/>
              </a:cxn>
              <a:cxn ang="0">
                <a:pos x="161" y="67"/>
              </a:cxn>
              <a:cxn ang="0">
                <a:pos x="156" y="71"/>
              </a:cxn>
              <a:cxn ang="0">
                <a:pos x="149" y="72"/>
              </a:cxn>
              <a:cxn ang="0">
                <a:pos x="138" y="71"/>
              </a:cxn>
              <a:cxn ang="0">
                <a:pos x="124" y="65"/>
              </a:cxn>
              <a:cxn ang="0">
                <a:pos x="124" y="63"/>
              </a:cxn>
              <a:cxn ang="0">
                <a:pos x="123" y="59"/>
              </a:cxn>
              <a:cxn ang="0">
                <a:pos x="120" y="52"/>
              </a:cxn>
              <a:cxn ang="0">
                <a:pos x="113" y="45"/>
              </a:cxn>
              <a:cxn ang="0">
                <a:pos x="100" y="38"/>
              </a:cxn>
              <a:cxn ang="0">
                <a:pos x="81" y="32"/>
              </a:cxn>
              <a:cxn ang="0">
                <a:pos x="55" y="29"/>
              </a:cxn>
              <a:cxn ang="0">
                <a:pos x="20" y="29"/>
              </a:cxn>
              <a:cxn ang="0">
                <a:pos x="18" y="29"/>
              </a:cxn>
              <a:cxn ang="0">
                <a:pos x="14" y="27"/>
              </a:cxn>
              <a:cxn ang="0">
                <a:pos x="9" y="25"/>
              </a:cxn>
              <a:cxn ang="0">
                <a:pos x="4" y="22"/>
              </a:cxn>
              <a:cxn ang="0">
                <a:pos x="0" y="18"/>
              </a:cxn>
              <a:cxn ang="0">
                <a:pos x="0" y="14"/>
              </a:cxn>
              <a:cxn ang="0">
                <a:pos x="5" y="7"/>
              </a:cxn>
              <a:cxn ang="0">
                <a:pos x="16" y="1"/>
              </a:cxn>
            </a:cxnLst>
            <a:rect l="0" t="0" r="r" b="b"/>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w="9525">
            <a:noFill/>
            <a:round/>
            <a:headEnd/>
            <a:tailEnd/>
          </a:ln>
        </p:spPr>
        <p:txBody>
          <a:bodyPr/>
          <a:lstStyle/>
          <a:p>
            <a:endParaRPr lang="en-US"/>
          </a:p>
        </p:txBody>
      </p:sp>
      <p:sp>
        <p:nvSpPr>
          <p:cNvPr id="312892" name="Freeform 572"/>
          <p:cNvSpPr>
            <a:spLocks/>
          </p:cNvSpPr>
          <p:nvPr/>
        </p:nvSpPr>
        <p:spPr bwMode="auto">
          <a:xfrm>
            <a:off x="5559425" y="3282950"/>
            <a:ext cx="26988" cy="15875"/>
          </a:xfrm>
          <a:custGeom>
            <a:avLst/>
            <a:gdLst/>
            <a:ahLst/>
            <a:cxnLst>
              <a:cxn ang="0">
                <a:pos x="45" y="0"/>
              </a:cxn>
              <a:cxn ang="0">
                <a:pos x="42" y="0"/>
              </a:cxn>
              <a:cxn ang="0">
                <a:pos x="35" y="3"/>
              </a:cxn>
              <a:cxn ang="0">
                <a:pos x="26" y="7"/>
              </a:cxn>
              <a:cxn ang="0">
                <a:pos x="15" y="14"/>
              </a:cxn>
              <a:cxn ang="0">
                <a:pos x="6" y="24"/>
              </a:cxn>
              <a:cxn ang="0">
                <a:pos x="1" y="39"/>
              </a:cxn>
              <a:cxn ang="0">
                <a:pos x="0" y="59"/>
              </a:cxn>
              <a:cxn ang="0">
                <a:pos x="6" y="85"/>
              </a:cxn>
              <a:cxn ang="0">
                <a:pos x="85" y="109"/>
              </a:cxn>
              <a:cxn ang="0">
                <a:pos x="84" y="104"/>
              </a:cxn>
              <a:cxn ang="0">
                <a:pos x="84" y="93"/>
              </a:cxn>
              <a:cxn ang="0">
                <a:pos x="84" y="76"/>
              </a:cxn>
              <a:cxn ang="0">
                <a:pos x="87" y="58"/>
              </a:cxn>
              <a:cxn ang="0">
                <a:pos x="93" y="40"/>
              </a:cxn>
              <a:cxn ang="0">
                <a:pos x="104" y="27"/>
              </a:cxn>
              <a:cxn ang="0">
                <a:pos x="121" y="20"/>
              </a:cxn>
              <a:cxn ang="0">
                <a:pos x="146" y="23"/>
              </a:cxn>
              <a:cxn ang="0">
                <a:pos x="45" y="0"/>
              </a:cxn>
            </a:cxnLst>
            <a:rect l="0" t="0" r="r" b="b"/>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w="9525">
            <a:noFill/>
            <a:round/>
            <a:headEnd/>
            <a:tailEnd/>
          </a:ln>
        </p:spPr>
        <p:txBody>
          <a:bodyPr/>
          <a:lstStyle/>
          <a:p>
            <a:endParaRPr lang="en-US"/>
          </a:p>
        </p:txBody>
      </p:sp>
      <p:sp>
        <p:nvSpPr>
          <p:cNvPr id="312893" name="Freeform 573"/>
          <p:cNvSpPr>
            <a:spLocks/>
          </p:cNvSpPr>
          <p:nvPr/>
        </p:nvSpPr>
        <p:spPr bwMode="auto">
          <a:xfrm>
            <a:off x="5707063" y="3309938"/>
            <a:ext cx="26987" cy="15875"/>
          </a:xfrm>
          <a:custGeom>
            <a:avLst/>
            <a:gdLst/>
            <a:ahLst/>
            <a:cxnLst>
              <a:cxn ang="0">
                <a:pos x="45" y="0"/>
              </a:cxn>
              <a:cxn ang="0">
                <a:pos x="42" y="0"/>
              </a:cxn>
              <a:cxn ang="0">
                <a:pos x="35" y="2"/>
              </a:cxn>
              <a:cxn ang="0">
                <a:pos x="25" y="6"/>
              </a:cxn>
              <a:cxn ang="0">
                <a:pos x="15" y="12"/>
              </a:cxn>
              <a:cxn ang="0">
                <a:pos x="6" y="23"/>
              </a:cxn>
              <a:cxn ang="0">
                <a:pos x="0" y="38"/>
              </a:cxn>
              <a:cxn ang="0">
                <a:pos x="0" y="58"/>
              </a:cxn>
              <a:cxn ang="0">
                <a:pos x="6" y="85"/>
              </a:cxn>
              <a:cxn ang="0">
                <a:pos x="84" y="107"/>
              </a:cxn>
              <a:cxn ang="0">
                <a:pos x="83" y="103"/>
              </a:cxn>
              <a:cxn ang="0">
                <a:pos x="83" y="91"/>
              </a:cxn>
              <a:cxn ang="0">
                <a:pos x="83" y="75"/>
              </a:cxn>
              <a:cxn ang="0">
                <a:pos x="86" y="56"/>
              </a:cxn>
              <a:cxn ang="0">
                <a:pos x="92" y="40"/>
              </a:cxn>
              <a:cxn ang="0">
                <a:pos x="103" y="27"/>
              </a:cxn>
              <a:cxn ang="0">
                <a:pos x="121" y="19"/>
              </a:cxn>
              <a:cxn ang="0">
                <a:pos x="146" y="23"/>
              </a:cxn>
              <a:cxn ang="0">
                <a:pos x="45" y="0"/>
              </a:cxn>
            </a:cxnLst>
            <a:rect l="0" t="0" r="r" b="b"/>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w="9525">
            <a:noFill/>
            <a:round/>
            <a:headEnd/>
            <a:tailEnd/>
          </a:ln>
        </p:spPr>
        <p:txBody>
          <a:bodyPr/>
          <a:lstStyle/>
          <a:p>
            <a:endParaRPr lang="en-US"/>
          </a:p>
        </p:txBody>
      </p:sp>
      <p:sp>
        <p:nvSpPr>
          <p:cNvPr id="312894" name="Freeform 574"/>
          <p:cNvSpPr>
            <a:spLocks/>
          </p:cNvSpPr>
          <p:nvPr/>
        </p:nvSpPr>
        <p:spPr bwMode="auto">
          <a:xfrm>
            <a:off x="5588000" y="3286125"/>
            <a:ext cx="111125" cy="26988"/>
          </a:xfrm>
          <a:custGeom>
            <a:avLst/>
            <a:gdLst/>
            <a:ahLst/>
            <a:cxnLst>
              <a:cxn ang="0">
                <a:pos x="0" y="40"/>
              </a:cxn>
              <a:cxn ang="0">
                <a:pos x="601" y="182"/>
              </a:cxn>
              <a:cxn ang="0">
                <a:pos x="629" y="142"/>
              </a:cxn>
              <a:cxn ang="0">
                <a:pos x="29" y="0"/>
              </a:cxn>
              <a:cxn ang="0">
                <a:pos x="0" y="40"/>
              </a:cxn>
            </a:cxnLst>
            <a:rect l="0" t="0" r="r" b="b"/>
            <a:pathLst>
              <a:path w="629" h="182">
                <a:moveTo>
                  <a:pt x="0" y="40"/>
                </a:moveTo>
                <a:lnTo>
                  <a:pt x="601" y="182"/>
                </a:lnTo>
                <a:lnTo>
                  <a:pt x="629" y="142"/>
                </a:lnTo>
                <a:lnTo>
                  <a:pt x="29" y="0"/>
                </a:lnTo>
                <a:lnTo>
                  <a:pt x="0" y="40"/>
                </a:lnTo>
                <a:close/>
              </a:path>
            </a:pathLst>
          </a:custGeom>
          <a:solidFill>
            <a:schemeClr val="folHlink"/>
          </a:solidFill>
          <a:ln w="9525">
            <a:noFill/>
            <a:round/>
            <a:headEnd/>
            <a:tailEnd/>
          </a:ln>
        </p:spPr>
        <p:txBody>
          <a:bodyPr/>
          <a:lstStyle/>
          <a:p>
            <a:endParaRPr lang="en-US"/>
          </a:p>
        </p:txBody>
      </p:sp>
      <p:sp>
        <p:nvSpPr>
          <p:cNvPr id="312895" name="Freeform 575"/>
          <p:cNvSpPr>
            <a:spLocks/>
          </p:cNvSpPr>
          <p:nvPr/>
        </p:nvSpPr>
        <p:spPr bwMode="auto">
          <a:xfrm>
            <a:off x="5588000" y="3298825"/>
            <a:ext cx="106363" cy="23813"/>
          </a:xfrm>
          <a:custGeom>
            <a:avLst/>
            <a:gdLst/>
            <a:ahLst/>
            <a:cxnLst>
              <a:cxn ang="0">
                <a:pos x="0" y="28"/>
              </a:cxn>
              <a:cxn ang="0">
                <a:pos x="600" y="170"/>
              </a:cxn>
              <a:cxn ang="0">
                <a:pos x="606" y="142"/>
              </a:cxn>
              <a:cxn ang="0">
                <a:pos x="5" y="0"/>
              </a:cxn>
              <a:cxn ang="0">
                <a:pos x="0" y="28"/>
              </a:cxn>
            </a:cxnLst>
            <a:rect l="0" t="0" r="r" b="b"/>
            <a:pathLst>
              <a:path w="606" h="170">
                <a:moveTo>
                  <a:pt x="0" y="28"/>
                </a:moveTo>
                <a:lnTo>
                  <a:pt x="600" y="170"/>
                </a:lnTo>
                <a:lnTo>
                  <a:pt x="606" y="142"/>
                </a:lnTo>
                <a:lnTo>
                  <a:pt x="5" y="0"/>
                </a:lnTo>
                <a:lnTo>
                  <a:pt x="0" y="28"/>
                </a:lnTo>
                <a:close/>
              </a:path>
            </a:pathLst>
          </a:custGeom>
          <a:solidFill>
            <a:srgbClr val="F2E5BF"/>
          </a:solidFill>
          <a:ln w="9525">
            <a:noFill/>
            <a:round/>
            <a:headEnd/>
            <a:tailEnd/>
          </a:ln>
        </p:spPr>
        <p:txBody>
          <a:bodyPr/>
          <a:lstStyle/>
          <a:p>
            <a:endParaRPr lang="en-US"/>
          </a:p>
        </p:txBody>
      </p:sp>
      <p:sp>
        <p:nvSpPr>
          <p:cNvPr id="312896" name="Freeform 576"/>
          <p:cNvSpPr>
            <a:spLocks/>
          </p:cNvSpPr>
          <p:nvPr/>
        </p:nvSpPr>
        <p:spPr bwMode="auto">
          <a:xfrm>
            <a:off x="5588000" y="3281363"/>
            <a:ext cx="106363" cy="23812"/>
          </a:xfrm>
          <a:custGeom>
            <a:avLst/>
            <a:gdLst/>
            <a:ahLst/>
            <a:cxnLst>
              <a:cxn ang="0">
                <a:pos x="0" y="28"/>
              </a:cxn>
              <a:cxn ang="0">
                <a:pos x="600" y="170"/>
              </a:cxn>
              <a:cxn ang="0">
                <a:pos x="606" y="142"/>
              </a:cxn>
              <a:cxn ang="0">
                <a:pos x="5" y="0"/>
              </a:cxn>
              <a:cxn ang="0">
                <a:pos x="0" y="28"/>
              </a:cxn>
            </a:cxnLst>
            <a:rect l="0" t="0" r="r" b="b"/>
            <a:pathLst>
              <a:path w="606" h="170">
                <a:moveTo>
                  <a:pt x="0" y="28"/>
                </a:moveTo>
                <a:lnTo>
                  <a:pt x="600" y="170"/>
                </a:lnTo>
                <a:lnTo>
                  <a:pt x="606" y="142"/>
                </a:lnTo>
                <a:lnTo>
                  <a:pt x="5" y="0"/>
                </a:lnTo>
                <a:lnTo>
                  <a:pt x="0" y="28"/>
                </a:lnTo>
                <a:close/>
              </a:path>
            </a:pathLst>
          </a:custGeom>
          <a:solidFill>
            <a:srgbClr val="F2E5BF"/>
          </a:solidFill>
          <a:ln w="9525">
            <a:noFill/>
            <a:round/>
            <a:headEnd/>
            <a:tailEnd/>
          </a:ln>
        </p:spPr>
        <p:txBody>
          <a:bodyPr/>
          <a:lstStyle/>
          <a:p>
            <a:endParaRPr lang="en-US"/>
          </a:p>
        </p:txBody>
      </p:sp>
      <p:sp>
        <p:nvSpPr>
          <p:cNvPr id="312897" name="AutoShape 577"/>
          <p:cNvSpPr>
            <a:spLocks noChangeAspect="1" noChangeArrowheads="1" noTextEdit="1"/>
          </p:cNvSpPr>
          <p:nvPr/>
        </p:nvSpPr>
        <p:spPr bwMode="auto">
          <a:xfrm>
            <a:off x="6194425" y="1831975"/>
            <a:ext cx="295275" cy="293688"/>
          </a:xfrm>
          <a:prstGeom prst="rect">
            <a:avLst/>
          </a:prstGeom>
          <a:noFill/>
          <a:ln w="9525">
            <a:noFill/>
            <a:miter lim="800000"/>
            <a:headEnd/>
            <a:tailEnd/>
          </a:ln>
        </p:spPr>
        <p:txBody>
          <a:bodyPr/>
          <a:lstStyle/>
          <a:p>
            <a:endParaRPr lang="en-US"/>
          </a:p>
        </p:txBody>
      </p:sp>
      <p:sp>
        <p:nvSpPr>
          <p:cNvPr id="312898" name="Freeform 578"/>
          <p:cNvSpPr>
            <a:spLocks/>
          </p:cNvSpPr>
          <p:nvPr/>
        </p:nvSpPr>
        <p:spPr bwMode="auto">
          <a:xfrm>
            <a:off x="6196013" y="1831975"/>
            <a:ext cx="293687" cy="293688"/>
          </a:xfrm>
          <a:custGeom>
            <a:avLst/>
            <a:gdLst/>
            <a:ahLst/>
            <a:cxnLst>
              <a:cxn ang="0">
                <a:pos x="653" y="0"/>
              </a:cxn>
              <a:cxn ang="0">
                <a:pos x="668" y="0"/>
              </a:cxn>
              <a:cxn ang="0">
                <a:pos x="699" y="1"/>
              </a:cxn>
              <a:cxn ang="0">
                <a:pos x="742" y="3"/>
              </a:cxn>
              <a:cxn ang="0">
                <a:pos x="799" y="6"/>
              </a:cxn>
              <a:cxn ang="0">
                <a:pos x="865" y="10"/>
              </a:cxn>
              <a:cxn ang="0">
                <a:pos x="941" y="17"/>
              </a:cxn>
              <a:cxn ang="0">
                <a:pos x="1025" y="26"/>
              </a:cxn>
              <a:cxn ang="0">
                <a:pos x="1116" y="38"/>
              </a:cxn>
              <a:cxn ang="0">
                <a:pos x="1213" y="55"/>
              </a:cxn>
              <a:cxn ang="0">
                <a:pos x="1315" y="73"/>
              </a:cxn>
              <a:cxn ang="0">
                <a:pos x="1418" y="97"/>
              </a:cxn>
              <a:cxn ang="0">
                <a:pos x="1525" y="125"/>
              </a:cxn>
              <a:cxn ang="0">
                <a:pos x="1632" y="159"/>
              </a:cxn>
              <a:cxn ang="0">
                <a:pos x="1739" y="197"/>
              </a:cxn>
              <a:cxn ang="0">
                <a:pos x="1843" y="241"/>
              </a:cxn>
              <a:cxn ang="0">
                <a:pos x="1729" y="1139"/>
              </a:cxn>
              <a:cxn ang="0">
                <a:pos x="1742" y="1146"/>
              </a:cxn>
              <a:cxn ang="0">
                <a:pos x="1768" y="1173"/>
              </a:cxn>
              <a:cxn ang="0">
                <a:pos x="1781" y="1234"/>
              </a:cxn>
              <a:cxn ang="0">
                <a:pos x="1760" y="1341"/>
              </a:cxn>
              <a:cxn ang="0">
                <a:pos x="1432" y="1765"/>
              </a:cxn>
              <a:cxn ang="0">
                <a:pos x="1322" y="1904"/>
              </a:cxn>
              <a:cxn ang="0">
                <a:pos x="1304" y="1902"/>
              </a:cxn>
              <a:cxn ang="0">
                <a:pos x="1270" y="1897"/>
              </a:cxn>
              <a:cxn ang="0">
                <a:pos x="1223" y="1891"/>
              </a:cxn>
              <a:cxn ang="0">
                <a:pos x="1162" y="1881"/>
              </a:cxn>
              <a:cxn ang="0">
                <a:pos x="1091" y="1869"/>
              </a:cxn>
              <a:cxn ang="0">
                <a:pos x="1008" y="1854"/>
              </a:cxn>
              <a:cxn ang="0">
                <a:pos x="918" y="1835"/>
              </a:cxn>
              <a:cxn ang="0">
                <a:pos x="820" y="1813"/>
              </a:cxn>
              <a:cxn ang="0">
                <a:pos x="717" y="1786"/>
              </a:cxn>
              <a:cxn ang="0">
                <a:pos x="610" y="1755"/>
              </a:cxn>
              <a:cxn ang="0">
                <a:pos x="501" y="1720"/>
              </a:cxn>
              <a:cxn ang="0">
                <a:pos x="390" y="1681"/>
              </a:cxn>
              <a:cxn ang="0">
                <a:pos x="280" y="1636"/>
              </a:cxn>
              <a:cxn ang="0">
                <a:pos x="172" y="1585"/>
              </a:cxn>
              <a:cxn ang="0">
                <a:pos x="67" y="1530"/>
              </a:cxn>
              <a:cxn ang="0">
                <a:pos x="16" y="1495"/>
              </a:cxn>
              <a:cxn ang="0">
                <a:pos x="8" y="1457"/>
              </a:cxn>
              <a:cxn ang="0">
                <a:pos x="0" y="1401"/>
              </a:cxn>
              <a:cxn ang="0">
                <a:pos x="4" y="1343"/>
              </a:cxn>
              <a:cxn ang="0">
                <a:pos x="388" y="965"/>
              </a:cxn>
              <a:cxn ang="0">
                <a:pos x="386" y="952"/>
              </a:cxn>
              <a:cxn ang="0">
                <a:pos x="390" y="917"/>
              </a:cxn>
              <a:cxn ang="0">
                <a:pos x="412" y="868"/>
              </a:cxn>
              <a:cxn ang="0">
                <a:pos x="468" y="814"/>
              </a:cxn>
            </a:cxnLst>
            <a:rect l="0" t="0" r="r" b="b"/>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312899" name="Freeform 579"/>
          <p:cNvSpPr>
            <a:spLocks/>
          </p:cNvSpPr>
          <p:nvPr/>
        </p:nvSpPr>
        <p:spPr bwMode="auto">
          <a:xfrm>
            <a:off x="6232525" y="2019300"/>
            <a:ext cx="171450" cy="49213"/>
          </a:xfrm>
          <a:custGeom>
            <a:avLst/>
            <a:gdLst/>
            <a:ahLst/>
            <a:cxnLst>
              <a:cxn ang="0">
                <a:pos x="40" y="0"/>
              </a:cxn>
              <a:cxn ang="0">
                <a:pos x="1106" y="277"/>
              </a:cxn>
              <a:cxn ang="0">
                <a:pos x="1071" y="331"/>
              </a:cxn>
              <a:cxn ang="0">
                <a:pos x="0" y="36"/>
              </a:cxn>
              <a:cxn ang="0">
                <a:pos x="40" y="0"/>
              </a:cxn>
            </a:cxnLst>
            <a:rect l="0" t="0" r="r" b="b"/>
            <a:pathLst>
              <a:path w="1106" h="331">
                <a:moveTo>
                  <a:pt x="40" y="0"/>
                </a:moveTo>
                <a:lnTo>
                  <a:pt x="1106" y="277"/>
                </a:lnTo>
                <a:lnTo>
                  <a:pt x="1071" y="331"/>
                </a:lnTo>
                <a:lnTo>
                  <a:pt x="0" y="36"/>
                </a:lnTo>
                <a:lnTo>
                  <a:pt x="40" y="0"/>
                </a:lnTo>
                <a:close/>
              </a:path>
            </a:pathLst>
          </a:custGeom>
          <a:solidFill>
            <a:srgbClr val="7F7F7F"/>
          </a:solidFill>
          <a:ln w="9525">
            <a:noFill/>
            <a:round/>
            <a:headEnd/>
            <a:tailEnd/>
          </a:ln>
        </p:spPr>
        <p:txBody>
          <a:bodyPr/>
          <a:lstStyle/>
          <a:p>
            <a:endParaRPr lang="en-US"/>
          </a:p>
        </p:txBody>
      </p:sp>
      <p:sp>
        <p:nvSpPr>
          <p:cNvPr id="312900" name="Freeform 580"/>
          <p:cNvSpPr>
            <a:spLocks/>
          </p:cNvSpPr>
          <p:nvPr/>
        </p:nvSpPr>
        <p:spPr bwMode="auto">
          <a:xfrm>
            <a:off x="6203950" y="2041525"/>
            <a:ext cx="200025" cy="76200"/>
          </a:xfrm>
          <a:custGeom>
            <a:avLst/>
            <a:gdLst/>
            <a:ahLst/>
            <a:cxnLst>
              <a:cxn ang="0">
                <a:pos x="1282" y="391"/>
              </a:cxn>
              <a:cxn ang="0">
                <a:pos x="1264" y="389"/>
              </a:cxn>
              <a:cxn ang="0">
                <a:pos x="1232" y="385"/>
              </a:cxn>
              <a:cxn ang="0">
                <a:pos x="1183" y="378"/>
              </a:cxn>
              <a:cxn ang="0">
                <a:pos x="1124" y="369"/>
              </a:cxn>
              <a:cxn ang="0">
                <a:pos x="1052" y="355"/>
              </a:cxn>
              <a:cxn ang="0">
                <a:pos x="971" y="340"/>
              </a:cxn>
              <a:cxn ang="0">
                <a:pos x="881" y="322"/>
              </a:cxn>
              <a:cxn ang="0">
                <a:pos x="785" y="299"/>
              </a:cxn>
              <a:cxn ang="0">
                <a:pos x="684" y="273"/>
              </a:cxn>
              <a:cxn ang="0">
                <a:pos x="579" y="244"/>
              </a:cxn>
              <a:cxn ang="0">
                <a:pos x="472" y="209"/>
              </a:cxn>
              <a:cxn ang="0">
                <a:pos x="364" y="171"/>
              </a:cxn>
              <a:cxn ang="0">
                <a:pos x="259" y="128"/>
              </a:cxn>
              <a:cxn ang="0">
                <a:pos x="155" y="81"/>
              </a:cxn>
              <a:cxn ang="0">
                <a:pos x="55" y="28"/>
              </a:cxn>
              <a:cxn ang="0">
                <a:pos x="6" y="4"/>
              </a:cxn>
              <a:cxn ang="0">
                <a:pos x="2" y="32"/>
              </a:cxn>
              <a:cxn ang="0">
                <a:pos x="0" y="76"/>
              </a:cxn>
              <a:cxn ang="0">
                <a:pos x="8" y="120"/>
              </a:cxn>
              <a:cxn ang="0">
                <a:pos x="19" y="139"/>
              </a:cxn>
              <a:cxn ang="0">
                <a:pos x="28" y="144"/>
              </a:cxn>
              <a:cxn ang="0">
                <a:pos x="47" y="155"/>
              </a:cxn>
              <a:cxn ang="0">
                <a:pos x="75" y="170"/>
              </a:cxn>
              <a:cxn ang="0">
                <a:pos x="112" y="190"/>
              </a:cxn>
              <a:cxn ang="0">
                <a:pos x="159" y="212"/>
              </a:cxn>
              <a:cxn ang="0">
                <a:pos x="215" y="238"/>
              </a:cxn>
              <a:cxn ang="0">
                <a:pos x="281" y="267"/>
              </a:cxn>
              <a:cxn ang="0">
                <a:pos x="358" y="296"/>
              </a:cxn>
              <a:cxn ang="0">
                <a:pos x="443" y="326"/>
              </a:cxn>
              <a:cxn ang="0">
                <a:pos x="540" y="357"/>
              </a:cxn>
              <a:cxn ang="0">
                <a:pos x="647" y="387"/>
              </a:cxn>
              <a:cxn ang="0">
                <a:pos x="764" y="416"/>
              </a:cxn>
              <a:cxn ang="0">
                <a:pos x="890" y="444"/>
              </a:cxn>
              <a:cxn ang="0">
                <a:pos x="1028" y="472"/>
              </a:cxn>
              <a:cxn ang="0">
                <a:pos x="1177" y="494"/>
              </a:cxn>
              <a:cxn ang="0">
                <a:pos x="1256" y="503"/>
              </a:cxn>
              <a:cxn ang="0">
                <a:pos x="1265" y="487"/>
              </a:cxn>
              <a:cxn ang="0">
                <a:pos x="1278" y="456"/>
              </a:cxn>
              <a:cxn ang="0">
                <a:pos x="1285" y="415"/>
              </a:cxn>
            </a:cxnLst>
            <a:rect l="0" t="0" r="r" b="b"/>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w="9525">
            <a:noFill/>
            <a:round/>
            <a:headEnd/>
            <a:tailEnd/>
          </a:ln>
        </p:spPr>
        <p:txBody>
          <a:bodyPr/>
          <a:lstStyle/>
          <a:p>
            <a:endParaRPr lang="en-US"/>
          </a:p>
        </p:txBody>
      </p:sp>
      <p:sp>
        <p:nvSpPr>
          <p:cNvPr id="312901" name="AutoShape 581"/>
          <p:cNvSpPr>
            <a:spLocks noChangeAspect="1" noChangeArrowheads="1" noTextEdit="1"/>
          </p:cNvSpPr>
          <p:nvPr/>
        </p:nvSpPr>
        <p:spPr bwMode="auto">
          <a:xfrm>
            <a:off x="6143625" y="1728788"/>
            <a:ext cx="322263" cy="349250"/>
          </a:xfrm>
          <a:prstGeom prst="rect">
            <a:avLst/>
          </a:prstGeom>
          <a:noFill/>
          <a:ln w="9525">
            <a:noFill/>
            <a:miter lim="800000"/>
            <a:headEnd/>
            <a:tailEnd/>
          </a:ln>
        </p:spPr>
        <p:txBody>
          <a:bodyPr/>
          <a:lstStyle/>
          <a:p>
            <a:endParaRPr lang="en-US"/>
          </a:p>
        </p:txBody>
      </p:sp>
      <p:sp>
        <p:nvSpPr>
          <p:cNvPr id="312902" name="Freeform 582"/>
          <p:cNvSpPr>
            <a:spLocks/>
          </p:cNvSpPr>
          <p:nvPr/>
        </p:nvSpPr>
        <p:spPr bwMode="auto">
          <a:xfrm>
            <a:off x="6210300" y="1751013"/>
            <a:ext cx="46038" cy="57150"/>
          </a:xfrm>
          <a:custGeom>
            <a:avLst/>
            <a:gdLst/>
            <a:ahLst/>
            <a:cxnLst>
              <a:cxn ang="0">
                <a:pos x="63" y="28"/>
              </a:cxn>
              <a:cxn ang="0">
                <a:pos x="49" y="37"/>
              </a:cxn>
              <a:cxn ang="0">
                <a:pos x="38" y="47"/>
              </a:cxn>
              <a:cxn ang="0">
                <a:pos x="27" y="59"/>
              </a:cxn>
              <a:cxn ang="0">
                <a:pos x="18" y="72"/>
              </a:cxn>
              <a:cxn ang="0">
                <a:pos x="10" y="86"/>
              </a:cxn>
              <a:cxn ang="0">
                <a:pos x="5" y="101"/>
              </a:cxn>
              <a:cxn ang="0">
                <a:pos x="2" y="117"/>
              </a:cxn>
              <a:cxn ang="0">
                <a:pos x="0" y="133"/>
              </a:cxn>
              <a:cxn ang="0">
                <a:pos x="2" y="155"/>
              </a:cxn>
              <a:cxn ang="0">
                <a:pos x="10" y="173"/>
              </a:cxn>
              <a:cxn ang="0">
                <a:pos x="23" y="190"/>
              </a:cxn>
              <a:cxn ang="0">
                <a:pos x="40" y="201"/>
              </a:cxn>
              <a:cxn ang="0">
                <a:pos x="59" y="211"/>
              </a:cxn>
              <a:cxn ang="0">
                <a:pos x="79" y="215"/>
              </a:cxn>
              <a:cxn ang="0">
                <a:pos x="100" y="216"/>
              </a:cxn>
              <a:cxn ang="0">
                <a:pos x="120" y="213"/>
              </a:cxn>
              <a:cxn ang="0">
                <a:pos x="124" y="213"/>
              </a:cxn>
              <a:cxn ang="0">
                <a:pos x="128" y="211"/>
              </a:cxn>
              <a:cxn ang="0">
                <a:pos x="131" y="208"/>
              </a:cxn>
              <a:cxn ang="0">
                <a:pos x="132" y="203"/>
              </a:cxn>
              <a:cxn ang="0">
                <a:pos x="130" y="198"/>
              </a:cxn>
              <a:cxn ang="0">
                <a:pos x="126" y="194"/>
              </a:cxn>
              <a:cxn ang="0">
                <a:pos x="121" y="190"/>
              </a:cxn>
              <a:cxn ang="0">
                <a:pos x="116" y="187"/>
              </a:cxn>
              <a:cxn ang="0">
                <a:pos x="105" y="184"/>
              </a:cxn>
              <a:cxn ang="0">
                <a:pos x="95" y="182"/>
              </a:cxn>
              <a:cxn ang="0">
                <a:pos x="84" y="180"/>
              </a:cxn>
              <a:cxn ang="0">
                <a:pos x="75" y="178"/>
              </a:cxn>
              <a:cxn ang="0">
                <a:pos x="65" y="175"/>
              </a:cxn>
              <a:cxn ang="0">
                <a:pos x="56" y="170"/>
              </a:cxn>
              <a:cxn ang="0">
                <a:pos x="47" y="165"/>
              </a:cxn>
              <a:cxn ang="0">
                <a:pos x="39" y="156"/>
              </a:cxn>
              <a:cxn ang="0">
                <a:pos x="36" y="120"/>
              </a:cxn>
              <a:cxn ang="0">
                <a:pos x="44" y="90"/>
              </a:cxn>
              <a:cxn ang="0">
                <a:pos x="61" y="67"/>
              </a:cxn>
              <a:cxn ang="0">
                <a:pos x="84" y="47"/>
              </a:cxn>
              <a:cxn ang="0">
                <a:pos x="109" y="32"/>
              </a:cxn>
              <a:cxn ang="0">
                <a:pos x="136" y="21"/>
              </a:cxn>
              <a:cxn ang="0">
                <a:pos x="160" y="12"/>
              </a:cxn>
              <a:cxn ang="0">
                <a:pos x="179" y="5"/>
              </a:cxn>
              <a:cxn ang="0">
                <a:pos x="167" y="1"/>
              </a:cxn>
              <a:cxn ang="0">
                <a:pos x="154" y="0"/>
              </a:cxn>
              <a:cxn ang="0">
                <a:pos x="140" y="2"/>
              </a:cxn>
              <a:cxn ang="0">
                <a:pos x="124" y="5"/>
              </a:cxn>
              <a:cxn ang="0">
                <a:pos x="108" y="10"/>
              </a:cxn>
              <a:cxn ang="0">
                <a:pos x="92" y="15"/>
              </a:cxn>
              <a:cxn ang="0">
                <a:pos x="77" y="22"/>
              </a:cxn>
              <a:cxn ang="0">
                <a:pos x="63" y="28"/>
              </a:cxn>
            </a:cxnLst>
            <a:rect l="0" t="0" r="r" b="b"/>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a:p>
        </p:txBody>
      </p:sp>
      <p:sp>
        <p:nvSpPr>
          <p:cNvPr id="312903" name="Freeform 583"/>
          <p:cNvSpPr>
            <a:spLocks/>
          </p:cNvSpPr>
          <p:nvPr/>
        </p:nvSpPr>
        <p:spPr bwMode="auto">
          <a:xfrm>
            <a:off x="6288088" y="1749425"/>
            <a:ext cx="28575" cy="44450"/>
          </a:xfrm>
          <a:custGeom>
            <a:avLst/>
            <a:gdLst/>
            <a:ahLst/>
            <a:cxnLst>
              <a:cxn ang="0">
                <a:pos x="96" y="55"/>
              </a:cxn>
              <a:cxn ang="0">
                <a:pos x="101" y="72"/>
              </a:cxn>
              <a:cxn ang="0">
                <a:pos x="100" y="88"/>
              </a:cxn>
              <a:cxn ang="0">
                <a:pos x="92" y="101"/>
              </a:cxn>
              <a:cxn ang="0">
                <a:pos x="82" y="112"/>
              </a:cxn>
              <a:cxn ang="0">
                <a:pos x="69" y="123"/>
              </a:cxn>
              <a:cxn ang="0">
                <a:pos x="54" y="134"/>
              </a:cxn>
              <a:cxn ang="0">
                <a:pos x="40" y="143"/>
              </a:cxn>
              <a:cxn ang="0">
                <a:pos x="27" y="153"/>
              </a:cxn>
              <a:cxn ang="0">
                <a:pos x="25" y="156"/>
              </a:cxn>
              <a:cxn ang="0">
                <a:pos x="24" y="158"/>
              </a:cxn>
              <a:cxn ang="0">
                <a:pos x="24" y="162"/>
              </a:cxn>
              <a:cxn ang="0">
                <a:pos x="25" y="165"/>
              </a:cxn>
              <a:cxn ang="0">
                <a:pos x="28" y="167"/>
              </a:cxn>
              <a:cxn ang="0">
                <a:pos x="31" y="168"/>
              </a:cxn>
              <a:cxn ang="0">
                <a:pos x="33" y="168"/>
              </a:cxn>
              <a:cxn ang="0">
                <a:pos x="37" y="167"/>
              </a:cxn>
              <a:cxn ang="0">
                <a:pos x="53" y="157"/>
              </a:cxn>
              <a:cxn ang="0">
                <a:pos x="69" y="147"/>
              </a:cxn>
              <a:cxn ang="0">
                <a:pos x="84" y="135"/>
              </a:cxn>
              <a:cxn ang="0">
                <a:pos x="97" y="121"/>
              </a:cxn>
              <a:cxn ang="0">
                <a:pos x="107" y="106"/>
              </a:cxn>
              <a:cxn ang="0">
                <a:pos x="113" y="89"/>
              </a:cxn>
              <a:cxn ang="0">
                <a:pos x="114" y="71"/>
              </a:cxn>
              <a:cxn ang="0">
                <a:pos x="110" y="51"/>
              </a:cxn>
              <a:cxn ang="0">
                <a:pos x="101" y="36"/>
              </a:cxn>
              <a:cxn ang="0">
                <a:pos x="87" y="24"/>
              </a:cxn>
              <a:cxn ang="0">
                <a:pos x="70" y="14"/>
              </a:cxn>
              <a:cxn ang="0">
                <a:pos x="51" y="7"/>
              </a:cxn>
              <a:cxn ang="0">
                <a:pos x="32" y="2"/>
              </a:cxn>
              <a:cxn ang="0">
                <a:pos x="17" y="0"/>
              </a:cxn>
              <a:cxn ang="0">
                <a:pos x="5" y="0"/>
              </a:cxn>
              <a:cxn ang="0">
                <a:pos x="0" y="3"/>
              </a:cxn>
              <a:cxn ang="0">
                <a:pos x="12" y="9"/>
              </a:cxn>
              <a:cxn ang="0">
                <a:pos x="26" y="13"/>
              </a:cxn>
              <a:cxn ang="0">
                <a:pos x="41" y="17"/>
              </a:cxn>
              <a:cxn ang="0">
                <a:pos x="54" y="22"/>
              </a:cxn>
              <a:cxn ang="0">
                <a:pos x="68" y="27"/>
              </a:cxn>
              <a:cxn ang="0">
                <a:pos x="80" y="34"/>
              </a:cxn>
              <a:cxn ang="0">
                <a:pos x="89" y="43"/>
              </a:cxn>
              <a:cxn ang="0">
                <a:pos x="96" y="55"/>
              </a:cxn>
            </a:cxnLst>
            <a:rect l="0" t="0" r="r" b="b"/>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w="9525">
            <a:noFill/>
            <a:round/>
            <a:headEnd/>
            <a:tailEnd/>
          </a:ln>
        </p:spPr>
        <p:txBody>
          <a:bodyPr/>
          <a:lstStyle/>
          <a:p>
            <a:endParaRPr lang="en-US"/>
          </a:p>
        </p:txBody>
      </p:sp>
      <p:sp>
        <p:nvSpPr>
          <p:cNvPr id="312904" name="Freeform 584"/>
          <p:cNvSpPr>
            <a:spLocks/>
          </p:cNvSpPr>
          <p:nvPr/>
        </p:nvSpPr>
        <p:spPr bwMode="auto">
          <a:xfrm>
            <a:off x="6181725" y="1739900"/>
            <a:ext cx="74613" cy="92075"/>
          </a:xfrm>
          <a:custGeom>
            <a:avLst/>
            <a:gdLst/>
            <a:ahLst/>
            <a:cxnLst>
              <a:cxn ang="0">
                <a:pos x="90" y="65"/>
              </a:cxn>
              <a:cxn ang="0">
                <a:pos x="48" y="106"/>
              </a:cxn>
              <a:cxn ang="0">
                <a:pos x="15" y="155"/>
              </a:cxn>
              <a:cxn ang="0">
                <a:pos x="0" y="210"/>
              </a:cxn>
              <a:cxn ang="0">
                <a:pos x="3" y="248"/>
              </a:cxn>
              <a:cxn ang="0">
                <a:pos x="8" y="262"/>
              </a:cxn>
              <a:cxn ang="0">
                <a:pos x="17" y="276"/>
              </a:cxn>
              <a:cxn ang="0">
                <a:pos x="29" y="288"/>
              </a:cxn>
              <a:cxn ang="0">
                <a:pos x="50" y="301"/>
              </a:cxn>
              <a:cxn ang="0">
                <a:pos x="77" y="315"/>
              </a:cxn>
              <a:cxn ang="0">
                <a:pos x="107" y="326"/>
              </a:cxn>
              <a:cxn ang="0">
                <a:pos x="136" y="334"/>
              </a:cxn>
              <a:cxn ang="0">
                <a:pos x="167" y="341"/>
              </a:cxn>
              <a:cxn ang="0">
                <a:pos x="197" y="345"/>
              </a:cxn>
              <a:cxn ang="0">
                <a:pos x="228" y="348"/>
              </a:cxn>
              <a:cxn ang="0">
                <a:pos x="259" y="350"/>
              </a:cxn>
              <a:cxn ang="0">
                <a:pos x="279" y="351"/>
              </a:cxn>
              <a:cxn ang="0">
                <a:pos x="286" y="345"/>
              </a:cxn>
              <a:cxn ang="0">
                <a:pos x="289" y="335"/>
              </a:cxn>
              <a:cxn ang="0">
                <a:pos x="282" y="328"/>
              </a:cxn>
              <a:cxn ang="0">
                <a:pos x="263" y="322"/>
              </a:cxn>
              <a:cxn ang="0">
                <a:pos x="236" y="317"/>
              </a:cxn>
              <a:cxn ang="0">
                <a:pos x="208" y="313"/>
              </a:cxn>
              <a:cxn ang="0">
                <a:pos x="179" y="308"/>
              </a:cxn>
              <a:cxn ang="0">
                <a:pos x="152" y="303"/>
              </a:cxn>
              <a:cxn ang="0">
                <a:pos x="125" y="296"/>
              </a:cxn>
              <a:cxn ang="0">
                <a:pos x="98" y="287"/>
              </a:cxn>
              <a:cxn ang="0">
                <a:pos x="72" y="276"/>
              </a:cxn>
              <a:cxn ang="0">
                <a:pos x="49" y="261"/>
              </a:cxn>
              <a:cxn ang="0">
                <a:pos x="34" y="241"/>
              </a:cxn>
              <a:cxn ang="0">
                <a:pos x="30" y="215"/>
              </a:cxn>
              <a:cxn ang="0">
                <a:pos x="34" y="186"/>
              </a:cxn>
              <a:cxn ang="0">
                <a:pos x="46" y="158"/>
              </a:cxn>
              <a:cxn ang="0">
                <a:pos x="64" y="128"/>
              </a:cxn>
              <a:cxn ang="0">
                <a:pos x="85" y="102"/>
              </a:cxn>
              <a:cxn ang="0">
                <a:pos x="110" y="77"/>
              </a:cxn>
              <a:cxn ang="0">
                <a:pos x="137" y="53"/>
              </a:cxn>
              <a:cxn ang="0">
                <a:pos x="175" y="35"/>
              </a:cxn>
              <a:cxn ang="0">
                <a:pos x="213" y="19"/>
              </a:cxn>
              <a:cxn ang="0">
                <a:pos x="237" y="6"/>
              </a:cxn>
              <a:cxn ang="0">
                <a:pos x="230" y="0"/>
              </a:cxn>
              <a:cxn ang="0">
                <a:pos x="198" y="4"/>
              </a:cxn>
              <a:cxn ang="0">
                <a:pos x="161" y="17"/>
              </a:cxn>
              <a:cxn ang="0">
                <a:pos x="127" y="35"/>
              </a:cxn>
            </a:cxnLst>
            <a:rect l="0" t="0" r="r" b="b"/>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w="9525">
            <a:noFill/>
            <a:round/>
            <a:headEnd/>
            <a:tailEnd/>
          </a:ln>
        </p:spPr>
        <p:txBody>
          <a:bodyPr/>
          <a:lstStyle/>
          <a:p>
            <a:endParaRPr lang="en-US"/>
          </a:p>
        </p:txBody>
      </p:sp>
      <p:sp>
        <p:nvSpPr>
          <p:cNvPr id="312905" name="Freeform 585"/>
          <p:cNvSpPr>
            <a:spLocks/>
          </p:cNvSpPr>
          <p:nvPr/>
        </p:nvSpPr>
        <p:spPr bwMode="auto">
          <a:xfrm>
            <a:off x="6284913" y="1736725"/>
            <a:ext cx="63500" cy="61913"/>
          </a:xfrm>
          <a:custGeom>
            <a:avLst/>
            <a:gdLst/>
            <a:ahLst/>
            <a:cxnLst>
              <a:cxn ang="0">
                <a:pos x="210" y="71"/>
              </a:cxn>
              <a:cxn ang="0">
                <a:pos x="222" y="84"/>
              </a:cxn>
              <a:cxn ang="0">
                <a:pos x="229" y="99"/>
              </a:cxn>
              <a:cxn ang="0">
                <a:pos x="232" y="115"/>
              </a:cxn>
              <a:cxn ang="0">
                <a:pos x="232" y="132"/>
              </a:cxn>
              <a:cxn ang="0">
                <a:pos x="230" y="146"/>
              </a:cxn>
              <a:cxn ang="0">
                <a:pos x="226" y="158"/>
              </a:cxn>
              <a:cxn ang="0">
                <a:pos x="219" y="170"/>
              </a:cxn>
              <a:cxn ang="0">
                <a:pos x="211" y="179"/>
              </a:cxn>
              <a:cxn ang="0">
                <a:pos x="202" y="190"/>
              </a:cxn>
              <a:cxn ang="0">
                <a:pos x="193" y="199"/>
              </a:cxn>
              <a:cxn ang="0">
                <a:pos x="183" y="208"/>
              </a:cxn>
              <a:cxn ang="0">
                <a:pos x="174" y="218"/>
              </a:cxn>
              <a:cxn ang="0">
                <a:pos x="172" y="221"/>
              </a:cxn>
              <a:cxn ang="0">
                <a:pos x="172" y="224"/>
              </a:cxn>
              <a:cxn ang="0">
                <a:pos x="172" y="227"/>
              </a:cxn>
              <a:cxn ang="0">
                <a:pos x="174" y="231"/>
              </a:cxn>
              <a:cxn ang="0">
                <a:pos x="177" y="233"/>
              </a:cxn>
              <a:cxn ang="0">
                <a:pos x="181" y="234"/>
              </a:cxn>
              <a:cxn ang="0">
                <a:pos x="184" y="233"/>
              </a:cxn>
              <a:cxn ang="0">
                <a:pos x="187" y="231"/>
              </a:cxn>
              <a:cxn ang="0">
                <a:pos x="208" y="217"/>
              </a:cxn>
              <a:cxn ang="0">
                <a:pos x="226" y="199"/>
              </a:cxn>
              <a:cxn ang="0">
                <a:pos x="240" y="178"/>
              </a:cxn>
              <a:cxn ang="0">
                <a:pos x="249" y="155"/>
              </a:cxn>
              <a:cxn ang="0">
                <a:pos x="254" y="131"/>
              </a:cxn>
              <a:cxn ang="0">
                <a:pos x="251" y="107"/>
              </a:cxn>
              <a:cxn ang="0">
                <a:pos x="243" y="84"/>
              </a:cxn>
              <a:cxn ang="0">
                <a:pos x="226" y="64"/>
              </a:cxn>
              <a:cxn ang="0">
                <a:pos x="214" y="53"/>
              </a:cxn>
              <a:cxn ang="0">
                <a:pos x="199" y="45"/>
              </a:cxn>
              <a:cxn ang="0">
                <a:pos x="183" y="36"/>
              </a:cxn>
              <a:cxn ang="0">
                <a:pos x="165" y="29"/>
              </a:cxn>
              <a:cxn ang="0">
                <a:pos x="147" y="21"/>
              </a:cxn>
              <a:cxn ang="0">
                <a:pos x="129" y="16"/>
              </a:cxn>
              <a:cxn ang="0">
                <a:pos x="111" y="12"/>
              </a:cxn>
              <a:cxn ang="0">
                <a:pos x="93" y="7"/>
              </a:cxn>
              <a:cxn ang="0">
                <a:pos x="75" y="4"/>
              </a:cxn>
              <a:cxn ang="0">
                <a:pos x="59" y="2"/>
              </a:cxn>
              <a:cxn ang="0">
                <a:pos x="43" y="0"/>
              </a:cxn>
              <a:cxn ang="0">
                <a:pos x="31" y="0"/>
              </a:cxn>
              <a:cxn ang="0">
                <a:pos x="19" y="0"/>
              </a:cxn>
              <a:cxn ang="0">
                <a:pos x="10" y="0"/>
              </a:cxn>
              <a:cxn ang="0">
                <a:pos x="3" y="2"/>
              </a:cxn>
              <a:cxn ang="0">
                <a:pos x="0" y="4"/>
              </a:cxn>
              <a:cxn ang="0">
                <a:pos x="11" y="6"/>
              </a:cxn>
              <a:cxn ang="0">
                <a:pos x="21" y="7"/>
              </a:cxn>
              <a:cxn ang="0">
                <a:pos x="34" y="9"/>
              </a:cxn>
              <a:cxn ang="0">
                <a:pos x="46" y="12"/>
              </a:cxn>
              <a:cxn ang="0">
                <a:pos x="59" y="15"/>
              </a:cxn>
              <a:cxn ang="0">
                <a:pos x="74" y="17"/>
              </a:cxn>
              <a:cxn ang="0">
                <a:pos x="87" y="20"/>
              </a:cxn>
              <a:cxn ang="0">
                <a:pos x="102" y="23"/>
              </a:cxn>
              <a:cxn ang="0">
                <a:pos x="116" y="28"/>
              </a:cxn>
              <a:cxn ang="0">
                <a:pos x="131" y="32"/>
              </a:cxn>
              <a:cxn ang="0">
                <a:pos x="145" y="36"/>
              </a:cxn>
              <a:cxn ang="0">
                <a:pos x="159" y="42"/>
              </a:cxn>
              <a:cxn ang="0">
                <a:pos x="173" y="48"/>
              </a:cxn>
              <a:cxn ang="0">
                <a:pos x="186" y="55"/>
              </a:cxn>
              <a:cxn ang="0">
                <a:pos x="199" y="63"/>
              </a:cxn>
              <a:cxn ang="0">
                <a:pos x="210" y="71"/>
              </a:cxn>
            </a:cxnLst>
            <a:rect l="0" t="0" r="r" b="b"/>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w="9525">
            <a:noFill/>
            <a:round/>
            <a:headEnd/>
            <a:tailEnd/>
          </a:ln>
        </p:spPr>
        <p:txBody>
          <a:bodyPr/>
          <a:lstStyle/>
          <a:p>
            <a:endParaRPr lang="en-US"/>
          </a:p>
        </p:txBody>
      </p:sp>
      <p:sp>
        <p:nvSpPr>
          <p:cNvPr id="312906" name="Freeform 586"/>
          <p:cNvSpPr>
            <a:spLocks/>
          </p:cNvSpPr>
          <p:nvPr/>
        </p:nvSpPr>
        <p:spPr bwMode="auto">
          <a:xfrm>
            <a:off x="6156325" y="1765300"/>
            <a:ext cx="25400" cy="57150"/>
          </a:xfrm>
          <a:custGeom>
            <a:avLst/>
            <a:gdLst/>
            <a:ahLst/>
            <a:cxnLst>
              <a:cxn ang="0">
                <a:pos x="0" y="121"/>
              </a:cxn>
              <a:cxn ang="0">
                <a:pos x="0" y="139"/>
              </a:cxn>
              <a:cxn ang="0">
                <a:pos x="4" y="156"/>
              </a:cxn>
              <a:cxn ang="0">
                <a:pos x="12" y="172"/>
              </a:cxn>
              <a:cxn ang="0">
                <a:pos x="22" y="186"/>
              </a:cxn>
              <a:cxn ang="0">
                <a:pos x="35" y="197"/>
              </a:cxn>
              <a:cxn ang="0">
                <a:pos x="50" y="208"/>
              </a:cxn>
              <a:cxn ang="0">
                <a:pos x="66" y="216"/>
              </a:cxn>
              <a:cxn ang="0">
                <a:pos x="83" y="220"/>
              </a:cxn>
              <a:cxn ang="0">
                <a:pos x="89" y="221"/>
              </a:cxn>
              <a:cxn ang="0">
                <a:pos x="94" y="219"/>
              </a:cxn>
              <a:cxn ang="0">
                <a:pos x="98" y="216"/>
              </a:cxn>
              <a:cxn ang="0">
                <a:pos x="100" y="211"/>
              </a:cxn>
              <a:cxn ang="0">
                <a:pos x="100" y="206"/>
              </a:cxn>
              <a:cxn ang="0">
                <a:pos x="99" y="201"/>
              </a:cxn>
              <a:cxn ang="0">
                <a:pos x="96" y="196"/>
              </a:cxn>
              <a:cxn ang="0">
                <a:pos x="91" y="194"/>
              </a:cxn>
              <a:cxn ang="0">
                <a:pos x="74" y="188"/>
              </a:cxn>
              <a:cxn ang="0">
                <a:pos x="58" y="179"/>
              </a:cxn>
              <a:cxn ang="0">
                <a:pos x="45" y="168"/>
              </a:cxn>
              <a:cxn ang="0">
                <a:pos x="36" y="155"/>
              </a:cxn>
              <a:cxn ang="0">
                <a:pos x="30" y="139"/>
              </a:cxn>
              <a:cxn ang="0">
                <a:pos x="27" y="122"/>
              </a:cxn>
              <a:cxn ang="0">
                <a:pos x="27" y="103"/>
              </a:cxn>
              <a:cxn ang="0">
                <a:pos x="32" y="84"/>
              </a:cxn>
              <a:cxn ang="0">
                <a:pos x="38" y="70"/>
              </a:cxn>
              <a:cxn ang="0">
                <a:pos x="46" y="57"/>
              </a:cxn>
              <a:cxn ang="0">
                <a:pos x="56" y="46"/>
              </a:cxn>
              <a:cxn ang="0">
                <a:pos x="66" y="35"/>
              </a:cxn>
              <a:cxn ang="0">
                <a:pos x="76" y="25"/>
              </a:cxn>
              <a:cxn ang="0">
                <a:pos x="86" y="17"/>
              </a:cxn>
              <a:cxn ang="0">
                <a:pos x="96" y="8"/>
              </a:cxn>
              <a:cxn ang="0">
                <a:pos x="103" y="1"/>
              </a:cxn>
              <a:cxn ang="0">
                <a:pos x="96" y="0"/>
              </a:cxn>
              <a:cxn ang="0">
                <a:pos x="84" y="5"/>
              </a:cxn>
              <a:cxn ang="0">
                <a:pos x="69" y="17"/>
              </a:cxn>
              <a:cxn ang="0">
                <a:pos x="51" y="33"/>
              </a:cxn>
              <a:cxn ang="0">
                <a:pos x="34" y="53"/>
              </a:cxn>
              <a:cxn ang="0">
                <a:pos x="18" y="75"/>
              </a:cxn>
              <a:cxn ang="0">
                <a:pos x="7" y="98"/>
              </a:cxn>
              <a:cxn ang="0">
                <a:pos x="0" y="121"/>
              </a:cxn>
            </a:cxnLst>
            <a:rect l="0" t="0" r="r" b="b"/>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w="9525">
            <a:noFill/>
            <a:round/>
            <a:headEnd/>
            <a:tailEnd/>
          </a:ln>
        </p:spPr>
        <p:txBody>
          <a:bodyPr/>
          <a:lstStyle/>
          <a:p>
            <a:endParaRPr lang="en-US"/>
          </a:p>
        </p:txBody>
      </p:sp>
      <p:sp>
        <p:nvSpPr>
          <p:cNvPr id="312907" name="Freeform 587"/>
          <p:cNvSpPr>
            <a:spLocks/>
          </p:cNvSpPr>
          <p:nvPr/>
        </p:nvSpPr>
        <p:spPr bwMode="auto">
          <a:xfrm>
            <a:off x="6337300" y="1731963"/>
            <a:ext cx="55563" cy="76200"/>
          </a:xfrm>
          <a:custGeom>
            <a:avLst/>
            <a:gdLst/>
            <a:ahLst/>
            <a:cxnLst>
              <a:cxn ang="0">
                <a:pos x="186" y="115"/>
              </a:cxn>
              <a:cxn ang="0">
                <a:pos x="197" y="133"/>
              </a:cxn>
              <a:cxn ang="0">
                <a:pos x="202" y="153"/>
              </a:cxn>
              <a:cxn ang="0">
                <a:pos x="199" y="174"/>
              </a:cxn>
              <a:cxn ang="0">
                <a:pos x="187" y="194"/>
              </a:cxn>
              <a:cxn ang="0">
                <a:pos x="170" y="212"/>
              </a:cxn>
              <a:cxn ang="0">
                <a:pos x="150" y="229"/>
              </a:cxn>
              <a:cxn ang="0">
                <a:pos x="129" y="246"/>
              </a:cxn>
              <a:cxn ang="0">
                <a:pos x="116" y="258"/>
              </a:cxn>
              <a:cxn ang="0">
                <a:pos x="112" y="267"/>
              </a:cxn>
              <a:cxn ang="0">
                <a:pos x="109" y="276"/>
              </a:cxn>
              <a:cxn ang="0">
                <a:pos x="110" y="284"/>
              </a:cxn>
              <a:cxn ang="0">
                <a:pos x="117" y="288"/>
              </a:cxn>
              <a:cxn ang="0">
                <a:pos x="125" y="287"/>
              </a:cxn>
              <a:cxn ang="0">
                <a:pos x="139" y="272"/>
              </a:cxn>
              <a:cxn ang="0">
                <a:pos x="162" y="250"/>
              </a:cxn>
              <a:cxn ang="0">
                <a:pos x="186" y="229"/>
              </a:cxn>
              <a:cxn ang="0">
                <a:pos x="207" y="204"/>
              </a:cxn>
              <a:cxn ang="0">
                <a:pos x="220" y="174"/>
              </a:cxn>
              <a:cxn ang="0">
                <a:pos x="218" y="142"/>
              </a:cxn>
              <a:cxn ang="0">
                <a:pos x="204" y="112"/>
              </a:cxn>
              <a:cxn ang="0">
                <a:pos x="181" y="87"/>
              </a:cxn>
              <a:cxn ang="0">
                <a:pos x="159" y="69"/>
              </a:cxn>
              <a:cxn ang="0">
                <a:pos x="137" y="55"/>
              </a:cxn>
              <a:cxn ang="0">
                <a:pos x="114" y="40"/>
              </a:cxn>
              <a:cxn ang="0">
                <a:pos x="89" y="27"/>
              </a:cxn>
              <a:cxn ang="0">
                <a:pos x="66" y="15"/>
              </a:cxn>
              <a:cxn ang="0">
                <a:pos x="42" y="6"/>
              </a:cxn>
              <a:cxn ang="0">
                <a:pos x="22" y="1"/>
              </a:cxn>
              <a:cxn ang="0">
                <a:pos x="7" y="1"/>
              </a:cxn>
              <a:cxn ang="0">
                <a:pos x="8" y="5"/>
              </a:cxn>
              <a:cxn ang="0">
                <a:pos x="26" y="13"/>
              </a:cxn>
              <a:cxn ang="0">
                <a:pos x="47" y="22"/>
              </a:cxn>
              <a:cxn ang="0">
                <a:pos x="71" y="34"/>
              </a:cxn>
              <a:cxn ang="0">
                <a:pos x="96" y="48"/>
              </a:cxn>
              <a:cxn ang="0">
                <a:pos x="121" y="64"/>
              </a:cxn>
              <a:cxn ang="0">
                <a:pos x="146" y="81"/>
              </a:cxn>
              <a:cxn ang="0">
                <a:pos x="169" y="98"/>
              </a:cxn>
            </a:cxnLst>
            <a:rect l="0" t="0" r="r" b="b"/>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w="9525">
            <a:noFill/>
            <a:round/>
            <a:headEnd/>
            <a:tailEnd/>
          </a:ln>
        </p:spPr>
        <p:txBody>
          <a:bodyPr/>
          <a:lstStyle/>
          <a:p>
            <a:endParaRPr lang="en-US"/>
          </a:p>
        </p:txBody>
      </p:sp>
      <p:sp>
        <p:nvSpPr>
          <p:cNvPr id="312908" name="Freeform 588"/>
          <p:cNvSpPr>
            <a:spLocks/>
          </p:cNvSpPr>
          <p:nvPr/>
        </p:nvSpPr>
        <p:spPr bwMode="auto">
          <a:xfrm>
            <a:off x="6276975" y="1820863"/>
            <a:ext cx="17463" cy="46037"/>
          </a:xfrm>
          <a:custGeom>
            <a:avLst/>
            <a:gdLst/>
            <a:ahLst/>
            <a:cxnLst>
              <a:cxn ang="0">
                <a:pos x="28" y="12"/>
              </a:cxn>
              <a:cxn ang="0">
                <a:pos x="26" y="7"/>
              </a:cxn>
              <a:cxn ang="0">
                <a:pos x="23" y="3"/>
              </a:cxn>
              <a:cxn ang="0">
                <a:pos x="17" y="1"/>
              </a:cxn>
              <a:cxn ang="0">
                <a:pos x="12" y="0"/>
              </a:cxn>
              <a:cxn ang="0">
                <a:pos x="7" y="2"/>
              </a:cxn>
              <a:cxn ang="0">
                <a:pos x="3" y="5"/>
              </a:cxn>
              <a:cxn ang="0">
                <a:pos x="0" y="10"/>
              </a:cxn>
              <a:cxn ang="0">
                <a:pos x="0" y="16"/>
              </a:cxn>
              <a:cxn ang="0">
                <a:pos x="5" y="39"/>
              </a:cxn>
              <a:cxn ang="0">
                <a:pos x="13" y="66"/>
              </a:cxn>
              <a:cxn ang="0">
                <a:pos x="24" y="92"/>
              </a:cxn>
              <a:cxn ang="0">
                <a:pos x="36" y="118"/>
              </a:cxn>
              <a:cxn ang="0">
                <a:pos x="49" y="141"/>
              </a:cxn>
              <a:cxn ang="0">
                <a:pos x="61" y="159"/>
              </a:cxn>
              <a:cxn ang="0">
                <a:pos x="69" y="171"/>
              </a:cxn>
              <a:cxn ang="0">
                <a:pos x="74" y="174"/>
              </a:cxn>
              <a:cxn ang="0">
                <a:pos x="72" y="162"/>
              </a:cxn>
              <a:cxn ang="0">
                <a:pos x="67" y="147"/>
              </a:cxn>
              <a:cxn ang="0">
                <a:pos x="61" y="128"/>
              </a:cxn>
              <a:cxn ang="0">
                <a:pos x="53" y="105"/>
              </a:cxn>
              <a:cxn ang="0">
                <a:pos x="46" y="82"/>
              </a:cxn>
              <a:cxn ang="0">
                <a:pos x="38" y="58"/>
              </a:cxn>
              <a:cxn ang="0">
                <a:pos x="32" y="35"/>
              </a:cxn>
              <a:cxn ang="0">
                <a:pos x="28" y="12"/>
              </a:cxn>
            </a:cxnLst>
            <a:rect l="0" t="0" r="r" b="b"/>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w="9525">
            <a:noFill/>
            <a:round/>
            <a:headEnd/>
            <a:tailEnd/>
          </a:ln>
        </p:spPr>
        <p:txBody>
          <a:bodyPr/>
          <a:lstStyle/>
          <a:p>
            <a:endParaRPr lang="en-US"/>
          </a:p>
        </p:txBody>
      </p:sp>
      <p:sp>
        <p:nvSpPr>
          <p:cNvPr id="312909" name="Freeform 589"/>
          <p:cNvSpPr>
            <a:spLocks/>
          </p:cNvSpPr>
          <p:nvPr/>
        </p:nvSpPr>
        <p:spPr bwMode="auto">
          <a:xfrm>
            <a:off x="6269038" y="1797050"/>
            <a:ext cx="9525" cy="22225"/>
          </a:xfrm>
          <a:custGeom>
            <a:avLst/>
            <a:gdLst/>
            <a:ahLst/>
            <a:cxnLst>
              <a:cxn ang="0">
                <a:pos x="20" y="9"/>
              </a:cxn>
              <a:cxn ang="0">
                <a:pos x="19" y="5"/>
              </a:cxn>
              <a:cxn ang="0">
                <a:pos x="16" y="2"/>
              </a:cxn>
              <a:cxn ang="0">
                <a:pos x="13" y="0"/>
              </a:cxn>
              <a:cxn ang="0">
                <a:pos x="8" y="0"/>
              </a:cxn>
              <a:cxn ang="0">
                <a:pos x="5" y="1"/>
              </a:cxn>
              <a:cxn ang="0">
                <a:pos x="2" y="3"/>
              </a:cxn>
              <a:cxn ang="0">
                <a:pos x="0" y="6"/>
              </a:cxn>
              <a:cxn ang="0">
                <a:pos x="0" y="10"/>
              </a:cxn>
              <a:cxn ang="0">
                <a:pos x="0" y="22"/>
              </a:cxn>
              <a:cxn ang="0">
                <a:pos x="3" y="35"/>
              </a:cxn>
              <a:cxn ang="0">
                <a:pos x="7" y="48"/>
              </a:cxn>
              <a:cxn ang="0">
                <a:pos x="13" y="60"/>
              </a:cxn>
              <a:cxn ang="0">
                <a:pos x="19" y="72"/>
              </a:cxn>
              <a:cxn ang="0">
                <a:pos x="25" y="81"/>
              </a:cxn>
              <a:cxn ang="0">
                <a:pos x="33" y="86"/>
              </a:cxn>
              <a:cxn ang="0">
                <a:pos x="38" y="87"/>
              </a:cxn>
              <a:cxn ang="0">
                <a:pos x="39" y="70"/>
              </a:cxn>
              <a:cxn ang="0">
                <a:pos x="34" y="50"/>
              </a:cxn>
              <a:cxn ang="0">
                <a:pos x="27" y="29"/>
              </a:cxn>
              <a:cxn ang="0">
                <a:pos x="20" y="9"/>
              </a:cxn>
            </a:cxnLst>
            <a:rect l="0" t="0" r="r" b="b"/>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w="9525">
            <a:noFill/>
            <a:round/>
            <a:headEnd/>
            <a:tailEnd/>
          </a:ln>
        </p:spPr>
        <p:txBody>
          <a:bodyPr/>
          <a:lstStyle/>
          <a:p>
            <a:endParaRPr lang="en-US"/>
          </a:p>
        </p:txBody>
      </p:sp>
      <p:sp>
        <p:nvSpPr>
          <p:cNvPr id="312910" name="Freeform 590"/>
          <p:cNvSpPr>
            <a:spLocks/>
          </p:cNvSpPr>
          <p:nvPr/>
        </p:nvSpPr>
        <p:spPr bwMode="auto">
          <a:xfrm>
            <a:off x="6261100" y="1781175"/>
            <a:ext cx="7938" cy="12700"/>
          </a:xfrm>
          <a:custGeom>
            <a:avLst/>
            <a:gdLst/>
            <a:ahLst/>
            <a:cxnLst>
              <a:cxn ang="0">
                <a:pos x="18" y="7"/>
              </a:cxn>
              <a:cxn ang="0">
                <a:pos x="18" y="8"/>
              </a:cxn>
              <a:cxn ang="0">
                <a:pos x="18" y="8"/>
              </a:cxn>
              <a:cxn ang="0">
                <a:pos x="18" y="8"/>
              </a:cxn>
              <a:cxn ang="0">
                <a:pos x="18" y="8"/>
              </a:cxn>
              <a:cxn ang="0">
                <a:pos x="17" y="5"/>
              </a:cxn>
              <a:cxn ang="0">
                <a:pos x="14" y="1"/>
              </a:cxn>
              <a:cxn ang="0">
                <a:pos x="11" y="0"/>
              </a:cxn>
              <a:cxn ang="0">
                <a:pos x="7" y="0"/>
              </a:cxn>
              <a:cxn ang="0">
                <a:pos x="4" y="1"/>
              </a:cxn>
              <a:cxn ang="0">
                <a:pos x="1" y="5"/>
              </a:cxn>
              <a:cxn ang="0">
                <a:pos x="0" y="8"/>
              </a:cxn>
              <a:cxn ang="0">
                <a:pos x="0" y="11"/>
              </a:cxn>
              <a:cxn ang="0">
                <a:pos x="1" y="16"/>
              </a:cxn>
              <a:cxn ang="0">
                <a:pos x="4" y="23"/>
              </a:cxn>
              <a:cxn ang="0">
                <a:pos x="8" y="30"/>
              </a:cxn>
              <a:cxn ang="0">
                <a:pos x="13" y="37"/>
              </a:cxn>
              <a:cxn ang="0">
                <a:pos x="18" y="43"/>
              </a:cxn>
              <a:cxn ang="0">
                <a:pos x="25" y="47"/>
              </a:cxn>
              <a:cxn ang="0">
                <a:pos x="30" y="51"/>
              </a:cxn>
              <a:cxn ang="0">
                <a:pos x="34" y="51"/>
              </a:cxn>
              <a:cxn ang="0">
                <a:pos x="33" y="40"/>
              </a:cxn>
              <a:cxn ang="0">
                <a:pos x="29" y="27"/>
              </a:cxn>
              <a:cxn ang="0">
                <a:pos x="23" y="15"/>
              </a:cxn>
              <a:cxn ang="0">
                <a:pos x="18" y="7"/>
              </a:cxn>
            </a:cxnLst>
            <a:rect l="0" t="0" r="r" b="b"/>
            <a:pathLst>
              <a:path w="34" h="51">
                <a:moveTo>
                  <a:pt x="18" y="7"/>
                </a:moveTo>
                <a:lnTo>
                  <a:pt x="18" y="8"/>
                </a:lnTo>
                <a:lnTo>
                  <a:pt x="18" y="8"/>
                </a:lnTo>
                <a:lnTo>
                  <a:pt x="18" y="8"/>
                </a:ln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w="9525">
            <a:noFill/>
            <a:round/>
            <a:headEnd/>
            <a:tailEnd/>
          </a:ln>
        </p:spPr>
        <p:txBody>
          <a:bodyPr/>
          <a:lstStyle/>
          <a:p>
            <a:endParaRPr lang="en-US"/>
          </a:p>
        </p:txBody>
      </p:sp>
      <p:sp>
        <p:nvSpPr>
          <p:cNvPr id="312911" name="Freeform 591"/>
          <p:cNvSpPr>
            <a:spLocks/>
          </p:cNvSpPr>
          <p:nvPr/>
        </p:nvSpPr>
        <p:spPr bwMode="auto">
          <a:xfrm>
            <a:off x="6251575" y="1770063"/>
            <a:ext cx="12700" cy="6350"/>
          </a:xfrm>
          <a:custGeom>
            <a:avLst/>
            <a:gdLst/>
            <a:ahLst/>
            <a:cxnLst>
              <a:cxn ang="0">
                <a:pos x="37" y="24"/>
              </a:cxn>
              <a:cxn ang="0">
                <a:pos x="41" y="22"/>
              </a:cxn>
              <a:cxn ang="0">
                <a:pos x="45" y="19"/>
              </a:cxn>
              <a:cxn ang="0">
                <a:pos x="46" y="15"/>
              </a:cxn>
              <a:cxn ang="0">
                <a:pos x="46" y="10"/>
              </a:cxn>
              <a:cxn ang="0">
                <a:pos x="44" y="5"/>
              </a:cxn>
              <a:cxn ang="0">
                <a:pos x="41" y="2"/>
              </a:cxn>
              <a:cxn ang="0">
                <a:pos x="37" y="0"/>
              </a:cxn>
              <a:cxn ang="0">
                <a:pos x="32" y="0"/>
              </a:cxn>
              <a:cxn ang="0">
                <a:pos x="29" y="0"/>
              </a:cxn>
              <a:cxn ang="0">
                <a:pos x="25" y="1"/>
              </a:cxn>
              <a:cxn ang="0">
                <a:pos x="19" y="3"/>
              </a:cxn>
              <a:cxn ang="0">
                <a:pos x="12" y="7"/>
              </a:cxn>
              <a:cxn ang="0">
                <a:pos x="5" y="14"/>
              </a:cxn>
              <a:cxn ang="0">
                <a:pos x="2" y="20"/>
              </a:cxn>
              <a:cxn ang="0">
                <a:pos x="0" y="26"/>
              </a:cxn>
              <a:cxn ang="0">
                <a:pos x="0" y="29"/>
              </a:cxn>
              <a:cxn ang="0">
                <a:pos x="3" y="31"/>
              </a:cxn>
              <a:cxn ang="0">
                <a:pos x="7" y="33"/>
              </a:cxn>
              <a:cxn ang="0">
                <a:pos x="12" y="33"/>
              </a:cxn>
              <a:cxn ang="0">
                <a:pos x="16" y="33"/>
              </a:cxn>
              <a:cxn ang="0">
                <a:pos x="21" y="31"/>
              </a:cxn>
              <a:cxn ang="0">
                <a:pos x="26" y="30"/>
              </a:cxn>
              <a:cxn ang="0">
                <a:pos x="32" y="28"/>
              </a:cxn>
              <a:cxn ang="0">
                <a:pos x="37" y="24"/>
              </a:cxn>
            </a:cxnLst>
            <a:rect l="0" t="0" r="r" b="b"/>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w="9525">
            <a:noFill/>
            <a:round/>
            <a:headEnd/>
            <a:tailEnd/>
          </a:ln>
        </p:spPr>
        <p:txBody>
          <a:bodyPr/>
          <a:lstStyle/>
          <a:p>
            <a:endParaRPr lang="en-US"/>
          </a:p>
        </p:txBody>
      </p:sp>
      <p:sp>
        <p:nvSpPr>
          <p:cNvPr id="312912" name="Freeform 592"/>
          <p:cNvSpPr>
            <a:spLocks/>
          </p:cNvSpPr>
          <p:nvPr/>
        </p:nvSpPr>
        <p:spPr bwMode="auto">
          <a:xfrm>
            <a:off x="6197600" y="1754188"/>
            <a:ext cx="46038" cy="57150"/>
          </a:xfrm>
          <a:custGeom>
            <a:avLst/>
            <a:gdLst/>
            <a:ahLst/>
            <a:cxnLst>
              <a:cxn ang="0">
                <a:pos x="65" y="33"/>
              </a:cxn>
              <a:cxn ang="0">
                <a:pos x="52" y="43"/>
              </a:cxn>
              <a:cxn ang="0">
                <a:pos x="41" y="54"/>
              </a:cxn>
              <a:cxn ang="0">
                <a:pos x="29" y="66"/>
              </a:cxn>
              <a:cxn ang="0">
                <a:pos x="20" y="79"/>
              </a:cxn>
              <a:cxn ang="0">
                <a:pos x="12" y="93"/>
              </a:cxn>
              <a:cxn ang="0">
                <a:pos x="6" y="107"/>
              </a:cxn>
              <a:cxn ang="0">
                <a:pos x="2" y="121"/>
              </a:cxn>
              <a:cxn ang="0">
                <a:pos x="0" y="136"/>
              </a:cxn>
              <a:cxn ang="0">
                <a:pos x="2" y="158"/>
              </a:cxn>
              <a:cxn ang="0">
                <a:pos x="10" y="177"/>
              </a:cxn>
              <a:cxn ang="0">
                <a:pos x="23" y="193"/>
              </a:cxn>
              <a:cxn ang="0">
                <a:pos x="38" y="204"/>
              </a:cxn>
              <a:cxn ang="0">
                <a:pos x="57" y="213"/>
              </a:cxn>
              <a:cxn ang="0">
                <a:pos x="78" y="218"/>
              </a:cxn>
              <a:cxn ang="0">
                <a:pos x="98" y="219"/>
              </a:cxn>
              <a:cxn ang="0">
                <a:pos x="118" y="216"/>
              </a:cxn>
              <a:cxn ang="0">
                <a:pos x="123" y="216"/>
              </a:cxn>
              <a:cxn ang="0">
                <a:pos x="127" y="214"/>
              </a:cxn>
              <a:cxn ang="0">
                <a:pos x="130" y="210"/>
              </a:cxn>
              <a:cxn ang="0">
                <a:pos x="131" y="205"/>
              </a:cxn>
              <a:cxn ang="0">
                <a:pos x="130" y="203"/>
              </a:cxn>
              <a:cxn ang="0">
                <a:pos x="127" y="203"/>
              </a:cxn>
              <a:cxn ang="0">
                <a:pos x="123" y="202"/>
              </a:cxn>
              <a:cxn ang="0">
                <a:pos x="117" y="202"/>
              </a:cxn>
              <a:cxn ang="0">
                <a:pos x="111" y="202"/>
              </a:cxn>
              <a:cxn ang="0">
                <a:pos x="106" y="202"/>
              </a:cxn>
              <a:cxn ang="0">
                <a:pos x="100" y="202"/>
              </a:cxn>
              <a:cxn ang="0">
                <a:pos x="97" y="202"/>
              </a:cxn>
              <a:cxn ang="0">
                <a:pos x="87" y="201"/>
              </a:cxn>
              <a:cxn ang="0">
                <a:pos x="77" y="200"/>
              </a:cxn>
              <a:cxn ang="0">
                <a:pos x="67" y="199"/>
              </a:cxn>
              <a:cxn ang="0">
                <a:pos x="56" y="196"/>
              </a:cxn>
              <a:cxn ang="0">
                <a:pos x="46" y="193"/>
              </a:cxn>
              <a:cxn ang="0">
                <a:pos x="35" y="185"/>
              </a:cxn>
              <a:cxn ang="0">
                <a:pos x="26" y="175"/>
              </a:cxn>
              <a:cxn ang="0">
                <a:pos x="15" y="162"/>
              </a:cxn>
              <a:cxn ang="0">
                <a:pos x="13" y="146"/>
              </a:cxn>
              <a:cxn ang="0">
                <a:pos x="14" y="131"/>
              </a:cxn>
              <a:cxn ang="0">
                <a:pos x="19" y="116"/>
              </a:cxn>
              <a:cxn ang="0">
                <a:pos x="25" y="102"/>
              </a:cxn>
              <a:cxn ang="0">
                <a:pos x="34" y="89"/>
              </a:cxn>
              <a:cxn ang="0">
                <a:pos x="45" y="76"/>
              </a:cxn>
              <a:cxn ang="0">
                <a:pos x="56" y="65"/>
              </a:cxn>
              <a:cxn ang="0">
                <a:pos x="70" y="55"/>
              </a:cxn>
              <a:cxn ang="0">
                <a:pos x="84" y="45"/>
              </a:cxn>
              <a:cxn ang="0">
                <a:pos x="98" y="37"/>
              </a:cxn>
              <a:cxn ang="0">
                <a:pos x="113" y="29"/>
              </a:cxn>
              <a:cxn ang="0">
                <a:pos x="127" y="23"/>
              </a:cxn>
              <a:cxn ang="0">
                <a:pos x="141" y="17"/>
              </a:cxn>
              <a:cxn ang="0">
                <a:pos x="154" y="12"/>
              </a:cxn>
              <a:cxn ang="0">
                <a:pos x="167" y="9"/>
              </a:cxn>
              <a:cxn ang="0">
                <a:pos x="177" y="7"/>
              </a:cxn>
              <a:cxn ang="0">
                <a:pos x="170" y="2"/>
              </a:cxn>
              <a:cxn ang="0">
                <a:pos x="158" y="0"/>
              </a:cxn>
              <a:cxn ang="0">
                <a:pos x="145" y="2"/>
              </a:cxn>
              <a:cxn ang="0">
                <a:pos x="129" y="6"/>
              </a:cxn>
              <a:cxn ang="0">
                <a:pos x="111" y="11"/>
              </a:cxn>
              <a:cxn ang="0">
                <a:pos x="94" y="17"/>
              </a:cxn>
              <a:cxn ang="0">
                <a:pos x="78" y="26"/>
              </a:cxn>
              <a:cxn ang="0">
                <a:pos x="65" y="33"/>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w="9525">
            <a:noFill/>
            <a:round/>
            <a:headEnd/>
            <a:tailEnd/>
          </a:ln>
        </p:spPr>
        <p:txBody>
          <a:bodyPr/>
          <a:lstStyle/>
          <a:p>
            <a:endParaRPr lang="en-US"/>
          </a:p>
        </p:txBody>
      </p:sp>
      <p:sp>
        <p:nvSpPr>
          <p:cNvPr id="312913" name="Freeform 593"/>
          <p:cNvSpPr>
            <a:spLocks/>
          </p:cNvSpPr>
          <p:nvPr/>
        </p:nvSpPr>
        <p:spPr bwMode="auto">
          <a:xfrm>
            <a:off x="6273800" y="1752600"/>
            <a:ext cx="30163" cy="46038"/>
          </a:xfrm>
          <a:custGeom>
            <a:avLst/>
            <a:gdLst/>
            <a:ahLst/>
            <a:cxnLst>
              <a:cxn ang="0">
                <a:pos x="97" y="57"/>
              </a:cxn>
              <a:cxn ang="0">
                <a:pos x="100" y="75"/>
              </a:cxn>
              <a:cxn ang="0">
                <a:pos x="98" y="90"/>
              </a:cxn>
              <a:cxn ang="0">
                <a:pos x="91" y="103"/>
              </a:cxn>
              <a:cxn ang="0">
                <a:pos x="80" y="114"/>
              </a:cxn>
              <a:cxn ang="0">
                <a:pos x="68" y="125"/>
              </a:cxn>
              <a:cxn ang="0">
                <a:pos x="54" y="135"/>
              </a:cxn>
              <a:cxn ang="0">
                <a:pos x="39" y="145"/>
              </a:cxn>
              <a:cxn ang="0">
                <a:pos x="27" y="155"/>
              </a:cxn>
              <a:cxn ang="0">
                <a:pos x="25" y="158"/>
              </a:cxn>
              <a:cxn ang="0">
                <a:pos x="23" y="160"/>
              </a:cxn>
              <a:cxn ang="0">
                <a:pos x="23" y="164"/>
              </a:cxn>
              <a:cxn ang="0">
                <a:pos x="26" y="167"/>
              </a:cxn>
              <a:cxn ang="0">
                <a:pos x="28" y="169"/>
              </a:cxn>
              <a:cxn ang="0">
                <a:pos x="31" y="170"/>
              </a:cxn>
              <a:cxn ang="0">
                <a:pos x="34" y="170"/>
              </a:cxn>
              <a:cxn ang="0">
                <a:pos x="37" y="169"/>
              </a:cxn>
              <a:cxn ang="0">
                <a:pos x="53" y="159"/>
              </a:cxn>
              <a:cxn ang="0">
                <a:pos x="69" y="149"/>
              </a:cxn>
              <a:cxn ang="0">
                <a:pos x="83" y="137"/>
              </a:cxn>
              <a:cxn ang="0">
                <a:pos x="97" y="123"/>
              </a:cxn>
              <a:cxn ang="0">
                <a:pos x="106" y="108"/>
              </a:cxn>
              <a:cxn ang="0">
                <a:pos x="113" y="91"/>
              </a:cxn>
              <a:cxn ang="0">
                <a:pos x="115" y="73"/>
              </a:cxn>
              <a:cxn ang="0">
                <a:pos x="111" y="53"/>
              </a:cxn>
              <a:cxn ang="0">
                <a:pos x="101" y="39"/>
              </a:cxn>
              <a:cxn ang="0">
                <a:pos x="89" y="26"/>
              </a:cxn>
              <a:cxn ang="0">
                <a:pos x="72" y="15"/>
              </a:cxn>
              <a:cxn ang="0">
                <a:pos x="55" y="8"/>
              </a:cxn>
              <a:cxn ang="0">
                <a:pos x="37" y="2"/>
              </a:cxn>
              <a:cxn ang="0">
                <a:pos x="21" y="0"/>
              </a:cxn>
              <a:cxn ang="0">
                <a:pos x="9" y="1"/>
              </a:cxn>
              <a:cxn ang="0">
                <a:pos x="0" y="5"/>
              </a:cxn>
              <a:cxn ang="0">
                <a:pos x="15" y="10"/>
              </a:cxn>
              <a:cxn ang="0">
                <a:pos x="30" y="13"/>
              </a:cxn>
              <a:cxn ang="0">
                <a:pos x="43" y="16"/>
              </a:cxn>
              <a:cxn ang="0">
                <a:pos x="57" y="20"/>
              </a:cxn>
              <a:cxn ang="0">
                <a:pos x="70" y="26"/>
              </a:cxn>
              <a:cxn ang="0">
                <a:pos x="81" y="33"/>
              </a:cxn>
              <a:cxn ang="0">
                <a:pos x="91" y="43"/>
              </a:cxn>
              <a:cxn ang="0">
                <a:pos x="97" y="57"/>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914" name="Freeform 594"/>
          <p:cNvSpPr>
            <a:spLocks/>
          </p:cNvSpPr>
          <p:nvPr/>
        </p:nvSpPr>
        <p:spPr bwMode="auto">
          <a:xfrm>
            <a:off x="6169025" y="1743075"/>
            <a:ext cx="73025" cy="92075"/>
          </a:xfrm>
          <a:custGeom>
            <a:avLst/>
            <a:gdLst/>
            <a:ahLst/>
            <a:cxnLst>
              <a:cxn ang="0">
                <a:pos x="90" y="65"/>
              </a:cxn>
              <a:cxn ang="0">
                <a:pos x="48" y="106"/>
              </a:cxn>
              <a:cxn ang="0">
                <a:pos x="16" y="156"/>
              </a:cxn>
              <a:cxn ang="0">
                <a:pos x="0" y="211"/>
              </a:cxn>
              <a:cxn ang="0">
                <a:pos x="3" y="249"/>
              </a:cxn>
              <a:cxn ang="0">
                <a:pos x="10" y="264"/>
              </a:cxn>
              <a:cxn ang="0">
                <a:pos x="19" y="277"/>
              </a:cxn>
              <a:cxn ang="0">
                <a:pos x="31" y="289"/>
              </a:cxn>
              <a:cxn ang="0">
                <a:pos x="51" y="302"/>
              </a:cxn>
              <a:cxn ang="0">
                <a:pos x="78" y="316"/>
              </a:cxn>
              <a:cxn ang="0">
                <a:pos x="107" y="327"/>
              </a:cxn>
              <a:cxn ang="0">
                <a:pos x="137" y="335"/>
              </a:cxn>
              <a:cxn ang="0">
                <a:pos x="167" y="342"/>
              </a:cxn>
              <a:cxn ang="0">
                <a:pos x="198" y="346"/>
              </a:cxn>
              <a:cxn ang="0">
                <a:pos x="229" y="349"/>
              </a:cxn>
              <a:cxn ang="0">
                <a:pos x="260" y="351"/>
              </a:cxn>
              <a:cxn ang="0">
                <a:pos x="280" y="352"/>
              </a:cxn>
              <a:cxn ang="0">
                <a:pos x="287" y="346"/>
              </a:cxn>
              <a:cxn ang="0">
                <a:pos x="289" y="335"/>
              </a:cxn>
              <a:cxn ang="0">
                <a:pos x="283" y="328"/>
              </a:cxn>
              <a:cxn ang="0">
                <a:pos x="264" y="327"/>
              </a:cxn>
              <a:cxn ang="0">
                <a:pos x="235" y="326"/>
              </a:cxn>
              <a:cxn ang="0">
                <a:pos x="207" y="323"/>
              </a:cxn>
              <a:cxn ang="0">
                <a:pos x="179" y="319"/>
              </a:cxn>
              <a:cxn ang="0">
                <a:pos x="150" y="314"/>
              </a:cxn>
              <a:cxn ang="0">
                <a:pos x="122" y="306"/>
              </a:cxn>
              <a:cxn ang="0">
                <a:pos x="95" y="298"/>
              </a:cxn>
              <a:cxn ang="0">
                <a:pos x="68" y="285"/>
              </a:cxn>
              <a:cxn ang="0">
                <a:pos x="45" y="271"/>
              </a:cxn>
              <a:cxn ang="0">
                <a:pos x="32" y="250"/>
              </a:cxn>
              <a:cxn ang="0">
                <a:pos x="27" y="222"/>
              </a:cxn>
              <a:cxn ang="0">
                <a:pos x="34" y="183"/>
              </a:cxn>
              <a:cxn ang="0">
                <a:pos x="45" y="153"/>
              </a:cxn>
              <a:cxn ang="0">
                <a:pos x="61" y="127"/>
              </a:cxn>
              <a:cxn ang="0">
                <a:pos x="80" y="103"/>
              </a:cxn>
              <a:cxn ang="0">
                <a:pos x="102" y="82"/>
              </a:cxn>
              <a:cxn ang="0">
                <a:pos x="129" y="59"/>
              </a:cxn>
              <a:cxn ang="0">
                <a:pos x="162" y="38"/>
              </a:cxn>
              <a:cxn ang="0">
                <a:pos x="197" y="20"/>
              </a:cxn>
              <a:cxn ang="0">
                <a:pos x="227" y="6"/>
              </a:cxn>
              <a:cxn ang="0">
                <a:pos x="228" y="0"/>
              </a:cxn>
              <a:cxn ang="0">
                <a:pos x="198" y="5"/>
              </a:cxn>
              <a:cxn ang="0">
                <a:pos x="162" y="18"/>
              </a:cxn>
              <a:cxn ang="0">
                <a:pos x="127" y="36"/>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915" name="Freeform 595"/>
          <p:cNvSpPr>
            <a:spLocks/>
          </p:cNvSpPr>
          <p:nvPr/>
        </p:nvSpPr>
        <p:spPr bwMode="auto">
          <a:xfrm>
            <a:off x="6272213" y="1739900"/>
            <a:ext cx="65087" cy="63500"/>
          </a:xfrm>
          <a:custGeom>
            <a:avLst/>
            <a:gdLst/>
            <a:ahLst/>
            <a:cxnLst>
              <a:cxn ang="0">
                <a:pos x="210" y="72"/>
              </a:cxn>
              <a:cxn ang="0">
                <a:pos x="222" y="85"/>
              </a:cxn>
              <a:cxn ang="0">
                <a:pos x="228" y="100"/>
              </a:cxn>
              <a:cxn ang="0">
                <a:pos x="232" y="116"/>
              </a:cxn>
              <a:cxn ang="0">
                <a:pos x="232" y="133"/>
              </a:cxn>
              <a:cxn ang="0">
                <a:pos x="230" y="147"/>
              </a:cxn>
              <a:cxn ang="0">
                <a:pos x="226" y="159"/>
              </a:cxn>
              <a:cxn ang="0">
                <a:pos x="218" y="171"/>
              </a:cxn>
              <a:cxn ang="0">
                <a:pos x="211" y="180"/>
              </a:cxn>
              <a:cxn ang="0">
                <a:pos x="202" y="191"/>
              </a:cxn>
              <a:cxn ang="0">
                <a:pos x="192" y="200"/>
              </a:cxn>
              <a:cxn ang="0">
                <a:pos x="183" y="209"/>
              </a:cxn>
              <a:cxn ang="0">
                <a:pos x="173" y="219"/>
              </a:cxn>
              <a:cxn ang="0">
                <a:pos x="171" y="222"/>
              </a:cxn>
              <a:cxn ang="0">
                <a:pos x="170" y="225"/>
              </a:cxn>
              <a:cxn ang="0">
                <a:pos x="171" y="229"/>
              </a:cxn>
              <a:cxn ang="0">
                <a:pos x="173" y="232"/>
              </a:cxn>
              <a:cxn ang="0">
                <a:pos x="176" y="234"/>
              </a:cxn>
              <a:cxn ang="0">
                <a:pos x="180" y="235"/>
              </a:cxn>
              <a:cxn ang="0">
                <a:pos x="184" y="234"/>
              </a:cxn>
              <a:cxn ang="0">
                <a:pos x="187" y="232"/>
              </a:cxn>
              <a:cxn ang="0">
                <a:pos x="208" y="218"/>
              </a:cxn>
              <a:cxn ang="0">
                <a:pos x="225" y="200"/>
              </a:cxn>
              <a:cxn ang="0">
                <a:pos x="239" y="178"/>
              </a:cxn>
              <a:cxn ang="0">
                <a:pos x="249" y="156"/>
              </a:cxn>
              <a:cxn ang="0">
                <a:pos x="252" y="131"/>
              </a:cxn>
              <a:cxn ang="0">
                <a:pos x="250" y="108"/>
              </a:cxn>
              <a:cxn ang="0">
                <a:pos x="242" y="85"/>
              </a:cxn>
              <a:cxn ang="0">
                <a:pos x="225" y="65"/>
              </a:cxn>
              <a:cxn ang="0">
                <a:pos x="212" y="54"/>
              </a:cxn>
              <a:cxn ang="0">
                <a:pos x="197" y="45"/>
              </a:cxn>
              <a:cxn ang="0">
                <a:pos x="181" y="36"/>
              </a:cxn>
              <a:cxn ang="0">
                <a:pos x="164" y="29"/>
              </a:cxn>
              <a:cxn ang="0">
                <a:pos x="146" y="22"/>
              </a:cxn>
              <a:cxn ang="0">
                <a:pos x="127" y="17"/>
              </a:cxn>
              <a:cxn ang="0">
                <a:pos x="109" y="12"/>
              </a:cxn>
              <a:cxn ang="0">
                <a:pos x="90" y="7"/>
              </a:cxn>
              <a:cxn ang="0">
                <a:pos x="73" y="4"/>
              </a:cxn>
              <a:cxn ang="0">
                <a:pos x="57" y="2"/>
              </a:cxn>
              <a:cxn ang="0">
                <a:pos x="42" y="0"/>
              </a:cxn>
              <a:cxn ang="0">
                <a:pos x="28" y="0"/>
              </a:cxn>
              <a:cxn ang="0">
                <a:pos x="17" y="0"/>
              </a:cxn>
              <a:cxn ang="0">
                <a:pos x="8" y="1"/>
              </a:cxn>
              <a:cxn ang="0">
                <a:pos x="3" y="3"/>
              </a:cxn>
              <a:cxn ang="0">
                <a:pos x="0" y="5"/>
              </a:cxn>
              <a:cxn ang="0">
                <a:pos x="10" y="7"/>
              </a:cxn>
              <a:cxn ang="0">
                <a:pos x="22" y="8"/>
              </a:cxn>
              <a:cxn ang="0">
                <a:pos x="33" y="11"/>
              </a:cxn>
              <a:cxn ang="0">
                <a:pos x="46" y="13"/>
              </a:cxn>
              <a:cxn ang="0">
                <a:pos x="60" y="15"/>
              </a:cxn>
              <a:cxn ang="0">
                <a:pos x="73" y="17"/>
              </a:cxn>
              <a:cxn ang="0">
                <a:pos x="87" y="20"/>
              </a:cxn>
              <a:cxn ang="0">
                <a:pos x="102" y="23"/>
              </a:cxn>
              <a:cxn ang="0">
                <a:pos x="115" y="28"/>
              </a:cxn>
              <a:cxn ang="0">
                <a:pos x="130" y="32"/>
              </a:cxn>
              <a:cxn ang="0">
                <a:pos x="145" y="37"/>
              </a:cxn>
              <a:cxn ang="0">
                <a:pos x="159" y="43"/>
              </a:cxn>
              <a:cxn ang="0">
                <a:pos x="172" y="49"/>
              </a:cxn>
              <a:cxn ang="0">
                <a:pos x="186" y="55"/>
              </a:cxn>
              <a:cxn ang="0">
                <a:pos x="198" y="64"/>
              </a:cxn>
              <a:cxn ang="0">
                <a:pos x="210" y="72"/>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916" name="Freeform 596"/>
          <p:cNvSpPr>
            <a:spLocks/>
          </p:cNvSpPr>
          <p:nvPr/>
        </p:nvSpPr>
        <p:spPr bwMode="auto">
          <a:xfrm>
            <a:off x="6145213" y="1773238"/>
            <a:ext cx="26987" cy="58737"/>
          </a:xfrm>
          <a:custGeom>
            <a:avLst/>
            <a:gdLst/>
            <a:ahLst/>
            <a:cxnLst>
              <a:cxn ang="0">
                <a:pos x="0" y="120"/>
              </a:cxn>
              <a:cxn ang="0">
                <a:pos x="0" y="138"/>
              </a:cxn>
              <a:cxn ang="0">
                <a:pos x="4" y="155"/>
              </a:cxn>
              <a:cxn ang="0">
                <a:pos x="12" y="171"/>
              </a:cxn>
              <a:cxn ang="0">
                <a:pos x="22" y="185"/>
              </a:cxn>
              <a:cxn ang="0">
                <a:pos x="35" y="197"/>
              </a:cxn>
              <a:cxn ang="0">
                <a:pos x="50" y="207"/>
              </a:cxn>
              <a:cxn ang="0">
                <a:pos x="66" y="215"/>
              </a:cxn>
              <a:cxn ang="0">
                <a:pos x="83" y="219"/>
              </a:cxn>
              <a:cxn ang="0">
                <a:pos x="89" y="220"/>
              </a:cxn>
              <a:cxn ang="0">
                <a:pos x="94" y="218"/>
              </a:cxn>
              <a:cxn ang="0">
                <a:pos x="98" y="215"/>
              </a:cxn>
              <a:cxn ang="0">
                <a:pos x="100" y="211"/>
              </a:cxn>
              <a:cxn ang="0">
                <a:pos x="100" y="205"/>
              </a:cxn>
              <a:cxn ang="0">
                <a:pos x="99" y="200"/>
              </a:cxn>
              <a:cxn ang="0">
                <a:pos x="96" y="196"/>
              </a:cxn>
              <a:cxn ang="0">
                <a:pos x="91" y="193"/>
              </a:cxn>
              <a:cxn ang="0">
                <a:pos x="74" y="187"/>
              </a:cxn>
              <a:cxn ang="0">
                <a:pos x="58" y="178"/>
              </a:cxn>
              <a:cxn ang="0">
                <a:pos x="45" y="167"/>
              </a:cxn>
              <a:cxn ang="0">
                <a:pos x="36" y="154"/>
              </a:cxn>
              <a:cxn ang="0">
                <a:pos x="30" y="138"/>
              </a:cxn>
              <a:cxn ang="0">
                <a:pos x="27" y="121"/>
              </a:cxn>
              <a:cxn ang="0">
                <a:pos x="27" y="103"/>
              </a:cxn>
              <a:cxn ang="0">
                <a:pos x="32" y="83"/>
              </a:cxn>
              <a:cxn ang="0">
                <a:pos x="39" y="69"/>
              </a:cxn>
              <a:cxn ang="0">
                <a:pos x="51" y="56"/>
              </a:cxn>
              <a:cxn ang="0">
                <a:pos x="63" y="43"/>
              </a:cxn>
              <a:cxn ang="0">
                <a:pos x="77" y="31"/>
              </a:cxn>
              <a:cxn ang="0">
                <a:pos x="89" y="21"/>
              </a:cxn>
              <a:cxn ang="0">
                <a:pos x="98" y="12"/>
              </a:cxn>
              <a:cxn ang="0">
                <a:pos x="103" y="5"/>
              </a:cxn>
              <a:cxn ang="0">
                <a:pos x="103" y="0"/>
              </a:cxn>
              <a:cxn ang="0">
                <a:pos x="92" y="4"/>
              </a:cxn>
              <a:cxn ang="0">
                <a:pos x="77" y="12"/>
              </a:cxn>
              <a:cxn ang="0">
                <a:pos x="61" y="25"/>
              </a:cxn>
              <a:cxn ang="0">
                <a:pos x="44" y="40"/>
              </a:cxn>
              <a:cxn ang="0">
                <a:pos x="29" y="57"/>
              </a:cxn>
              <a:cxn ang="0">
                <a:pos x="16" y="77"/>
              </a:cxn>
              <a:cxn ang="0">
                <a:pos x="6" y="98"/>
              </a:cxn>
              <a:cxn ang="0">
                <a:pos x="0" y="120"/>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917" name="Freeform 597"/>
          <p:cNvSpPr>
            <a:spLocks/>
          </p:cNvSpPr>
          <p:nvPr/>
        </p:nvSpPr>
        <p:spPr bwMode="auto">
          <a:xfrm>
            <a:off x="6324600" y="1736725"/>
            <a:ext cx="57150" cy="74613"/>
          </a:xfrm>
          <a:custGeom>
            <a:avLst/>
            <a:gdLst/>
            <a:ahLst/>
            <a:cxnLst>
              <a:cxn ang="0">
                <a:pos x="186" y="115"/>
              </a:cxn>
              <a:cxn ang="0">
                <a:pos x="196" y="133"/>
              </a:cxn>
              <a:cxn ang="0">
                <a:pos x="202" y="153"/>
              </a:cxn>
              <a:cxn ang="0">
                <a:pos x="199" y="174"/>
              </a:cxn>
              <a:cxn ang="0">
                <a:pos x="186" y="194"/>
              </a:cxn>
              <a:cxn ang="0">
                <a:pos x="168" y="213"/>
              </a:cxn>
              <a:cxn ang="0">
                <a:pos x="148" y="229"/>
              </a:cxn>
              <a:cxn ang="0">
                <a:pos x="127" y="246"/>
              </a:cxn>
              <a:cxn ang="0">
                <a:pos x="115" y="258"/>
              </a:cxn>
              <a:cxn ang="0">
                <a:pos x="110" y="267"/>
              </a:cxn>
              <a:cxn ang="0">
                <a:pos x="107" y="276"/>
              </a:cxn>
              <a:cxn ang="0">
                <a:pos x="109" y="284"/>
              </a:cxn>
              <a:cxn ang="0">
                <a:pos x="117" y="288"/>
              </a:cxn>
              <a:cxn ang="0">
                <a:pos x="124" y="287"/>
              </a:cxn>
              <a:cxn ang="0">
                <a:pos x="138" y="271"/>
              </a:cxn>
              <a:cxn ang="0">
                <a:pos x="161" y="250"/>
              </a:cxn>
              <a:cxn ang="0">
                <a:pos x="185" y="229"/>
              </a:cxn>
              <a:cxn ang="0">
                <a:pos x="206" y="204"/>
              </a:cxn>
              <a:cxn ang="0">
                <a:pos x="219" y="173"/>
              </a:cxn>
              <a:cxn ang="0">
                <a:pos x="218" y="141"/>
              </a:cxn>
              <a:cxn ang="0">
                <a:pos x="204" y="111"/>
              </a:cxn>
              <a:cxn ang="0">
                <a:pos x="182" y="86"/>
              </a:cxn>
              <a:cxn ang="0">
                <a:pos x="158" y="70"/>
              </a:cxn>
              <a:cxn ang="0">
                <a:pos x="134" y="56"/>
              </a:cxn>
              <a:cxn ang="0">
                <a:pos x="109" y="43"/>
              </a:cxn>
              <a:cxn ang="0">
                <a:pos x="83" y="29"/>
              </a:cxn>
              <a:cxn ang="0">
                <a:pos x="59" y="17"/>
              </a:cxn>
              <a:cxn ang="0">
                <a:pos x="36" y="7"/>
              </a:cxn>
              <a:cxn ang="0">
                <a:pos x="18" y="1"/>
              </a:cxn>
              <a:cxn ang="0">
                <a:pos x="4" y="0"/>
              </a:cxn>
              <a:cxn ang="0">
                <a:pos x="9" y="7"/>
              </a:cxn>
              <a:cxn ang="0">
                <a:pos x="31" y="18"/>
              </a:cxn>
              <a:cxn ang="0">
                <a:pos x="54" y="29"/>
              </a:cxn>
              <a:cxn ang="0">
                <a:pos x="77" y="40"/>
              </a:cxn>
              <a:cxn ang="0">
                <a:pos x="101" y="53"/>
              </a:cxn>
              <a:cxn ang="0">
                <a:pos x="124" y="66"/>
              </a:cxn>
              <a:cxn ang="0">
                <a:pos x="147" y="82"/>
              </a:cxn>
              <a:cxn ang="0">
                <a:pos x="168" y="98"/>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sp>
        <p:nvSpPr>
          <p:cNvPr id="312918" name="Freeform 598"/>
          <p:cNvSpPr>
            <a:spLocks/>
          </p:cNvSpPr>
          <p:nvPr/>
        </p:nvSpPr>
        <p:spPr bwMode="auto">
          <a:xfrm>
            <a:off x="6270625" y="1852613"/>
            <a:ext cx="214313" cy="130175"/>
          </a:xfrm>
          <a:custGeom>
            <a:avLst/>
            <a:gdLst/>
            <a:ahLst/>
            <a:cxnLst>
              <a:cxn ang="0">
                <a:pos x="141" y="0"/>
              </a:cxn>
              <a:cxn ang="0">
                <a:pos x="1070" y="194"/>
              </a:cxn>
              <a:cxn ang="0">
                <a:pos x="919" y="844"/>
              </a:cxn>
              <a:cxn ang="0">
                <a:pos x="0" y="624"/>
              </a:cxn>
              <a:cxn ang="0">
                <a:pos x="141" y="0"/>
              </a:cxn>
            </a:cxnLst>
            <a:rect l="0" t="0" r="r" b="b"/>
            <a:pathLst>
              <a:path w="1070" h="844">
                <a:moveTo>
                  <a:pt x="141" y="0"/>
                </a:moveTo>
                <a:lnTo>
                  <a:pt x="1070" y="194"/>
                </a:lnTo>
                <a:lnTo>
                  <a:pt x="919" y="844"/>
                </a:lnTo>
                <a:lnTo>
                  <a:pt x="0" y="624"/>
                </a:lnTo>
                <a:lnTo>
                  <a:pt x="141" y="0"/>
                </a:lnTo>
                <a:close/>
              </a:path>
            </a:pathLst>
          </a:custGeom>
          <a:solidFill>
            <a:schemeClr val="folHlink"/>
          </a:solidFill>
          <a:ln w="9525">
            <a:noFill/>
            <a:round/>
            <a:headEnd/>
            <a:tailEnd/>
          </a:ln>
        </p:spPr>
        <p:txBody>
          <a:bodyPr/>
          <a:lstStyle/>
          <a:p>
            <a:endParaRPr lang="en-US"/>
          </a:p>
        </p:txBody>
      </p:sp>
      <p:sp>
        <p:nvSpPr>
          <p:cNvPr id="312919" name="Freeform 599"/>
          <p:cNvSpPr>
            <a:spLocks/>
          </p:cNvSpPr>
          <p:nvPr/>
        </p:nvSpPr>
        <p:spPr bwMode="auto">
          <a:xfrm>
            <a:off x="6288088" y="1855788"/>
            <a:ext cx="165100" cy="52387"/>
          </a:xfrm>
          <a:custGeom>
            <a:avLst/>
            <a:gdLst/>
            <a:ahLst/>
            <a:cxnLst>
              <a:cxn ang="0">
                <a:pos x="97" y="0"/>
              </a:cxn>
              <a:cxn ang="0">
                <a:pos x="819" y="139"/>
              </a:cxn>
              <a:cxn ang="0">
                <a:pos x="172" y="98"/>
              </a:cxn>
              <a:cxn ang="0">
                <a:pos x="0" y="333"/>
              </a:cxn>
              <a:cxn ang="0">
                <a:pos x="97" y="0"/>
              </a:cxn>
            </a:cxnLst>
            <a:rect l="0" t="0" r="r" b="b"/>
            <a:pathLst>
              <a:path w="819" h="333">
                <a:moveTo>
                  <a:pt x="97" y="0"/>
                </a:moveTo>
                <a:lnTo>
                  <a:pt x="819" y="139"/>
                </a:lnTo>
                <a:lnTo>
                  <a:pt x="172" y="98"/>
                </a:lnTo>
                <a:lnTo>
                  <a:pt x="0" y="333"/>
                </a:lnTo>
                <a:lnTo>
                  <a:pt x="97" y="0"/>
                </a:lnTo>
                <a:close/>
              </a:path>
            </a:pathLst>
          </a:custGeom>
          <a:solidFill>
            <a:srgbClr val="FFFFFF"/>
          </a:solidFill>
          <a:ln w="9525">
            <a:noFill/>
            <a:round/>
            <a:headEnd/>
            <a:tailEnd/>
          </a:ln>
        </p:spPr>
        <p:txBody>
          <a:bodyPr/>
          <a:lstStyle/>
          <a:p>
            <a:endParaRPr lang="en-US"/>
          </a:p>
        </p:txBody>
      </p:sp>
      <p:sp>
        <p:nvSpPr>
          <p:cNvPr id="312920" name="Freeform 600"/>
          <p:cNvSpPr>
            <a:spLocks/>
          </p:cNvSpPr>
          <p:nvPr/>
        </p:nvSpPr>
        <p:spPr bwMode="auto">
          <a:xfrm>
            <a:off x="6248400" y="2009775"/>
            <a:ext cx="217488" cy="47625"/>
          </a:xfrm>
          <a:custGeom>
            <a:avLst/>
            <a:gdLst/>
            <a:ahLst/>
            <a:cxnLst>
              <a:cxn ang="0">
                <a:pos x="34" y="0"/>
              </a:cxn>
              <a:cxn ang="0">
                <a:pos x="1083" y="261"/>
              </a:cxn>
              <a:cxn ang="0">
                <a:pos x="1055" y="306"/>
              </a:cxn>
              <a:cxn ang="0">
                <a:pos x="0" y="28"/>
              </a:cxn>
              <a:cxn ang="0">
                <a:pos x="34" y="0"/>
              </a:cxn>
            </a:cxnLst>
            <a:rect l="0" t="0" r="r" b="b"/>
            <a:pathLst>
              <a:path w="1083" h="306">
                <a:moveTo>
                  <a:pt x="34" y="0"/>
                </a:moveTo>
                <a:lnTo>
                  <a:pt x="1083" y="261"/>
                </a:lnTo>
                <a:lnTo>
                  <a:pt x="1055" y="306"/>
                </a:lnTo>
                <a:lnTo>
                  <a:pt x="0" y="28"/>
                </a:lnTo>
                <a:lnTo>
                  <a:pt x="34" y="0"/>
                </a:lnTo>
                <a:close/>
              </a:path>
            </a:pathLst>
          </a:custGeom>
          <a:solidFill>
            <a:srgbClr val="7F7F7F"/>
          </a:solidFill>
          <a:ln w="9525">
            <a:noFill/>
            <a:round/>
            <a:headEnd/>
            <a:tailEnd/>
          </a:ln>
        </p:spPr>
        <p:txBody>
          <a:bodyPr/>
          <a:lstStyle/>
          <a:p>
            <a:endParaRPr lang="en-US"/>
          </a:p>
        </p:txBody>
      </p:sp>
      <p:sp>
        <p:nvSpPr>
          <p:cNvPr id="312921" name="Freeform 601"/>
          <p:cNvSpPr>
            <a:spLocks/>
          </p:cNvSpPr>
          <p:nvPr/>
        </p:nvSpPr>
        <p:spPr bwMode="auto">
          <a:xfrm>
            <a:off x="6227763" y="2024063"/>
            <a:ext cx="219075" cy="47625"/>
          </a:xfrm>
          <a:custGeom>
            <a:avLst/>
            <a:gdLst/>
            <a:ahLst/>
            <a:cxnLst>
              <a:cxn ang="0">
                <a:pos x="39" y="0"/>
              </a:cxn>
              <a:cxn ang="0">
                <a:pos x="1088" y="260"/>
              </a:cxn>
              <a:cxn ang="0">
                <a:pos x="1055" y="311"/>
              </a:cxn>
              <a:cxn ang="0">
                <a:pos x="0" y="34"/>
              </a:cxn>
              <a:cxn ang="0">
                <a:pos x="39" y="0"/>
              </a:cxn>
            </a:cxnLst>
            <a:rect l="0" t="0" r="r" b="b"/>
            <a:pathLst>
              <a:path w="1088" h="311">
                <a:moveTo>
                  <a:pt x="39" y="0"/>
                </a:moveTo>
                <a:lnTo>
                  <a:pt x="1088" y="260"/>
                </a:lnTo>
                <a:lnTo>
                  <a:pt x="1055" y="311"/>
                </a:lnTo>
                <a:lnTo>
                  <a:pt x="0" y="34"/>
                </a:lnTo>
                <a:lnTo>
                  <a:pt x="39" y="0"/>
                </a:lnTo>
                <a:close/>
              </a:path>
            </a:pathLst>
          </a:custGeom>
          <a:solidFill>
            <a:srgbClr val="7F7F7F"/>
          </a:solidFill>
          <a:ln w="9525">
            <a:noFill/>
            <a:round/>
            <a:headEnd/>
            <a:tailEnd/>
          </a:ln>
        </p:spPr>
        <p:txBody>
          <a:bodyPr/>
          <a:lstStyle/>
          <a:p>
            <a:endParaRPr lang="en-US"/>
          </a:p>
        </p:txBody>
      </p:sp>
      <p:sp>
        <p:nvSpPr>
          <p:cNvPr id="312922" name="Freeform 602"/>
          <p:cNvSpPr>
            <a:spLocks/>
          </p:cNvSpPr>
          <p:nvPr/>
        </p:nvSpPr>
        <p:spPr bwMode="auto">
          <a:xfrm>
            <a:off x="6262688" y="2068513"/>
            <a:ext cx="31750" cy="11112"/>
          </a:xfrm>
          <a:custGeom>
            <a:avLst/>
            <a:gdLst/>
            <a:ahLst/>
            <a:cxnLst>
              <a:cxn ang="0">
                <a:pos x="16" y="1"/>
              </a:cxn>
              <a:cxn ang="0">
                <a:pos x="21" y="1"/>
              </a:cxn>
              <a:cxn ang="0">
                <a:pos x="35" y="0"/>
              </a:cxn>
              <a:cxn ang="0">
                <a:pos x="54" y="0"/>
              </a:cxn>
              <a:cxn ang="0">
                <a:pos x="78" y="2"/>
              </a:cxn>
              <a:cxn ang="0">
                <a:pos x="104" y="7"/>
              </a:cxn>
              <a:cxn ang="0">
                <a:pos x="128" y="17"/>
              </a:cxn>
              <a:cxn ang="0">
                <a:pos x="149" y="31"/>
              </a:cxn>
              <a:cxn ang="0">
                <a:pos x="164" y="51"/>
              </a:cxn>
              <a:cxn ang="0">
                <a:pos x="164" y="52"/>
              </a:cxn>
              <a:cxn ang="0">
                <a:pos x="164" y="57"/>
              </a:cxn>
              <a:cxn ang="0">
                <a:pos x="163" y="62"/>
              </a:cxn>
              <a:cxn ang="0">
                <a:pos x="161" y="67"/>
              </a:cxn>
              <a:cxn ang="0">
                <a:pos x="156" y="71"/>
              </a:cxn>
              <a:cxn ang="0">
                <a:pos x="149" y="72"/>
              </a:cxn>
              <a:cxn ang="0">
                <a:pos x="138" y="71"/>
              </a:cxn>
              <a:cxn ang="0">
                <a:pos x="124" y="65"/>
              </a:cxn>
              <a:cxn ang="0">
                <a:pos x="124" y="63"/>
              </a:cxn>
              <a:cxn ang="0">
                <a:pos x="123" y="59"/>
              </a:cxn>
              <a:cxn ang="0">
                <a:pos x="120" y="52"/>
              </a:cxn>
              <a:cxn ang="0">
                <a:pos x="113" y="45"/>
              </a:cxn>
              <a:cxn ang="0">
                <a:pos x="100" y="38"/>
              </a:cxn>
              <a:cxn ang="0">
                <a:pos x="81" y="32"/>
              </a:cxn>
              <a:cxn ang="0">
                <a:pos x="55" y="29"/>
              </a:cxn>
              <a:cxn ang="0">
                <a:pos x="20" y="29"/>
              </a:cxn>
              <a:cxn ang="0">
                <a:pos x="18" y="29"/>
              </a:cxn>
              <a:cxn ang="0">
                <a:pos x="14" y="27"/>
              </a:cxn>
              <a:cxn ang="0">
                <a:pos x="9" y="25"/>
              </a:cxn>
              <a:cxn ang="0">
                <a:pos x="4" y="22"/>
              </a:cxn>
              <a:cxn ang="0">
                <a:pos x="0" y="18"/>
              </a:cxn>
              <a:cxn ang="0">
                <a:pos x="0" y="14"/>
              </a:cxn>
              <a:cxn ang="0">
                <a:pos x="5" y="7"/>
              </a:cxn>
              <a:cxn ang="0">
                <a:pos x="16" y="1"/>
              </a:cxn>
            </a:cxnLst>
            <a:rect l="0" t="0" r="r" b="b"/>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w="9525">
            <a:noFill/>
            <a:round/>
            <a:headEnd/>
            <a:tailEnd/>
          </a:ln>
        </p:spPr>
        <p:txBody>
          <a:bodyPr/>
          <a:lstStyle/>
          <a:p>
            <a:endParaRPr lang="en-US"/>
          </a:p>
        </p:txBody>
      </p:sp>
      <p:sp>
        <p:nvSpPr>
          <p:cNvPr id="312923" name="Freeform 603"/>
          <p:cNvSpPr>
            <a:spLocks/>
          </p:cNvSpPr>
          <p:nvPr/>
        </p:nvSpPr>
        <p:spPr bwMode="auto">
          <a:xfrm>
            <a:off x="6269038" y="1989138"/>
            <a:ext cx="30162" cy="15875"/>
          </a:xfrm>
          <a:custGeom>
            <a:avLst/>
            <a:gdLst/>
            <a:ahLst/>
            <a:cxnLst>
              <a:cxn ang="0">
                <a:pos x="45" y="0"/>
              </a:cxn>
              <a:cxn ang="0">
                <a:pos x="42" y="0"/>
              </a:cxn>
              <a:cxn ang="0">
                <a:pos x="35" y="3"/>
              </a:cxn>
              <a:cxn ang="0">
                <a:pos x="26" y="7"/>
              </a:cxn>
              <a:cxn ang="0">
                <a:pos x="15" y="14"/>
              </a:cxn>
              <a:cxn ang="0">
                <a:pos x="6" y="24"/>
              </a:cxn>
              <a:cxn ang="0">
                <a:pos x="1" y="39"/>
              </a:cxn>
              <a:cxn ang="0">
                <a:pos x="0" y="59"/>
              </a:cxn>
              <a:cxn ang="0">
                <a:pos x="6" y="85"/>
              </a:cxn>
              <a:cxn ang="0">
                <a:pos x="85" y="109"/>
              </a:cxn>
              <a:cxn ang="0">
                <a:pos x="84" y="104"/>
              </a:cxn>
              <a:cxn ang="0">
                <a:pos x="84" y="93"/>
              </a:cxn>
              <a:cxn ang="0">
                <a:pos x="84" y="76"/>
              </a:cxn>
              <a:cxn ang="0">
                <a:pos x="87" y="58"/>
              </a:cxn>
              <a:cxn ang="0">
                <a:pos x="93" y="40"/>
              </a:cxn>
              <a:cxn ang="0">
                <a:pos x="104" y="27"/>
              </a:cxn>
              <a:cxn ang="0">
                <a:pos x="121" y="20"/>
              </a:cxn>
              <a:cxn ang="0">
                <a:pos x="146" y="23"/>
              </a:cxn>
              <a:cxn ang="0">
                <a:pos x="45" y="0"/>
              </a:cxn>
            </a:cxnLst>
            <a:rect l="0" t="0" r="r" b="b"/>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w="9525">
            <a:noFill/>
            <a:round/>
            <a:headEnd/>
            <a:tailEnd/>
          </a:ln>
        </p:spPr>
        <p:txBody>
          <a:bodyPr/>
          <a:lstStyle/>
          <a:p>
            <a:endParaRPr lang="en-US"/>
          </a:p>
        </p:txBody>
      </p:sp>
      <p:sp>
        <p:nvSpPr>
          <p:cNvPr id="312924" name="Freeform 604"/>
          <p:cNvSpPr>
            <a:spLocks/>
          </p:cNvSpPr>
          <p:nvPr/>
        </p:nvSpPr>
        <p:spPr bwMode="auto">
          <a:xfrm>
            <a:off x="6435725" y="2019300"/>
            <a:ext cx="30163" cy="15875"/>
          </a:xfrm>
          <a:custGeom>
            <a:avLst/>
            <a:gdLst/>
            <a:ahLst/>
            <a:cxnLst>
              <a:cxn ang="0">
                <a:pos x="45" y="0"/>
              </a:cxn>
              <a:cxn ang="0">
                <a:pos x="42" y="0"/>
              </a:cxn>
              <a:cxn ang="0">
                <a:pos x="35" y="2"/>
              </a:cxn>
              <a:cxn ang="0">
                <a:pos x="25" y="6"/>
              </a:cxn>
              <a:cxn ang="0">
                <a:pos x="15" y="12"/>
              </a:cxn>
              <a:cxn ang="0">
                <a:pos x="6" y="23"/>
              </a:cxn>
              <a:cxn ang="0">
                <a:pos x="0" y="38"/>
              </a:cxn>
              <a:cxn ang="0">
                <a:pos x="0" y="58"/>
              </a:cxn>
              <a:cxn ang="0">
                <a:pos x="6" y="85"/>
              </a:cxn>
              <a:cxn ang="0">
                <a:pos x="84" y="107"/>
              </a:cxn>
              <a:cxn ang="0">
                <a:pos x="83" y="103"/>
              </a:cxn>
              <a:cxn ang="0">
                <a:pos x="83" y="91"/>
              </a:cxn>
              <a:cxn ang="0">
                <a:pos x="83" y="75"/>
              </a:cxn>
              <a:cxn ang="0">
                <a:pos x="86" y="56"/>
              </a:cxn>
              <a:cxn ang="0">
                <a:pos x="92" y="40"/>
              </a:cxn>
              <a:cxn ang="0">
                <a:pos x="103" y="27"/>
              </a:cxn>
              <a:cxn ang="0">
                <a:pos x="121" y="19"/>
              </a:cxn>
              <a:cxn ang="0">
                <a:pos x="146" y="23"/>
              </a:cxn>
              <a:cxn ang="0">
                <a:pos x="45" y="0"/>
              </a:cxn>
            </a:cxnLst>
            <a:rect l="0" t="0" r="r" b="b"/>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w="9525">
            <a:noFill/>
            <a:round/>
            <a:headEnd/>
            <a:tailEnd/>
          </a:ln>
        </p:spPr>
        <p:txBody>
          <a:bodyPr/>
          <a:lstStyle/>
          <a:p>
            <a:endParaRPr lang="en-US"/>
          </a:p>
        </p:txBody>
      </p:sp>
      <p:sp>
        <p:nvSpPr>
          <p:cNvPr id="312925" name="Freeform 605"/>
          <p:cNvSpPr>
            <a:spLocks/>
          </p:cNvSpPr>
          <p:nvPr/>
        </p:nvSpPr>
        <p:spPr bwMode="auto">
          <a:xfrm>
            <a:off x="6300788" y="1992313"/>
            <a:ext cx="127000" cy="30162"/>
          </a:xfrm>
          <a:custGeom>
            <a:avLst/>
            <a:gdLst/>
            <a:ahLst/>
            <a:cxnLst>
              <a:cxn ang="0">
                <a:pos x="0" y="40"/>
              </a:cxn>
              <a:cxn ang="0">
                <a:pos x="601" y="182"/>
              </a:cxn>
              <a:cxn ang="0">
                <a:pos x="629" y="142"/>
              </a:cxn>
              <a:cxn ang="0">
                <a:pos x="29" y="0"/>
              </a:cxn>
              <a:cxn ang="0">
                <a:pos x="0" y="40"/>
              </a:cxn>
            </a:cxnLst>
            <a:rect l="0" t="0" r="r" b="b"/>
            <a:pathLst>
              <a:path w="629" h="182">
                <a:moveTo>
                  <a:pt x="0" y="40"/>
                </a:moveTo>
                <a:lnTo>
                  <a:pt x="601" y="182"/>
                </a:lnTo>
                <a:lnTo>
                  <a:pt x="629" y="142"/>
                </a:lnTo>
                <a:lnTo>
                  <a:pt x="29" y="0"/>
                </a:lnTo>
                <a:lnTo>
                  <a:pt x="0" y="40"/>
                </a:lnTo>
                <a:close/>
              </a:path>
            </a:pathLst>
          </a:custGeom>
          <a:solidFill>
            <a:schemeClr val="folHlink"/>
          </a:solidFill>
          <a:ln w="9525">
            <a:noFill/>
            <a:round/>
            <a:headEnd/>
            <a:tailEnd/>
          </a:ln>
        </p:spPr>
        <p:txBody>
          <a:bodyPr/>
          <a:lstStyle/>
          <a:p>
            <a:endParaRPr lang="en-US"/>
          </a:p>
        </p:txBody>
      </p:sp>
      <p:sp>
        <p:nvSpPr>
          <p:cNvPr id="312926" name="Freeform 606"/>
          <p:cNvSpPr>
            <a:spLocks/>
          </p:cNvSpPr>
          <p:nvPr/>
        </p:nvSpPr>
        <p:spPr bwMode="auto">
          <a:xfrm>
            <a:off x="6300788" y="2005013"/>
            <a:ext cx="120650" cy="26987"/>
          </a:xfrm>
          <a:custGeom>
            <a:avLst/>
            <a:gdLst/>
            <a:ahLst/>
            <a:cxnLst>
              <a:cxn ang="0">
                <a:pos x="0" y="28"/>
              </a:cxn>
              <a:cxn ang="0">
                <a:pos x="600" y="170"/>
              </a:cxn>
              <a:cxn ang="0">
                <a:pos x="606" y="142"/>
              </a:cxn>
              <a:cxn ang="0">
                <a:pos x="5" y="0"/>
              </a:cxn>
              <a:cxn ang="0">
                <a:pos x="0" y="28"/>
              </a:cxn>
            </a:cxnLst>
            <a:rect l="0" t="0" r="r" b="b"/>
            <a:pathLst>
              <a:path w="606" h="170">
                <a:moveTo>
                  <a:pt x="0" y="28"/>
                </a:moveTo>
                <a:lnTo>
                  <a:pt x="600" y="170"/>
                </a:lnTo>
                <a:lnTo>
                  <a:pt x="606" y="142"/>
                </a:lnTo>
                <a:lnTo>
                  <a:pt x="5" y="0"/>
                </a:lnTo>
                <a:lnTo>
                  <a:pt x="0" y="28"/>
                </a:lnTo>
                <a:close/>
              </a:path>
            </a:pathLst>
          </a:custGeom>
          <a:solidFill>
            <a:srgbClr val="F2E5BF"/>
          </a:solidFill>
          <a:ln w="9525">
            <a:noFill/>
            <a:round/>
            <a:headEnd/>
            <a:tailEnd/>
          </a:ln>
        </p:spPr>
        <p:txBody>
          <a:bodyPr/>
          <a:lstStyle/>
          <a:p>
            <a:endParaRPr lang="en-US"/>
          </a:p>
        </p:txBody>
      </p:sp>
      <p:sp>
        <p:nvSpPr>
          <p:cNvPr id="312927" name="Freeform 607"/>
          <p:cNvSpPr>
            <a:spLocks/>
          </p:cNvSpPr>
          <p:nvPr/>
        </p:nvSpPr>
        <p:spPr bwMode="auto">
          <a:xfrm>
            <a:off x="6300788" y="1987550"/>
            <a:ext cx="120650" cy="25400"/>
          </a:xfrm>
          <a:custGeom>
            <a:avLst/>
            <a:gdLst/>
            <a:ahLst/>
            <a:cxnLst>
              <a:cxn ang="0">
                <a:pos x="0" y="28"/>
              </a:cxn>
              <a:cxn ang="0">
                <a:pos x="600" y="170"/>
              </a:cxn>
              <a:cxn ang="0">
                <a:pos x="606" y="142"/>
              </a:cxn>
              <a:cxn ang="0">
                <a:pos x="5" y="0"/>
              </a:cxn>
              <a:cxn ang="0">
                <a:pos x="0" y="28"/>
              </a:cxn>
            </a:cxnLst>
            <a:rect l="0" t="0" r="r" b="b"/>
            <a:pathLst>
              <a:path w="606" h="170">
                <a:moveTo>
                  <a:pt x="0" y="28"/>
                </a:moveTo>
                <a:lnTo>
                  <a:pt x="600" y="170"/>
                </a:lnTo>
                <a:lnTo>
                  <a:pt x="606" y="142"/>
                </a:lnTo>
                <a:lnTo>
                  <a:pt x="5" y="0"/>
                </a:lnTo>
                <a:lnTo>
                  <a:pt x="0" y="28"/>
                </a:lnTo>
                <a:close/>
              </a:path>
            </a:pathLst>
          </a:custGeom>
          <a:solidFill>
            <a:srgbClr val="F2E5BF"/>
          </a:solidFill>
          <a:ln w="9525">
            <a:noFill/>
            <a:round/>
            <a:headEnd/>
            <a:tailEnd/>
          </a:ln>
        </p:spPr>
        <p:txBody>
          <a:bodyPr/>
          <a:lstStyle/>
          <a:p>
            <a:endParaRPr lang="en-US"/>
          </a:p>
        </p:txBody>
      </p:sp>
      <p:sp>
        <p:nvSpPr>
          <p:cNvPr id="312928" name="AutoShape 608"/>
          <p:cNvSpPr>
            <a:spLocks noChangeAspect="1" noChangeArrowheads="1" noTextEdit="1"/>
          </p:cNvSpPr>
          <p:nvPr/>
        </p:nvSpPr>
        <p:spPr bwMode="auto">
          <a:xfrm flipH="1">
            <a:off x="5227638" y="2174875"/>
            <a:ext cx="517525" cy="180975"/>
          </a:xfrm>
          <a:prstGeom prst="rect">
            <a:avLst/>
          </a:prstGeom>
          <a:noFill/>
          <a:ln w="9525">
            <a:noFill/>
            <a:miter lim="800000"/>
            <a:headEnd/>
            <a:tailEnd/>
          </a:ln>
        </p:spPr>
        <p:txBody>
          <a:bodyPr/>
          <a:lstStyle/>
          <a:p>
            <a:endParaRPr lang="en-US"/>
          </a:p>
        </p:txBody>
      </p:sp>
      <p:sp>
        <p:nvSpPr>
          <p:cNvPr id="312929" name="Freeform 609"/>
          <p:cNvSpPr>
            <a:spLocks/>
          </p:cNvSpPr>
          <p:nvPr/>
        </p:nvSpPr>
        <p:spPr bwMode="auto">
          <a:xfrm>
            <a:off x="5637213" y="1844675"/>
            <a:ext cx="46037" cy="57150"/>
          </a:xfrm>
          <a:custGeom>
            <a:avLst/>
            <a:gdLst/>
            <a:ahLst/>
            <a:cxnLst>
              <a:cxn ang="0">
                <a:pos x="65" y="33"/>
              </a:cxn>
              <a:cxn ang="0">
                <a:pos x="52" y="43"/>
              </a:cxn>
              <a:cxn ang="0">
                <a:pos x="41" y="54"/>
              </a:cxn>
              <a:cxn ang="0">
                <a:pos x="29" y="66"/>
              </a:cxn>
              <a:cxn ang="0">
                <a:pos x="20" y="79"/>
              </a:cxn>
              <a:cxn ang="0">
                <a:pos x="12" y="93"/>
              </a:cxn>
              <a:cxn ang="0">
                <a:pos x="6" y="107"/>
              </a:cxn>
              <a:cxn ang="0">
                <a:pos x="2" y="121"/>
              </a:cxn>
              <a:cxn ang="0">
                <a:pos x="0" y="136"/>
              </a:cxn>
              <a:cxn ang="0">
                <a:pos x="2" y="158"/>
              </a:cxn>
              <a:cxn ang="0">
                <a:pos x="10" y="177"/>
              </a:cxn>
              <a:cxn ang="0">
                <a:pos x="23" y="193"/>
              </a:cxn>
              <a:cxn ang="0">
                <a:pos x="38" y="204"/>
              </a:cxn>
              <a:cxn ang="0">
                <a:pos x="57" y="213"/>
              </a:cxn>
              <a:cxn ang="0">
                <a:pos x="78" y="218"/>
              </a:cxn>
              <a:cxn ang="0">
                <a:pos x="98" y="219"/>
              </a:cxn>
              <a:cxn ang="0">
                <a:pos x="118" y="216"/>
              </a:cxn>
              <a:cxn ang="0">
                <a:pos x="123" y="216"/>
              </a:cxn>
              <a:cxn ang="0">
                <a:pos x="127" y="214"/>
              </a:cxn>
              <a:cxn ang="0">
                <a:pos x="130" y="210"/>
              </a:cxn>
              <a:cxn ang="0">
                <a:pos x="131" y="205"/>
              </a:cxn>
              <a:cxn ang="0">
                <a:pos x="130" y="203"/>
              </a:cxn>
              <a:cxn ang="0">
                <a:pos x="127" y="203"/>
              </a:cxn>
              <a:cxn ang="0">
                <a:pos x="123" y="202"/>
              </a:cxn>
              <a:cxn ang="0">
                <a:pos x="117" y="202"/>
              </a:cxn>
              <a:cxn ang="0">
                <a:pos x="111" y="202"/>
              </a:cxn>
              <a:cxn ang="0">
                <a:pos x="106" y="202"/>
              </a:cxn>
              <a:cxn ang="0">
                <a:pos x="100" y="202"/>
              </a:cxn>
              <a:cxn ang="0">
                <a:pos x="97" y="202"/>
              </a:cxn>
              <a:cxn ang="0">
                <a:pos x="87" y="201"/>
              </a:cxn>
              <a:cxn ang="0">
                <a:pos x="77" y="200"/>
              </a:cxn>
              <a:cxn ang="0">
                <a:pos x="67" y="199"/>
              </a:cxn>
              <a:cxn ang="0">
                <a:pos x="56" y="196"/>
              </a:cxn>
              <a:cxn ang="0">
                <a:pos x="46" y="193"/>
              </a:cxn>
              <a:cxn ang="0">
                <a:pos x="35" y="185"/>
              </a:cxn>
              <a:cxn ang="0">
                <a:pos x="26" y="175"/>
              </a:cxn>
              <a:cxn ang="0">
                <a:pos x="15" y="162"/>
              </a:cxn>
              <a:cxn ang="0">
                <a:pos x="13" y="146"/>
              </a:cxn>
              <a:cxn ang="0">
                <a:pos x="14" y="131"/>
              </a:cxn>
              <a:cxn ang="0">
                <a:pos x="19" y="116"/>
              </a:cxn>
              <a:cxn ang="0">
                <a:pos x="25" y="102"/>
              </a:cxn>
              <a:cxn ang="0">
                <a:pos x="34" y="89"/>
              </a:cxn>
              <a:cxn ang="0">
                <a:pos x="45" y="76"/>
              </a:cxn>
              <a:cxn ang="0">
                <a:pos x="56" y="65"/>
              </a:cxn>
              <a:cxn ang="0">
                <a:pos x="70" y="55"/>
              </a:cxn>
              <a:cxn ang="0">
                <a:pos x="84" y="45"/>
              </a:cxn>
              <a:cxn ang="0">
                <a:pos x="98" y="37"/>
              </a:cxn>
              <a:cxn ang="0">
                <a:pos x="113" y="29"/>
              </a:cxn>
              <a:cxn ang="0">
                <a:pos x="127" y="23"/>
              </a:cxn>
              <a:cxn ang="0">
                <a:pos x="141" y="17"/>
              </a:cxn>
              <a:cxn ang="0">
                <a:pos x="154" y="12"/>
              </a:cxn>
              <a:cxn ang="0">
                <a:pos x="167" y="9"/>
              </a:cxn>
              <a:cxn ang="0">
                <a:pos x="177" y="7"/>
              </a:cxn>
              <a:cxn ang="0">
                <a:pos x="170" y="2"/>
              </a:cxn>
              <a:cxn ang="0">
                <a:pos x="158" y="0"/>
              </a:cxn>
              <a:cxn ang="0">
                <a:pos x="145" y="2"/>
              </a:cxn>
              <a:cxn ang="0">
                <a:pos x="129" y="6"/>
              </a:cxn>
              <a:cxn ang="0">
                <a:pos x="111" y="11"/>
              </a:cxn>
              <a:cxn ang="0">
                <a:pos x="94" y="17"/>
              </a:cxn>
              <a:cxn ang="0">
                <a:pos x="78" y="26"/>
              </a:cxn>
              <a:cxn ang="0">
                <a:pos x="65" y="33"/>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w="9525">
            <a:solidFill>
              <a:srgbClr val="FF3300"/>
            </a:solidFill>
            <a:round/>
            <a:headEnd/>
            <a:tailEnd/>
          </a:ln>
        </p:spPr>
        <p:txBody>
          <a:bodyPr/>
          <a:lstStyle/>
          <a:p>
            <a:endParaRPr lang="en-US"/>
          </a:p>
        </p:txBody>
      </p:sp>
      <p:sp>
        <p:nvSpPr>
          <p:cNvPr id="312930" name="Freeform 610"/>
          <p:cNvSpPr>
            <a:spLocks/>
          </p:cNvSpPr>
          <p:nvPr/>
        </p:nvSpPr>
        <p:spPr bwMode="auto">
          <a:xfrm>
            <a:off x="5713413" y="1843088"/>
            <a:ext cx="30162" cy="46037"/>
          </a:xfrm>
          <a:custGeom>
            <a:avLst/>
            <a:gdLst/>
            <a:ahLst/>
            <a:cxnLst>
              <a:cxn ang="0">
                <a:pos x="97" y="57"/>
              </a:cxn>
              <a:cxn ang="0">
                <a:pos x="100" y="75"/>
              </a:cxn>
              <a:cxn ang="0">
                <a:pos x="98" y="90"/>
              </a:cxn>
              <a:cxn ang="0">
                <a:pos x="91" y="103"/>
              </a:cxn>
              <a:cxn ang="0">
                <a:pos x="80" y="114"/>
              </a:cxn>
              <a:cxn ang="0">
                <a:pos x="68" y="125"/>
              </a:cxn>
              <a:cxn ang="0">
                <a:pos x="54" y="135"/>
              </a:cxn>
              <a:cxn ang="0">
                <a:pos x="39" y="145"/>
              </a:cxn>
              <a:cxn ang="0">
                <a:pos x="27" y="155"/>
              </a:cxn>
              <a:cxn ang="0">
                <a:pos x="25" y="158"/>
              </a:cxn>
              <a:cxn ang="0">
                <a:pos x="23" y="160"/>
              </a:cxn>
              <a:cxn ang="0">
                <a:pos x="23" y="164"/>
              </a:cxn>
              <a:cxn ang="0">
                <a:pos x="26" y="167"/>
              </a:cxn>
              <a:cxn ang="0">
                <a:pos x="28" y="169"/>
              </a:cxn>
              <a:cxn ang="0">
                <a:pos x="31" y="170"/>
              </a:cxn>
              <a:cxn ang="0">
                <a:pos x="34" y="170"/>
              </a:cxn>
              <a:cxn ang="0">
                <a:pos x="37" y="169"/>
              </a:cxn>
              <a:cxn ang="0">
                <a:pos x="53" y="159"/>
              </a:cxn>
              <a:cxn ang="0">
                <a:pos x="69" y="149"/>
              </a:cxn>
              <a:cxn ang="0">
                <a:pos x="83" y="137"/>
              </a:cxn>
              <a:cxn ang="0">
                <a:pos x="97" y="123"/>
              </a:cxn>
              <a:cxn ang="0">
                <a:pos x="106" y="108"/>
              </a:cxn>
              <a:cxn ang="0">
                <a:pos x="113" y="91"/>
              </a:cxn>
              <a:cxn ang="0">
                <a:pos x="115" y="73"/>
              </a:cxn>
              <a:cxn ang="0">
                <a:pos x="111" y="53"/>
              </a:cxn>
              <a:cxn ang="0">
                <a:pos x="101" y="39"/>
              </a:cxn>
              <a:cxn ang="0">
                <a:pos x="89" y="26"/>
              </a:cxn>
              <a:cxn ang="0">
                <a:pos x="72" y="15"/>
              </a:cxn>
              <a:cxn ang="0">
                <a:pos x="55" y="8"/>
              </a:cxn>
              <a:cxn ang="0">
                <a:pos x="37" y="2"/>
              </a:cxn>
              <a:cxn ang="0">
                <a:pos x="21" y="0"/>
              </a:cxn>
              <a:cxn ang="0">
                <a:pos x="9" y="1"/>
              </a:cxn>
              <a:cxn ang="0">
                <a:pos x="0" y="5"/>
              </a:cxn>
              <a:cxn ang="0">
                <a:pos x="15" y="10"/>
              </a:cxn>
              <a:cxn ang="0">
                <a:pos x="30" y="13"/>
              </a:cxn>
              <a:cxn ang="0">
                <a:pos x="43" y="16"/>
              </a:cxn>
              <a:cxn ang="0">
                <a:pos x="57" y="20"/>
              </a:cxn>
              <a:cxn ang="0">
                <a:pos x="70" y="26"/>
              </a:cxn>
              <a:cxn ang="0">
                <a:pos x="81" y="33"/>
              </a:cxn>
              <a:cxn ang="0">
                <a:pos x="91" y="43"/>
              </a:cxn>
              <a:cxn ang="0">
                <a:pos x="97" y="57"/>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931" name="Freeform 611"/>
          <p:cNvSpPr>
            <a:spLocks/>
          </p:cNvSpPr>
          <p:nvPr/>
        </p:nvSpPr>
        <p:spPr bwMode="auto">
          <a:xfrm>
            <a:off x="5608638" y="1833563"/>
            <a:ext cx="73025" cy="92075"/>
          </a:xfrm>
          <a:custGeom>
            <a:avLst/>
            <a:gdLst/>
            <a:ahLst/>
            <a:cxnLst>
              <a:cxn ang="0">
                <a:pos x="90" y="65"/>
              </a:cxn>
              <a:cxn ang="0">
                <a:pos x="48" y="106"/>
              </a:cxn>
              <a:cxn ang="0">
                <a:pos x="16" y="156"/>
              </a:cxn>
              <a:cxn ang="0">
                <a:pos x="0" y="211"/>
              </a:cxn>
              <a:cxn ang="0">
                <a:pos x="3" y="249"/>
              </a:cxn>
              <a:cxn ang="0">
                <a:pos x="10" y="264"/>
              </a:cxn>
              <a:cxn ang="0">
                <a:pos x="19" y="277"/>
              </a:cxn>
              <a:cxn ang="0">
                <a:pos x="31" y="289"/>
              </a:cxn>
              <a:cxn ang="0">
                <a:pos x="51" y="302"/>
              </a:cxn>
              <a:cxn ang="0">
                <a:pos x="78" y="316"/>
              </a:cxn>
              <a:cxn ang="0">
                <a:pos x="107" y="327"/>
              </a:cxn>
              <a:cxn ang="0">
                <a:pos x="137" y="335"/>
              </a:cxn>
              <a:cxn ang="0">
                <a:pos x="167" y="342"/>
              </a:cxn>
              <a:cxn ang="0">
                <a:pos x="198" y="346"/>
              </a:cxn>
              <a:cxn ang="0">
                <a:pos x="229" y="349"/>
              </a:cxn>
              <a:cxn ang="0">
                <a:pos x="260" y="351"/>
              </a:cxn>
              <a:cxn ang="0">
                <a:pos x="280" y="352"/>
              </a:cxn>
              <a:cxn ang="0">
                <a:pos x="287" y="346"/>
              </a:cxn>
              <a:cxn ang="0">
                <a:pos x="289" y="335"/>
              </a:cxn>
              <a:cxn ang="0">
                <a:pos x="283" y="328"/>
              </a:cxn>
              <a:cxn ang="0">
                <a:pos x="264" y="327"/>
              </a:cxn>
              <a:cxn ang="0">
                <a:pos x="235" y="326"/>
              </a:cxn>
              <a:cxn ang="0">
                <a:pos x="207" y="323"/>
              </a:cxn>
              <a:cxn ang="0">
                <a:pos x="179" y="319"/>
              </a:cxn>
              <a:cxn ang="0">
                <a:pos x="150" y="314"/>
              </a:cxn>
              <a:cxn ang="0">
                <a:pos x="122" y="306"/>
              </a:cxn>
              <a:cxn ang="0">
                <a:pos x="95" y="298"/>
              </a:cxn>
              <a:cxn ang="0">
                <a:pos x="68" y="285"/>
              </a:cxn>
              <a:cxn ang="0">
                <a:pos x="45" y="271"/>
              </a:cxn>
              <a:cxn ang="0">
                <a:pos x="32" y="250"/>
              </a:cxn>
              <a:cxn ang="0">
                <a:pos x="27" y="222"/>
              </a:cxn>
              <a:cxn ang="0">
                <a:pos x="34" y="183"/>
              </a:cxn>
              <a:cxn ang="0">
                <a:pos x="45" y="153"/>
              </a:cxn>
              <a:cxn ang="0">
                <a:pos x="61" y="127"/>
              </a:cxn>
              <a:cxn ang="0">
                <a:pos x="80" y="103"/>
              </a:cxn>
              <a:cxn ang="0">
                <a:pos x="102" y="82"/>
              </a:cxn>
              <a:cxn ang="0">
                <a:pos x="129" y="59"/>
              </a:cxn>
              <a:cxn ang="0">
                <a:pos x="162" y="38"/>
              </a:cxn>
              <a:cxn ang="0">
                <a:pos x="197" y="20"/>
              </a:cxn>
              <a:cxn ang="0">
                <a:pos x="227" y="6"/>
              </a:cxn>
              <a:cxn ang="0">
                <a:pos x="228" y="0"/>
              </a:cxn>
              <a:cxn ang="0">
                <a:pos x="198" y="5"/>
              </a:cxn>
              <a:cxn ang="0">
                <a:pos x="162" y="18"/>
              </a:cxn>
              <a:cxn ang="0">
                <a:pos x="127" y="36"/>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932" name="Freeform 612"/>
          <p:cNvSpPr>
            <a:spLocks/>
          </p:cNvSpPr>
          <p:nvPr/>
        </p:nvSpPr>
        <p:spPr bwMode="auto">
          <a:xfrm>
            <a:off x="5711825" y="1830388"/>
            <a:ext cx="65088" cy="63500"/>
          </a:xfrm>
          <a:custGeom>
            <a:avLst/>
            <a:gdLst/>
            <a:ahLst/>
            <a:cxnLst>
              <a:cxn ang="0">
                <a:pos x="210" y="72"/>
              </a:cxn>
              <a:cxn ang="0">
                <a:pos x="222" y="85"/>
              </a:cxn>
              <a:cxn ang="0">
                <a:pos x="228" y="100"/>
              </a:cxn>
              <a:cxn ang="0">
                <a:pos x="232" y="116"/>
              </a:cxn>
              <a:cxn ang="0">
                <a:pos x="232" y="133"/>
              </a:cxn>
              <a:cxn ang="0">
                <a:pos x="230" y="147"/>
              </a:cxn>
              <a:cxn ang="0">
                <a:pos x="226" y="159"/>
              </a:cxn>
              <a:cxn ang="0">
                <a:pos x="218" y="171"/>
              </a:cxn>
              <a:cxn ang="0">
                <a:pos x="211" y="180"/>
              </a:cxn>
              <a:cxn ang="0">
                <a:pos x="202" y="191"/>
              </a:cxn>
              <a:cxn ang="0">
                <a:pos x="192" y="200"/>
              </a:cxn>
              <a:cxn ang="0">
                <a:pos x="183" y="209"/>
              </a:cxn>
              <a:cxn ang="0">
                <a:pos x="173" y="219"/>
              </a:cxn>
              <a:cxn ang="0">
                <a:pos x="171" y="222"/>
              </a:cxn>
              <a:cxn ang="0">
                <a:pos x="170" y="225"/>
              </a:cxn>
              <a:cxn ang="0">
                <a:pos x="171" y="229"/>
              </a:cxn>
              <a:cxn ang="0">
                <a:pos x="173" y="232"/>
              </a:cxn>
              <a:cxn ang="0">
                <a:pos x="176" y="234"/>
              </a:cxn>
              <a:cxn ang="0">
                <a:pos x="180" y="235"/>
              </a:cxn>
              <a:cxn ang="0">
                <a:pos x="184" y="234"/>
              </a:cxn>
              <a:cxn ang="0">
                <a:pos x="187" y="232"/>
              </a:cxn>
              <a:cxn ang="0">
                <a:pos x="208" y="218"/>
              </a:cxn>
              <a:cxn ang="0">
                <a:pos x="225" y="200"/>
              </a:cxn>
              <a:cxn ang="0">
                <a:pos x="239" y="178"/>
              </a:cxn>
              <a:cxn ang="0">
                <a:pos x="249" y="156"/>
              </a:cxn>
              <a:cxn ang="0">
                <a:pos x="252" y="131"/>
              </a:cxn>
              <a:cxn ang="0">
                <a:pos x="250" y="108"/>
              </a:cxn>
              <a:cxn ang="0">
                <a:pos x="242" y="85"/>
              </a:cxn>
              <a:cxn ang="0">
                <a:pos x="225" y="65"/>
              </a:cxn>
              <a:cxn ang="0">
                <a:pos x="212" y="54"/>
              </a:cxn>
              <a:cxn ang="0">
                <a:pos x="197" y="45"/>
              </a:cxn>
              <a:cxn ang="0">
                <a:pos x="181" y="36"/>
              </a:cxn>
              <a:cxn ang="0">
                <a:pos x="164" y="29"/>
              </a:cxn>
              <a:cxn ang="0">
                <a:pos x="146" y="22"/>
              </a:cxn>
              <a:cxn ang="0">
                <a:pos x="127" y="17"/>
              </a:cxn>
              <a:cxn ang="0">
                <a:pos x="109" y="12"/>
              </a:cxn>
              <a:cxn ang="0">
                <a:pos x="90" y="7"/>
              </a:cxn>
              <a:cxn ang="0">
                <a:pos x="73" y="4"/>
              </a:cxn>
              <a:cxn ang="0">
                <a:pos x="57" y="2"/>
              </a:cxn>
              <a:cxn ang="0">
                <a:pos x="42" y="0"/>
              </a:cxn>
              <a:cxn ang="0">
                <a:pos x="28" y="0"/>
              </a:cxn>
              <a:cxn ang="0">
                <a:pos x="17" y="0"/>
              </a:cxn>
              <a:cxn ang="0">
                <a:pos x="8" y="1"/>
              </a:cxn>
              <a:cxn ang="0">
                <a:pos x="3" y="3"/>
              </a:cxn>
              <a:cxn ang="0">
                <a:pos x="0" y="5"/>
              </a:cxn>
              <a:cxn ang="0">
                <a:pos x="10" y="7"/>
              </a:cxn>
              <a:cxn ang="0">
                <a:pos x="22" y="8"/>
              </a:cxn>
              <a:cxn ang="0">
                <a:pos x="33" y="11"/>
              </a:cxn>
              <a:cxn ang="0">
                <a:pos x="46" y="13"/>
              </a:cxn>
              <a:cxn ang="0">
                <a:pos x="60" y="15"/>
              </a:cxn>
              <a:cxn ang="0">
                <a:pos x="73" y="17"/>
              </a:cxn>
              <a:cxn ang="0">
                <a:pos x="87" y="20"/>
              </a:cxn>
              <a:cxn ang="0">
                <a:pos x="102" y="23"/>
              </a:cxn>
              <a:cxn ang="0">
                <a:pos x="115" y="28"/>
              </a:cxn>
              <a:cxn ang="0">
                <a:pos x="130" y="32"/>
              </a:cxn>
              <a:cxn ang="0">
                <a:pos x="145" y="37"/>
              </a:cxn>
              <a:cxn ang="0">
                <a:pos x="159" y="43"/>
              </a:cxn>
              <a:cxn ang="0">
                <a:pos x="172" y="49"/>
              </a:cxn>
              <a:cxn ang="0">
                <a:pos x="186" y="55"/>
              </a:cxn>
              <a:cxn ang="0">
                <a:pos x="198" y="64"/>
              </a:cxn>
              <a:cxn ang="0">
                <a:pos x="210" y="72"/>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933" name="Freeform 613"/>
          <p:cNvSpPr>
            <a:spLocks/>
          </p:cNvSpPr>
          <p:nvPr/>
        </p:nvSpPr>
        <p:spPr bwMode="auto">
          <a:xfrm>
            <a:off x="5584825" y="1863725"/>
            <a:ext cx="26988" cy="58738"/>
          </a:xfrm>
          <a:custGeom>
            <a:avLst/>
            <a:gdLst/>
            <a:ahLst/>
            <a:cxnLst>
              <a:cxn ang="0">
                <a:pos x="0" y="120"/>
              </a:cxn>
              <a:cxn ang="0">
                <a:pos x="0" y="138"/>
              </a:cxn>
              <a:cxn ang="0">
                <a:pos x="4" y="155"/>
              </a:cxn>
              <a:cxn ang="0">
                <a:pos x="12" y="171"/>
              </a:cxn>
              <a:cxn ang="0">
                <a:pos x="22" y="185"/>
              </a:cxn>
              <a:cxn ang="0">
                <a:pos x="35" y="197"/>
              </a:cxn>
              <a:cxn ang="0">
                <a:pos x="50" y="207"/>
              </a:cxn>
              <a:cxn ang="0">
                <a:pos x="66" y="215"/>
              </a:cxn>
              <a:cxn ang="0">
                <a:pos x="83" y="219"/>
              </a:cxn>
              <a:cxn ang="0">
                <a:pos x="89" y="220"/>
              </a:cxn>
              <a:cxn ang="0">
                <a:pos x="94" y="218"/>
              </a:cxn>
              <a:cxn ang="0">
                <a:pos x="98" y="215"/>
              </a:cxn>
              <a:cxn ang="0">
                <a:pos x="100" y="211"/>
              </a:cxn>
              <a:cxn ang="0">
                <a:pos x="100" y="205"/>
              </a:cxn>
              <a:cxn ang="0">
                <a:pos x="99" y="200"/>
              </a:cxn>
              <a:cxn ang="0">
                <a:pos x="96" y="196"/>
              </a:cxn>
              <a:cxn ang="0">
                <a:pos x="91" y="193"/>
              </a:cxn>
              <a:cxn ang="0">
                <a:pos x="74" y="187"/>
              </a:cxn>
              <a:cxn ang="0">
                <a:pos x="58" y="178"/>
              </a:cxn>
              <a:cxn ang="0">
                <a:pos x="45" y="167"/>
              </a:cxn>
              <a:cxn ang="0">
                <a:pos x="36" y="154"/>
              </a:cxn>
              <a:cxn ang="0">
                <a:pos x="30" y="138"/>
              </a:cxn>
              <a:cxn ang="0">
                <a:pos x="27" y="121"/>
              </a:cxn>
              <a:cxn ang="0">
                <a:pos x="27" y="103"/>
              </a:cxn>
              <a:cxn ang="0">
                <a:pos x="32" y="83"/>
              </a:cxn>
              <a:cxn ang="0">
                <a:pos x="39" y="69"/>
              </a:cxn>
              <a:cxn ang="0">
                <a:pos x="51" y="56"/>
              </a:cxn>
              <a:cxn ang="0">
                <a:pos x="63" y="43"/>
              </a:cxn>
              <a:cxn ang="0">
                <a:pos x="77" y="31"/>
              </a:cxn>
              <a:cxn ang="0">
                <a:pos x="89" y="21"/>
              </a:cxn>
              <a:cxn ang="0">
                <a:pos x="98" y="12"/>
              </a:cxn>
              <a:cxn ang="0">
                <a:pos x="103" y="5"/>
              </a:cxn>
              <a:cxn ang="0">
                <a:pos x="103" y="0"/>
              </a:cxn>
              <a:cxn ang="0">
                <a:pos x="92" y="4"/>
              </a:cxn>
              <a:cxn ang="0">
                <a:pos x="77" y="12"/>
              </a:cxn>
              <a:cxn ang="0">
                <a:pos x="61" y="25"/>
              </a:cxn>
              <a:cxn ang="0">
                <a:pos x="44" y="40"/>
              </a:cxn>
              <a:cxn ang="0">
                <a:pos x="29" y="57"/>
              </a:cxn>
              <a:cxn ang="0">
                <a:pos x="16" y="77"/>
              </a:cxn>
              <a:cxn ang="0">
                <a:pos x="6" y="98"/>
              </a:cxn>
              <a:cxn ang="0">
                <a:pos x="0" y="120"/>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934" name="Freeform 614"/>
          <p:cNvSpPr>
            <a:spLocks/>
          </p:cNvSpPr>
          <p:nvPr/>
        </p:nvSpPr>
        <p:spPr bwMode="auto">
          <a:xfrm>
            <a:off x="5764213" y="1827213"/>
            <a:ext cx="57150" cy="74612"/>
          </a:xfrm>
          <a:custGeom>
            <a:avLst/>
            <a:gdLst/>
            <a:ahLst/>
            <a:cxnLst>
              <a:cxn ang="0">
                <a:pos x="186" y="115"/>
              </a:cxn>
              <a:cxn ang="0">
                <a:pos x="196" y="133"/>
              </a:cxn>
              <a:cxn ang="0">
                <a:pos x="202" y="153"/>
              </a:cxn>
              <a:cxn ang="0">
                <a:pos x="199" y="174"/>
              </a:cxn>
              <a:cxn ang="0">
                <a:pos x="186" y="194"/>
              </a:cxn>
              <a:cxn ang="0">
                <a:pos x="168" y="213"/>
              </a:cxn>
              <a:cxn ang="0">
                <a:pos x="148" y="229"/>
              </a:cxn>
              <a:cxn ang="0">
                <a:pos x="127" y="246"/>
              </a:cxn>
              <a:cxn ang="0">
                <a:pos x="115" y="258"/>
              </a:cxn>
              <a:cxn ang="0">
                <a:pos x="110" y="267"/>
              </a:cxn>
              <a:cxn ang="0">
                <a:pos x="107" y="276"/>
              </a:cxn>
              <a:cxn ang="0">
                <a:pos x="109" y="284"/>
              </a:cxn>
              <a:cxn ang="0">
                <a:pos x="117" y="288"/>
              </a:cxn>
              <a:cxn ang="0">
                <a:pos x="124" y="287"/>
              </a:cxn>
              <a:cxn ang="0">
                <a:pos x="138" y="271"/>
              </a:cxn>
              <a:cxn ang="0">
                <a:pos x="161" y="250"/>
              </a:cxn>
              <a:cxn ang="0">
                <a:pos x="185" y="229"/>
              </a:cxn>
              <a:cxn ang="0">
                <a:pos x="206" y="204"/>
              </a:cxn>
              <a:cxn ang="0">
                <a:pos x="219" y="173"/>
              </a:cxn>
              <a:cxn ang="0">
                <a:pos x="218" y="141"/>
              </a:cxn>
              <a:cxn ang="0">
                <a:pos x="204" y="111"/>
              </a:cxn>
              <a:cxn ang="0">
                <a:pos x="182" y="86"/>
              </a:cxn>
              <a:cxn ang="0">
                <a:pos x="158" y="70"/>
              </a:cxn>
              <a:cxn ang="0">
                <a:pos x="134" y="56"/>
              </a:cxn>
              <a:cxn ang="0">
                <a:pos x="109" y="43"/>
              </a:cxn>
              <a:cxn ang="0">
                <a:pos x="83" y="29"/>
              </a:cxn>
              <a:cxn ang="0">
                <a:pos x="59" y="17"/>
              </a:cxn>
              <a:cxn ang="0">
                <a:pos x="36" y="7"/>
              </a:cxn>
              <a:cxn ang="0">
                <a:pos x="18" y="1"/>
              </a:cxn>
              <a:cxn ang="0">
                <a:pos x="4" y="0"/>
              </a:cxn>
              <a:cxn ang="0">
                <a:pos x="9" y="7"/>
              </a:cxn>
              <a:cxn ang="0">
                <a:pos x="31" y="18"/>
              </a:cxn>
              <a:cxn ang="0">
                <a:pos x="54" y="29"/>
              </a:cxn>
              <a:cxn ang="0">
                <a:pos x="77" y="40"/>
              </a:cxn>
              <a:cxn ang="0">
                <a:pos x="101" y="53"/>
              </a:cxn>
              <a:cxn ang="0">
                <a:pos x="124" y="66"/>
              </a:cxn>
              <a:cxn ang="0">
                <a:pos x="147" y="82"/>
              </a:cxn>
              <a:cxn ang="0">
                <a:pos x="168" y="98"/>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grpSp>
        <p:nvGrpSpPr>
          <p:cNvPr id="302541" name="Group 615"/>
          <p:cNvGrpSpPr>
            <a:grpSpLocks/>
          </p:cNvGrpSpPr>
          <p:nvPr/>
        </p:nvGrpSpPr>
        <p:grpSpPr bwMode="auto">
          <a:xfrm>
            <a:off x="5367338" y="3430588"/>
            <a:ext cx="290512" cy="404812"/>
            <a:chOff x="3381" y="2161"/>
            <a:chExt cx="183" cy="255"/>
          </a:xfrm>
        </p:grpSpPr>
        <p:pic>
          <p:nvPicPr>
            <p:cNvPr id="312936" name="Picture 616" descr="31u_bnrz[1]"/>
            <p:cNvPicPr>
              <a:picLocks noChangeAspect="1" noChangeArrowheads="1"/>
            </p:cNvPicPr>
            <p:nvPr/>
          </p:nvPicPr>
          <p:blipFill>
            <a:blip r:embed="rId4" cstate="print"/>
            <a:srcRect/>
            <a:stretch>
              <a:fillRect/>
            </a:stretch>
          </p:blipFill>
          <p:spPr bwMode="auto">
            <a:xfrm>
              <a:off x="3434" y="2242"/>
              <a:ext cx="121" cy="174"/>
            </a:xfrm>
            <a:prstGeom prst="rect">
              <a:avLst/>
            </a:prstGeom>
            <a:solidFill>
              <a:srgbClr val="DDDDDD"/>
            </a:solidFill>
          </p:spPr>
        </p:pic>
        <p:sp>
          <p:nvSpPr>
            <p:cNvPr id="312937" name="Freeform 617"/>
            <p:cNvSpPr>
              <a:spLocks/>
            </p:cNvSpPr>
            <p:nvPr/>
          </p:nvSpPr>
          <p:spPr bwMode="auto">
            <a:xfrm>
              <a:off x="3430" y="2174"/>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12938" name="Freeform 618"/>
            <p:cNvSpPr>
              <a:spLocks/>
            </p:cNvSpPr>
            <p:nvPr/>
          </p:nvSpPr>
          <p:spPr bwMode="auto">
            <a:xfrm>
              <a:off x="3486" y="2173"/>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12939" name="Freeform 619"/>
            <p:cNvSpPr>
              <a:spLocks/>
            </p:cNvSpPr>
            <p:nvPr/>
          </p:nvSpPr>
          <p:spPr bwMode="auto">
            <a:xfrm>
              <a:off x="3409" y="2166"/>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12940" name="Freeform 620"/>
            <p:cNvSpPr>
              <a:spLocks/>
            </p:cNvSpPr>
            <p:nvPr/>
          </p:nvSpPr>
          <p:spPr bwMode="auto">
            <a:xfrm>
              <a:off x="3485" y="2164"/>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12941" name="Freeform 621"/>
            <p:cNvSpPr>
              <a:spLocks/>
            </p:cNvSpPr>
            <p:nvPr/>
          </p:nvSpPr>
          <p:spPr bwMode="auto">
            <a:xfrm>
              <a:off x="3389" y="2184"/>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12942" name="Freeform 622"/>
            <p:cNvSpPr>
              <a:spLocks/>
            </p:cNvSpPr>
            <p:nvPr/>
          </p:nvSpPr>
          <p:spPr bwMode="auto">
            <a:xfrm>
              <a:off x="3523" y="2161"/>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12943" name="Freeform 623"/>
            <p:cNvSpPr>
              <a:spLocks/>
            </p:cNvSpPr>
            <p:nvPr/>
          </p:nvSpPr>
          <p:spPr bwMode="auto">
            <a:xfrm>
              <a:off x="3478" y="2222"/>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12944" name="Freeform 624"/>
            <p:cNvSpPr>
              <a:spLocks/>
            </p:cNvSpPr>
            <p:nvPr/>
          </p:nvSpPr>
          <p:spPr bwMode="auto">
            <a:xfrm>
              <a:off x="3472" y="2205"/>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12945" name="Freeform 625"/>
            <p:cNvSpPr>
              <a:spLocks/>
            </p:cNvSpPr>
            <p:nvPr/>
          </p:nvSpPr>
          <p:spPr bwMode="auto">
            <a:xfrm>
              <a:off x="3466" y="2194"/>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12946" name="Freeform 626"/>
            <p:cNvSpPr>
              <a:spLocks/>
            </p:cNvSpPr>
            <p:nvPr/>
          </p:nvSpPr>
          <p:spPr bwMode="auto">
            <a:xfrm>
              <a:off x="3461" y="2186"/>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12947" name="Freeform 627"/>
            <p:cNvSpPr>
              <a:spLocks/>
            </p:cNvSpPr>
            <p:nvPr/>
          </p:nvSpPr>
          <p:spPr bwMode="auto">
            <a:xfrm>
              <a:off x="3421" y="2176"/>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rgbClr val="FF3300"/>
              </a:solidFill>
              <a:round/>
              <a:headEnd/>
              <a:tailEnd/>
            </a:ln>
          </p:spPr>
          <p:txBody>
            <a:bodyPr/>
            <a:lstStyle/>
            <a:p>
              <a:endParaRPr lang="en-US"/>
            </a:p>
          </p:txBody>
        </p:sp>
        <p:sp>
          <p:nvSpPr>
            <p:cNvPr id="312948" name="Freeform 628"/>
            <p:cNvSpPr>
              <a:spLocks/>
            </p:cNvSpPr>
            <p:nvPr/>
          </p:nvSpPr>
          <p:spPr bwMode="auto">
            <a:xfrm>
              <a:off x="3477" y="2176"/>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rgbClr val="FF3300"/>
              </a:solidFill>
              <a:round/>
              <a:headEnd/>
              <a:tailEnd/>
            </a:ln>
          </p:spPr>
          <p:txBody>
            <a:bodyPr/>
            <a:lstStyle/>
            <a:p>
              <a:endParaRPr lang="en-US"/>
            </a:p>
          </p:txBody>
        </p:sp>
        <p:sp>
          <p:nvSpPr>
            <p:cNvPr id="312949" name="Freeform 629"/>
            <p:cNvSpPr>
              <a:spLocks/>
            </p:cNvSpPr>
            <p:nvPr/>
          </p:nvSpPr>
          <p:spPr bwMode="auto">
            <a:xfrm>
              <a:off x="3400" y="2169"/>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rgbClr val="FF3300"/>
              </a:solidFill>
              <a:round/>
              <a:headEnd/>
              <a:tailEnd/>
            </a:ln>
          </p:spPr>
          <p:txBody>
            <a:bodyPr/>
            <a:lstStyle/>
            <a:p>
              <a:endParaRPr lang="en-US"/>
            </a:p>
          </p:txBody>
        </p:sp>
        <p:sp>
          <p:nvSpPr>
            <p:cNvPr id="312950" name="Freeform 630"/>
            <p:cNvSpPr>
              <a:spLocks/>
            </p:cNvSpPr>
            <p:nvPr/>
          </p:nvSpPr>
          <p:spPr bwMode="auto">
            <a:xfrm>
              <a:off x="3475" y="2167"/>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rgbClr val="FF3300"/>
              </a:solidFill>
              <a:round/>
              <a:headEnd/>
              <a:tailEnd/>
            </a:ln>
          </p:spPr>
          <p:txBody>
            <a:bodyPr/>
            <a:lstStyle/>
            <a:p>
              <a:endParaRPr lang="en-US"/>
            </a:p>
          </p:txBody>
        </p:sp>
        <p:sp>
          <p:nvSpPr>
            <p:cNvPr id="312951" name="Freeform 631"/>
            <p:cNvSpPr>
              <a:spLocks/>
            </p:cNvSpPr>
            <p:nvPr/>
          </p:nvSpPr>
          <p:spPr bwMode="auto">
            <a:xfrm>
              <a:off x="3381" y="2190"/>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rgbClr val="FF3300"/>
              </a:solidFill>
              <a:round/>
              <a:headEnd/>
              <a:tailEnd/>
            </a:ln>
          </p:spPr>
          <p:txBody>
            <a:bodyPr/>
            <a:lstStyle/>
            <a:p>
              <a:endParaRPr lang="en-US"/>
            </a:p>
          </p:txBody>
        </p:sp>
        <p:sp>
          <p:nvSpPr>
            <p:cNvPr id="312952" name="Freeform 632"/>
            <p:cNvSpPr>
              <a:spLocks/>
            </p:cNvSpPr>
            <p:nvPr/>
          </p:nvSpPr>
          <p:spPr bwMode="auto">
            <a:xfrm>
              <a:off x="3514" y="2164"/>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rgbClr val="FF3300"/>
              </a:solidFill>
              <a:round/>
              <a:headEnd/>
              <a:tailEnd/>
            </a:ln>
          </p:spPr>
          <p:txBody>
            <a:bodyPr/>
            <a:lstStyle/>
            <a:p>
              <a:endParaRPr lang="en-US"/>
            </a:p>
          </p:txBody>
        </p:sp>
        <p:grpSp>
          <p:nvGrpSpPr>
            <p:cNvPr id="302542" name="Group 633"/>
            <p:cNvGrpSpPr>
              <a:grpSpLocks/>
            </p:cNvGrpSpPr>
            <p:nvPr/>
          </p:nvGrpSpPr>
          <p:grpSpPr bwMode="auto">
            <a:xfrm>
              <a:off x="3429" y="2236"/>
              <a:ext cx="135" cy="180"/>
              <a:chOff x="3774" y="2423"/>
              <a:chExt cx="189" cy="286"/>
            </a:xfrm>
          </p:grpSpPr>
          <p:sp>
            <p:nvSpPr>
              <p:cNvPr id="312954" name="Rectangle 634"/>
              <p:cNvSpPr>
                <a:spLocks noChangeArrowheads="1"/>
              </p:cNvSpPr>
              <p:nvPr/>
            </p:nvSpPr>
            <p:spPr bwMode="auto">
              <a:xfrm>
                <a:off x="3790" y="2610"/>
                <a:ext cx="153" cy="56"/>
              </a:xfrm>
              <a:prstGeom prst="rect">
                <a:avLst/>
              </a:prstGeom>
              <a:solidFill>
                <a:srgbClr val="FF3300"/>
              </a:solidFill>
              <a:ln w="9525">
                <a:noFill/>
                <a:miter lim="800000"/>
                <a:headEnd/>
                <a:tailEnd/>
              </a:ln>
              <a:effectLst/>
            </p:spPr>
            <p:txBody>
              <a:bodyPr wrap="none" anchor="ctr"/>
              <a:lstStyle/>
              <a:p>
                <a:endParaRPr lang="en-US"/>
              </a:p>
            </p:txBody>
          </p:sp>
          <p:sp>
            <p:nvSpPr>
              <p:cNvPr id="312955" name="Rectangle 635"/>
              <p:cNvSpPr>
                <a:spLocks noChangeArrowheads="1"/>
              </p:cNvSpPr>
              <p:nvPr/>
            </p:nvSpPr>
            <p:spPr bwMode="auto">
              <a:xfrm>
                <a:off x="3774" y="2653"/>
                <a:ext cx="189" cy="56"/>
              </a:xfrm>
              <a:prstGeom prst="rect">
                <a:avLst/>
              </a:prstGeom>
              <a:solidFill>
                <a:srgbClr val="FF3300"/>
              </a:solidFill>
              <a:ln w="9525">
                <a:noFill/>
                <a:miter lim="800000"/>
                <a:headEnd/>
                <a:tailEnd/>
              </a:ln>
              <a:effectLst/>
            </p:spPr>
            <p:txBody>
              <a:bodyPr wrap="none" anchor="ctr"/>
              <a:lstStyle/>
              <a:p>
                <a:endParaRPr lang="en-US"/>
              </a:p>
            </p:txBody>
          </p:sp>
          <p:sp>
            <p:nvSpPr>
              <p:cNvPr id="312956" name="Rectangle 636"/>
              <p:cNvSpPr>
                <a:spLocks noChangeArrowheads="1"/>
              </p:cNvSpPr>
              <p:nvPr/>
            </p:nvSpPr>
            <p:spPr bwMode="auto">
              <a:xfrm>
                <a:off x="3808" y="2564"/>
                <a:ext cx="119" cy="56"/>
              </a:xfrm>
              <a:prstGeom prst="rect">
                <a:avLst/>
              </a:prstGeom>
              <a:solidFill>
                <a:srgbClr val="FF3300"/>
              </a:solidFill>
              <a:ln w="9525">
                <a:noFill/>
                <a:miter lim="800000"/>
                <a:headEnd/>
                <a:tailEnd/>
              </a:ln>
              <a:effectLst/>
            </p:spPr>
            <p:txBody>
              <a:bodyPr wrap="none" anchor="ctr"/>
              <a:lstStyle/>
              <a:p>
                <a:endParaRPr lang="en-US"/>
              </a:p>
            </p:txBody>
          </p:sp>
          <p:sp>
            <p:nvSpPr>
              <p:cNvPr id="312957" name="Rectangle 637"/>
              <p:cNvSpPr>
                <a:spLocks noChangeArrowheads="1"/>
              </p:cNvSpPr>
              <p:nvPr/>
            </p:nvSpPr>
            <p:spPr bwMode="auto">
              <a:xfrm>
                <a:off x="3818" y="2518"/>
                <a:ext cx="97" cy="56"/>
              </a:xfrm>
              <a:prstGeom prst="rect">
                <a:avLst/>
              </a:prstGeom>
              <a:solidFill>
                <a:srgbClr val="FF3300"/>
              </a:solidFill>
              <a:ln w="9525">
                <a:noFill/>
                <a:miter lim="800000"/>
                <a:headEnd/>
                <a:tailEnd/>
              </a:ln>
              <a:effectLst/>
            </p:spPr>
            <p:txBody>
              <a:bodyPr wrap="none" anchor="ctr"/>
              <a:lstStyle/>
              <a:p>
                <a:endParaRPr lang="en-US"/>
              </a:p>
            </p:txBody>
          </p:sp>
          <p:sp>
            <p:nvSpPr>
              <p:cNvPr id="312958" name="Rectangle 638"/>
              <p:cNvSpPr>
                <a:spLocks noChangeArrowheads="1"/>
              </p:cNvSpPr>
              <p:nvPr/>
            </p:nvSpPr>
            <p:spPr bwMode="auto">
              <a:xfrm>
                <a:off x="3828" y="2472"/>
                <a:ext cx="74" cy="56"/>
              </a:xfrm>
              <a:prstGeom prst="rect">
                <a:avLst/>
              </a:prstGeom>
              <a:solidFill>
                <a:srgbClr val="FF3300"/>
              </a:solidFill>
              <a:ln w="9525">
                <a:noFill/>
                <a:miter lim="800000"/>
                <a:headEnd/>
                <a:tailEnd/>
              </a:ln>
              <a:effectLst/>
            </p:spPr>
            <p:txBody>
              <a:bodyPr wrap="none" anchor="ctr"/>
              <a:lstStyle/>
              <a:p>
                <a:endParaRPr lang="en-US"/>
              </a:p>
            </p:txBody>
          </p:sp>
          <p:sp>
            <p:nvSpPr>
              <p:cNvPr id="312959" name="Rectangle 639"/>
              <p:cNvSpPr>
                <a:spLocks noChangeArrowheads="1"/>
              </p:cNvSpPr>
              <p:nvPr/>
            </p:nvSpPr>
            <p:spPr bwMode="auto">
              <a:xfrm>
                <a:off x="3839" y="2423"/>
                <a:ext cx="51" cy="56"/>
              </a:xfrm>
              <a:prstGeom prst="rect">
                <a:avLst/>
              </a:prstGeom>
              <a:solidFill>
                <a:srgbClr val="FF3300"/>
              </a:solidFill>
              <a:ln w="9525">
                <a:noFill/>
                <a:miter lim="800000"/>
                <a:headEnd/>
                <a:tailEnd/>
              </a:ln>
              <a:effectLst/>
            </p:spPr>
            <p:txBody>
              <a:bodyPr wrap="none" anchor="ctr"/>
              <a:lstStyle/>
              <a:p>
                <a:endParaRPr lang="en-US"/>
              </a:p>
            </p:txBody>
          </p:sp>
        </p:grpSp>
      </p:grpSp>
      <p:sp>
        <p:nvSpPr>
          <p:cNvPr id="312960" name="Line 640"/>
          <p:cNvSpPr>
            <a:spLocks noChangeShapeType="1"/>
          </p:cNvSpPr>
          <p:nvPr/>
        </p:nvSpPr>
        <p:spPr bwMode="auto">
          <a:xfrm flipV="1">
            <a:off x="5597525" y="3663950"/>
            <a:ext cx="168275" cy="3175"/>
          </a:xfrm>
          <a:prstGeom prst="line">
            <a:avLst/>
          </a:prstGeom>
          <a:noFill/>
          <a:ln w="38100">
            <a:solidFill>
              <a:srgbClr val="FF3300"/>
            </a:solidFill>
            <a:round/>
            <a:headEnd/>
            <a:tailEnd/>
          </a:ln>
          <a:effectLst/>
        </p:spPr>
        <p:txBody>
          <a:bodyPr/>
          <a:lstStyle/>
          <a:p>
            <a:endParaRPr lang="en-US"/>
          </a:p>
        </p:txBody>
      </p:sp>
      <p:grpSp>
        <p:nvGrpSpPr>
          <p:cNvPr id="302543" name="Group 641"/>
          <p:cNvGrpSpPr>
            <a:grpSpLocks/>
          </p:cNvGrpSpPr>
          <p:nvPr/>
        </p:nvGrpSpPr>
        <p:grpSpPr bwMode="auto">
          <a:xfrm>
            <a:off x="6791325" y="4984750"/>
            <a:ext cx="290513" cy="404813"/>
            <a:chOff x="3901" y="2524"/>
            <a:chExt cx="183" cy="255"/>
          </a:xfrm>
        </p:grpSpPr>
        <p:sp>
          <p:nvSpPr>
            <p:cNvPr id="312962" name="Freeform 642"/>
            <p:cNvSpPr>
              <a:spLocks/>
            </p:cNvSpPr>
            <p:nvPr/>
          </p:nvSpPr>
          <p:spPr bwMode="auto">
            <a:xfrm>
              <a:off x="3950" y="2537"/>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12963" name="Freeform 643"/>
            <p:cNvSpPr>
              <a:spLocks/>
            </p:cNvSpPr>
            <p:nvPr/>
          </p:nvSpPr>
          <p:spPr bwMode="auto">
            <a:xfrm>
              <a:off x="4006" y="2536"/>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12964" name="Freeform 644"/>
            <p:cNvSpPr>
              <a:spLocks/>
            </p:cNvSpPr>
            <p:nvPr/>
          </p:nvSpPr>
          <p:spPr bwMode="auto">
            <a:xfrm>
              <a:off x="3929" y="2529"/>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12965" name="Freeform 645"/>
            <p:cNvSpPr>
              <a:spLocks/>
            </p:cNvSpPr>
            <p:nvPr/>
          </p:nvSpPr>
          <p:spPr bwMode="auto">
            <a:xfrm>
              <a:off x="4005" y="2527"/>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12966" name="Freeform 646"/>
            <p:cNvSpPr>
              <a:spLocks/>
            </p:cNvSpPr>
            <p:nvPr/>
          </p:nvSpPr>
          <p:spPr bwMode="auto">
            <a:xfrm>
              <a:off x="3909" y="2547"/>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12967" name="Freeform 647"/>
            <p:cNvSpPr>
              <a:spLocks/>
            </p:cNvSpPr>
            <p:nvPr/>
          </p:nvSpPr>
          <p:spPr bwMode="auto">
            <a:xfrm>
              <a:off x="4043" y="2524"/>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12968" name="Freeform 648"/>
            <p:cNvSpPr>
              <a:spLocks/>
            </p:cNvSpPr>
            <p:nvPr/>
          </p:nvSpPr>
          <p:spPr bwMode="auto">
            <a:xfrm>
              <a:off x="3998" y="2585"/>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12969" name="Freeform 649"/>
            <p:cNvSpPr>
              <a:spLocks/>
            </p:cNvSpPr>
            <p:nvPr/>
          </p:nvSpPr>
          <p:spPr bwMode="auto">
            <a:xfrm>
              <a:off x="3992" y="2568"/>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12970" name="Freeform 650"/>
            <p:cNvSpPr>
              <a:spLocks/>
            </p:cNvSpPr>
            <p:nvPr/>
          </p:nvSpPr>
          <p:spPr bwMode="auto">
            <a:xfrm>
              <a:off x="3986" y="2557"/>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12971" name="Freeform 651"/>
            <p:cNvSpPr>
              <a:spLocks/>
            </p:cNvSpPr>
            <p:nvPr/>
          </p:nvSpPr>
          <p:spPr bwMode="auto">
            <a:xfrm>
              <a:off x="3981" y="2549"/>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12972" name="Freeform 652"/>
            <p:cNvSpPr>
              <a:spLocks/>
            </p:cNvSpPr>
            <p:nvPr/>
          </p:nvSpPr>
          <p:spPr bwMode="auto">
            <a:xfrm>
              <a:off x="3941" y="2539"/>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rgbClr val="FF3300"/>
              </a:solidFill>
              <a:round/>
              <a:headEnd/>
              <a:tailEnd/>
            </a:ln>
          </p:spPr>
          <p:txBody>
            <a:bodyPr/>
            <a:lstStyle/>
            <a:p>
              <a:endParaRPr lang="en-US"/>
            </a:p>
          </p:txBody>
        </p:sp>
        <p:sp>
          <p:nvSpPr>
            <p:cNvPr id="312973" name="Freeform 653"/>
            <p:cNvSpPr>
              <a:spLocks/>
            </p:cNvSpPr>
            <p:nvPr/>
          </p:nvSpPr>
          <p:spPr bwMode="auto">
            <a:xfrm>
              <a:off x="3997" y="2539"/>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rgbClr val="FF3300"/>
              </a:solidFill>
              <a:round/>
              <a:headEnd/>
              <a:tailEnd/>
            </a:ln>
          </p:spPr>
          <p:txBody>
            <a:bodyPr/>
            <a:lstStyle/>
            <a:p>
              <a:endParaRPr lang="en-US"/>
            </a:p>
          </p:txBody>
        </p:sp>
        <p:sp>
          <p:nvSpPr>
            <p:cNvPr id="312974" name="Freeform 654"/>
            <p:cNvSpPr>
              <a:spLocks/>
            </p:cNvSpPr>
            <p:nvPr/>
          </p:nvSpPr>
          <p:spPr bwMode="auto">
            <a:xfrm>
              <a:off x="3920" y="2532"/>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rgbClr val="FF3300"/>
              </a:solidFill>
              <a:round/>
              <a:headEnd/>
              <a:tailEnd/>
            </a:ln>
          </p:spPr>
          <p:txBody>
            <a:bodyPr/>
            <a:lstStyle/>
            <a:p>
              <a:endParaRPr lang="en-US"/>
            </a:p>
          </p:txBody>
        </p:sp>
        <p:sp>
          <p:nvSpPr>
            <p:cNvPr id="312975" name="Freeform 655"/>
            <p:cNvSpPr>
              <a:spLocks/>
            </p:cNvSpPr>
            <p:nvPr/>
          </p:nvSpPr>
          <p:spPr bwMode="auto">
            <a:xfrm>
              <a:off x="3995" y="2530"/>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rgbClr val="FF3300"/>
              </a:solidFill>
              <a:round/>
              <a:headEnd/>
              <a:tailEnd/>
            </a:ln>
          </p:spPr>
          <p:txBody>
            <a:bodyPr/>
            <a:lstStyle/>
            <a:p>
              <a:endParaRPr lang="en-US"/>
            </a:p>
          </p:txBody>
        </p:sp>
        <p:sp>
          <p:nvSpPr>
            <p:cNvPr id="312976" name="Freeform 656"/>
            <p:cNvSpPr>
              <a:spLocks/>
            </p:cNvSpPr>
            <p:nvPr/>
          </p:nvSpPr>
          <p:spPr bwMode="auto">
            <a:xfrm>
              <a:off x="3901" y="2553"/>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rgbClr val="FF3300"/>
              </a:solidFill>
              <a:round/>
              <a:headEnd/>
              <a:tailEnd/>
            </a:ln>
          </p:spPr>
          <p:txBody>
            <a:bodyPr/>
            <a:lstStyle/>
            <a:p>
              <a:endParaRPr lang="en-US"/>
            </a:p>
          </p:txBody>
        </p:sp>
        <p:sp>
          <p:nvSpPr>
            <p:cNvPr id="312977" name="Freeform 657"/>
            <p:cNvSpPr>
              <a:spLocks/>
            </p:cNvSpPr>
            <p:nvPr/>
          </p:nvSpPr>
          <p:spPr bwMode="auto">
            <a:xfrm>
              <a:off x="4034" y="2527"/>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rgbClr val="FF3300"/>
              </a:solidFill>
              <a:round/>
              <a:headEnd/>
              <a:tailEnd/>
            </a:ln>
          </p:spPr>
          <p:txBody>
            <a:bodyPr/>
            <a:lstStyle/>
            <a:p>
              <a:endParaRPr lang="en-US"/>
            </a:p>
          </p:txBody>
        </p:sp>
        <p:grpSp>
          <p:nvGrpSpPr>
            <p:cNvPr id="302544" name="Group 658"/>
            <p:cNvGrpSpPr>
              <a:grpSpLocks/>
            </p:cNvGrpSpPr>
            <p:nvPr/>
          </p:nvGrpSpPr>
          <p:grpSpPr bwMode="auto">
            <a:xfrm>
              <a:off x="3949" y="2599"/>
              <a:ext cx="135" cy="180"/>
              <a:chOff x="3774" y="2423"/>
              <a:chExt cx="189" cy="286"/>
            </a:xfrm>
          </p:grpSpPr>
          <p:sp>
            <p:nvSpPr>
              <p:cNvPr id="312979" name="Rectangle 659"/>
              <p:cNvSpPr>
                <a:spLocks noChangeArrowheads="1"/>
              </p:cNvSpPr>
              <p:nvPr/>
            </p:nvSpPr>
            <p:spPr bwMode="auto">
              <a:xfrm>
                <a:off x="3790" y="2610"/>
                <a:ext cx="153" cy="56"/>
              </a:xfrm>
              <a:prstGeom prst="rect">
                <a:avLst/>
              </a:prstGeom>
              <a:solidFill>
                <a:srgbClr val="FF3300"/>
              </a:solidFill>
              <a:ln w="9525">
                <a:noFill/>
                <a:miter lim="800000"/>
                <a:headEnd/>
                <a:tailEnd/>
              </a:ln>
              <a:effectLst/>
            </p:spPr>
            <p:txBody>
              <a:bodyPr wrap="none" anchor="ctr"/>
              <a:lstStyle/>
              <a:p>
                <a:endParaRPr lang="en-US"/>
              </a:p>
            </p:txBody>
          </p:sp>
          <p:sp>
            <p:nvSpPr>
              <p:cNvPr id="312980" name="Rectangle 660"/>
              <p:cNvSpPr>
                <a:spLocks noChangeArrowheads="1"/>
              </p:cNvSpPr>
              <p:nvPr/>
            </p:nvSpPr>
            <p:spPr bwMode="auto">
              <a:xfrm>
                <a:off x="3774" y="2653"/>
                <a:ext cx="189" cy="56"/>
              </a:xfrm>
              <a:prstGeom prst="rect">
                <a:avLst/>
              </a:prstGeom>
              <a:solidFill>
                <a:srgbClr val="FF3300"/>
              </a:solidFill>
              <a:ln w="9525">
                <a:noFill/>
                <a:miter lim="800000"/>
                <a:headEnd/>
                <a:tailEnd/>
              </a:ln>
              <a:effectLst/>
            </p:spPr>
            <p:txBody>
              <a:bodyPr wrap="none" anchor="ctr"/>
              <a:lstStyle/>
              <a:p>
                <a:endParaRPr lang="en-US"/>
              </a:p>
            </p:txBody>
          </p:sp>
          <p:sp>
            <p:nvSpPr>
              <p:cNvPr id="312981" name="Rectangle 661"/>
              <p:cNvSpPr>
                <a:spLocks noChangeArrowheads="1"/>
              </p:cNvSpPr>
              <p:nvPr/>
            </p:nvSpPr>
            <p:spPr bwMode="auto">
              <a:xfrm>
                <a:off x="3808" y="2564"/>
                <a:ext cx="119" cy="56"/>
              </a:xfrm>
              <a:prstGeom prst="rect">
                <a:avLst/>
              </a:prstGeom>
              <a:solidFill>
                <a:srgbClr val="FF3300"/>
              </a:solidFill>
              <a:ln w="9525">
                <a:noFill/>
                <a:miter lim="800000"/>
                <a:headEnd/>
                <a:tailEnd/>
              </a:ln>
              <a:effectLst/>
            </p:spPr>
            <p:txBody>
              <a:bodyPr wrap="none" anchor="ctr"/>
              <a:lstStyle/>
              <a:p>
                <a:endParaRPr lang="en-US"/>
              </a:p>
            </p:txBody>
          </p:sp>
          <p:sp>
            <p:nvSpPr>
              <p:cNvPr id="312982" name="Rectangle 662"/>
              <p:cNvSpPr>
                <a:spLocks noChangeArrowheads="1"/>
              </p:cNvSpPr>
              <p:nvPr/>
            </p:nvSpPr>
            <p:spPr bwMode="auto">
              <a:xfrm>
                <a:off x="3818" y="2518"/>
                <a:ext cx="97" cy="56"/>
              </a:xfrm>
              <a:prstGeom prst="rect">
                <a:avLst/>
              </a:prstGeom>
              <a:solidFill>
                <a:srgbClr val="FF3300"/>
              </a:solidFill>
              <a:ln w="9525">
                <a:noFill/>
                <a:miter lim="800000"/>
                <a:headEnd/>
                <a:tailEnd/>
              </a:ln>
              <a:effectLst/>
            </p:spPr>
            <p:txBody>
              <a:bodyPr wrap="none" anchor="ctr"/>
              <a:lstStyle/>
              <a:p>
                <a:endParaRPr lang="en-US"/>
              </a:p>
            </p:txBody>
          </p:sp>
          <p:sp>
            <p:nvSpPr>
              <p:cNvPr id="312983" name="Rectangle 663"/>
              <p:cNvSpPr>
                <a:spLocks noChangeArrowheads="1"/>
              </p:cNvSpPr>
              <p:nvPr/>
            </p:nvSpPr>
            <p:spPr bwMode="auto">
              <a:xfrm>
                <a:off x="3828" y="2472"/>
                <a:ext cx="74" cy="56"/>
              </a:xfrm>
              <a:prstGeom prst="rect">
                <a:avLst/>
              </a:prstGeom>
              <a:solidFill>
                <a:srgbClr val="FF3300"/>
              </a:solidFill>
              <a:ln w="9525">
                <a:noFill/>
                <a:miter lim="800000"/>
                <a:headEnd/>
                <a:tailEnd/>
              </a:ln>
              <a:effectLst/>
            </p:spPr>
            <p:txBody>
              <a:bodyPr wrap="none" anchor="ctr"/>
              <a:lstStyle/>
              <a:p>
                <a:endParaRPr lang="en-US"/>
              </a:p>
            </p:txBody>
          </p:sp>
          <p:sp>
            <p:nvSpPr>
              <p:cNvPr id="312984" name="Rectangle 664"/>
              <p:cNvSpPr>
                <a:spLocks noChangeArrowheads="1"/>
              </p:cNvSpPr>
              <p:nvPr/>
            </p:nvSpPr>
            <p:spPr bwMode="auto">
              <a:xfrm>
                <a:off x="3839" y="2423"/>
                <a:ext cx="51" cy="56"/>
              </a:xfrm>
              <a:prstGeom prst="rect">
                <a:avLst/>
              </a:prstGeom>
              <a:solidFill>
                <a:srgbClr val="FF3300"/>
              </a:solidFill>
              <a:ln w="9525">
                <a:noFill/>
                <a:miter lim="800000"/>
                <a:headEnd/>
                <a:tailEnd/>
              </a:ln>
              <a:effectLst/>
            </p:spPr>
            <p:txBody>
              <a:bodyPr wrap="none" anchor="ctr"/>
              <a:lstStyle/>
              <a:p>
                <a:endParaRPr lang="en-US"/>
              </a:p>
            </p:txBody>
          </p:sp>
        </p:grpSp>
      </p:grpSp>
      <p:sp>
        <p:nvSpPr>
          <p:cNvPr id="312482" name="Line 162"/>
          <p:cNvSpPr>
            <a:spLocks noChangeShapeType="1"/>
          </p:cNvSpPr>
          <p:nvPr/>
        </p:nvSpPr>
        <p:spPr bwMode="auto">
          <a:xfrm flipV="1">
            <a:off x="6978650" y="4005263"/>
            <a:ext cx="227013" cy="436562"/>
          </a:xfrm>
          <a:prstGeom prst="line">
            <a:avLst/>
          </a:prstGeom>
          <a:noFill/>
          <a:ln w="38100">
            <a:solidFill>
              <a:srgbClr val="FF00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9BBA5627-31C0-4F1E-9E33-0B9EBFF4243E}" type="slidenum">
              <a:rPr lang="en-US"/>
              <a:pPr/>
              <a:t>35</a:t>
            </a:fld>
            <a:endParaRPr lang="en-US"/>
          </a:p>
        </p:txBody>
      </p:sp>
      <p:sp>
        <p:nvSpPr>
          <p:cNvPr id="299010" name="Rectangle 2"/>
          <p:cNvSpPr>
            <a:spLocks noGrp="1" noChangeArrowheads="1"/>
          </p:cNvSpPr>
          <p:nvPr>
            <p:ph type="title"/>
          </p:nvPr>
        </p:nvSpPr>
        <p:spPr>
          <a:xfrm>
            <a:off x="423863" y="0"/>
            <a:ext cx="7772400" cy="1143000"/>
          </a:xfrm>
        </p:spPr>
        <p:txBody>
          <a:bodyPr/>
          <a:lstStyle/>
          <a:p>
            <a:r>
              <a:rPr lang="en-US"/>
              <a:t>Link layer: context</a:t>
            </a:r>
          </a:p>
        </p:txBody>
      </p:sp>
      <p:sp>
        <p:nvSpPr>
          <p:cNvPr id="299011" name="Rectangle 3"/>
          <p:cNvSpPr>
            <a:spLocks noGrp="1" noChangeArrowheads="1"/>
          </p:cNvSpPr>
          <p:nvPr>
            <p:ph type="body" sz="half" idx="1"/>
          </p:nvPr>
        </p:nvSpPr>
        <p:spPr>
          <a:xfrm>
            <a:off x="288925" y="1258888"/>
            <a:ext cx="4151313" cy="4648200"/>
          </a:xfrm>
        </p:spPr>
        <p:txBody>
          <a:bodyPr/>
          <a:lstStyle/>
          <a:p>
            <a:r>
              <a:rPr lang="en-US" sz="2400"/>
              <a:t>datagram transferred by different link protocols over different links:</a:t>
            </a:r>
          </a:p>
          <a:p>
            <a:pPr lvl="1"/>
            <a:r>
              <a:rPr lang="en-US" sz="2000"/>
              <a:t>e.g., Ethernet on first link, frame relay on intermediate links, 802.11 on last link</a:t>
            </a:r>
          </a:p>
          <a:p>
            <a:r>
              <a:rPr lang="en-US" sz="2400"/>
              <a:t>each  link protocol provides different services</a:t>
            </a:r>
          </a:p>
          <a:p>
            <a:pPr lvl="1"/>
            <a:r>
              <a:rPr lang="en-US" sz="2000"/>
              <a:t>e.g., may or may not provide rdt over link</a:t>
            </a:r>
          </a:p>
        </p:txBody>
      </p:sp>
      <p:sp>
        <p:nvSpPr>
          <p:cNvPr id="299012" name="Rectangle 4"/>
          <p:cNvSpPr>
            <a:spLocks noGrp="1" noChangeArrowheads="1"/>
          </p:cNvSpPr>
          <p:nvPr>
            <p:ph type="body" sz="half" idx="2"/>
          </p:nvPr>
        </p:nvSpPr>
        <p:spPr>
          <a:xfrm>
            <a:off x="4606925" y="1123950"/>
            <a:ext cx="4187825" cy="4648200"/>
          </a:xfrm>
          <a:solidFill>
            <a:schemeClr val="bg1"/>
          </a:solidFill>
        </p:spPr>
        <p:txBody>
          <a:bodyPr>
            <a:normAutofit lnSpcReduction="10000"/>
          </a:bodyPr>
          <a:lstStyle/>
          <a:p>
            <a:pPr>
              <a:buFont typeface="ZapfDingbats" pitchFamily="82" charset="2"/>
              <a:buNone/>
            </a:pPr>
            <a:r>
              <a:rPr lang="en-US" sz="2400" u="sng">
                <a:solidFill>
                  <a:srgbClr val="FF0000"/>
                </a:solidFill>
              </a:rPr>
              <a:t>transportation analogy</a:t>
            </a:r>
          </a:p>
          <a:p>
            <a:r>
              <a:rPr lang="en-US" sz="2000"/>
              <a:t>trip from Princeton to Lausanne</a:t>
            </a:r>
          </a:p>
          <a:p>
            <a:pPr lvl="1"/>
            <a:r>
              <a:rPr lang="en-US" sz="2000"/>
              <a:t>limo: Princeton to JFK</a:t>
            </a:r>
          </a:p>
          <a:p>
            <a:pPr lvl="1"/>
            <a:r>
              <a:rPr lang="en-US" sz="2000"/>
              <a:t>plane: JFK to Geneva</a:t>
            </a:r>
          </a:p>
          <a:p>
            <a:pPr lvl="1"/>
            <a:r>
              <a:rPr lang="en-US" sz="2000"/>
              <a:t>train: Geneva to Lausanne</a:t>
            </a:r>
          </a:p>
          <a:p>
            <a:r>
              <a:rPr lang="en-US" sz="2400"/>
              <a:t>tourist = </a:t>
            </a:r>
            <a:r>
              <a:rPr lang="en-US" sz="2400">
                <a:solidFill>
                  <a:srgbClr val="FF0000"/>
                </a:solidFill>
              </a:rPr>
              <a:t>datagram</a:t>
            </a:r>
            <a:endParaRPr lang="en-US" sz="2400"/>
          </a:p>
          <a:p>
            <a:r>
              <a:rPr lang="en-US" sz="2400"/>
              <a:t>transport segment = </a:t>
            </a:r>
            <a:r>
              <a:rPr lang="en-US" sz="2400">
                <a:solidFill>
                  <a:srgbClr val="FF0000"/>
                </a:solidFill>
              </a:rPr>
              <a:t>communication link</a:t>
            </a:r>
            <a:endParaRPr lang="en-US" sz="2400"/>
          </a:p>
          <a:p>
            <a:r>
              <a:rPr lang="en-US" sz="2400"/>
              <a:t>transportation mode = </a:t>
            </a:r>
            <a:r>
              <a:rPr lang="en-US" sz="2400">
                <a:solidFill>
                  <a:srgbClr val="FF0000"/>
                </a:solidFill>
              </a:rPr>
              <a:t>link layer protocol</a:t>
            </a:r>
            <a:endParaRPr lang="en-US" sz="2400"/>
          </a:p>
          <a:p>
            <a:r>
              <a:rPr lang="en-US" sz="2400"/>
              <a:t>travel agent = </a:t>
            </a:r>
            <a:r>
              <a:rPr lang="en-US" sz="2400">
                <a:solidFill>
                  <a:srgbClr val="FF0000"/>
                </a:solidFill>
              </a:rPr>
              <a:t>routing algorithm</a:t>
            </a:r>
          </a:p>
          <a:p>
            <a:pPr lvl="1"/>
            <a:endParaRPr lang="en-US" sz="20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A25725C8-C834-46B2-9C90-DF3248DCD0B5}" type="slidenum">
              <a:rPr lang="en-US"/>
              <a:pPr/>
              <a:t>36</a:t>
            </a:fld>
            <a:endParaRPr lang="en-US"/>
          </a:p>
        </p:txBody>
      </p:sp>
      <p:sp>
        <p:nvSpPr>
          <p:cNvPr id="159746" name="Rectangle 2"/>
          <p:cNvSpPr>
            <a:spLocks noGrp="1" noChangeArrowheads="1"/>
          </p:cNvSpPr>
          <p:nvPr>
            <p:ph type="title"/>
          </p:nvPr>
        </p:nvSpPr>
        <p:spPr/>
        <p:txBody>
          <a:bodyPr/>
          <a:lstStyle/>
          <a:p>
            <a:r>
              <a:rPr lang="en-US"/>
              <a:t>Link Layer Services</a:t>
            </a:r>
          </a:p>
        </p:txBody>
      </p:sp>
      <p:sp>
        <p:nvSpPr>
          <p:cNvPr id="159747" name="Rectangle 3"/>
          <p:cNvSpPr>
            <a:spLocks noGrp="1" noChangeArrowheads="1"/>
          </p:cNvSpPr>
          <p:nvPr>
            <p:ph type="body" idx="1"/>
          </p:nvPr>
        </p:nvSpPr>
        <p:spPr>
          <a:xfrm>
            <a:off x="484188" y="1419225"/>
            <a:ext cx="7772400" cy="4648200"/>
          </a:xfrm>
        </p:spPr>
        <p:txBody>
          <a:bodyPr/>
          <a:lstStyle/>
          <a:p>
            <a:r>
              <a:rPr lang="en-US" sz="2400" i="1" dirty="0">
                <a:solidFill>
                  <a:srgbClr val="FF0000"/>
                </a:solidFill>
              </a:rPr>
              <a:t>framing, link access:</a:t>
            </a:r>
            <a:r>
              <a:rPr lang="en-US" dirty="0"/>
              <a:t> </a:t>
            </a:r>
          </a:p>
          <a:p>
            <a:pPr lvl="1"/>
            <a:r>
              <a:rPr lang="en-US" sz="2000" dirty="0"/>
              <a:t>encapsulate datagram into frame, adding header, trailer</a:t>
            </a:r>
          </a:p>
          <a:p>
            <a:pPr lvl="1"/>
            <a:r>
              <a:rPr lang="en-US" sz="2000" dirty="0"/>
              <a:t>channel access if shared medium</a:t>
            </a:r>
          </a:p>
          <a:p>
            <a:pPr lvl="1"/>
            <a:r>
              <a:rPr lang="en-US" sz="2000" dirty="0"/>
              <a:t>“MAC” addresses used in frame headers to identify source, </a:t>
            </a:r>
            <a:r>
              <a:rPr lang="en-US" sz="2000" dirty="0" err="1"/>
              <a:t>dest</a:t>
            </a:r>
            <a:r>
              <a:rPr lang="en-US" sz="2000" dirty="0"/>
              <a:t>  </a:t>
            </a:r>
          </a:p>
          <a:p>
            <a:pPr lvl="2"/>
            <a:r>
              <a:rPr lang="en-US" dirty="0"/>
              <a:t>different from IP address</a:t>
            </a:r>
            <a:r>
              <a:rPr lang="en-US" dirty="0" smtClean="0"/>
              <a: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2AF18FA3-D51F-4E7B-A479-4BBA1706B5EE}" type="slidenum">
              <a:rPr lang="en-US"/>
              <a:pPr/>
              <a:t>37</a:t>
            </a:fld>
            <a:endParaRPr lang="en-US"/>
          </a:p>
        </p:txBody>
      </p:sp>
      <p:sp>
        <p:nvSpPr>
          <p:cNvPr id="160770" name="Rectangle 2"/>
          <p:cNvSpPr>
            <a:spLocks noGrp="1" noChangeArrowheads="1"/>
          </p:cNvSpPr>
          <p:nvPr>
            <p:ph type="title"/>
          </p:nvPr>
        </p:nvSpPr>
        <p:spPr/>
        <p:txBody>
          <a:bodyPr/>
          <a:lstStyle/>
          <a:p>
            <a:r>
              <a:rPr lang="en-US"/>
              <a:t>Link Layer Services (more)</a:t>
            </a:r>
          </a:p>
        </p:txBody>
      </p:sp>
      <p:sp>
        <p:nvSpPr>
          <p:cNvPr id="160771" name="Rectangle 3"/>
          <p:cNvSpPr>
            <a:spLocks noGrp="1" noChangeArrowheads="1"/>
          </p:cNvSpPr>
          <p:nvPr>
            <p:ph type="body" idx="1"/>
          </p:nvPr>
        </p:nvSpPr>
        <p:spPr/>
        <p:txBody>
          <a:bodyPr>
            <a:normAutofit lnSpcReduction="10000"/>
          </a:bodyPr>
          <a:lstStyle/>
          <a:p>
            <a:r>
              <a:rPr lang="en-US" sz="2400" i="1" dirty="0">
                <a:solidFill>
                  <a:srgbClr val="FF0000"/>
                </a:solidFill>
              </a:rPr>
              <a:t>flow control:</a:t>
            </a:r>
            <a:r>
              <a:rPr lang="en-US" dirty="0"/>
              <a:t> </a:t>
            </a:r>
          </a:p>
          <a:p>
            <a:pPr lvl="1"/>
            <a:r>
              <a:rPr lang="en-US" sz="2000" dirty="0"/>
              <a:t>pacing between adjacent sending and receiving nodes</a:t>
            </a:r>
            <a:endParaRPr lang="en-US" dirty="0"/>
          </a:p>
          <a:p>
            <a:r>
              <a:rPr lang="en-US" sz="2400" i="1" dirty="0">
                <a:solidFill>
                  <a:srgbClr val="FF0000"/>
                </a:solidFill>
              </a:rPr>
              <a:t>error detection</a:t>
            </a:r>
            <a:r>
              <a:rPr lang="en-US" sz="2400" dirty="0">
                <a:solidFill>
                  <a:srgbClr val="FF0000"/>
                </a:solidFill>
              </a:rPr>
              <a:t>:</a:t>
            </a:r>
            <a:r>
              <a:rPr lang="en-US" dirty="0"/>
              <a:t> </a:t>
            </a:r>
          </a:p>
          <a:p>
            <a:pPr lvl="1"/>
            <a:r>
              <a:rPr lang="en-US" sz="2000" dirty="0"/>
              <a:t>errors caused by signal attenuation, noise. </a:t>
            </a:r>
          </a:p>
          <a:p>
            <a:pPr lvl="1"/>
            <a:r>
              <a:rPr lang="en-US" sz="2000" dirty="0"/>
              <a:t>receiver detects presence of errors: </a:t>
            </a:r>
          </a:p>
          <a:p>
            <a:pPr lvl="2"/>
            <a:r>
              <a:rPr lang="en-US" dirty="0"/>
              <a:t>signals sender for retransmission or drops frame </a:t>
            </a:r>
          </a:p>
          <a:p>
            <a:r>
              <a:rPr lang="en-US" sz="2400" dirty="0">
                <a:solidFill>
                  <a:srgbClr val="FF0000"/>
                </a:solidFill>
              </a:rPr>
              <a:t>error correction:</a:t>
            </a:r>
            <a:r>
              <a:rPr lang="en-US" dirty="0"/>
              <a:t> </a:t>
            </a:r>
          </a:p>
          <a:p>
            <a:pPr lvl="1"/>
            <a:r>
              <a:rPr lang="en-US" sz="2000" dirty="0"/>
              <a:t>receiver identifies </a:t>
            </a:r>
            <a:r>
              <a:rPr lang="en-US" sz="2000" i="1" dirty="0">
                <a:solidFill>
                  <a:srgbClr val="FF0000"/>
                </a:solidFill>
              </a:rPr>
              <a:t>and corrects</a:t>
            </a:r>
            <a:r>
              <a:rPr lang="en-US" sz="2000" dirty="0"/>
              <a:t> bit error(s) without resorting to </a:t>
            </a:r>
            <a:r>
              <a:rPr lang="en-US" sz="2000" dirty="0" smtClean="0"/>
              <a:t>retransmission</a:t>
            </a:r>
          </a:p>
          <a:p>
            <a:r>
              <a:rPr lang="en-US" sz="2400" i="1" dirty="0" smtClean="0">
                <a:solidFill>
                  <a:srgbClr val="FF0000"/>
                </a:solidFill>
              </a:rPr>
              <a:t>half-duplex and full-duplex</a:t>
            </a:r>
            <a:endParaRPr lang="en-US" sz="2400" dirty="0" smtClean="0">
              <a:solidFill>
                <a:srgbClr val="FF0000"/>
              </a:solidFill>
            </a:endParaRPr>
          </a:p>
          <a:p>
            <a:pPr lvl="1"/>
            <a:r>
              <a:rPr lang="en-US" sz="2000" dirty="0" smtClean="0"/>
              <a:t>with half duplex, nodes at both ends of link can transmit, but not at same time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ooter Placeholder 5"/>
          <p:cNvSpPr>
            <a:spLocks noGrp="1"/>
          </p:cNvSpPr>
          <p:nvPr>
            <p:ph type="ftr" sz="quarter" idx="11"/>
          </p:nvPr>
        </p:nvSpPr>
        <p:spPr/>
        <p:txBody>
          <a:bodyPr/>
          <a:lstStyle/>
          <a:p>
            <a:r>
              <a:rPr lang="en-US"/>
              <a:t>5: DataLink Layer</a:t>
            </a:r>
          </a:p>
        </p:txBody>
      </p:sp>
      <p:sp>
        <p:nvSpPr>
          <p:cNvPr id="50" name="Slide Number Placeholder 6"/>
          <p:cNvSpPr>
            <a:spLocks noGrp="1"/>
          </p:cNvSpPr>
          <p:nvPr>
            <p:ph type="sldNum" sz="quarter" idx="12"/>
          </p:nvPr>
        </p:nvSpPr>
        <p:spPr/>
        <p:txBody>
          <a:bodyPr/>
          <a:lstStyle/>
          <a:p>
            <a:r>
              <a:rPr lang="en-US"/>
              <a:t>5-</a:t>
            </a:r>
            <a:fld id="{C18376A5-3BD6-435B-9AE6-C7C7D9F017DC}" type="slidenum">
              <a:rPr lang="en-US"/>
              <a:pPr/>
              <a:t>38</a:t>
            </a:fld>
            <a:endParaRPr lang="en-US"/>
          </a:p>
        </p:txBody>
      </p:sp>
      <p:sp>
        <p:nvSpPr>
          <p:cNvPr id="306178" name="Rectangle 2"/>
          <p:cNvSpPr>
            <a:spLocks noGrp="1" noChangeArrowheads="1"/>
          </p:cNvSpPr>
          <p:nvPr>
            <p:ph type="title"/>
          </p:nvPr>
        </p:nvSpPr>
        <p:spPr>
          <a:xfrm>
            <a:off x="533400" y="228600"/>
            <a:ext cx="8251825" cy="1143000"/>
          </a:xfrm>
        </p:spPr>
        <p:txBody>
          <a:bodyPr/>
          <a:lstStyle/>
          <a:p>
            <a:r>
              <a:rPr lang="en-US" sz="3600"/>
              <a:t>Where is the link layer implemented?</a:t>
            </a:r>
          </a:p>
        </p:txBody>
      </p:sp>
      <p:sp>
        <p:nvSpPr>
          <p:cNvPr id="306179" name="Rectangle 3"/>
          <p:cNvSpPr>
            <a:spLocks noGrp="1" noChangeArrowheads="1"/>
          </p:cNvSpPr>
          <p:nvPr>
            <p:ph type="body" sz="half" idx="1"/>
          </p:nvPr>
        </p:nvSpPr>
        <p:spPr>
          <a:xfrm>
            <a:off x="683568" y="1412776"/>
            <a:ext cx="4075112" cy="4659313"/>
          </a:xfrm>
        </p:spPr>
        <p:txBody>
          <a:bodyPr/>
          <a:lstStyle/>
          <a:p>
            <a:r>
              <a:rPr lang="en-US" sz="2400" dirty="0"/>
              <a:t>in each and every host</a:t>
            </a:r>
          </a:p>
          <a:p>
            <a:r>
              <a:rPr lang="en-US" sz="2400" dirty="0"/>
              <a:t>link layer implemented in “adaptor” (aka </a:t>
            </a:r>
            <a:r>
              <a:rPr lang="en-US" sz="2400" i="1" dirty="0">
                <a:solidFill>
                  <a:srgbClr val="FF0000"/>
                </a:solidFill>
              </a:rPr>
              <a:t>network interface card</a:t>
            </a:r>
            <a:r>
              <a:rPr lang="en-US" sz="2400" dirty="0"/>
              <a:t> NIC)</a:t>
            </a:r>
          </a:p>
          <a:p>
            <a:pPr lvl="1"/>
            <a:endParaRPr lang="en-US" sz="2000" dirty="0"/>
          </a:p>
        </p:txBody>
      </p:sp>
      <p:sp>
        <p:nvSpPr>
          <p:cNvPr id="306218" name="Rectangle 42"/>
          <p:cNvSpPr>
            <a:spLocks noChangeArrowheads="1"/>
          </p:cNvSpPr>
          <p:nvPr/>
        </p:nvSpPr>
        <p:spPr bwMode="auto">
          <a:xfrm>
            <a:off x="6129338" y="2614613"/>
            <a:ext cx="1836737" cy="2401887"/>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06220" name="Rectangle 44"/>
          <p:cNvSpPr>
            <a:spLocks noChangeArrowheads="1"/>
          </p:cNvSpPr>
          <p:nvPr/>
        </p:nvSpPr>
        <p:spPr bwMode="auto">
          <a:xfrm>
            <a:off x="6578600" y="4552950"/>
            <a:ext cx="666750" cy="282575"/>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06221" name="Rectangle 45"/>
          <p:cNvSpPr>
            <a:spLocks noChangeArrowheads="1"/>
          </p:cNvSpPr>
          <p:nvPr/>
        </p:nvSpPr>
        <p:spPr bwMode="auto">
          <a:xfrm>
            <a:off x="6578600" y="3965575"/>
            <a:ext cx="657225" cy="519113"/>
          </a:xfrm>
          <a:prstGeom prst="rect">
            <a:avLst/>
          </a:prstGeom>
          <a:solidFill>
            <a:schemeClr val="bg1"/>
          </a:solidFill>
          <a:ln w="9525">
            <a:solidFill>
              <a:schemeClr val="tx1"/>
            </a:solidFill>
            <a:miter lim="800000"/>
            <a:headEnd/>
            <a:tailEnd/>
          </a:ln>
          <a:effectLst/>
        </p:spPr>
        <p:txBody>
          <a:bodyPr wrap="none" anchor="ctr"/>
          <a:lstStyle/>
          <a:p>
            <a:pPr algn="ctr" eaLnBrk="1" hangingPunct="1"/>
            <a:r>
              <a:rPr lang="en-US" sz="1200" i="0">
                <a:latin typeface="Arial" pitchFamily="34" charset="0"/>
              </a:rPr>
              <a:t>controller</a:t>
            </a:r>
          </a:p>
        </p:txBody>
      </p:sp>
      <p:sp>
        <p:nvSpPr>
          <p:cNvPr id="306222" name="Text Box 46"/>
          <p:cNvSpPr txBox="1">
            <a:spLocks noChangeArrowheads="1"/>
          </p:cNvSpPr>
          <p:nvPr/>
        </p:nvSpPr>
        <p:spPr bwMode="auto">
          <a:xfrm>
            <a:off x="6384925" y="4562475"/>
            <a:ext cx="1036638" cy="455613"/>
          </a:xfrm>
          <a:prstGeom prst="rect">
            <a:avLst/>
          </a:prstGeom>
          <a:noFill/>
          <a:ln w="9525">
            <a:noFill/>
            <a:miter lim="800000"/>
            <a:headEnd/>
            <a:tailEnd/>
          </a:ln>
          <a:effectLst/>
        </p:spPr>
        <p:txBody>
          <a:bodyPr wrap="none">
            <a:spAutoFit/>
          </a:bodyPr>
          <a:lstStyle/>
          <a:p>
            <a:pPr algn="ctr" eaLnBrk="1" hangingPunct="1"/>
            <a:r>
              <a:rPr lang="en-US" sz="1200" i="0">
                <a:latin typeface="Arial" pitchFamily="34" charset="0"/>
              </a:rPr>
              <a:t>physical</a:t>
            </a:r>
          </a:p>
          <a:p>
            <a:pPr algn="ctr" eaLnBrk="1" hangingPunct="1"/>
            <a:r>
              <a:rPr lang="en-US" sz="1200" i="0">
                <a:latin typeface="Arial" pitchFamily="34" charset="0"/>
              </a:rPr>
              <a:t>transmission</a:t>
            </a:r>
          </a:p>
        </p:txBody>
      </p:sp>
      <p:sp>
        <p:nvSpPr>
          <p:cNvPr id="306223" name="Freeform 47"/>
          <p:cNvSpPr>
            <a:spLocks/>
          </p:cNvSpPr>
          <p:nvPr/>
        </p:nvSpPr>
        <p:spPr bwMode="auto">
          <a:xfrm>
            <a:off x="6630988" y="3484563"/>
            <a:ext cx="200025" cy="460375"/>
          </a:xfrm>
          <a:custGeom>
            <a:avLst/>
            <a:gdLst/>
            <a:ahLst/>
            <a:cxnLst>
              <a:cxn ang="0">
                <a:pos x="0" y="0"/>
              </a:cxn>
              <a:cxn ang="0">
                <a:pos x="0" y="230"/>
              </a:cxn>
              <a:cxn ang="0">
                <a:pos x="361" y="230"/>
              </a:cxn>
              <a:cxn ang="0">
                <a:pos x="359" y="478"/>
              </a:cxn>
            </a:cxnLst>
            <a:rect l="0" t="0" r="r" b="b"/>
            <a:pathLst>
              <a:path w="361" h="478">
                <a:moveTo>
                  <a:pt x="0" y="0"/>
                </a:moveTo>
                <a:lnTo>
                  <a:pt x="0" y="230"/>
                </a:lnTo>
                <a:lnTo>
                  <a:pt x="361" y="230"/>
                </a:lnTo>
                <a:lnTo>
                  <a:pt x="359" y="478"/>
                </a:lnTo>
              </a:path>
            </a:pathLst>
          </a:custGeom>
          <a:noFill/>
          <a:ln w="38100" cmpd="sng">
            <a:solidFill>
              <a:schemeClr val="tx1"/>
            </a:solidFill>
            <a:round/>
            <a:headEnd type="triangle" w="med" len="med"/>
            <a:tailEnd type="triangle" w="med" len="med"/>
          </a:ln>
          <a:effectLst/>
        </p:spPr>
        <p:txBody>
          <a:bodyPr/>
          <a:lstStyle/>
          <a:p>
            <a:endParaRPr lang="en-US"/>
          </a:p>
        </p:txBody>
      </p:sp>
      <p:sp>
        <p:nvSpPr>
          <p:cNvPr id="306224" name="Line 48"/>
          <p:cNvSpPr>
            <a:spLocks noChangeShapeType="1"/>
          </p:cNvSpPr>
          <p:nvPr/>
        </p:nvSpPr>
        <p:spPr bwMode="auto">
          <a:xfrm>
            <a:off x="6496050" y="3657600"/>
            <a:ext cx="1358900" cy="0"/>
          </a:xfrm>
          <a:prstGeom prst="line">
            <a:avLst/>
          </a:prstGeom>
          <a:noFill/>
          <a:ln w="9525">
            <a:solidFill>
              <a:schemeClr val="tx1"/>
            </a:solidFill>
            <a:round/>
            <a:headEnd/>
            <a:tailEnd/>
          </a:ln>
          <a:effectLst/>
        </p:spPr>
        <p:txBody>
          <a:bodyPr/>
          <a:lstStyle/>
          <a:p>
            <a:endParaRPr lang="en-US"/>
          </a:p>
        </p:txBody>
      </p:sp>
      <p:sp>
        <p:nvSpPr>
          <p:cNvPr id="306225" name="Line 49"/>
          <p:cNvSpPr>
            <a:spLocks noChangeShapeType="1"/>
          </p:cNvSpPr>
          <p:nvPr/>
        </p:nvSpPr>
        <p:spPr bwMode="auto">
          <a:xfrm flipV="1">
            <a:off x="6891338" y="3665538"/>
            <a:ext cx="0" cy="300037"/>
          </a:xfrm>
          <a:prstGeom prst="line">
            <a:avLst/>
          </a:prstGeom>
          <a:noFill/>
          <a:ln w="9525">
            <a:solidFill>
              <a:schemeClr val="tx1"/>
            </a:solidFill>
            <a:round/>
            <a:headEnd/>
            <a:tailEnd/>
          </a:ln>
          <a:effectLst/>
        </p:spPr>
        <p:txBody>
          <a:bodyPr/>
          <a:lstStyle/>
          <a:p>
            <a:endParaRPr lang="en-US"/>
          </a:p>
        </p:txBody>
      </p:sp>
      <p:sp>
        <p:nvSpPr>
          <p:cNvPr id="306226" name="Rectangle 50"/>
          <p:cNvSpPr>
            <a:spLocks noChangeArrowheads="1"/>
          </p:cNvSpPr>
          <p:nvPr/>
        </p:nvSpPr>
        <p:spPr bwMode="auto">
          <a:xfrm>
            <a:off x="6384925" y="2967038"/>
            <a:ext cx="657225" cy="519112"/>
          </a:xfrm>
          <a:prstGeom prst="rect">
            <a:avLst/>
          </a:prstGeom>
          <a:solidFill>
            <a:schemeClr val="bg1"/>
          </a:solidFill>
          <a:ln w="28575">
            <a:solidFill>
              <a:srgbClr val="FF0000"/>
            </a:solidFill>
            <a:miter lim="800000"/>
            <a:headEnd/>
            <a:tailEnd/>
          </a:ln>
          <a:effectLst/>
        </p:spPr>
        <p:txBody>
          <a:bodyPr wrap="none" anchor="ctr"/>
          <a:lstStyle/>
          <a:p>
            <a:pPr algn="ctr" eaLnBrk="1" hangingPunct="1"/>
            <a:r>
              <a:rPr lang="en-US" sz="1200" i="0">
                <a:latin typeface="Arial" pitchFamily="34" charset="0"/>
              </a:rPr>
              <a:t>cpu</a:t>
            </a:r>
          </a:p>
        </p:txBody>
      </p:sp>
      <p:sp>
        <p:nvSpPr>
          <p:cNvPr id="306227" name="Rectangle 51"/>
          <p:cNvSpPr>
            <a:spLocks noChangeArrowheads="1"/>
          </p:cNvSpPr>
          <p:nvPr/>
        </p:nvSpPr>
        <p:spPr bwMode="auto">
          <a:xfrm>
            <a:off x="7204075" y="2968625"/>
            <a:ext cx="657225" cy="519113"/>
          </a:xfrm>
          <a:prstGeom prst="rect">
            <a:avLst/>
          </a:prstGeom>
          <a:solidFill>
            <a:schemeClr val="bg1"/>
          </a:solidFill>
          <a:ln w="9525">
            <a:solidFill>
              <a:schemeClr val="tx1"/>
            </a:solidFill>
            <a:miter lim="800000"/>
            <a:headEnd/>
            <a:tailEnd/>
          </a:ln>
          <a:effectLst/>
        </p:spPr>
        <p:txBody>
          <a:bodyPr wrap="none" anchor="ctr"/>
          <a:lstStyle/>
          <a:p>
            <a:pPr algn="ctr" eaLnBrk="1" hangingPunct="1"/>
            <a:r>
              <a:rPr lang="en-US" sz="1200" i="0">
                <a:latin typeface="Arial" pitchFamily="34" charset="0"/>
              </a:rPr>
              <a:t>memory</a:t>
            </a:r>
          </a:p>
        </p:txBody>
      </p:sp>
      <p:sp>
        <p:nvSpPr>
          <p:cNvPr id="306228" name="Line 52"/>
          <p:cNvSpPr>
            <a:spLocks noChangeShapeType="1"/>
          </p:cNvSpPr>
          <p:nvPr/>
        </p:nvSpPr>
        <p:spPr bwMode="auto">
          <a:xfrm flipH="1" flipV="1">
            <a:off x="6688138" y="3487738"/>
            <a:ext cx="1587" cy="169862"/>
          </a:xfrm>
          <a:prstGeom prst="line">
            <a:avLst/>
          </a:prstGeom>
          <a:noFill/>
          <a:ln w="9525">
            <a:solidFill>
              <a:schemeClr val="tx1"/>
            </a:solidFill>
            <a:round/>
            <a:headEnd/>
            <a:tailEnd/>
          </a:ln>
          <a:effectLst/>
        </p:spPr>
        <p:txBody>
          <a:bodyPr/>
          <a:lstStyle/>
          <a:p>
            <a:endParaRPr lang="en-US"/>
          </a:p>
        </p:txBody>
      </p:sp>
      <p:sp>
        <p:nvSpPr>
          <p:cNvPr id="306229" name="Line 53"/>
          <p:cNvSpPr>
            <a:spLocks noChangeShapeType="1"/>
          </p:cNvSpPr>
          <p:nvPr/>
        </p:nvSpPr>
        <p:spPr bwMode="auto">
          <a:xfrm flipH="1" flipV="1">
            <a:off x="7561263" y="3489325"/>
            <a:ext cx="1587" cy="171450"/>
          </a:xfrm>
          <a:prstGeom prst="line">
            <a:avLst/>
          </a:prstGeom>
          <a:noFill/>
          <a:ln w="9525">
            <a:solidFill>
              <a:schemeClr val="tx1"/>
            </a:solidFill>
            <a:round/>
            <a:headEnd/>
            <a:tailEnd/>
          </a:ln>
          <a:effectLst/>
        </p:spPr>
        <p:txBody>
          <a:bodyPr/>
          <a:lstStyle/>
          <a:p>
            <a:endParaRPr lang="en-US"/>
          </a:p>
        </p:txBody>
      </p:sp>
      <p:sp>
        <p:nvSpPr>
          <p:cNvPr id="306230" name="Text Box 54"/>
          <p:cNvSpPr txBox="1">
            <a:spLocks noChangeArrowheads="1"/>
          </p:cNvSpPr>
          <p:nvPr/>
        </p:nvSpPr>
        <p:spPr bwMode="auto">
          <a:xfrm>
            <a:off x="8008938" y="3786188"/>
            <a:ext cx="879475" cy="639762"/>
          </a:xfrm>
          <a:prstGeom prst="rect">
            <a:avLst/>
          </a:prstGeom>
          <a:noFill/>
          <a:ln w="9525">
            <a:noFill/>
            <a:miter lim="800000"/>
            <a:headEnd/>
            <a:tailEnd/>
          </a:ln>
          <a:effectLst/>
        </p:spPr>
        <p:txBody>
          <a:bodyPr wrap="none">
            <a:spAutoFit/>
          </a:bodyPr>
          <a:lstStyle/>
          <a:p>
            <a:pPr eaLnBrk="1" hangingPunct="1"/>
            <a:r>
              <a:rPr lang="en-US" sz="1200">
                <a:latin typeface="Arial" pitchFamily="34" charset="0"/>
              </a:rPr>
              <a:t>host </a:t>
            </a:r>
          </a:p>
          <a:p>
            <a:pPr eaLnBrk="1" hangingPunct="1"/>
            <a:r>
              <a:rPr lang="en-US" sz="1200">
                <a:latin typeface="Arial" pitchFamily="34" charset="0"/>
              </a:rPr>
              <a:t>bus </a:t>
            </a:r>
          </a:p>
          <a:p>
            <a:pPr eaLnBrk="1" hangingPunct="1"/>
            <a:r>
              <a:rPr lang="en-US" sz="1200">
                <a:latin typeface="Arial" pitchFamily="34" charset="0"/>
              </a:rPr>
              <a:t>(e.g., PCI)</a:t>
            </a:r>
          </a:p>
        </p:txBody>
      </p:sp>
      <p:sp>
        <p:nvSpPr>
          <p:cNvPr id="306231" name="Line 55"/>
          <p:cNvSpPr>
            <a:spLocks noChangeShapeType="1"/>
          </p:cNvSpPr>
          <p:nvPr/>
        </p:nvSpPr>
        <p:spPr bwMode="auto">
          <a:xfrm flipH="1">
            <a:off x="6891338" y="4273550"/>
            <a:ext cx="12700" cy="339725"/>
          </a:xfrm>
          <a:prstGeom prst="line">
            <a:avLst/>
          </a:prstGeom>
          <a:noFill/>
          <a:ln w="38100">
            <a:solidFill>
              <a:schemeClr val="tx1"/>
            </a:solidFill>
            <a:round/>
            <a:headEnd type="triangle" w="med" len="med"/>
            <a:tailEnd type="triangle" w="med" len="med"/>
          </a:ln>
          <a:effectLst/>
        </p:spPr>
        <p:txBody>
          <a:bodyPr/>
          <a:lstStyle/>
          <a:p>
            <a:endParaRPr lang="en-US"/>
          </a:p>
        </p:txBody>
      </p:sp>
      <p:sp>
        <p:nvSpPr>
          <p:cNvPr id="306232" name="Line 56"/>
          <p:cNvSpPr>
            <a:spLocks noChangeShapeType="1"/>
          </p:cNvSpPr>
          <p:nvPr/>
        </p:nvSpPr>
        <p:spPr bwMode="auto">
          <a:xfrm>
            <a:off x="6889750" y="4806950"/>
            <a:ext cx="0" cy="366713"/>
          </a:xfrm>
          <a:prstGeom prst="line">
            <a:avLst/>
          </a:prstGeom>
          <a:noFill/>
          <a:ln w="38100">
            <a:solidFill>
              <a:schemeClr val="tx1"/>
            </a:solidFill>
            <a:round/>
            <a:headEnd type="triangle" w="med" len="med"/>
            <a:tailEnd type="triangle" w="med" len="med"/>
          </a:ln>
          <a:effectLst/>
        </p:spPr>
        <p:txBody>
          <a:bodyPr/>
          <a:lstStyle/>
          <a:p>
            <a:endParaRPr lang="en-US"/>
          </a:p>
        </p:txBody>
      </p:sp>
      <p:sp>
        <p:nvSpPr>
          <p:cNvPr id="306233" name="Line 57"/>
          <p:cNvSpPr>
            <a:spLocks noChangeShapeType="1"/>
          </p:cNvSpPr>
          <p:nvPr/>
        </p:nvSpPr>
        <p:spPr bwMode="auto">
          <a:xfrm flipH="1" flipV="1">
            <a:off x="7686675" y="3662363"/>
            <a:ext cx="382588" cy="268287"/>
          </a:xfrm>
          <a:prstGeom prst="line">
            <a:avLst/>
          </a:prstGeom>
          <a:noFill/>
          <a:ln w="9525">
            <a:solidFill>
              <a:schemeClr val="tx1"/>
            </a:solidFill>
            <a:round/>
            <a:headEnd/>
            <a:tailEnd/>
          </a:ln>
          <a:effectLst/>
        </p:spPr>
        <p:txBody>
          <a:bodyPr/>
          <a:lstStyle/>
          <a:p>
            <a:endParaRPr lang="en-US"/>
          </a:p>
        </p:txBody>
      </p:sp>
      <p:sp>
        <p:nvSpPr>
          <p:cNvPr id="306234" name="Text Box 58"/>
          <p:cNvSpPr txBox="1">
            <a:spLocks noChangeArrowheads="1"/>
          </p:cNvSpPr>
          <p:nvPr/>
        </p:nvSpPr>
        <p:spPr bwMode="auto">
          <a:xfrm>
            <a:off x="7296150" y="5356225"/>
            <a:ext cx="1273175" cy="457200"/>
          </a:xfrm>
          <a:prstGeom prst="rect">
            <a:avLst/>
          </a:prstGeom>
          <a:noFill/>
          <a:ln w="9525">
            <a:noFill/>
            <a:miter lim="800000"/>
            <a:headEnd/>
            <a:tailEnd/>
          </a:ln>
          <a:effectLst/>
        </p:spPr>
        <p:txBody>
          <a:bodyPr wrap="none">
            <a:spAutoFit/>
          </a:bodyPr>
          <a:lstStyle/>
          <a:p>
            <a:pPr eaLnBrk="1" hangingPunct="1"/>
            <a:r>
              <a:rPr lang="en-US" sz="1200">
                <a:latin typeface="Arial" pitchFamily="34" charset="0"/>
              </a:rPr>
              <a:t>network adapter</a:t>
            </a:r>
          </a:p>
          <a:p>
            <a:pPr eaLnBrk="1" hangingPunct="1"/>
            <a:r>
              <a:rPr lang="en-US" sz="1200">
                <a:latin typeface="Arial" pitchFamily="34" charset="0"/>
              </a:rPr>
              <a:t>card</a:t>
            </a:r>
          </a:p>
        </p:txBody>
      </p:sp>
      <p:sp>
        <p:nvSpPr>
          <p:cNvPr id="306235" name="Line 59"/>
          <p:cNvSpPr>
            <a:spLocks noChangeShapeType="1"/>
          </p:cNvSpPr>
          <p:nvPr/>
        </p:nvSpPr>
        <p:spPr bwMode="auto">
          <a:xfrm flipH="1" flipV="1">
            <a:off x="7504113" y="4679950"/>
            <a:ext cx="271462" cy="750888"/>
          </a:xfrm>
          <a:prstGeom prst="line">
            <a:avLst/>
          </a:prstGeom>
          <a:noFill/>
          <a:ln w="9525">
            <a:solidFill>
              <a:schemeClr val="tx1"/>
            </a:solidFill>
            <a:round/>
            <a:headEnd/>
            <a:tailEnd/>
          </a:ln>
          <a:effectLst/>
        </p:spPr>
        <p:txBody>
          <a:bodyPr/>
          <a:lstStyle/>
          <a:p>
            <a:endParaRPr lang="en-US"/>
          </a:p>
        </p:txBody>
      </p:sp>
      <p:sp>
        <p:nvSpPr>
          <p:cNvPr id="306236" name="Text Box 60"/>
          <p:cNvSpPr txBox="1">
            <a:spLocks noChangeArrowheads="1"/>
          </p:cNvSpPr>
          <p:nvPr/>
        </p:nvSpPr>
        <p:spPr bwMode="auto">
          <a:xfrm>
            <a:off x="6889750" y="2287588"/>
            <a:ext cx="1198563" cy="274637"/>
          </a:xfrm>
          <a:prstGeom prst="rect">
            <a:avLst/>
          </a:prstGeom>
          <a:noFill/>
          <a:ln w="9525">
            <a:noFill/>
            <a:miter lim="800000"/>
            <a:headEnd/>
            <a:tailEnd/>
          </a:ln>
          <a:effectLst/>
        </p:spPr>
        <p:txBody>
          <a:bodyPr wrap="none">
            <a:spAutoFit/>
          </a:bodyPr>
          <a:lstStyle/>
          <a:p>
            <a:pPr eaLnBrk="1" hangingPunct="1"/>
            <a:r>
              <a:rPr lang="en-US" sz="1200">
                <a:latin typeface="Arial" pitchFamily="34" charset="0"/>
              </a:rPr>
              <a:t>host schematic</a:t>
            </a:r>
          </a:p>
        </p:txBody>
      </p:sp>
      <p:sp>
        <p:nvSpPr>
          <p:cNvPr id="306219" name="Rectangle 43"/>
          <p:cNvSpPr>
            <a:spLocks noChangeArrowheads="1"/>
          </p:cNvSpPr>
          <p:nvPr/>
        </p:nvSpPr>
        <p:spPr bwMode="auto">
          <a:xfrm>
            <a:off x="6351588" y="3854450"/>
            <a:ext cx="1122362" cy="1082675"/>
          </a:xfrm>
          <a:prstGeom prst="rect">
            <a:avLst/>
          </a:prstGeom>
          <a:noFill/>
          <a:ln w="28575">
            <a:solidFill>
              <a:srgbClr val="FF0000"/>
            </a:solidFill>
            <a:prstDash val="dash"/>
            <a:miter lim="800000"/>
            <a:headEnd/>
            <a:tailEnd/>
          </a:ln>
          <a:effectLst/>
        </p:spPr>
        <p:txBody>
          <a:bodyPr wrap="none" anchor="ctr"/>
          <a:lstStyle/>
          <a:p>
            <a:endParaRPr lang="en-US"/>
          </a:p>
        </p:txBody>
      </p:sp>
      <p:grpSp>
        <p:nvGrpSpPr>
          <p:cNvPr id="2" name="Group 84"/>
          <p:cNvGrpSpPr>
            <a:grpSpLocks/>
          </p:cNvGrpSpPr>
          <p:nvPr/>
        </p:nvGrpSpPr>
        <p:grpSpPr bwMode="auto">
          <a:xfrm>
            <a:off x="5091113" y="2743200"/>
            <a:ext cx="1466850" cy="2065338"/>
            <a:chOff x="2691" y="1728"/>
            <a:chExt cx="924" cy="1301"/>
          </a:xfrm>
        </p:grpSpPr>
        <p:sp>
          <p:nvSpPr>
            <p:cNvPr id="306238" name="Freeform 62"/>
            <p:cNvSpPr>
              <a:spLocks/>
            </p:cNvSpPr>
            <p:nvPr/>
          </p:nvSpPr>
          <p:spPr bwMode="auto">
            <a:xfrm>
              <a:off x="3225" y="2509"/>
              <a:ext cx="390" cy="520"/>
            </a:xfrm>
            <a:custGeom>
              <a:avLst/>
              <a:gdLst/>
              <a:ahLst/>
              <a:cxnLst>
                <a:cxn ang="0">
                  <a:pos x="390" y="0"/>
                </a:cxn>
                <a:cxn ang="0">
                  <a:pos x="0" y="221"/>
                </a:cxn>
                <a:cxn ang="0">
                  <a:pos x="3" y="433"/>
                </a:cxn>
                <a:cxn ang="0">
                  <a:pos x="388" y="520"/>
                </a:cxn>
                <a:cxn ang="0">
                  <a:pos x="390" y="0"/>
                </a:cxn>
              </a:cxnLst>
              <a:rect l="0" t="0" r="r" b="b"/>
              <a:pathLst>
                <a:path w="390" h="520">
                  <a:moveTo>
                    <a:pt x="390" y="0"/>
                  </a:moveTo>
                  <a:lnTo>
                    <a:pt x="0" y="221"/>
                  </a:lnTo>
                  <a:lnTo>
                    <a:pt x="3" y="433"/>
                  </a:lnTo>
                  <a:lnTo>
                    <a:pt x="388" y="520"/>
                  </a:lnTo>
                  <a:lnTo>
                    <a:pt x="390" y="0"/>
                  </a:lnTo>
                  <a:close/>
                </a:path>
              </a:pathLst>
            </a:custGeom>
            <a:gradFill rotWithShape="1">
              <a:gsLst>
                <a:gs pos="0">
                  <a:srgbClr val="FF0000"/>
                </a:gs>
                <a:gs pos="100000">
                  <a:srgbClr val="FFFFFF"/>
                </a:gs>
              </a:gsLst>
              <a:lin ang="0" scaled="1"/>
            </a:gradFill>
            <a:ln w="9525">
              <a:noFill/>
              <a:round/>
              <a:headEnd/>
              <a:tailEnd/>
            </a:ln>
            <a:effectLst/>
          </p:spPr>
          <p:txBody>
            <a:bodyPr/>
            <a:lstStyle/>
            <a:p>
              <a:endParaRPr lang="en-US"/>
            </a:p>
          </p:txBody>
        </p:sp>
        <p:sp>
          <p:nvSpPr>
            <p:cNvPr id="306239" name="Freeform 63"/>
            <p:cNvSpPr>
              <a:spLocks/>
            </p:cNvSpPr>
            <p:nvPr/>
          </p:nvSpPr>
          <p:spPr bwMode="auto">
            <a:xfrm>
              <a:off x="3222" y="1767"/>
              <a:ext cx="275" cy="443"/>
            </a:xfrm>
            <a:custGeom>
              <a:avLst/>
              <a:gdLst/>
              <a:ahLst/>
              <a:cxnLst>
                <a:cxn ang="0">
                  <a:pos x="264" y="108"/>
                </a:cxn>
                <a:cxn ang="0">
                  <a:pos x="0" y="0"/>
                </a:cxn>
                <a:cxn ang="0">
                  <a:pos x="2" y="443"/>
                </a:cxn>
                <a:cxn ang="0">
                  <a:pos x="275" y="412"/>
                </a:cxn>
                <a:cxn ang="0">
                  <a:pos x="264" y="108"/>
                </a:cxn>
              </a:cxnLst>
              <a:rect l="0" t="0" r="r" b="b"/>
              <a:pathLst>
                <a:path w="275" h="443">
                  <a:moveTo>
                    <a:pt x="264" y="108"/>
                  </a:moveTo>
                  <a:lnTo>
                    <a:pt x="0" y="0"/>
                  </a:lnTo>
                  <a:lnTo>
                    <a:pt x="2" y="443"/>
                  </a:lnTo>
                  <a:lnTo>
                    <a:pt x="275" y="412"/>
                  </a:lnTo>
                  <a:lnTo>
                    <a:pt x="264" y="108"/>
                  </a:lnTo>
                  <a:close/>
                </a:path>
              </a:pathLst>
            </a:custGeom>
            <a:gradFill rotWithShape="1">
              <a:gsLst>
                <a:gs pos="0">
                  <a:srgbClr val="FF0000"/>
                </a:gs>
                <a:gs pos="100000">
                  <a:srgbClr val="FFFFFF"/>
                </a:gs>
              </a:gsLst>
              <a:lin ang="0" scaled="1"/>
            </a:gradFill>
            <a:ln w="9525">
              <a:noFill/>
              <a:round/>
              <a:headEnd/>
              <a:tailEnd/>
            </a:ln>
            <a:effectLst/>
          </p:spPr>
          <p:txBody>
            <a:bodyPr/>
            <a:lstStyle/>
            <a:p>
              <a:endParaRPr lang="en-US"/>
            </a:p>
          </p:txBody>
        </p:sp>
        <p:sp>
          <p:nvSpPr>
            <p:cNvPr id="306240" name="Rectangle 64"/>
            <p:cNvSpPr>
              <a:spLocks noChangeArrowheads="1"/>
            </p:cNvSpPr>
            <p:nvPr/>
          </p:nvSpPr>
          <p:spPr bwMode="auto">
            <a:xfrm>
              <a:off x="2737" y="1775"/>
              <a:ext cx="489" cy="523"/>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06241" name="Text Box 65"/>
            <p:cNvSpPr txBox="1">
              <a:spLocks noChangeArrowheads="1"/>
            </p:cNvSpPr>
            <p:nvPr/>
          </p:nvSpPr>
          <p:spPr bwMode="auto">
            <a:xfrm>
              <a:off x="2691" y="1728"/>
              <a:ext cx="572" cy="518"/>
            </a:xfrm>
            <a:prstGeom prst="rect">
              <a:avLst/>
            </a:prstGeom>
            <a:noFill/>
            <a:ln w="9525">
              <a:noFill/>
              <a:miter lim="800000"/>
              <a:headEnd/>
              <a:tailEnd/>
            </a:ln>
            <a:effectLst/>
          </p:spPr>
          <p:txBody>
            <a:bodyPr wrap="none">
              <a:spAutoFit/>
            </a:bodyPr>
            <a:lstStyle/>
            <a:p>
              <a:pPr algn="ctr" eaLnBrk="1" hangingPunct="1"/>
              <a:r>
                <a:rPr lang="en-US" sz="1200" i="0">
                  <a:latin typeface="Arial" pitchFamily="34" charset="0"/>
                </a:rPr>
                <a:t>application</a:t>
              </a:r>
            </a:p>
            <a:p>
              <a:pPr algn="ctr" eaLnBrk="1" hangingPunct="1"/>
              <a:r>
                <a:rPr lang="en-US" sz="1200" i="0">
                  <a:latin typeface="Arial" pitchFamily="34" charset="0"/>
                </a:rPr>
                <a:t>transport</a:t>
              </a:r>
            </a:p>
            <a:p>
              <a:pPr algn="ctr" eaLnBrk="1" hangingPunct="1"/>
              <a:r>
                <a:rPr lang="en-US" sz="1200" i="0">
                  <a:latin typeface="Arial" pitchFamily="34" charset="0"/>
                </a:rPr>
                <a:t>network</a:t>
              </a:r>
            </a:p>
            <a:p>
              <a:pPr algn="ctr" eaLnBrk="1" hangingPunct="1"/>
              <a:r>
                <a:rPr lang="en-US" sz="1200" i="0">
                  <a:latin typeface="Arial" pitchFamily="34" charset="0"/>
                </a:rPr>
                <a:t>link</a:t>
              </a:r>
            </a:p>
          </p:txBody>
        </p:sp>
        <p:sp>
          <p:nvSpPr>
            <p:cNvPr id="306242" name="Line 66"/>
            <p:cNvSpPr>
              <a:spLocks noChangeShapeType="1"/>
            </p:cNvSpPr>
            <p:nvPr/>
          </p:nvSpPr>
          <p:spPr bwMode="auto">
            <a:xfrm>
              <a:off x="2737" y="1886"/>
              <a:ext cx="489" cy="0"/>
            </a:xfrm>
            <a:prstGeom prst="line">
              <a:avLst/>
            </a:prstGeom>
            <a:noFill/>
            <a:ln w="9525">
              <a:solidFill>
                <a:schemeClr val="tx1"/>
              </a:solidFill>
              <a:round/>
              <a:headEnd/>
              <a:tailEnd/>
            </a:ln>
            <a:effectLst/>
          </p:spPr>
          <p:txBody>
            <a:bodyPr/>
            <a:lstStyle/>
            <a:p>
              <a:endParaRPr lang="en-US"/>
            </a:p>
          </p:txBody>
        </p:sp>
        <p:sp>
          <p:nvSpPr>
            <p:cNvPr id="306243" name="Line 67"/>
            <p:cNvSpPr>
              <a:spLocks noChangeShapeType="1"/>
            </p:cNvSpPr>
            <p:nvPr/>
          </p:nvSpPr>
          <p:spPr bwMode="auto">
            <a:xfrm>
              <a:off x="2737" y="1991"/>
              <a:ext cx="489" cy="0"/>
            </a:xfrm>
            <a:prstGeom prst="line">
              <a:avLst/>
            </a:prstGeom>
            <a:noFill/>
            <a:ln w="9525">
              <a:solidFill>
                <a:schemeClr val="tx1"/>
              </a:solidFill>
              <a:round/>
              <a:headEnd/>
              <a:tailEnd/>
            </a:ln>
            <a:effectLst/>
          </p:spPr>
          <p:txBody>
            <a:bodyPr/>
            <a:lstStyle/>
            <a:p>
              <a:endParaRPr lang="en-US"/>
            </a:p>
          </p:txBody>
        </p:sp>
        <p:sp>
          <p:nvSpPr>
            <p:cNvPr id="306244" name="Line 68"/>
            <p:cNvSpPr>
              <a:spLocks noChangeShapeType="1"/>
            </p:cNvSpPr>
            <p:nvPr/>
          </p:nvSpPr>
          <p:spPr bwMode="auto">
            <a:xfrm>
              <a:off x="2735" y="2098"/>
              <a:ext cx="489" cy="0"/>
            </a:xfrm>
            <a:prstGeom prst="line">
              <a:avLst/>
            </a:prstGeom>
            <a:noFill/>
            <a:ln w="9525">
              <a:solidFill>
                <a:schemeClr val="tx1"/>
              </a:solidFill>
              <a:round/>
              <a:headEnd/>
              <a:tailEnd/>
            </a:ln>
            <a:effectLst/>
          </p:spPr>
          <p:txBody>
            <a:bodyPr/>
            <a:lstStyle/>
            <a:p>
              <a:endParaRPr lang="en-US"/>
            </a:p>
          </p:txBody>
        </p:sp>
        <p:sp>
          <p:nvSpPr>
            <p:cNvPr id="306245" name="Line 69"/>
            <p:cNvSpPr>
              <a:spLocks noChangeShapeType="1"/>
            </p:cNvSpPr>
            <p:nvPr/>
          </p:nvSpPr>
          <p:spPr bwMode="auto">
            <a:xfrm>
              <a:off x="2738" y="2206"/>
              <a:ext cx="484" cy="1"/>
            </a:xfrm>
            <a:prstGeom prst="line">
              <a:avLst/>
            </a:prstGeom>
            <a:noFill/>
            <a:ln w="9525">
              <a:solidFill>
                <a:schemeClr val="tx1"/>
              </a:solidFill>
              <a:round/>
              <a:headEnd/>
              <a:tailEnd/>
            </a:ln>
            <a:effectLst/>
          </p:spPr>
          <p:txBody>
            <a:bodyPr/>
            <a:lstStyle/>
            <a:p>
              <a:endParaRPr lang="en-US"/>
            </a:p>
          </p:txBody>
        </p:sp>
        <p:sp>
          <p:nvSpPr>
            <p:cNvPr id="306246" name="Rectangle 70"/>
            <p:cNvSpPr>
              <a:spLocks noChangeArrowheads="1"/>
            </p:cNvSpPr>
            <p:nvPr/>
          </p:nvSpPr>
          <p:spPr bwMode="auto">
            <a:xfrm>
              <a:off x="2695" y="2212"/>
              <a:ext cx="552" cy="115"/>
            </a:xfrm>
            <a:prstGeom prst="rect">
              <a:avLst/>
            </a:prstGeom>
            <a:solidFill>
              <a:schemeClr val="bg1"/>
            </a:solidFill>
            <a:ln w="9525">
              <a:noFill/>
              <a:miter lim="800000"/>
              <a:headEnd/>
              <a:tailEnd/>
            </a:ln>
            <a:effectLst/>
          </p:spPr>
          <p:txBody>
            <a:bodyPr wrap="none" anchor="ctr"/>
            <a:lstStyle/>
            <a:p>
              <a:endParaRPr lang="en-US"/>
            </a:p>
          </p:txBody>
        </p:sp>
        <p:sp>
          <p:nvSpPr>
            <p:cNvPr id="306247" name="Line 71"/>
            <p:cNvSpPr>
              <a:spLocks noChangeShapeType="1"/>
            </p:cNvSpPr>
            <p:nvPr/>
          </p:nvSpPr>
          <p:spPr bwMode="auto">
            <a:xfrm>
              <a:off x="2738" y="2224"/>
              <a:ext cx="0" cy="65"/>
            </a:xfrm>
            <a:prstGeom prst="line">
              <a:avLst/>
            </a:prstGeom>
            <a:noFill/>
            <a:ln w="9525">
              <a:solidFill>
                <a:schemeClr val="tx1"/>
              </a:solidFill>
              <a:prstDash val="dash"/>
              <a:round/>
              <a:headEnd/>
              <a:tailEnd/>
            </a:ln>
            <a:effectLst/>
          </p:spPr>
          <p:txBody>
            <a:bodyPr/>
            <a:lstStyle/>
            <a:p>
              <a:endParaRPr lang="en-US"/>
            </a:p>
          </p:txBody>
        </p:sp>
        <p:sp>
          <p:nvSpPr>
            <p:cNvPr id="306248" name="Line 72"/>
            <p:cNvSpPr>
              <a:spLocks noChangeShapeType="1"/>
            </p:cNvSpPr>
            <p:nvPr/>
          </p:nvSpPr>
          <p:spPr bwMode="auto">
            <a:xfrm>
              <a:off x="3225" y="2218"/>
              <a:ext cx="0" cy="64"/>
            </a:xfrm>
            <a:prstGeom prst="line">
              <a:avLst/>
            </a:prstGeom>
            <a:noFill/>
            <a:ln w="9525">
              <a:solidFill>
                <a:schemeClr val="tx1"/>
              </a:solidFill>
              <a:prstDash val="dash"/>
              <a:round/>
              <a:headEnd/>
              <a:tailEnd/>
            </a:ln>
            <a:effectLst/>
          </p:spPr>
          <p:txBody>
            <a:bodyPr/>
            <a:lstStyle/>
            <a:p>
              <a:endParaRPr lang="en-US"/>
            </a:p>
          </p:txBody>
        </p:sp>
        <p:sp>
          <p:nvSpPr>
            <p:cNvPr id="306249" name="Rectangle 73"/>
            <p:cNvSpPr>
              <a:spLocks noChangeArrowheads="1"/>
            </p:cNvSpPr>
            <p:nvPr/>
          </p:nvSpPr>
          <p:spPr bwMode="auto">
            <a:xfrm>
              <a:off x="2737" y="2415"/>
              <a:ext cx="489" cy="525"/>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06250" name="Text Box 74"/>
            <p:cNvSpPr txBox="1">
              <a:spLocks noChangeArrowheads="1"/>
            </p:cNvSpPr>
            <p:nvPr/>
          </p:nvSpPr>
          <p:spPr bwMode="auto">
            <a:xfrm>
              <a:off x="2745" y="2345"/>
              <a:ext cx="462" cy="634"/>
            </a:xfrm>
            <a:prstGeom prst="rect">
              <a:avLst/>
            </a:prstGeom>
            <a:noFill/>
            <a:ln w="9525">
              <a:noFill/>
              <a:miter lim="800000"/>
              <a:headEnd/>
              <a:tailEnd/>
            </a:ln>
            <a:effectLst/>
          </p:spPr>
          <p:txBody>
            <a:bodyPr wrap="none">
              <a:spAutoFit/>
            </a:bodyPr>
            <a:lstStyle/>
            <a:p>
              <a:pPr algn="ctr" eaLnBrk="1" hangingPunct="1"/>
              <a:endParaRPr lang="en-US" sz="1200" i="0">
                <a:latin typeface="Arial" pitchFamily="34" charset="0"/>
              </a:endParaRPr>
            </a:p>
            <a:p>
              <a:pPr algn="ctr" eaLnBrk="1" hangingPunct="1"/>
              <a:endParaRPr lang="en-US" sz="1200" i="0">
                <a:latin typeface="Arial" pitchFamily="34" charset="0"/>
              </a:endParaRPr>
            </a:p>
            <a:p>
              <a:pPr algn="ctr" eaLnBrk="1" hangingPunct="1"/>
              <a:endParaRPr lang="en-US" sz="1200" i="0">
                <a:latin typeface="Arial" pitchFamily="34" charset="0"/>
              </a:endParaRPr>
            </a:p>
            <a:p>
              <a:pPr algn="ctr" eaLnBrk="1" hangingPunct="1"/>
              <a:r>
                <a:rPr lang="en-US" sz="1200" i="0">
                  <a:latin typeface="Arial" pitchFamily="34" charset="0"/>
                </a:rPr>
                <a:t>link</a:t>
              </a:r>
            </a:p>
            <a:p>
              <a:pPr algn="ctr" eaLnBrk="1" hangingPunct="1"/>
              <a:r>
                <a:rPr lang="en-US" sz="1200" i="0">
                  <a:latin typeface="Arial" pitchFamily="34" charset="0"/>
                </a:rPr>
                <a:t>physical</a:t>
              </a:r>
            </a:p>
          </p:txBody>
        </p:sp>
        <p:sp>
          <p:nvSpPr>
            <p:cNvPr id="306251" name="Line 75"/>
            <p:cNvSpPr>
              <a:spLocks noChangeShapeType="1"/>
            </p:cNvSpPr>
            <p:nvPr/>
          </p:nvSpPr>
          <p:spPr bwMode="auto">
            <a:xfrm>
              <a:off x="2737" y="2526"/>
              <a:ext cx="489" cy="0"/>
            </a:xfrm>
            <a:prstGeom prst="line">
              <a:avLst/>
            </a:prstGeom>
            <a:noFill/>
            <a:ln w="9525">
              <a:solidFill>
                <a:schemeClr val="tx1"/>
              </a:solidFill>
              <a:round/>
              <a:headEnd/>
              <a:tailEnd/>
            </a:ln>
            <a:effectLst/>
          </p:spPr>
          <p:txBody>
            <a:bodyPr/>
            <a:lstStyle/>
            <a:p>
              <a:endParaRPr lang="en-US"/>
            </a:p>
          </p:txBody>
        </p:sp>
        <p:sp>
          <p:nvSpPr>
            <p:cNvPr id="306252" name="Line 76"/>
            <p:cNvSpPr>
              <a:spLocks noChangeShapeType="1"/>
            </p:cNvSpPr>
            <p:nvPr/>
          </p:nvSpPr>
          <p:spPr bwMode="auto">
            <a:xfrm>
              <a:off x="2737" y="2632"/>
              <a:ext cx="489" cy="0"/>
            </a:xfrm>
            <a:prstGeom prst="line">
              <a:avLst/>
            </a:prstGeom>
            <a:noFill/>
            <a:ln w="9525">
              <a:solidFill>
                <a:schemeClr val="tx1"/>
              </a:solidFill>
              <a:round/>
              <a:headEnd/>
              <a:tailEnd/>
            </a:ln>
            <a:effectLst/>
          </p:spPr>
          <p:txBody>
            <a:bodyPr/>
            <a:lstStyle/>
            <a:p>
              <a:endParaRPr lang="en-US"/>
            </a:p>
          </p:txBody>
        </p:sp>
        <p:sp>
          <p:nvSpPr>
            <p:cNvPr id="306253" name="Line 77"/>
            <p:cNvSpPr>
              <a:spLocks noChangeShapeType="1"/>
            </p:cNvSpPr>
            <p:nvPr/>
          </p:nvSpPr>
          <p:spPr bwMode="auto">
            <a:xfrm>
              <a:off x="2735" y="2721"/>
              <a:ext cx="489" cy="0"/>
            </a:xfrm>
            <a:prstGeom prst="line">
              <a:avLst/>
            </a:prstGeom>
            <a:noFill/>
            <a:ln w="9525">
              <a:solidFill>
                <a:schemeClr val="tx1"/>
              </a:solidFill>
              <a:round/>
              <a:headEnd/>
              <a:tailEnd/>
            </a:ln>
            <a:effectLst/>
          </p:spPr>
          <p:txBody>
            <a:bodyPr/>
            <a:lstStyle/>
            <a:p>
              <a:endParaRPr lang="en-US"/>
            </a:p>
          </p:txBody>
        </p:sp>
        <p:sp>
          <p:nvSpPr>
            <p:cNvPr id="306254" name="Line 78"/>
            <p:cNvSpPr>
              <a:spLocks noChangeShapeType="1"/>
            </p:cNvSpPr>
            <p:nvPr/>
          </p:nvSpPr>
          <p:spPr bwMode="auto">
            <a:xfrm>
              <a:off x="2733" y="2836"/>
              <a:ext cx="489" cy="0"/>
            </a:xfrm>
            <a:prstGeom prst="line">
              <a:avLst/>
            </a:prstGeom>
            <a:noFill/>
            <a:ln w="9525">
              <a:solidFill>
                <a:schemeClr val="tx1"/>
              </a:solidFill>
              <a:round/>
              <a:headEnd/>
              <a:tailEnd/>
            </a:ln>
            <a:effectLst/>
          </p:spPr>
          <p:txBody>
            <a:bodyPr/>
            <a:lstStyle/>
            <a:p>
              <a:endParaRPr lang="en-US"/>
            </a:p>
          </p:txBody>
        </p:sp>
        <p:sp>
          <p:nvSpPr>
            <p:cNvPr id="306255" name="Rectangle 79"/>
            <p:cNvSpPr>
              <a:spLocks noChangeArrowheads="1"/>
            </p:cNvSpPr>
            <p:nvPr/>
          </p:nvSpPr>
          <p:spPr bwMode="auto">
            <a:xfrm>
              <a:off x="2719" y="2390"/>
              <a:ext cx="518" cy="298"/>
            </a:xfrm>
            <a:prstGeom prst="rect">
              <a:avLst/>
            </a:prstGeom>
            <a:solidFill>
              <a:schemeClr val="bg1"/>
            </a:solidFill>
            <a:ln w="9525">
              <a:noFill/>
              <a:miter lim="800000"/>
              <a:headEnd/>
              <a:tailEnd/>
            </a:ln>
            <a:effectLst/>
          </p:spPr>
          <p:txBody>
            <a:bodyPr wrap="none" anchor="ctr"/>
            <a:lstStyle/>
            <a:p>
              <a:endParaRPr lang="en-US"/>
            </a:p>
          </p:txBody>
        </p:sp>
        <p:sp>
          <p:nvSpPr>
            <p:cNvPr id="306256" name="Line 80"/>
            <p:cNvSpPr>
              <a:spLocks noChangeShapeType="1"/>
            </p:cNvSpPr>
            <p:nvPr/>
          </p:nvSpPr>
          <p:spPr bwMode="auto">
            <a:xfrm>
              <a:off x="2737" y="2614"/>
              <a:ext cx="0" cy="65"/>
            </a:xfrm>
            <a:prstGeom prst="line">
              <a:avLst/>
            </a:prstGeom>
            <a:noFill/>
            <a:ln w="9525">
              <a:solidFill>
                <a:schemeClr val="tx1"/>
              </a:solidFill>
              <a:prstDash val="dash"/>
              <a:round/>
              <a:headEnd/>
              <a:tailEnd/>
            </a:ln>
            <a:effectLst/>
          </p:spPr>
          <p:txBody>
            <a:bodyPr/>
            <a:lstStyle/>
            <a:p>
              <a:endParaRPr lang="en-US"/>
            </a:p>
          </p:txBody>
        </p:sp>
        <p:sp>
          <p:nvSpPr>
            <p:cNvPr id="306257" name="Line 81"/>
            <p:cNvSpPr>
              <a:spLocks noChangeShapeType="1"/>
            </p:cNvSpPr>
            <p:nvPr/>
          </p:nvSpPr>
          <p:spPr bwMode="auto">
            <a:xfrm>
              <a:off x="3226" y="2614"/>
              <a:ext cx="0" cy="64"/>
            </a:xfrm>
            <a:prstGeom prst="line">
              <a:avLst/>
            </a:prstGeom>
            <a:noFill/>
            <a:ln w="9525">
              <a:solidFill>
                <a:schemeClr val="tx1"/>
              </a:solidFill>
              <a:prstDash val="dash"/>
              <a:round/>
              <a:headEnd/>
              <a:tailEnd/>
            </a:ln>
            <a:effectLst/>
          </p:spPr>
          <p:txBody>
            <a:bodyPr/>
            <a:lstStyle/>
            <a:p>
              <a:endParaRPr lang="en-US"/>
            </a:p>
          </p:txBody>
        </p:sp>
        <p:sp>
          <p:nvSpPr>
            <p:cNvPr id="306258" name="Rectangle 82"/>
            <p:cNvSpPr>
              <a:spLocks noChangeArrowheads="1"/>
            </p:cNvSpPr>
            <p:nvPr/>
          </p:nvSpPr>
          <p:spPr bwMode="auto">
            <a:xfrm>
              <a:off x="2736" y="1778"/>
              <a:ext cx="490" cy="431"/>
            </a:xfrm>
            <a:prstGeom prst="rect">
              <a:avLst/>
            </a:prstGeom>
            <a:noFill/>
            <a:ln w="12700">
              <a:solidFill>
                <a:srgbClr val="FF0000"/>
              </a:solidFill>
              <a:miter lim="800000"/>
              <a:headEnd/>
              <a:tailEnd/>
            </a:ln>
            <a:effectLst/>
          </p:spPr>
          <p:txBody>
            <a:bodyPr wrap="none" anchor="ctr"/>
            <a:lstStyle/>
            <a:p>
              <a:endParaRPr lang="en-US"/>
            </a:p>
          </p:txBody>
        </p:sp>
        <p:sp>
          <p:nvSpPr>
            <p:cNvPr id="306259" name="Rectangle 83"/>
            <p:cNvSpPr>
              <a:spLocks noChangeArrowheads="1"/>
            </p:cNvSpPr>
            <p:nvPr/>
          </p:nvSpPr>
          <p:spPr bwMode="auto">
            <a:xfrm>
              <a:off x="2733" y="2721"/>
              <a:ext cx="489" cy="219"/>
            </a:xfrm>
            <a:prstGeom prst="rect">
              <a:avLst/>
            </a:prstGeom>
            <a:noFill/>
            <a:ln w="9525">
              <a:solidFill>
                <a:srgbClr val="FF0000"/>
              </a:solidFill>
              <a:miter lim="800000"/>
              <a:headEnd/>
              <a:tailEnd/>
            </a:ln>
            <a:effectLst/>
          </p:spPr>
          <p:txBody>
            <a:bodyPr wrap="none" anchor="ctr"/>
            <a:lstStyle/>
            <a:p>
              <a:endParaRPr lang="en-US"/>
            </a:p>
          </p:txBody>
        </p:sp>
      </p:grpSp>
      <p:graphicFrame>
        <p:nvGraphicFramePr>
          <p:cNvPr id="306261" name="Object 85"/>
          <p:cNvGraphicFramePr>
            <a:graphicFrameLocks noChangeAspect="1"/>
          </p:cNvGraphicFramePr>
          <p:nvPr/>
        </p:nvGraphicFramePr>
        <p:xfrm>
          <a:off x="7467600" y="1854200"/>
          <a:ext cx="611188" cy="520700"/>
        </p:xfrm>
        <a:graphic>
          <a:graphicData uri="http://schemas.openxmlformats.org/presentationml/2006/ole">
            <p:oleObj spid="_x0000_s3074" name="Clip" r:id="rId4" imgW="1305000" imgH="1085760" progId="MS_ClipArt_Gallery.2">
              <p:embed/>
            </p:oleObj>
          </a:graphicData>
        </a:graphic>
      </p:graphicFrame>
      <p:pic>
        <p:nvPicPr>
          <p:cNvPr id="306262" name="Picture 86"/>
          <p:cNvPicPr>
            <a:picLocks noChangeAspect="1" noChangeArrowheads="1"/>
          </p:cNvPicPr>
          <p:nvPr/>
        </p:nvPicPr>
        <p:blipFill>
          <a:blip r:embed="rId5" cstate="print"/>
          <a:srcRect/>
          <a:stretch>
            <a:fillRect/>
          </a:stretch>
        </p:blipFill>
        <p:spPr bwMode="auto">
          <a:xfrm>
            <a:off x="5461000" y="5173663"/>
            <a:ext cx="1350963" cy="1350962"/>
          </a:xfrm>
          <a:prstGeom prst="rect">
            <a:avLst/>
          </a:prstGeom>
          <a:noFill/>
          <a:ln w="9525">
            <a:noFill/>
            <a:miter lim="800000"/>
            <a:headEnd/>
            <a:tailEnd/>
          </a:ln>
          <a:effectLst/>
        </p:spPr>
      </p:pic>
      <p:pic>
        <p:nvPicPr>
          <p:cNvPr id="306263" name="Picture 87"/>
          <p:cNvPicPr>
            <a:picLocks noChangeAspect="1" noChangeArrowheads="1"/>
          </p:cNvPicPr>
          <p:nvPr/>
        </p:nvPicPr>
        <p:blipFill>
          <a:blip r:embed="rId6" cstate="print"/>
          <a:srcRect/>
          <a:stretch>
            <a:fillRect/>
          </a:stretch>
        </p:blipFill>
        <p:spPr bwMode="auto">
          <a:xfrm>
            <a:off x="4311650" y="5453063"/>
            <a:ext cx="1143000" cy="11715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Link Layer</a:t>
            </a:r>
            <a:endParaRPr lang="en-GB" dirty="0"/>
          </a:p>
        </p:txBody>
      </p:sp>
      <p:sp>
        <p:nvSpPr>
          <p:cNvPr id="3" name="Content Placeholder 2"/>
          <p:cNvSpPr>
            <a:spLocks noGrp="1"/>
          </p:cNvSpPr>
          <p:nvPr>
            <p:ph idx="1"/>
          </p:nvPr>
        </p:nvSpPr>
        <p:spPr/>
        <p:txBody>
          <a:bodyPr>
            <a:normAutofit fontScale="92500" lnSpcReduction="20000"/>
          </a:bodyPr>
          <a:lstStyle/>
          <a:p>
            <a:r>
              <a:rPr lang="en-US" dirty="0" smtClean="0"/>
              <a:t>The data link layer transforms  the physical layer, a raw transmission facility, to a reliable link ( it make the physical layer appear error-free to the upper layer)</a:t>
            </a:r>
          </a:p>
          <a:p>
            <a:r>
              <a:rPr lang="en-US" dirty="0" smtClean="0"/>
              <a:t>it responsible for node-to-node delivery. </a:t>
            </a:r>
          </a:p>
          <a:p>
            <a:r>
              <a:rPr lang="en-US" dirty="0" smtClean="0"/>
              <a:t>The Data Link layer is concerned with the following:</a:t>
            </a:r>
          </a:p>
          <a:p>
            <a:pPr lvl="1"/>
            <a:r>
              <a:rPr lang="en-US" sz="2000" dirty="0" smtClean="0"/>
              <a:t>Framing. </a:t>
            </a:r>
          </a:p>
          <a:p>
            <a:pPr lvl="1"/>
            <a:r>
              <a:rPr lang="en-US" sz="2000" dirty="0" smtClean="0"/>
              <a:t>Physical addressing, each node has its unique address.</a:t>
            </a:r>
          </a:p>
          <a:p>
            <a:pPr lvl="1"/>
            <a:r>
              <a:rPr lang="en-US" sz="2000" dirty="0" smtClean="0"/>
              <a:t>Flow Control. </a:t>
            </a:r>
          </a:p>
          <a:p>
            <a:pPr lvl="1"/>
            <a:r>
              <a:rPr lang="en-US" sz="2000" dirty="0" smtClean="0"/>
              <a:t>Access Control.</a:t>
            </a:r>
          </a:p>
          <a:p>
            <a:pPr lvl="1"/>
            <a:r>
              <a:rPr lang="en-US" sz="2000" dirty="0" smtClean="0"/>
              <a:t>Error control, </a:t>
            </a:r>
            <a:r>
              <a:rPr lang="en-US" sz="1600" dirty="0" smtClean="0"/>
              <a:t>normally achieved through a trailer to the end of the frame.</a:t>
            </a:r>
          </a:p>
          <a:p>
            <a:pPr marL="457200" lvl="1" indent="0">
              <a:lnSpc>
                <a:spcPct val="80000"/>
              </a:lnSpc>
              <a:buNone/>
            </a:pPr>
            <a:endParaRPr lang="en-US" sz="2000" dirty="0" smtClean="0"/>
          </a:p>
          <a:p>
            <a:pPr marL="457200" lvl="1" indent="0">
              <a:buNone/>
            </a:pPr>
            <a:endParaRPr lang="en-US" sz="2000" dirty="0" smtClean="0"/>
          </a:p>
          <a:p>
            <a:endParaRPr lang="en-US" dirty="0" smtClean="0"/>
          </a:p>
          <a:p>
            <a:endParaRPr lang="en-US" dirty="0" smtClean="0"/>
          </a:p>
          <a:p>
            <a:endParaRPr lang="en-GB" dirty="0"/>
          </a:p>
        </p:txBody>
      </p:sp>
    </p:spTree>
    <p:extLst>
      <p:ext uri="{BB962C8B-B14F-4D97-AF65-F5344CB8AC3E}">
        <p14:creationId xmlns:p14="http://schemas.microsoft.com/office/powerpoint/2010/main" xmlns="" val="136234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pPr>
              <a:defRPr/>
            </a:pPr>
            <a:r>
              <a:rPr lang="en-US"/>
              <a:t> Introduction</a:t>
            </a:r>
            <a:endParaRPr lang="en-US">
              <a:latin typeface="Times New Roman" pitchFamily="18" charset="0"/>
            </a:endParaRPr>
          </a:p>
        </p:txBody>
      </p:sp>
      <p:sp>
        <p:nvSpPr>
          <p:cNvPr id="78851" name="Slide Number Placeholder 6"/>
          <p:cNvSpPr>
            <a:spLocks noGrp="1"/>
          </p:cNvSpPr>
          <p:nvPr>
            <p:ph type="sldNum" sz="quarter" idx="12"/>
          </p:nvPr>
        </p:nvSpPr>
        <p:spPr>
          <a:noFill/>
        </p:spPr>
        <p:txBody>
          <a:bodyPr/>
          <a:lstStyle/>
          <a:p>
            <a:r>
              <a:rPr lang="en-US" smtClean="0"/>
              <a:t>1-</a:t>
            </a:r>
            <a:fld id="{67FA0FD3-858C-4986-BB9D-39F78FD9462D}" type="slidenum">
              <a:rPr lang="en-US" smtClean="0"/>
              <a:pPr/>
              <a:t>4</a:t>
            </a:fld>
            <a:endParaRPr lang="en-US" smtClean="0"/>
          </a:p>
        </p:txBody>
      </p:sp>
      <p:sp>
        <p:nvSpPr>
          <p:cNvPr id="78852" name="Rectangle 2"/>
          <p:cNvSpPr>
            <a:spLocks noGrp="1" noChangeArrowheads="1"/>
          </p:cNvSpPr>
          <p:nvPr>
            <p:ph type="title"/>
          </p:nvPr>
        </p:nvSpPr>
        <p:spPr/>
        <p:txBody>
          <a:bodyPr/>
          <a:lstStyle/>
          <a:p>
            <a:r>
              <a:rPr lang="en-US" smtClean="0"/>
              <a:t>Protocol “Layers”</a:t>
            </a:r>
          </a:p>
        </p:txBody>
      </p:sp>
      <p:sp>
        <p:nvSpPr>
          <p:cNvPr id="78853" name="Rectangle 3"/>
          <p:cNvSpPr>
            <a:spLocks noGrp="1" noChangeArrowheads="1"/>
          </p:cNvSpPr>
          <p:nvPr>
            <p:ph type="body" sz="half" idx="1"/>
          </p:nvPr>
        </p:nvSpPr>
        <p:spPr>
          <a:xfrm>
            <a:off x="533400" y="1371600"/>
            <a:ext cx="3581400" cy="4648200"/>
          </a:xfrm>
        </p:spPr>
        <p:txBody>
          <a:bodyPr/>
          <a:lstStyle/>
          <a:p>
            <a:pPr>
              <a:buFont typeface="Wingdings" pitchFamily="2" charset="2"/>
              <a:buNone/>
            </a:pPr>
            <a:r>
              <a:rPr lang="en-US" sz="2400" u="sng" smtClean="0">
                <a:solidFill>
                  <a:srgbClr val="FF0000"/>
                </a:solidFill>
              </a:rPr>
              <a:t>Networks are complex! </a:t>
            </a:r>
          </a:p>
          <a:p>
            <a:r>
              <a:rPr lang="en-US" sz="2400" smtClean="0"/>
              <a:t>many “pieces”:</a:t>
            </a:r>
          </a:p>
          <a:p>
            <a:pPr lvl="1"/>
            <a:r>
              <a:rPr lang="en-US" smtClean="0"/>
              <a:t>hosts</a:t>
            </a:r>
          </a:p>
          <a:p>
            <a:pPr lvl="1"/>
            <a:r>
              <a:rPr lang="en-US" smtClean="0"/>
              <a:t>routers</a:t>
            </a:r>
          </a:p>
          <a:p>
            <a:pPr lvl="1"/>
            <a:r>
              <a:rPr lang="en-US" smtClean="0"/>
              <a:t>links of various media</a:t>
            </a:r>
          </a:p>
          <a:p>
            <a:pPr lvl="1"/>
            <a:r>
              <a:rPr lang="en-US" smtClean="0"/>
              <a:t>applications</a:t>
            </a:r>
          </a:p>
          <a:p>
            <a:pPr lvl="1"/>
            <a:r>
              <a:rPr lang="en-US" smtClean="0"/>
              <a:t>protocols</a:t>
            </a:r>
          </a:p>
          <a:p>
            <a:pPr lvl="1"/>
            <a:r>
              <a:rPr lang="en-US" smtClean="0"/>
              <a:t>hardware, software</a:t>
            </a:r>
            <a:endParaRPr lang="en-US" sz="2000" smtClean="0"/>
          </a:p>
        </p:txBody>
      </p:sp>
      <p:sp>
        <p:nvSpPr>
          <p:cNvPr id="78854" name="Rectangle 4"/>
          <p:cNvSpPr>
            <a:spLocks noGrp="1" noChangeArrowheads="1"/>
          </p:cNvSpPr>
          <p:nvPr>
            <p:ph type="body" sz="half" idx="2"/>
          </p:nvPr>
        </p:nvSpPr>
        <p:spPr>
          <a:xfrm>
            <a:off x="4552950" y="2266950"/>
            <a:ext cx="3943350" cy="2619375"/>
          </a:xfrm>
        </p:spPr>
        <p:txBody>
          <a:bodyPr>
            <a:normAutofit fontScale="92500"/>
          </a:bodyPr>
          <a:lstStyle/>
          <a:p>
            <a:pPr algn="ctr">
              <a:buFont typeface="Wingdings" pitchFamily="2" charset="2"/>
              <a:buNone/>
            </a:pPr>
            <a:r>
              <a:rPr lang="en-US" u="sng" smtClean="0">
                <a:solidFill>
                  <a:srgbClr val="FF0000"/>
                </a:solidFill>
              </a:rPr>
              <a:t>Question:</a:t>
            </a:r>
            <a:r>
              <a:rPr lang="en-US" sz="2400" u="sng" smtClean="0">
                <a:solidFill>
                  <a:srgbClr val="FF0000"/>
                </a:solidFill>
              </a:rPr>
              <a:t> </a:t>
            </a:r>
          </a:p>
          <a:p>
            <a:pPr algn="ctr">
              <a:buFont typeface="Wingdings" pitchFamily="2" charset="2"/>
              <a:buNone/>
            </a:pPr>
            <a:r>
              <a:rPr lang="en-US" sz="2400" smtClean="0"/>
              <a:t>Is there any hope of </a:t>
            </a:r>
            <a:r>
              <a:rPr lang="en-US" sz="2400" i="1" smtClean="0"/>
              <a:t>organizing</a:t>
            </a:r>
            <a:r>
              <a:rPr lang="en-US" sz="2400" smtClean="0"/>
              <a:t> structure of network?</a:t>
            </a:r>
          </a:p>
          <a:p>
            <a:pPr algn="ctr">
              <a:buFont typeface="Wingdings" pitchFamily="2" charset="2"/>
              <a:buNone/>
            </a:pPr>
            <a:endParaRPr lang="en-US" sz="2400" smtClean="0"/>
          </a:p>
          <a:p>
            <a:pPr algn="ctr">
              <a:buFont typeface="Wingdings" pitchFamily="2" charset="2"/>
              <a:buNone/>
            </a:pPr>
            <a:r>
              <a:rPr lang="en-US" sz="2400" smtClean="0"/>
              <a:t>Or at least our discussion of networks?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1"/>
          <p:cNvSpPr>
            <a:spLocks noGrp="1"/>
          </p:cNvSpPr>
          <p:nvPr>
            <p:ph type="ftr" sz="quarter" idx="11"/>
          </p:nvPr>
        </p:nvSpPr>
        <p:spPr/>
        <p:txBody>
          <a:bodyPr/>
          <a:lstStyle/>
          <a:p>
            <a:r>
              <a:rPr lang="en-US"/>
              <a:t>TCP/IP Protocol Suite</a:t>
            </a:r>
          </a:p>
        </p:txBody>
      </p:sp>
      <p:sp>
        <p:nvSpPr>
          <p:cNvPr id="21" name="Slide Number Placeholder 2"/>
          <p:cNvSpPr>
            <a:spLocks noGrp="1"/>
          </p:cNvSpPr>
          <p:nvPr>
            <p:ph type="sldNum" sz="quarter" idx="12"/>
          </p:nvPr>
        </p:nvSpPr>
        <p:spPr/>
        <p:txBody>
          <a:bodyPr/>
          <a:lstStyle/>
          <a:p>
            <a:fld id="{DE4FF4F2-0AA6-4C4D-9728-FAE0B091A332}" type="slidenum">
              <a:rPr lang="en-US"/>
              <a:pPr/>
              <a:t>40</a:t>
            </a:fld>
            <a:endParaRPr lang="en-US"/>
          </a:p>
        </p:txBody>
      </p:sp>
      <p:pic>
        <p:nvPicPr>
          <p:cNvPr id="585739"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9475" y="2992438"/>
            <a:ext cx="6892925" cy="2427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85730"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xmlns="">
                <a:solidFill>
                  <a:srgbClr val="00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i="1" dirty="0" smtClean="0">
                <a:latin typeface="Times New Roman" pitchFamily="18" charset="0"/>
              </a:rPr>
              <a:t>Communication </a:t>
            </a:r>
            <a:r>
              <a:rPr lang="en-US" altLang="en-US" i="1" dirty="0">
                <a:latin typeface="Times New Roman" pitchFamily="18" charset="0"/>
              </a:rPr>
              <a:t>at the data link layer</a:t>
            </a:r>
          </a:p>
        </p:txBody>
      </p:sp>
      <p:sp>
        <p:nvSpPr>
          <p:cNvPr id="585731"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5732"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5733"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5734"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5735"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5736"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5737"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pic>
        <p:nvPicPr>
          <p:cNvPr id="585741" name="Picture 1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1066800"/>
            <a:ext cx="8016875"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5742"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6175" y="1878013"/>
            <a:ext cx="1673225" cy="817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5743" name="Picture 1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67050" y="1892300"/>
            <a:ext cx="666750" cy="803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5744" name="Picture 1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38600" y="1905000"/>
            <a:ext cx="1262063" cy="790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5745" name="Picture 1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572125" y="1885950"/>
            <a:ext cx="1819275"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5746" name="Picture 1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49350" y="4038600"/>
            <a:ext cx="1746250"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5747" name="Picture 19"/>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590800" y="4192588"/>
            <a:ext cx="996950" cy="1065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5748" name="Picture 20"/>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038600" y="5349875"/>
            <a:ext cx="1362075" cy="593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5749" name="Picture 21"/>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514975" y="5334000"/>
            <a:ext cx="2028825" cy="538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50842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57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57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585742"/>
                                        </p:tgtEl>
                                        <p:attrNameLst>
                                          <p:attrName>style.visibility</p:attrName>
                                        </p:attrNameLst>
                                      </p:cBhvr>
                                      <p:to>
                                        <p:strVal val="visible"/>
                                      </p:to>
                                    </p:set>
                                    <p:animEffect transition="in" filter="wipe(left)">
                                      <p:cBhvr>
                                        <p:cTn id="15" dur="2000"/>
                                        <p:tgtEl>
                                          <p:spTgt spid="585742"/>
                                        </p:tgtEl>
                                      </p:cBhvr>
                                    </p:animEffect>
                                  </p:childTnLst>
                                </p:cTn>
                              </p:par>
                              <p:par>
                                <p:cTn id="16" presetID="22" presetClass="entr" presetSubtype="8" fill="hold" nodeType="withEffect">
                                  <p:stCondLst>
                                    <p:cond delay="0"/>
                                  </p:stCondLst>
                                  <p:childTnLst>
                                    <p:set>
                                      <p:cBhvr>
                                        <p:cTn id="17" dur="1" fill="hold">
                                          <p:stCondLst>
                                            <p:cond delay="0"/>
                                          </p:stCondLst>
                                        </p:cTn>
                                        <p:tgtEl>
                                          <p:spTgt spid="585746"/>
                                        </p:tgtEl>
                                        <p:attrNameLst>
                                          <p:attrName>style.visibility</p:attrName>
                                        </p:attrNameLst>
                                      </p:cBhvr>
                                      <p:to>
                                        <p:strVal val="visible"/>
                                      </p:to>
                                    </p:set>
                                    <p:animEffect transition="in" filter="wipe(left)">
                                      <p:cBhvr>
                                        <p:cTn id="18" dur="2000"/>
                                        <p:tgtEl>
                                          <p:spTgt spid="5857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585743"/>
                                        </p:tgtEl>
                                        <p:attrNameLst>
                                          <p:attrName>style.visibility</p:attrName>
                                        </p:attrNameLst>
                                      </p:cBhvr>
                                      <p:to>
                                        <p:strVal val="visible"/>
                                      </p:to>
                                    </p:set>
                                    <p:animEffect transition="in" filter="wipe(left)">
                                      <p:cBhvr>
                                        <p:cTn id="23" dur="2000"/>
                                        <p:tgtEl>
                                          <p:spTgt spid="585743"/>
                                        </p:tgtEl>
                                      </p:cBhvr>
                                    </p:animEffect>
                                  </p:childTnLst>
                                </p:cTn>
                              </p:par>
                              <p:par>
                                <p:cTn id="24" presetID="22" presetClass="entr" presetSubtype="8" fill="hold" nodeType="withEffect">
                                  <p:stCondLst>
                                    <p:cond delay="0"/>
                                  </p:stCondLst>
                                  <p:childTnLst>
                                    <p:set>
                                      <p:cBhvr>
                                        <p:cTn id="25" dur="1" fill="hold">
                                          <p:stCondLst>
                                            <p:cond delay="0"/>
                                          </p:stCondLst>
                                        </p:cTn>
                                        <p:tgtEl>
                                          <p:spTgt spid="585747"/>
                                        </p:tgtEl>
                                        <p:attrNameLst>
                                          <p:attrName>style.visibility</p:attrName>
                                        </p:attrNameLst>
                                      </p:cBhvr>
                                      <p:to>
                                        <p:strVal val="visible"/>
                                      </p:to>
                                    </p:set>
                                    <p:animEffect transition="in" filter="wipe(left)">
                                      <p:cBhvr>
                                        <p:cTn id="26" dur="2000"/>
                                        <p:tgtEl>
                                          <p:spTgt spid="58574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585744"/>
                                        </p:tgtEl>
                                        <p:attrNameLst>
                                          <p:attrName>style.visibility</p:attrName>
                                        </p:attrNameLst>
                                      </p:cBhvr>
                                      <p:to>
                                        <p:strVal val="visible"/>
                                      </p:to>
                                    </p:set>
                                    <p:animEffect transition="in" filter="wipe(left)">
                                      <p:cBhvr>
                                        <p:cTn id="31" dur="2000"/>
                                        <p:tgtEl>
                                          <p:spTgt spid="585744"/>
                                        </p:tgtEl>
                                      </p:cBhvr>
                                    </p:animEffect>
                                  </p:childTnLst>
                                </p:cTn>
                              </p:par>
                              <p:par>
                                <p:cTn id="32" presetID="22" presetClass="entr" presetSubtype="8" fill="hold" nodeType="withEffect">
                                  <p:stCondLst>
                                    <p:cond delay="0"/>
                                  </p:stCondLst>
                                  <p:childTnLst>
                                    <p:set>
                                      <p:cBhvr>
                                        <p:cTn id="33" dur="1" fill="hold">
                                          <p:stCondLst>
                                            <p:cond delay="0"/>
                                          </p:stCondLst>
                                        </p:cTn>
                                        <p:tgtEl>
                                          <p:spTgt spid="585748"/>
                                        </p:tgtEl>
                                        <p:attrNameLst>
                                          <p:attrName>style.visibility</p:attrName>
                                        </p:attrNameLst>
                                      </p:cBhvr>
                                      <p:to>
                                        <p:strVal val="visible"/>
                                      </p:to>
                                    </p:set>
                                    <p:animEffect transition="in" filter="wipe(left)">
                                      <p:cBhvr>
                                        <p:cTn id="34" dur="2000"/>
                                        <p:tgtEl>
                                          <p:spTgt spid="58574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585745"/>
                                        </p:tgtEl>
                                        <p:attrNameLst>
                                          <p:attrName>style.visibility</p:attrName>
                                        </p:attrNameLst>
                                      </p:cBhvr>
                                      <p:to>
                                        <p:strVal val="visible"/>
                                      </p:to>
                                    </p:set>
                                    <p:animEffect transition="in" filter="wipe(left)">
                                      <p:cBhvr>
                                        <p:cTn id="39" dur="2000"/>
                                        <p:tgtEl>
                                          <p:spTgt spid="585745"/>
                                        </p:tgtEl>
                                      </p:cBhvr>
                                    </p:animEffect>
                                  </p:childTnLst>
                                </p:cTn>
                              </p:par>
                              <p:par>
                                <p:cTn id="40" presetID="22" presetClass="entr" presetSubtype="8" fill="hold" nodeType="withEffect">
                                  <p:stCondLst>
                                    <p:cond delay="0"/>
                                  </p:stCondLst>
                                  <p:childTnLst>
                                    <p:set>
                                      <p:cBhvr>
                                        <p:cTn id="41" dur="1" fill="hold">
                                          <p:stCondLst>
                                            <p:cond delay="0"/>
                                          </p:stCondLst>
                                        </p:cTn>
                                        <p:tgtEl>
                                          <p:spTgt spid="585749"/>
                                        </p:tgtEl>
                                        <p:attrNameLst>
                                          <p:attrName>style.visibility</p:attrName>
                                        </p:attrNameLst>
                                      </p:cBhvr>
                                      <p:to>
                                        <p:strVal val="visible"/>
                                      </p:to>
                                    </p:set>
                                    <p:animEffect transition="in" filter="wipe(left)">
                                      <p:cBhvr>
                                        <p:cTn id="42" dur="2000"/>
                                        <p:tgtEl>
                                          <p:spTgt spid="585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p:cNvSpPr>
            <a:spLocks noGrp="1"/>
          </p:cNvSpPr>
          <p:nvPr>
            <p:ph type="ftr" sz="quarter" idx="11"/>
          </p:nvPr>
        </p:nvSpPr>
        <p:spPr/>
        <p:txBody>
          <a:bodyPr/>
          <a:lstStyle/>
          <a:p>
            <a:r>
              <a:rPr lang="en-US"/>
              <a:t>TCP/IP Protocol Suite</a:t>
            </a:r>
          </a:p>
        </p:txBody>
      </p:sp>
      <p:sp>
        <p:nvSpPr>
          <p:cNvPr id="16" name="Slide Number Placeholder 2"/>
          <p:cNvSpPr>
            <a:spLocks noGrp="1"/>
          </p:cNvSpPr>
          <p:nvPr>
            <p:ph type="sldNum" sz="quarter" idx="12"/>
          </p:nvPr>
        </p:nvSpPr>
        <p:spPr/>
        <p:txBody>
          <a:bodyPr/>
          <a:lstStyle/>
          <a:p>
            <a:fld id="{05FDC04C-56C4-4726-B5C2-60D70BAFD63A}" type="slidenum">
              <a:rPr lang="en-US"/>
              <a:pPr/>
              <a:t>41</a:t>
            </a:fld>
            <a:endParaRPr lang="en-US"/>
          </a:p>
        </p:txBody>
      </p:sp>
      <p:sp>
        <p:nvSpPr>
          <p:cNvPr id="708610"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8611"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8612"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8613"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8614"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8615"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8616"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8617" name="Line 9"/>
          <p:cNvSpPr>
            <a:spLocks noChangeShapeType="1"/>
          </p:cNvSpPr>
          <p:nvPr/>
        </p:nvSpPr>
        <p:spPr bwMode="auto">
          <a:xfrm>
            <a:off x="609600" y="29718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08618" name="Line 10"/>
          <p:cNvSpPr>
            <a:spLocks noChangeShapeType="1"/>
          </p:cNvSpPr>
          <p:nvPr/>
        </p:nvSpPr>
        <p:spPr bwMode="auto">
          <a:xfrm>
            <a:off x="609600" y="41910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08619" name="Rectangle 11"/>
          <p:cNvSpPr>
            <a:spLocks noChangeArrowheads="1"/>
          </p:cNvSpPr>
          <p:nvPr/>
        </p:nvSpPr>
        <p:spPr bwMode="auto">
          <a:xfrm>
            <a:off x="647700" y="3063875"/>
            <a:ext cx="8077200" cy="1066800"/>
          </a:xfrm>
          <a:prstGeom prst="rect">
            <a:avLst/>
          </a:prstGeom>
          <a:solidFill>
            <a:schemeClr val="folHlink"/>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3200" i="1">
                <a:solidFill>
                  <a:schemeClr val="bg1"/>
                </a:solidFill>
                <a:latin typeface="Arial" charset="0"/>
              </a:rPr>
              <a:t>The unit of communication at the data link layer is a frame.</a:t>
            </a:r>
          </a:p>
        </p:txBody>
      </p:sp>
      <p:grpSp>
        <p:nvGrpSpPr>
          <p:cNvPr id="708620" name="Group 12"/>
          <p:cNvGrpSpPr>
            <a:grpSpLocks/>
          </p:cNvGrpSpPr>
          <p:nvPr/>
        </p:nvGrpSpPr>
        <p:grpSpPr bwMode="auto">
          <a:xfrm>
            <a:off x="609600" y="2133600"/>
            <a:ext cx="1143000" cy="566738"/>
            <a:chOff x="1200" y="1248"/>
            <a:chExt cx="720" cy="357"/>
          </a:xfrm>
        </p:grpSpPr>
        <p:pic>
          <p:nvPicPr>
            <p:cNvPr id="708621"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08622"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i="1">
                  <a:solidFill>
                    <a:schemeClr val="hlink"/>
                  </a:solidFill>
                  <a:latin typeface="Times New Roman" pitchFamily="18" charset="0"/>
                </a:rPr>
                <a:t>Note</a:t>
              </a:r>
            </a:p>
          </p:txBody>
        </p:sp>
      </p:grpSp>
      <p:pic>
        <p:nvPicPr>
          <p:cNvPr id="17"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a:off x="609600" y="4191000"/>
            <a:ext cx="8153400" cy="1974304"/>
          </a:xfrm>
          <a:prstGeom prst="rect">
            <a:avLst/>
          </a:prstGeom>
          <a:noFill/>
          <a:ln/>
        </p:spPr>
      </p:pic>
    </p:spTree>
    <p:extLst>
      <p:ext uri="{BB962C8B-B14F-4D97-AF65-F5344CB8AC3E}">
        <p14:creationId xmlns:p14="http://schemas.microsoft.com/office/powerpoint/2010/main" xmlns="" val="3445076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86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repeatCount="2000" fill="hold" nodeType="clickEffect">
                                  <p:stCondLst>
                                    <p:cond delay="0"/>
                                  </p:stCondLst>
                                  <p:childTnLst>
                                    <p:anim calcmode="discrete" valueType="str">
                                      <p:cBhvr>
                                        <p:cTn id="10" dur="1000" fill="hold"/>
                                        <p:tgtEl>
                                          <p:spTgt spid="708620"/>
                                        </p:tgtEl>
                                        <p:attrNameLst>
                                          <p:attrName>style.visibility</p:attrName>
                                        </p:attrNameLst>
                                      </p:cBhvr>
                                      <p:tavLst>
                                        <p:tav tm="0">
                                          <p:val>
                                            <p:strVal val="hidden"/>
                                          </p:val>
                                        </p:tav>
                                        <p:tav tm="50000">
                                          <p:val>
                                            <p:strVal val="visible"/>
                                          </p:val>
                                        </p:tav>
                                      </p:tavLst>
                                    </p:anim>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08617"/>
                                        </p:tgtEl>
                                        <p:attrNameLst>
                                          <p:attrName>style.visibility</p:attrName>
                                        </p:attrNameLst>
                                      </p:cBhvr>
                                      <p:to>
                                        <p:strVal val="visible"/>
                                      </p:to>
                                    </p:set>
                                    <p:animEffect transition="in" filter="checkerboard(across)">
                                      <p:cBhvr>
                                        <p:cTn id="14" dur="500"/>
                                        <p:tgtEl>
                                          <p:spTgt spid="708617"/>
                                        </p:tgtEl>
                                      </p:cBhvr>
                                    </p:animEffect>
                                  </p:childTnLst>
                                </p:cTn>
                              </p:par>
                            </p:childTnLst>
                          </p:cTn>
                        </p:par>
                        <p:par>
                          <p:cTn id="15" fill="hold" nodeType="afterGroup">
                            <p:stCondLst>
                              <p:cond delay="2500"/>
                            </p:stCondLst>
                            <p:childTnLst>
                              <p:par>
                                <p:cTn id="16" presetID="5" presetClass="entr" presetSubtype="10" fill="hold" grpId="0" nodeType="afterEffect">
                                  <p:stCondLst>
                                    <p:cond delay="0"/>
                                  </p:stCondLst>
                                  <p:childTnLst>
                                    <p:set>
                                      <p:cBhvr>
                                        <p:cTn id="17" dur="1" fill="hold">
                                          <p:stCondLst>
                                            <p:cond delay="0"/>
                                          </p:stCondLst>
                                        </p:cTn>
                                        <p:tgtEl>
                                          <p:spTgt spid="708618"/>
                                        </p:tgtEl>
                                        <p:attrNameLst>
                                          <p:attrName>style.visibility</p:attrName>
                                        </p:attrNameLst>
                                      </p:cBhvr>
                                      <p:to>
                                        <p:strVal val="visible"/>
                                      </p:to>
                                    </p:set>
                                    <p:animEffect transition="in" filter="checkerboard(across)">
                                      <p:cBhvr>
                                        <p:cTn id="18" dur="500"/>
                                        <p:tgtEl>
                                          <p:spTgt spid="708618"/>
                                        </p:tgtEl>
                                      </p:cBhvr>
                                    </p:animEffect>
                                  </p:childTnLst>
                                </p:cTn>
                              </p:par>
                            </p:childTnLst>
                          </p:cTn>
                        </p:par>
                        <p:par>
                          <p:cTn id="19" fill="hold" nodeType="afterGroup">
                            <p:stCondLst>
                              <p:cond delay="3000"/>
                            </p:stCondLst>
                            <p:childTnLst>
                              <p:par>
                                <p:cTn id="20" presetID="5" presetClass="entr" presetSubtype="10" fill="hold" grpId="0" nodeType="afterEffect">
                                  <p:stCondLst>
                                    <p:cond delay="0"/>
                                  </p:stCondLst>
                                  <p:childTnLst>
                                    <p:set>
                                      <p:cBhvr>
                                        <p:cTn id="21" dur="1" fill="hold">
                                          <p:stCondLst>
                                            <p:cond delay="0"/>
                                          </p:stCondLst>
                                        </p:cTn>
                                        <p:tgtEl>
                                          <p:spTgt spid="708619"/>
                                        </p:tgtEl>
                                        <p:attrNameLst>
                                          <p:attrName>style.visibility</p:attrName>
                                        </p:attrNameLst>
                                      </p:cBhvr>
                                      <p:to>
                                        <p:strVal val="visible"/>
                                      </p:to>
                                    </p:set>
                                    <p:animEffect transition="in" filter="checkerboard(across)">
                                      <p:cBhvr>
                                        <p:cTn id="22" dur="500"/>
                                        <p:tgtEl>
                                          <p:spTgt spid="70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17" grpId="0" animBg="1"/>
      <p:bldP spid="708618" grpId="0" animBg="1"/>
      <p:bldP spid="7086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610" name="Slide Number Placeholder 6"/>
          <p:cNvSpPr>
            <a:spLocks noGrp="1"/>
          </p:cNvSpPr>
          <p:nvPr>
            <p:ph type="sldNum" sz="quarter" idx="12"/>
          </p:nvPr>
        </p:nvSpPr>
        <p:spPr/>
        <p:txBody>
          <a:bodyPr/>
          <a:lstStyle/>
          <a:p>
            <a:r>
              <a:rPr lang="en-US"/>
              <a:t>4-</a:t>
            </a:r>
            <a:fld id="{1B455FCB-22C0-42C4-A00E-4230E374B309}" type="slidenum">
              <a:rPr lang="en-US"/>
              <a:pPr/>
              <a:t>42</a:t>
            </a:fld>
            <a:endParaRPr lang="en-US"/>
          </a:p>
        </p:txBody>
      </p:sp>
      <p:sp>
        <p:nvSpPr>
          <p:cNvPr id="34818" name="Rectangle 2"/>
          <p:cNvSpPr>
            <a:spLocks noGrp="1" noChangeArrowheads="1"/>
          </p:cNvSpPr>
          <p:nvPr>
            <p:ph type="title"/>
          </p:nvPr>
        </p:nvSpPr>
        <p:spPr>
          <a:xfrm>
            <a:off x="304800" y="0"/>
            <a:ext cx="8382000" cy="1143000"/>
          </a:xfrm>
        </p:spPr>
        <p:txBody>
          <a:bodyPr/>
          <a:lstStyle/>
          <a:p>
            <a:r>
              <a:rPr lang="en-US" sz="3600"/>
              <a:t>Network layer</a:t>
            </a:r>
          </a:p>
        </p:txBody>
      </p:sp>
      <p:sp>
        <p:nvSpPr>
          <p:cNvPr id="34819" name="Rectangle 3"/>
          <p:cNvSpPr>
            <a:spLocks noGrp="1" noChangeArrowheads="1"/>
          </p:cNvSpPr>
          <p:nvPr>
            <p:ph type="body" sz="half" idx="1"/>
          </p:nvPr>
        </p:nvSpPr>
        <p:spPr>
          <a:xfrm>
            <a:off x="755576" y="1054100"/>
            <a:ext cx="4086225" cy="5803900"/>
          </a:xfrm>
        </p:spPr>
        <p:txBody>
          <a:bodyPr>
            <a:normAutofit/>
          </a:bodyPr>
          <a:lstStyle/>
          <a:p>
            <a:r>
              <a:rPr lang="en-US" sz="2400" dirty="0"/>
              <a:t>transport segment from sending to receiving host </a:t>
            </a:r>
          </a:p>
          <a:p>
            <a:r>
              <a:rPr lang="en-US" sz="2400" dirty="0"/>
              <a:t>on sending side encapsulates segments into </a:t>
            </a:r>
            <a:r>
              <a:rPr lang="en-US" sz="2400" dirty="0" err="1"/>
              <a:t>datagrams</a:t>
            </a:r>
            <a:endParaRPr lang="en-US" sz="2400" dirty="0"/>
          </a:p>
          <a:p>
            <a:r>
              <a:rPr lang="en-US" sz="2400" dirty="0"/>
              <a:t>on </a:t>
            </a:r>
            <a:r>
              <a:rPr lang="en-US" sz="2400" dirty="0" err="1"/>
              <a:t>rcving</a:t>
            </a:r>
            <a:r>
              <a:rPr lang="en-US" sz="2400" dirty="0"/>
              <a:t> side, delivers segments to transport layer</a:t>
            </a:r>
          </a:p>
          <a:p>
            <a:r>
              <a:rPr lang="en-US" sz="2400" dirty="0"/>
              <a:t>network layer protocols in </a:t>
            </a:r>
            <a:r>
              <a:rPr lang="en-US" sz="2400" i="1" dirty="0"/>
              <a:t>every</a:t>
            </a:r>
            <a:r>
              <a:rPr lang="en-US" sz="2400" dirty="0"/>
              <a:t> host, router</a:t>
            </a:r>
          </a:p>
          <a:p>
            <a:r>
              <a:rPr lang="en-US" sz="2400" dirty="0"/>
              <a:t>router examines header fields in all IP </a:t>
            </a:r>
            <a:r>
              <a:rPr lang="en-US" sz="2400" dirty="0" err="1"/>
              <a:t>datagrams</a:t>
            </a:r>
            <a:r>
              <a:rPr lang="en-US" sz="2400" dirty="0"/>
              <a:t> passing through it</a:t>
            </a:r>
          </a:p>
          <a:p>
            <a:pPr>
              <a:buFont typeface="ZapfDingbats" pitchFamily="82" charset="2"/>
              <a:buNone/>
            </a:pPr>
            <a:endParaRPr lang="en-US" sz="2400" dirty="0"/>
          </a:p>
          <a:p>
            <a:pPr>
              <a:buFont typeface="ZapfDingbats" pitchFamily="82" charset="2"/>
              <a:buNone/>
            </a:pPr>
            <a:endParaRPr lang="en-US" sz="2000" dirty="0"/>
          </a:p>
          <a:p>
            <a:pPr lvl="1"/>
            <a:endParaRPr lang="en-US" sz="1800" dirty="0"/>
          </a:p>
          <a:p>
            <a:endParaRPr lang="en-US" sz="2400" dirty="0"/>
          </a:p>
        </p:txBody>
      </p:sp>
      <p:sp>
        <p:nvSpPr>
          <p:cNvPr id="35500" name="Freeform 684"/>
          <p:cNvSpPr>
            <a:spLocks/>
          </p:cNvSpPr>
          <p:nvPr/>
        </p:nvSpPr>
        <p:spPr bwMode="auto">
          <a:xfrm>
            <a:off x="6737350" y="3430588"/>
            <a:ext cx="1314450" cy="674687"/>
          </a:xfrm>
          <a:custGeom>
            <a:avLst/>
            <a:gdLst/>
            <a:ahLst/>
            <a:cxnLst>
              <a:cxn ang="0">
                <a:pos x="382" y="30"/>
              </a:cxn>
              <a:cxn ang="0">
                <a:pos x="370" y="30"/>
              </a:cxn>
              <a:cxn ang="0">
                <a:pos x="126" y="32"/>
              </a:cxn>
              <a:cxn ang="0">
                <a:pos x="6" y="126"/>
              </a:cxn>
              <a:cxn ang="0">
                <a:pos x="92" y="274"/>
              </a:cxn>
              <a:cxn ang="0">
                <a:pos x="292" y="384"/>
              </a:cxn>
              <a:cxn ang="0">
                <a:pos x="540" y="416"/>
              </a:cxn>
              <a:cxn ang="0">
                <a:pos x="698" y="330"/>
              </a:cxn>
              <a:cxn ang="0">
                <a:pos x="776" y="170"/>
              </a:cxn>
              <a:cxn ang="0">
                <a:pos x="792" y="22"/>
              </a:cxn>
              <a:cxn ang="0">
                <a:pos x="560" y="38"/>
              </a:cxn>
              <a:cxn ang="0">
                <a:pos x="382" y="30"/>
              </a:cxn>
            </a:cxnLst>
            <a:rect l="0" t="0" r="r" b="b"/>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a:effectLst/>
        </p:spPr>
        <p:txBody>
          <a:bodyPr/>
          <a:lstStyle/>
          <a:p>
            <a:endParaRPr lang="en-US"/>
          </a:p>
        </p:txBody>
      </p:sp>
      <p:sp>
        <p:nvSpPr>
          <p:cNvPr id="35501" name="Freeform 685"/>
          <p:cNvSpPr>
            <a:spLocks/>
          </p:cNvSpPr>
          <p:nvPr/>
        </p:nvSpPr>
        <p:spPr bwMode="auto">
          <a:xfrm>
            <a:off x="6756400" y="1905000"/>
            <a:ext cx="1730375" cy="1044575"/>
          </a:xfrm>
          <a:custGeom>
            <a:avLst/>
            <a:gdLst/>
            <a:ahLst/>
            <a:cxnLst>
              <a:cxn ang="0">
                <a:pos x="424" y="10"/>
              </a:cxn>
              <a:cxn ang="0">
                <a:pos x="288" y="70"/>
              </a:cxn>
              <a:cxn ang="0">
                <a:pos x="96" y="100"/>
              </a:cxn>
              <a:cxn ang="0">
                <a:pos x="14" y="336"/>
              </a:cxn>
              <a:cxn ang="0">
                <a:pos x="180" y="444"/>
              </a:cxn>
              <a:cxn ang="0">
                <a:pos x="346" y="426"/>
              </a:cxn>
              <a:cxn ang="0">
                <a:pos x="584" y="444"/>
              </a:cxn>
              <a:cxn ang="0">
                <a:pos x="698" y="434"/>
              </a:cxn>
              <a:cxn ang="0">
                <a:pos x="752" y="372"/>
              </a:cxn>
              <a:cxn ang="0">
                <a:pos x="750" y="158"/>
              </a:cxn>
              <a:cxn ang="0">
                <a:pos x="662" y="34"/>
              </a:cxn>
              <a:cxn ang="0">
                <a:pos x="424" y="10"/>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a:effectLst/>
        </p:spPr>
        <p:txBody>
          <a:bodyPr/>
          <a:lstStyle/>
          <a:p>
            <a:endParaRPr lang="en-US"/>
          </a:p>
        </p:txBody>
      </p:sp>
      <p:sp>
        <p:nvSpPr>
          <p:cNvPr id="35502" name="Freeform 686"/>
          <p:cNvSpPr>
            <a:spLocks/>
          </p:cNvSpPr>
          <p:nvPr/>
        </p:nvSpPr>
        <p:spPr bwMode="auto">
          <a:xfrm>
            <a:off x="5016500" y="1612900"/>
            <a:ext cx="1644650" cy="1071563"/>
          </a:xfrm>
          <a:custGeom>
            <a:avLst/>
            <a:gdLst/>
            <a:ahLst/>
            <a:cxnLst>
              <a:cxn ang="0">
                <a:pos x="648" y="11"/>
              </a:cxn>
              <a:cxn ang="0">
                <a:pos x="390" y="53"/>
              </a:cxn>
              <a:cxn ang="0">
                <a:pos x="206" y="129"/>
              </a:cxn>
              <a:cxn ang="0">
                <a:pos x="152" y="229"/>
              </a:cxn>
              <a:cxn ang="0">
                <a:pos x="22" y="297"/>
              </a:cxn>
              <a:cxn ang="0">
                <a:pos x="18" y="459"/>
              </a:cxn>
              <a:cxn ang="0">
                <a:pos x="132" y="489"/>
              </a:cxn>
              <a:cxn ang="0">
                <a:pos x="458" y="489"/>
              </a:cxn>
              <a:cxn ang="0">
                <a:pos x="598" y="555"/>
              </a:cxn>
              <a:cxn ang="0">
                <a:pos x="752" y="657"/>
              </a:cxn>
              <a:cxn ang="0">
                <a:pos x="870" y="661"/>
              </a:cxn>
              <a:cxn ang="0">
                <a:pos x="952" y="603"/>
              </a:cxn>
              <a:cxn ang="0">
                <a:pos x="992" y="445"/>
              </a:cxn>
              <a:cxn ang="0">
                <a:pos x="1018" y="291"/>
              </a:cxn>
              <a:cxn ang="0">
                <a:pos x="1022" y="107"/>
              </a:cxn>
              <a:cxn ang="0">
                <a:pos x="934" y="17"/>
              </a:cxn>
              <a:cxn ang="0">
                <a:pos x="776" y="3"/>
              </a:cxn>
              <a:cxn ang="0">
                <a:pos x="648" y="11"/>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a:effectLst/>
        </p:spPr>
        <p:txBody>
          <a:bodyPr/>
          <a:lstStyle/>
          <a:p>
            <a:endParaRPr lang="en-US"/>
          </a:p>
        </p:txBody>
      </p:sp>
      <p:grpSp>
        <p:nvGrpSpPr>
          <p:cNvPr id="2" name="Group 687"/>
          <p:cNvGrpSpPr>
            <a:grpSpLocks/>
          </p:cNvGrpSpPr>
          <p:nvPr/>
        </p:nvGrpSpPr>
        <p:grpSpPr bwMode="auto">
          <a:xfrm>
            <a:off x="5103813" y="2947988"/>
            <a:ext cx="1458912" cy="933450"/>
            <a:chOff x="2889" y="1631"/>
            <a:chExt cx="980" cy="743"/>
          </a:xfrm>
        </p:grpSpPr>
        <p:sp>
          <p:nvSpPr>
            <p:cNvPr id="35504" name="Rectangle 688"/>
            <p:cNvSpPr>
              <a:spLocks noChangeArrowheads="1"/>
            </p:cNvSpPr>
            <p:nvPr/>
          </p:nvSpPr>
          <p:spPr bwMode="auto">
            <a:xfrm>
              <a:off x="3046" y="1841"/>
              <a:ext cx="663" cy="533"/>
            </a:xfrm>
            <a:prstGeom prst="rect">
              <a:avLst/>
            </a:prstGeom>
            <a:solidFill>
              <a:srgbClr val="DDDDDD"/>
            </a:solidFill>
            <a:ln w="9525">
              <a:noFill/>
              <a:miter lim="800000"/>
              <a:headEnd/>
              <a:tailEnd/>
            </a:ln>
            <a:effectLst/>
          </p:spPr>
          <p:txBody>
            <a:bodyPr wrap="none" anchor="ctr"/>
            <a:lstStyle/>
            <a:p>
              <a:endParaRPr lang="en-US"/>
            </a:p>
          </p:txBody>
        </p:sp>
        <p:sp>
          <p:nvSpPr>
            <p:cNvPr id="35505" name="AutoShape 689"/>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a:effectLst/>
          </p:spPr>
          <p:txBody>
            <a:bodyPr wrap="none" anchor="ctr"/>
            <a:lstStyle/>
            <a:p>
              <a:pPr algn="ctr"/>
              <a:endParaRPr lang="en-US" sz="2400">
                <a:solidFill>
                  <a:srgbClr val="00CCFF"/>
                </a:solidFill>
                <a:latin typeface="Times New Roman" pitchFamily="18" charset="0"/>
              </a:endParaRPr>
            </a:p>
          </p:txBody>
        </p:sp>
      </p:grpSp>
      <p:grpSp>
        <p:nvGrpSpPr>
          <p:cNvPr id="3" name="Group 690"/>
          <p:cNvGrpSpPr>
            <a:grpSpLocks/>
          </p:cNvGrpSpPr>
          <p:nvPr/>
        </p:nvGrpSpPr>
        <p:grpSpPr bwMode="auto">
          <a:xfrm>
            <a:off x="5805488" y="1804988"/>
            <a:ext cx="336550" cy="531812"/>
            <a:chOff x="3796" y="1043"/>
            <a:chExt cx="865" cy="1237"/>
          </a:xfrm>
        </p:grpSpPr>
        <p:sp>
          <p:nvSpPr>
            <p:cNvPr id="35507" name="Line 691"/>
            <p:cNvSpPr>
              <a:spLocks noChangeShapeType="1"/>
            </p:cNvSpPr>
            <p:nvPr/>
          </p:nvSpPr>
          <p:spPr bwMode="auto">
            <a:xfrm flipH="1">
              <a:off x="3992" y="1481"/>
              <a:ext cx="235" cy="724"/>
            </a:xfrm>
            <a:prstGeom prst="line">
              <a:avLst/>
            </a:prstGeom>
            <a:noFill/>
            <a:ln w="9525">
              <a:solidFill>
                <a:schemeClr val="bg2"/>
              </a:solidFill>
              <a:round/>
              <a:headEnd/>
              <a:tailEnd/>
            </a:ln>
            <a:effectLst/>
          </p:spPr>
          <p:txBody>
            <a:bodyPr wrap="none"/>
            <a:lstStyle/>
            <a:p>
              <a:endParaRPr lang="en-US"/>
            </a:p>
          </p:txBody>
        </p:sp>
        <p:sp>
          <p:nvSpPr>
            <p:cNvPr id="35508" name="Line 692"/>
            <p:cNvSpPr>
              <a:spLocks noChangeShapeType="1"/>
            </p:cNvSpPr>
            <p:nvPr/>
          </p:nvSpPr>
          <p:spPr bwMode="auto">
            <a:xfrm>
              <a:off x="4227" y="1481"/>
              <a:ext cx="236" cy="720"/>
            </a:xfrm>
            <a:prstGeom prst="line">
              <a:avLst/>
            </a:prstGeom>
            <a:noFill/>
            <a:ln w="9525">
              <a:solidFill>
                <a:schemeClr val="bg2"/>
              </a:solidFill>
              <a:round/>
              <a:headEnd/>
              <a:tailEnd/>
            </a:ln>
            <a:effectLst/>
          </p:spPr>
          <p:txBody>
            <a:bodyPr wrap="none"/>
            <a:lstStyle/>
            <a:p>
              <a:endParaRPr lang="en-US"/>
            </a:p>
          </p:txBody>
        </p:sp>
        <p:sp>
          <p:nvSpPr>
            <p:cNvPr id="35509" name="Line 693"/>
            <p:cNvSpPr>
              <a:spLocks noChangeShapeType="1"/>
            </p:cNvSpPr>
            <p:nvPr/>
          </p:nvSpPr>
          <p:spPr bwMode="auto">
            <a:xfrm>
              <a:off x="3992" y="2201"/>
              <a:ext cx="235" cy="79"/>
            </a:xfrm>
            <a:prstGeom prst="line">
              <a:avLst/>
            </a:prstGeom>
            <a:noFill/>
            <a:ln w="9525">
              <a:solidFill>
                <a:schemeClr val="bg2"/>
              </a:solidFill>
              <a:round/>
              <a:headEnd/>
              <a:tailEnd/>
            </a:ln>
            <a:effectLst/>
          </p:spPr>
          <p:txBody>
            <a:bodyPr wrap="none"/>
            <a:lstStyle/>
            <a:p>
              <a:endParaRPr lang="en-US"/>
            </a:p>
          </p:txBody>
        </p:sp>
        <p:sp>
          <p:nvSpPr>
            <p:cNvPr id="35510" name="Line 694"/>
            <p:cNvSpPr>
              <a:spLocks noChangeShapeType="1"/>
            </p:cNvSpPr>
            <p:nvPr/>
          </p:nvSpPr>
          <p:spPr bwMode="auto">
            <a:xfrm flipH="1">
              <a:off x="4227" y="2201"/>
              <a:ext cx="236" cy="79"/>
            </a:xfrm>
            <a:prstGeom prst="line">
              <a:avLst/>
            </a:prstGeom>
            <a:noFill/>
            <a:ln w="9525">
              <a:solidFill>
                <a:schemeClr val="bg2"/>
              </a:solidFill>
              <a:round/>
              <a:headEnd/>
              <a:tailEnd/>
            </a:ln>
            <a:effectLst/>
          </p:spPr>
          <p:txBody>
            <a:bodyPr wrap="none"/>
            <a:lstStyle/>
            <a:p>
              <a:endParaRPr lang="en-US"/>
            </a:p>
          </p:txBody>
        </p:sp>
        <p:sp>
          <p:nvSpPr>
            <p:cNvPr id="35511" name="Line 695"/>
            <p:cNvSpPr>
              <a:spLocks noChangeShapeType="1"/>
            </p:cNvSpPr>
            <p:nvPr/>
          </p:nvSpPr>
          <p:spPr bwMode="auto">
            <a:xfrm>
              <a:off x="4227" y="1497"/>
              <a:ext cx="0" cy="783"/>
            </a:xfrm>
            <a:prstGeom prst="line">
              <a:avLst/>
            </a:prstGeom>
            <a:noFill/>
            <a:ln w="9525">
              <a:solidFill>
                <a:schemeClr val="bg2"/>
              </a:solidFill>
              <a:round/>
              <a:headEnd/>
              <a:tailEnd/>
            </a:ln>
            <a:effectLst/>
          </p:spPr>
          <p:txBody>
            <a:bodyPr wrap="none"/>
            <a:lstStyle/>
            <a:p>
              <a:endParaRPr lang="en-US"/>
            </a:p>
          </p:txBody>
        </p:sp>
        <p:sp>
          <p:nvSpPr>
            <p:cNvPr id="35512" name="Line 696"/>
            <p:cNvSpPr>
              <a:spLocks noChangeShapeType="1"/>
            </p:cNvSpPr>
            <p:nvPr/>
          </p:nvSpPr>
          <p:spPr bwMode="auto">
            <a:xfrm flipV="1">
              <a:off x="3992" y="2127"/>
              <a:ext cx="235" cy="78"/>
            </a:xfrm>
            <a:prstGeom prst="line">
              <a:avLst/>
            </a:prstGeom>
            <a:noFill/>
            <a:ln w="9525">
              <a:solidFill>
                <a:schemeClr val="bg2"/>
              </a:solidFill>
              <a:round/>
              <a:headEnd/>
              <a:tailEnd/>
            </a:ln>
            <a:effectLst/>
          </p:spPr>
          <p:txBody>
            <a:bodyPr wrap="none"/>
            <a:lstStyle/>
            <a:p>
              <a:endParaRPr lang="en-US"/>
            </a:p>
          </p:txBody>
        </p:sp>
        <p:sp>
          <p:nvSpPr>
            <p:cNvPr id="35513" name="Line 697"/>
            <p:cNvSpPr>
              <a:spLocks noChangeShapeType="1"/>
            </p:cNvSpPr>
            <p:nvPr/>
          </p:nvSpPr>
          <p:spPr bwMode="auto">
            <a:xfrm flipH="1" flipV="1">
              <a:off x="4227" y="2127"/>
              <a:ext cx="236" cy="74"/>
            </a:xfrm>
            <a:prstGeom prst="line">
              <a:avLst/>
            </a:prstGeom>
            <a:noFill/>
            <a:ln w="9525">
              <a:solidFill>
                <a:schemeClr val="bg2"/>
              </a:solidFill>
              <a:round/>
              <a:headEnd/>
              <a:tailEnd/>
            </a:ln>
            <a:effectLst/>
          </p:spPr>
          <p:txBody>
            <a:bodyPr wrap="none"/>
            <a:lstStyle/>
            <a:p>
              <a:endParaRPr lang="en-US"/>
            </a:p>
          </p:txBody>
        </p:sp>
        <p:sp>
          <p:nvSpPr>
            <p:cNvPr id="35514" name="Line 698"/>
            <p:cNvSpPr>
              <a:spLocks noChangeShapeType="1"/>
            </p:cNvSpPr>
            <p:nvPr/>
          </p:nvSpPr>
          <p:spPr bwMode="auto">
            <a:xfrm>
              <a:off x="4092" y="1890"/>
              <a:ext cx="135" cy="60"/>
            </a:xfrm>
            <a:prstGeom prst="line">
              <a:avLst/>
            </a:prstGeom>
            <a:noFill/>
            <a:ln w="9525">
              <a:solidFill>
                <a:schemeClr val="bg2"/>
              </a:solidFill>
              <a:round/>
              <a:headEnd/>
              <a:tailEnd/>
            </a:ln>
            <a:effectLst/>
          </p:spPr>
          <p:txBody>
            <a:bodyPr wrap="none"/>
            <a:lstStyle/>
            <a:p>
              <a:endParaRPr lang="en-US"/>
            </a:p>
          </p:txBody>
        </p:sp>
        <p:sp>
          <p:nvSpPr>
            <p:cNvPr id="35515" name="Line 699"/>
            <p:cNvSpPr>
              <a:spLocks noChangeShapeType="1"/>
            </p:cNvSpPr>
            <p:nvPr/>
          </p:nvSpPr>
          <p:spPr bwMode="auto">
            <a:xfrm flipV="1">
              <a:off x="4227" y="1890"/>
              <a:ext cx="143" cy="60"/>
            </a:xfrm>
            <a:prstGeom prst="line">
              <a:avLst/>
            </a:prstGeom>
            <a:noFill/>
            <a:ln w="9525">
              <a:solidFill>
                <a:schemeClr val="bg2"/>
              </a:solidFill>
              <a:round/>
              <a:headEnd/>
              <a:tailEnd/>
            </a:ln>
            <a:effectLst/>
          </p:spPr>
          <p:txBody>
            <a:bodyPr wrap="none"/>
            <a:lstStyle/>
            <a:p>
              <a:endParaRPr lang="en-US"/>
            </a:p>
          </p:txBody>
        </p:sp>
        <p:sp>
          <p:nvSpPr>
            <p:cNvPr id="35516" name="Line 700"/>
            <p:cNvSpPr>
              <a:spLocks noChangeShapeType="1"/>
            </p:cNvSpPr>
            <p:nvPr/>
          </p:nvSpPr>
          <p:spPr bwMode="auto">
            <a:xfrm>
              <a:off x="4047" y="1996"/>
              <a:ext cx="175" cy="81"/>
            </a:xfrm>
            <a:prstGeom prst="line">
              <a:avLst/>
            </a:prstGeom>
            <a:noFill/>
            <a:ln w="9525">
              <a:solidFill>
                <a:schemeClr val="bg2"/>
              </a:solidFill>
              <a:round/>
              <a:headEnd/>
              <a:tailEnd/>
            </a:ln>
            <a:effectLst/>
          </p:spPr>
          <p:txBody>
            <a:bodyPr wrap="none"/>
            <a:lstStyle/>
            <a:p>
              <a:endParaRPr lang="en-US"/>
            </a:p>
          </p:txBody>
        </p:sp>
        <p:sp>
          <p:nvSpPr>
            <p:cNvPr id="35517" name="Line 701"/>
            <p:cNvSpPr>
              <a:spLocks noChangeShapeType="1"/>
            </p:cNvSpPr>
            <p:nvPr/>
          </p:nvSpPr>
          <p:spPr bwMode="auto">
            <a:xfrm flipV="1">
              <a:off x="4227" y="2012"/>
              <a:ext cx="176" cy="71"/>
            </a:xfrm>
            <a:prstGeom prst="line">
              <a:avLst/>
            </a:prstGeom>
            <a:noFill/>
            <a:ln w="9525">
              <a:solidFill>
                <a:schemeClr val="bg2"/>
              </a:solidFill>
              <a:round/>
              <a:headEnd/>
              <a:tailEnd/>
            </a:ln>
            <a:effectLst/>
          </p:spPr>
          <p:txBody>
            <a:bodyPr wrap="none"/>
            <a:lstStyle/>
            <a:p>
              <a:endParaRPr lang="en-US"/>
            </a:p>
          </p:txBody>
        </p:sp>
        <p:sp>
          <p:nvSpPr>
            <p:cNvPr id="35518" name="Line 702"/>
            <p:cNvSpPr>
              <a:spLocks noChangeShapeType="1"/>
            </p:cNvSpPr>
            <p:nvPr/>
          </p:nvSpPr>
          <p:spPr bwMode="auto">
            <a:xfrm flipV="1">
              <a:off x="4227" y="1782"/>
              <a:ext cx="90" cy="29"/>
            </a:xfrm>
            <a:prstGeom prst="line">
              <a:avLst/>
            </a:prstGeom>
            <a:noFill/>
            <a:ln w="9525">
              <a:solidFill>
                <a:schemeClr val="bg2"/>
              </a:solidFill>
              <a:round/>
              <a:headEnd/>
              <a:tailEnd/>
            </a:ln>
            <a:effectLst/>
          </p:spPr>
          <p:txBody>
            <a:bodyPr wrap="none"/>
            <a:lstStyle/>
            <a:p>
              <a:endParaRPr lang="en-US"/>
            </a:p>
          </p:txBody>
        </p:sp>
        <p:sp>
          <p:nvSpPr>
            <p:cNvPr id="35519" name="Line 703"/>
            <p:cNvSpPr>
              <a:spLocks noChangeShapeType="1"/>
            </p:cNvSpPr>
            <p:nvPr/>
          </p:nvSpPr>
          <p:spPr bwMode="auto">
            <a:xfrm flipV="1">
              <a:off x="4227" y="1632"/>
              <a:ext cx="57" cy="22"/>
            </a:xfrm>
            <a:prstGeom prst="line">
              <a:avLst/>
            </a:prstGeom>
            <a:noFill/>
            <a:ln w="9525">
              <a:solidFill>
                <a:schemeClr val="bg2"/>
              </a:solidFill>
              <a:round/>
              <a:headEnd/>
              <a:tailEnd/>
            </a:ln>
            <a:effectLst/>
          </p:spPr>
          <p:txBody>
            <a:bodyPr wrap="none"/>
            <a:lstStyle/>
            <a:p>
              <a:endParaRPr lang="en-US"/>
            </a:p>
          </p:txBody>
        </p:sp>
        <p:sp>
          <p:nvSpPr>
            <p:cNvPr id="35520" name="Line 704"/>
            <p:cNvSpPr>
              <a:spLocks noChangeShapeType="1"/>
            </p:cNvSpPr>
            <p:nvPr/>
          </p:nvSpPr>
          <p:spPr bwMode="auto">
            <a:xfrm>
              <a:off x="4126" y="1772"/>
              <a:ext cx="109" cy="39"/>
            </a:xfrm>
            <a:prstGeom prst="line">
              <a:avLst/>
            </a:prstGeom>
            <a:noFill/>
            <a:ln w="9525">
              <a:solidFill>
                <a:schemeClr val="bg2"/>
              </a:solidFill>
              <a:round/>
              <a:headEnd/>
              <a:tailEnd/>
            </a:ln>
            <a:effectLst/>
          </p:spPr>
          <p:txBody>
            <a:bodyPr wrap="none"/>
            <a:lstStyle/>
            <a:p>
              <a:endParaRPr lang="en-US"/>
            </a:p>
          </p:txBody>
        </p:sp>
        <p:sp>
          <p:nvSpPr>
            <p:cNvPr id="35521" name="Line 705"/>
            <p:cNvSpPr>
              <a:spLocks noChangeShapeType="1"/>
            </p:cNvSpPr>
            <p:nvPr/>
          </p:nvSpPr>
          <p:spPr bwMode="auto">
            <a:xfrm>
              <a:off x="4175" y="1625"/>
              <a:ext cx="63" cy="39"/>
            </a:xfrm>
            <a:prstGeom prst="line">
              <a:avLst/>
            </a:prstGeom>
            <a:noFill/>
            <a:ln w="9525">
              <a:solidFill>
                <a:schemeClr val="bg2"/>
              </a:solidFill>
              <a:round/>
              <a:headEnd/>
              <a:tailEnd/>
            </a:ln>
            <a:effectLst/>
          </p:spPr>
          <p:txBody>
            <a:bodyPr wrap="none"/>
            <a:lstStyle/>
            <a:p>
              <a:endParaRPr lang="en-US"/>
            </a:p>
          </p:txBody>
        </p:sp>
        <p:grpSp>
          <p:nvGrpSpPr>
            <p:cNvPr id="4" name="Group 706"/>
            <p:cNvGrpSpPr>
              <a:grpSpLocks/>
            </p:cNvGrpSpPr>
            <p:nvPr/>
          </p:nvGrpSpPr>
          <p:grpSpPr bwMode="auto">
            <a:xfrm>
              <a:off x="4269" y="1415"/>
              <a:ext cx="392" cy="137"/>
              <a:chOff x="4227" y="1360"/>
              <a:chExt cx="863" cy="270"/>
            </a:xfrm>
          </p:grpSpPr>
          <p:sp>
            <p:nvSpPr>
              <p:cNvPr id="35523" name="Line 707"/>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35524" name="Line 708"/>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35525" name="Line 709"/>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35526" name="Line 710"/>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nvGrpSpPr>
            <p:cNvPr id="5" name="Group 711"/>
            <p:cNvGrpSpPr>
              <a:grpSpLocks/>
            </p:cNvGrpSpPr>
            <p:nvPr/>
          </p:nvGrpSpPr>
          <p:grpSpPr bwMode="auto">
            <a:xfrm rot="5700496">
              <a:off x="4053" y="1170"/>
              <a:ext cx="392" cy="137"/>
              <a:chOff x="4227" y="1360"/>
              <a:chExt cx="863" cy="270"/>
            </a:xfrm>
          </p:grpSpPr>
          <p:sp>
            <p:nvSpPr>
              <p:cNvPr id="35528" name="Line 712"/>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35529" name="Line 713"/>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35530" name="Line 714"/>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35531" name="Line 715"/>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nvGrpSpPr>
            <p:cNvPr id="6" name="Group 716"/>
            <p:cNvGrpSpPr>
              <a:grpSpLocks/>
            </p:cNvGrpSpPr>
            <p:nvPr/>
          </p:nvGrpSpPr>
          <p:grpSpPr bwMode="auto">
            <a:xfrm rot="10800000">
              <a:off x="3796" y="1402"/>
              <a:ext cx="392" cy="137"/>
              <a:chOff x="4227" y="1360"/>
              <a:chExt cx="863" cy="270"/>
            </a:xfrm>
          </p:grpSpPr>
          <p:sp>
            <p:nvSpPr>
              <p:cNvPr id="35533" name="Line 717"/>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35534" name="Line 718"/>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35535" name="Line 719"/>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35536" name="Line 720"/>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sp>
        <p:nvSpPr>
          <p:cNvPr id="35537" name="Oval 721"/>
          <p:cNvSpPr>
            <a:spLocks noChangeArrowheads="1"/>
          </p:cNvSpPr>
          <p:nvPr/>
        </p:nvSpPr>
        <p:spPr bwMode="auto">
          <a:xfrm>
            <a:off x="6862763" y="3625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538" name="Line 722"/>
          <p:cNvSpPr>
            <a:spLocks noChangeShapeType="1"/>
          </p:cNvSpPr>
          <p:nvPr/>
        </p:nvSpPr>
        <p:spPr bwMode="auto">
          <a:xfrm>
            <a:off x="6862763" y="3617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39" name="Line 723"/>
          <p:cNvSpPr>
            <a:spLocks noChangeShapeType="1"/>
          </p:cNvSpPr>
          <p:nvPr/>
        </p:nvSpPr>
        <p:spPr bwMode="auto">
          <a:xfrm>
            <a:off x="7221538" y="3617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40" name="Rectangle 724"/>
          <p:cNvSpPr>
            <a:spLocks noChangeArrowheads="1"/>
          </p:cNvSpPr>
          <p:nvPr/>
        </p:nvSpPr>
        <p:spPr bwMode="auto">
          <a:xfrm>
            <a:off x="6862763" y="3617913"/>
            <a:ext cx="355600" cy="58737"/>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541" name="Oval 725"/>
          <p:cNvSpPr>
            <a:spLocks noChangeArrowheads="1"/>
          </p:cNvSpPr>
          <p:nvPr/>
        </p:nvSpPr>
        <p:spPr bwMode="auto">
          <a:xfrm>
            <a:off x="6859588" y="3549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7" name="Group 726"/>
          <p:cNvGrpSpPr>
            <a:grpSpLocks/>
          </p:cNvGrpSpPr>
          <p:nvPr/>
        </p:nvGrpSpPr>
        <p:grpSpPr bwMode="auto">
          <a:xfrm>
            <a:off x="6945313" y="3573463"/>
            <a:ext cx="179387" cy="65087"/>
            <a:chOff x="2848" y="848"/>
            <a:chExt cx="140" cy="98"/>
          </a:xfrm>
        </p:grpSpPr>
        <p:sp>
          <p:nvSpPr>
            <p:cNvPr id="35543" name="Line 72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44" name="Line 72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45" name="Line 72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8" name="Group 730"/>
          <p:cNvGrpSpPr>
            <a:grpSpLocks/>
          </p:cNvGrpSpPr>
          <p:nvPr/>
        </p:nvGrpSpPr>
        <p:grpSpPr bwMode="auto">
          <a:xfrm flipV="1">
            <a:off x="6945313" y="3573463"/>
            <a:ext cx="179387" cy="65087"/>
            <a:chOff x="2848" y="848"/>
            <a:chExt cx="140" cy="98"/>
          </a:xfrm>
        </p:grpSpPr>
        <p:sp>
          <p:nvSpPr>
            <p:cNvPr id="35547" name="Line 73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48" name="Line 73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49" name="Line 73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550" name="Oval 734"/>
          <p:cNvSpPr>
            <a:spLocks noChangeArrowheads="1"/>
          </p:cNvSpPr>
          <p:nvPr/>
        </p:nvSpPr>
        <p:spPr bwMode="auto">
          <a:xfrm>
            <a:off x="7218363" y="39052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551" name="Line 735"/>
          <p:cNvSpPr>
            <a:spLocks noChangeShapeType="1"/>
          </p:cNvSpPr>
          <p:nvPr/>
        </p:nvSpPr>
        <p:spPr bwMode="auto">
          <a:xfrm>
            <a:off x="7218363" y="38973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52" name="Line 736"/>
          <p:cNvSpPr>
            <a:spLocks noChangeShapeType="1"/>
          </p:cNvSpPr>
          <p:nvPr/>
        </p:nvSpPr>
        <p:spPr bwMode="auto">
          <a:xfrm>
            <a:off x="7577138" y="38973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53" name="Rectangle 737"/>
          <p:cNvSpPr>
            <a:spLocks noChangeArrowheads="1"/>
          </p:cNvSpPr>
          <p:nvPr/>
        </p:nvSpPr>
        <p:spPr bwMode="auto">
          <a:xfrm>
            <a:off x="7218363" y="3897313"/>
            <a:ext cx="355600" cy="58737"/>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554" name="Oval 738"/>
          <p:cNvSpPr>
            <a:spLocks noChangeArrowheads="1"/>
          </p:cNvSpPr>
          <p:nvPr/>
        </p:nvSpPr>
        <p:spPr bwMode="auto">
          <a:xfrm>
            <a:off x="7215188" y="38290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9" name="Group 739"/>
          <p:cNvGrpSpPr>
            <a:grpSpLocks/>
          </p:cNvGrpSpPr>
          <p:nvPr/>
        </p:nvGrpSpPr>
        <p:grpSpPr bwMode="auto">
          <a:xfrm>
            <a:off x="7300913" y="3852863"/>
            <a:ext cx="179387" cy="65087"/>
            <a:chOff x="2848" y="848"/>
            <a:chExt cx="140" cy="98"/>
          </a:xfrm>
        </p:grpSpPr>
        <p:sp>
          <p:nvSpPr>
            <p:cNvPr id="35556" name="Line 74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57" name="Line 74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58" name="Line 74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0" name="Group 743"/>
          <p:cNvGrpSpPr>
            <a:grpSpLocks/>
          </p:cNvGrpSpPr>
          <p:nvPr/>
        </p:nvGrpSpPr>
        <p:grpSpPr bwMode="auto">
          <a:xfrm flipV="1">
            <a:off x="7300913" y="3852863"/>
            <a:ext cx="179387" cy="65087"/>
            <a:chOff x="2848" y="848"/>
            <a:chExt cx="140" cy="98"/>
          </a:xfrm>
        </p:grpSpPr>
        <p:sp>
          <p:nvSpPr>
            <p:cNvPr id="35560" name="Line 74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61" name="Line 74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62" name="Line 74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563" name="Oval 747"/>
          <p:cNvSpPr>
            <a:spLocks noChangeArrowheads="1"/>
          </p:cNvSpPr>
          <p:nvPr/>
        </p:nvSpPr>
        <p:spPr bwMode="auto">
          <a:xfrm>
            <a:off x="7497763" y="36385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564" name="Line 748"/>
          <p:cNvSpPr>
            <a:spLocks noChangeShapeType="1"/>
          </p:cNvSpPr>
          <p:nvPr/>
        </p:nvSpPr>
        <p:spPr bwMode="auto">
          <a:xfrm>
            <a:off x="7497763" y="36306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65" name="Line 749"/>
          <p:cNvSpPr>
            <a:spLocks noChangeShapeType="1"/>
          </p:cNvSpPr>
          <p:nvPr/>
        </p:nvSpPr>
        <p:spPr bwMode="auto">
          <a:xfrm>
            <a:off x="7856538" y="36306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66" name="Rectangle 750"/>
          <p:cNvSpPr>
            <a:spLocks noChangeArrowheads="1"/>
          </p:cNvSpPr>
          <p:nvPr/>
        </p:nvSpPr>
        <p:spPr bwMode="auto">
          <a:xfrm>
            <a:off x="7497763" y="3630613"/>
            <a:ext cx="355600" cy="58737"/>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567" name="Oval 751"/>
          <p:cNvSpPr>
            <a:spLocks noChangeArrowheads="1"/>
          </p:cNvSpPr>
          <p:nvPr/>
        </p:nvSpPr>
        <p:spPr bwMode="auto">
          <a:xfrm>
            <a:off x="7494588" y="35623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1" name="Group 752"/>
          <p:cNvGrpSpPr>
            <a:grpSpLocks/>
          </p:cNvGrpSpPr>
          <p:nvPr/>
        </p:nvGrpSpPr>
        <p:grpSpPr bwMode="auto">
          <a:xfrm>
            <a:off x="7580313" y="3586163"/>
            <a:ext cx="179387" cy="65087"/>
            <a:chOff x="2848" y="848"/>
            <a:chExt cx="140" cy="98"/>
          </a:xfrm>
        </p:grpSpPr>
        <p:sp>
          <p:nvSpPr>
            <p:cNvPr id="35569" name="Line 75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70" name="Line 75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71" name="Line 75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2" name="Group 756"/>
          <p:cNvGrpSpPr>
            <a:grpSpLocks/>
          </p:cNvGrpSpPr>
          <p:nvPr/>
        </p:nvGrpSpPr>
        <p:grpSpPr bwMode="auto">
          <a:xfrm flipV="1">
            <a:off x="7580313" y="3586163"/>
            <a:ext cx="179387" cy="65087"/>
            <a:chOff x="2848" y="848"/>
            <a:chExt cx="140" cy="98"/>
          </a:xfrm>
        </p:grpSpPr>
        <p:sp>
          <p:nvSpPr>
            <p:cNvPr id="35573" name="Line 75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74" name="Line 75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75" name="Line 75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576" name="Oval 760"/>
          <p:cNvSpPr>
            <a:spLocks noChangeArrowheads="1"/>
          </p:cNvSpPr>
          <p:nvPr/>
        </p:nvSpPr>
        <p:spPr bwMode="auto">
          <a:xfrm>
            <a:off x="6962775" y="2476500"/>
            <a:ext cx="347663" cy="8890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577" name="Line 761"/>
          <p:cNvSpPr>
            <a:spLocks noChangeShapeType="1"/>
          </p:cNvSpPr>
          <p:nvPr/>
        </p:nvSpPr>
        <p:spPr bwMode="auto">
          <a:xfrm>
            <a:off x="6962775" y="2468563"/>
            <a:ext cx="0" cy="55562"/>
          </a:xfrm>
          <a:prstGeom prst="line">
            <a:avLst/>
          </a:prstGeom>
          <a:noFill/>
          <a:ln w="12700">
            <a:solidFill>
              <a:schemeClr val="folHlink"/>
            </a:solidFill>
            <a:round/>
            <a:headEnd/>
            <a:tailEnd/>
          </a:ln>
          <a:effectLst/>
        </p:spPr>
        <p:txBody>
          <a:bodyPr wrap="none" anchor="ctr"/>
          <a:lstStyle/>
          <a:p>
            <a:endParaRPr lang="en-US"/>
          </a:p>
        </p:txBody>
      </p:sp>
      <p:sp>
        <p:nvSpPr>
          <p:cNvPr id="35578" name="Line 762"/>
          <p:cNvSpPr>
            <a:spLocks noChangeShapeType="1"/>
          </p:cNvSpPr>
          <p:nvPr/>
        </p:nvSpPr>
        <p:spPr bwMode="auto">
          <a:xfrm>
            <a:off x="7310438" y="2468563"/>
            <a:ext cx="0" cy="55562"/>
          </a:xfrm>
          <a:prstGeom prst="line">
            <a:avLst/>
          </a:prstGeom>
          <a:noFill/>
          <a:ln w="12700">
            <a:solidFill>
              <a:schemeClr val="folHlink"/>
            </a:solidFill>
            <a:round/>
            <a:headEnd/>
            <a:tailEnd/>
          </a:ln>
          <a:effectLst/>
        </p:spPr>
        <p:txBody>
          <a:bodyPr wrap="none" anchor="ctr"/>
          <a:lstStyle/>
          <a:p>
            <a:endParaRPr lang="en-US"/>
          </a:p>
        </p:txBody>
      </p:sp>
      <p:sp>
        <p:nvSpPr>
          <p:cNvPr id="35579" name="Rectangle 763"/>
          <p:cNvSpPr>
            <a:spLocks noChangeArrowheads="1"/>
          </p:cNvSpPr>
          <p:nvPr/>
        </p:nvSpPr>
        <p:spPr bwMode="auto">
          <a:xfrm>
            <a:off x="6962775" y="2468563"/>
            <a:ext cx="344488" cy="53975"/>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580" name="Oval 764"/>
          <p:cNvSpPr>
            <a:spLocks noChangeArrowheads="1"/>
          </p:cNvSpPr>
          <p:nvPr/>
        </p:nvSpPr>
        <p:spPr bwMode="auto">
          <a:xfrm>
            <a:off x="6959600" y="2405063"/>
            <a:ext cx="347663" cy="103187"/>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3" name="Group 765"/>
          <p:cNvGrpSpPr>
            <a:grpSpLocks/>
          </p:cNvGrpSpPr>
          <p:nvPr/>
        </p:nvGrpSpPr>
        <p:grpSpPr bwMode="auto">
          <a:xfrm>
            <a:off x="7043738" y="2427288"/>
            <a:ext cx="171450" cy="61912"/>
            <a:chOff x="2848" y="848"/>
            <a:chExt cx="140" cy="98"/>
          </a:xfrm>
        </p:grpSpPr>
        <p:sp>
          <p:nvSpPr>
            <p:cNvPr id="35582" name="Line 76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83" name="Line 76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84" name="Line 76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4" name="Group 769"/>
          <p:cNvGrpSpPr>
            <a:grpSpLocks/>
          </p:cNvGrpSpPr>
          <p:nvPr/>
        </p:nvGrpSpPr>
        <p:grpSpPr bwMode="auto">
          <a:xfrm flipV="1">
            <a:off x="7043738" y="2427288"/>
            <a:ext cx="171450" cy="60325"/>
            <a:chOff x="2848" y="848"/>
            <a:chExt cx="140" cy="98"/>
          </a:xfrm>
        </p:grpSpPr>
        <p:sp>
          <p:nvSpPr>
            <p:cNvPr id="35586" name="Line 77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87" name="Line 77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88" name="Line 77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589" name="Oval 773"/>
          <p:cNvSpPr>
            <a:spLocks noChangeArrowheads="1"/>
          </p:cNvSpPr>
          <p:nvPr/>
        </p:nvSpPr>
        <p:spPr bwMode="auto">
          <a:xfrm>
            <a:off x="6961188" y="2736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590" name="Line 774"/>
          <p:cNvSpPr>
            <a:spLocks noChangeShapeType="1"/>
          </p:cNvSpPr>
          <p:nvPr/>
        </p:nvSpPr>
        <p:spPr bwMode="auto">
          <a:xfrm>
            <a:off x="6961188"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91" name="Line 775"/>
          <p:cNvSpPr>
            <a:spLocks noChangeShapeType="1"/>
          </p:cNvSpPr>
          <p:nvPr/>
        </p:nvSpPr>
        <p:spPr bwMode="auto">
          <a:xfrm>
            <a:off x="7319963"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92" name="Rectangle 776"/>
          <p:cNvSpPr>
            <a:spLocks noChangeArrowheads="1"/>
          </p:cNvSpPr>
          <p:nvPr/>
        </p:nvSpPr>
        <p:spPr bwMode="auto">
          <a:xfrm>
            <a:off x="6961188" y="2728913"/>
            <a:ext cx="355600" cy="58737"/>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593" name="Oval 777"/>
          <p:cNvSpPr>
            <a:spLocks noChangeArrowheads="1"/>
          </p:cNvSpPr>
          <p:nvPr/>
        </p:nvSpPr>
        <p:spPr bwMode="auto">
          <a:xfrm>
            <a:off x="6958013" y="2660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5" name="Group 778"/>
          <p:cNvGrpSpPr>
            <a:grpSpLocks/>
          </p:cNvGrpSpPr>
          <p:nvPr/>
        </p:nvGrpSpPr>
        <p:grpSpPr bwMode="auto">
          <a:xfrm>
            <a:off x="7043738" y="2684463"/>
            <a:ext cx="179387" cy="65087"/>
            <a:chOff x="2848" y="848"/>
            <a:chExt cx="140" cy="98"/>
          </a:xfrm>
        </p:grpSpPr>
        <p:sp>
          <p:nvSpPr>
            <p:cNvPr id="35595" name="Line 779"/>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96" name="Line 780"/>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97" name="Line 781"/>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6" name="Group 782"/>
          <p:cNvGrpSpPr>
            <a:grpSpLocks/>
          </p:cNvGrpSpPr>
          <p:nvPr/>
        </p:nvGrpSpPr>
        <p:grpSpPr bwMode="auto">
          <a:xfrm flipV="1">
            <a:off x="7043738" y="2684463"/>
            <a:ext cx="179387" cy="65087"/>
            <a:chOff x="2848" y="848"/>
            <a:chExt cx="140" cy="98"/>
          </a:xfrm>
        </p:grpSpPr>
        <p:sp>
          <p:nvSpPr>
            <p:cNvPr id="35599" name="Line 78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00" name="Line 78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01" name="Line 78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602" name="Oval 786"/>
          <p:cNvSpPr>
            <a:spLocks noChangeArrowheads="1"/>
          </p:cNvSpPr>
          <p:nvPr/>
        </p:nvSpPr>
        <p:spPr bwMode="auto">
          <a:xfrm>
            <a:off x="7437438" y="2378075"/>
            <a:ext cx="330200" cy="85725"/>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603" name="Line 787"/>
          <p:cNvSpPr>
            <a:spLocks noChangeShapeType="1"/>
          </p:cNvSpPr>
          <p:nvPr/>
        </p:nvSpPr>
        <p:spPr bwMode="auto">
          <a:xfrm>
            <a:off x="7437438" y="2371725"/>
            <a:ext cx="0" cy="52388"/>
          </a:xfrm>
          <a:prstGeom prst="line">
            <a:avLst/>
          </a:prstGeom>
          <a:noFill/>
          <a:ln w="12700">
            <a:solidFill>
              <a:schemeClr val="folHlink"/>
            </a:solidFill>
            <a:round/>
            <a:headEnd/>
            <a:tailEnd/>
          </a:ln>
          <a:effectLst/>
        </p:spPr>
        <p:txBody>
          <a:bodyPr wrap="none" anchor="ctr"/>
          <a:lstStyle/>
          <a:p>
            <a:endParaRPr lang="en-US"/>
          </a:p>
        </p:txBody>
      </p:sp>
      <p:sp>
        <p:nvSpPr>
          <p:cNvPr id="35604" name="Line 788"/>
          <p:cNvSpPr>
            <a:spLocks noChangeShapeType="1"/>
          </p:cNvSpPr>
          <p:nvPr/>
        </p:nvSpPr>
        <p:spPr bwMode="auto">
          <a:xfrm>
            <a:off x="7767638" y="2371725"/>
            <a:ext cx="0" cy="52388"/>
          </a:xfrm>
          <a:prstGeom prst="line">
            <a:avLst/>
          </a:prstGeom>
          <a:noFill/>
          <a:ln w="12700">
            <a:solidFill>
              <a:schemeClr val="folHlink"/>
            </a:solidFill>
            <a:round/>
            <a:headEnd/>
            <a:tailEnd/>
          </a:ln>
          <a:effectLst/>
        </p:spPr>
        <p:txBody>
          <a:bodyPr wrap="none" anchor="ctr"/>
          <a:lstStyle/>
          <a:p>
            <a:endParaRPr lang="en-US"/>
          </a:p>
        </p:txBody>
      </p:sp>
      <p:sp>
        <p:nvSpPr>
          <p:cNvPr id="35605" name="Rectangle 789"/>
          <p:cNvSpPr>
            <a:spLocks noChangeArrowheads="1"/>
          </p:cNvSpPr>
          <p:nvPr/>
        </p:nvSpPr>
        <p:spPr bwMode="auto">
          <a:xfrm>
            <a:off x="7437438" y="2371725"/>
            <a:ext cx="327025" cy="52388"/>
          </a:xfrm>
          <a:prstGeom prst="rect">
            <a:avLst/>
          </a:prstGeom>
          <a:solidFill>
            <a:srgbClr val="DDDDDD"/>
          </a:solidFill>
          <a:ln w="12700">
            <a:noFill/>
            <a:miter lim="800000"/>
            <a:headEnd/>
            <a:tailEnd/>
          </a:ln>
          <a:effectLst/>
        </p:spPr>
        <p:txBody>
          <a:bodyPr wrap="none" anchor="ctr"/>
          <a:lstStyle/>
          <a:p>
            <a:pPr algn="ctr"/>
            <a:endParaRPr lang="en-US" sz="2400">
              <a:solidFill>
                <a:schemeClr val="bg2"/>
              </a:solidFill>
              <a:latin typeface="Times New Roman" pitchFamily="18" charset="0"/>
            </a:endParaRPr>
          </a:p>
        </p:txBody>
      </p:sp>
      <p:sp>
        <p:nvSpPr>
          <p:cNvPr id="35606" name="Oval 790"/>
          <p:cNvSpPr>
            <a:spLocks noChangeArrowheads="1"/>
          </p:cNvSpPr>
          <p:nvPr/>
        </p:nvSpPr>
        <p:spPr bwMode="auto">
          <a:xfrm>
            <a:off x="7434263" y="2309813"/>
            <a:ext cx="330200" cy="100012"/>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7" name="Group 791"/>
          <p:cNvGrpSpPr>
            <a:grpSpLocks/>
          </p:cNvGrpSpPr>
          <p:nvPr/>
        </p:nvGrpSpPr>
        <p:grpSpPr bwMode="auto">
          <a:xfrm>
            <a:off x="7513638" y="2332038"/>
            <a:ext cx="163512" cy="57150"/>
            <a:chOff x="2848" y="848"/>
            <a:chExt cx="140" cy="98"/>
          </a:xfrm>
        </p:grpSpPr>
        <p:sp>
          <p:nvSpPr>
            <p:cNvPr id="35608" name="Line 79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09" name="Line 79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10" name="Line 79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8" name="Group 795"/>
          <p:cNvGrpSpPr>
            <a:grpSpLocks/>
          </p:cNvGrpSpPr>
          <p:nvPr/>
        </p:nvGrpSpPr>
        <p:grpSpPr bwMode="auto">
          <a:xfrm flipV="1">
            <a:off x="7513638" y="2330450"/>
            <a:ext cx="163512" cy="58738"/>
            <a:chOff x="2848" y="848"/>
            <a:chExt cx="140" cy="98"/>
          </a:xfrm>
        </p:grpSpPr>
        <p:sp>
          <p:nvSpPr>
            <p:cNvPr id="35612" name="Line 79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13" name="Line 79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14" name="Line 79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615" name="Oval 799"/>
          <p:cNvSpPr>
            <a:spLocks noChangeArrowheads="1"/>
          </p:cNvSpPr>
          <p:nvPr/>
        </p:nvSpPr>
        <p:spPr bwMode="auto">
          <a:xfrm>
            <a:off x="7523163" y="2736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616" name="Line 800"/>
          <p:cNvSpPr>
            <a:spLocks noChangeShapeType="1"/>
          </p:cNvSpPr>
          <p:nvPr/>
        </p:nvSpPr>
        <p:spPr bwMode="auto">
          <a:xfrm>
            <a:off x="7523163"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617" name="Line 801"/>
          <p:cNvSpPr>
            <a:spLocks noChangeShapeType="1"/>
          </p:cNvSpPr>
          <p:nvPr/>
        </p:nvSpPr>
        <p:spPr bwMode="auto">
          <a:xfrm>
            <a:off x="7881938"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618" name="Rectangle 802"/>
          <p:cNvSpPr>
            <a:spLocks noChangeArrowheads="1"/>
          </p:cNvSpPr>
          <p:nvPr/>
        </p:nvSpPr>
        <p:spPr bwMode="auto">
          <a:xfrm>
            <a:off x="7523163" y="2728913"/>
            <a:ext cx="355600" cy="58737"/>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619" name="Oval 803"/>
          <p:cNvSpPr>
            <a:spLocks noChangeArrowheads="1"/>
          </p:cNvSpPr>
          <p:nvPr/>
        </p:nvSpPr>
        <p:spPr bwMode="auto">
          <a:xfrm>
            <a:off x="7519988" y="2660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9" name="Group 804"/>
          <p:cNvGrpSpPr>
            <a:grpSpLocks/>
          </p:cNvGrpSpPr>
          <p:nvPr/>
        </p:nvGrpSpPr>
        <p:grpSpPr bwMode="auto">
          <a:xfrm>
            <a:off x="7605713" y="2684463"/>
            <a:ext cx="179387" cy="65087"/>
            <a:chOff x="2848" y="848"/>
            <a:chExt cx="140" cy="98"/>
          </a:xfrm>
        </p:grpSpPr>
        <p:sp>
          <p:nvSpPr>
            <p:cNvPr id="35621" name="Line 80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22" name="Line 80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23" name="Line 80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0" name="Group 808"/>
          <p:cNvGrpSpPr>
            <a:grpSpLocks/>
          </p:cNvGrpSpPr>
          <p:nvPr/>
        </p:nvGrpSpPr>
        <p:grpSpPr bwMode="auto">
          <a:xfrm flipV="1">
            <a:off x="7605713" y="2684463"/>
            <a:ext cx="179387" cy="65087"/>
            <a:chOff x="2848" y="848"/>
            <a:chExt cx="140" cy="98"/>
          </a:xfrm>
        </p:grpSpPr>
        <p:sp>
          <p:nvSpPr>
            <p:cNvPr id="35625" name="Line 809"/>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26" name="Line 810"/>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27" name="Line 811"/>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628" name="Oval 812"/>
          <p:cNvSpPr>
            <a:spLocks noChangeArrowheads="1"/>
          </p:cNvSpPr>
          <p:nvPr/>
        </p:nvSpPr>
        <p:spPr bwMode="auto">
          <a:xfrm>
            <a:off x="6113463" y="2471738"/>
            <a:ext cx="346075" cy="8731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629" name="Line 813"/>
          <p:cNvSpPr>
            <a:spLocks noChangeShapeType="1"/>
          </p:cNvSpPr>
          <p:nvPr/>
        </p:nvSpPr>
        <p:spPr bwMode="auto">
          <a:xfrm>
            <a:off x="6113463" y="2463800"/>
            <a:ext cx="0" cy="53975"/>
          </a:xfrm>
          <a:prstGeom prst="line">
            <a:avLst/>
          </a:prstGeom>
          <a:noFill/>
          <a:ln w="12700">
            <a:solidFill>
              <a:schemeClr val="folHlink"/>
            </a:solidFill>
            <a:round/>
            <a:headEnd/>
            <a:tailEnd/>
          </a:ln>
          <a:effectLst/>
        </p:spPr>
        <p:txBody>
          <a:bodyPr wrap="none" anchor="ctr"/>
          <a:lstStyle/>
          <a:p>
            <a:endParaRPr lang="en-US"/>
          </a:p>
        </p:txBody>
      </p:sp>
      <p:sp>
        <p:nvSpPr>
          <p:cNvPr id="35630" name="Line 814"/>
          <p:cNvSpPr>
            <a:spLocks noChangeShapeType="1"/>
          </p:cNvSpPr>
          <p:nvPr/>
        </p:nvSpPr>
        <p:spPr bwMode="auto">
          <a:xfrm>
            <a:off x="6459538" y="2463800"/>
            <a:ext cx="0" cy="53975"/>
          </a:xfrm>
          <a:prstGeom prst="line">
            <a:avLst/>
          </a:prstGeom>
          <a:noFill/>
          <a:ln w="12700">
            <a:solidFill>
              <a:schemeClr val="folHlink"/>
            </a:solidFill>
            <a:round/>
            <a:headEnd/>
            <a:tailEnd/>
          </a:ln>
          <a:effectLst/>
        </p:spPr>
        <p:txBody>
          <a:bodyPr wrap="none" anchor="ctr"/>
          <a:lstStyle/>
          <a:p>
            <a:endParaRPr lang="en-US"/>
          </a:p>
        </p:txBody>
      </p:sp>
      <p:sp>
        <p:nvSpPr>
          <p:cNvPr id="35631" name="Rectangle 815"/>
          <p:cNvSpPr>
            <a:spLocks noChangeArrowheads="1"/>
          </p:cNvSpPr>
          <p:nvPr/>
        </p:nvSpPr>
        <p:spPr bwMode="auto">
          <a:xfrm>
            <a:off x="6113463" y="2463800"/>
            <a:ext cx="342900" cy="53975"/>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632" name="Oval 816"/>
          <p:cNvSpPr>
            <a:spLocks noChangeArrowheads="1"/>
          </p:cNvSpPr>
          <p:nvPr/>
        </p:nvSpPr>
        <p:spPr bwMode="auto">
          <a:xfrm>
            <a:off x="6110288" y="2400300"/>
            <a:ext cx="346075"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1" name="Group 817"/>
          <p:cNvGrpSpPr>
            <a:grpSpLocks/>
          </p:cNvGrpSpPr>
          <p:nvPr/>
        </p:nvGrpSpPr>
        <p:grpSpPr bwMode="auto">
          <a:xfrm>
            <a:off x="6194425" y="2422525"/>
            <a:ext cx="171450" cy="60325"/>
            <a:chOff x="2848" y="848"/>
            <a:chExt cx="140" cy="98"/>
          </a:xfrm>
        </p:grpSpPr>
        <p:sp>
          <p:nvSpPr>
            <p:cNvPr id="35634" name="Line 81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35" name="Line 81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36" name="Line 82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2" name="Group 821"/>
          <p:cNvGrpSpPr>
            <a:grpSpLocks/>
          </p:cNvGrpSpPr>
          <p:nvPr/>
        </p:nvGrpSpPr>
        <p:grpSpPr bwMode="auto">
          <a:xfrm flipV="1">
            <a:off x="6194425" y="2422525"/>
            <a:ext cx="171450" cy="58738"/>
            <a:chOff x="2848" y="848"/>
            <a:chExt cx="140" cy="98"/>
          </a:xfrm>
        </p:grpSpPr>
        <p:sp>
          <p:nvSpPr>
            <p:cNvPr id="35638" name="Line 82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39" name="Line 82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40" name="Line 82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641" name="Oval 825"/>
          <p:cNvSpPr>
            <a:spLocks noChangeArrowheads="1"/>
          </p:cNvSpPr>
          <p:nvPr/>
        </p:nvSpPr>
        <p:spPr bwMode="auto">
          <a:xfrm>
            <a:off x="5807075" y="3621088"/>
            <a:ext cx="346075" cy="8731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642" name="Line 826"/>
          <p:cNvSpPr>
            <a:spLocks noChangeShapeType="1"/>
          </p:cNvSpPr>
          <p:nvPr/>
        </p:nvSpPr>
        <p:spPr bwMode="auto">
          <a:xfrm>
            <a:off x="5807075" y="3613150"/>
            <a:ext cx="0" cy="53975"/>
          </a:xfrm>
          <a:prstGeom prst="line">
            <a:avLst/>
          </a:prstGeom>
          <a:noFill/>
          <a:ln w="12700">
            <a:solidFill>
              <a:schemeClr val="folHlink"/>
            </a:solidFill>
            <a:round/>
            <a:headEnd/>
            <a:tailEnd/>
          </a:ln>
          <a:effectLst/>
        </p:spPr>
        <p:txBody>
          <a:bodyPr wrap="none" anchor="ctr"/>
          <a:lstStyle/>
          <a:p>
            <a:endParaRPr lang="en-US"/>
          </a:p>
        </p:txBody>
      </p:sp>
      <p:sp>
        <p:nvSpPr>
          <p:cNvPr id="35643" name="Line 827"/>
          <p:cNvSpPr>
            <a:spLocks noChangeShapeType="1"/>
          </p:cNvSpPr>
          <p:nvPr/>
        </p:nvSpPr>
        <p:spPr bwMode="auto">
          <a:xfrm>
            <a:off x="6153150" y="3613150"/>
            <a:ext cx="0" cy="53975"/>
          </a:xfrm>
          <a:prstGeom prst="line">
            <a:avLst/>
          </a:prstGeom>
          <a:noFill/>
          <a:ln w="12700">
            <a:solidFill>
              <a:schemeClr val="folHlink"/>
            </a:solidFill>
            <a:round/>
            <a:headEnd/>
            <a:tailEnd/>
          </a:ln>
          <a:effectLst/>
        </p:spPr>
        <p:txBody>
          <a:bodyPr wrap="none" anchor="ctr"/>
          <a:lstStyle/>
          <a:p>
            <a:endParaRPr lang="en-US"/>
          </a:p>
        </p:txBody>
      </p:sp>
      <p:sp>
        <p:nvSpPr>
          <p:cNvPr id="35644" name="Rectangle 828"/>
          <p:cNvSpPr>
            <a:spLocks noChangeArrowheads="1"/>
          </p:cNvSpPr>
          <p:nvPr/>
        </p:nvSpPr>
        <p:spPr bwMode="auto">
          <a:xfrm>
            <a:off x="5807075" y="3613150"/>
            <a:ext cx="342900" cy="53975"/>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645" name="Oval 829"/>
          <p:cNvSpPr>
            <a:spLocks noChangeArrowheads="1"/>
          </p:cNvSpPr>
          <p:nvPr/>
        </p:nvSpPr>
        <p:spPr bwMode="auto">
          <a:xfrm>
            <a:off x="5803900" y="3549650"/>
            <a:ext cx="346075"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3" name="Group 830"/>
          <p:cNvGrpSpPr>
            <a:grpSpLocks/>
          </p:cNvGrpSpPr>
          <p:nvPr/>
        </p:nvGrpSpPr>
        <p:grpSpPr bwMode="auto">
          <a:xfrm>
            <a:off x="5888038" y="3571875"/>
            <a:ext cx="171450" cy="60325"/>
            <a:chOff x="2848" y="848"/>
            <a:chExt cx="140" cy="98"/>
          </a:xfrm>
        </p:grpSpPr>
        <p:sp>
          <p:nvSpPr>
            <p:cNvPr id="35647" name="Line 83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48" name="Line 83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49" name="Line 83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4" name="Group 834"/>
          <p:cNvGrpSpPr>
            <a:grpSpLocks/>
          </p:cNvGrpSpPr>
          <p:nvPr/>
        </p:nvGrpSpPr>
        <p:grpSpPr bwMode="auto">
          <a:xfrm flipV="1">
            <a:off x="5888038" y="3571875"/>
            <a:ext cx="171450" cy="58738"/>
            <a:chOff x="2848" y="848"/>
            <a:chExt cx="140" cy="98"/>
          </a:xfrm>
        </p:grpSpPr>
        <p:sp>
          <p:nvSpPr>
            <p:cNvPr id="35651" name="Line 83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52" name="Line 83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53" name="Line 83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654" name="Line 838"/>
          <p:cNvSpPr>
            <a:spLocks noChangeShapeType="1"/>
          </p:cNvSpPr>
          <p:nvPr/>
        </p:nvSpPr>
        <p:spPr bwMode="auto">
          <a:xfrm flipV="1">
            <a:off x="7005638" y="3978275"/>
            <a:ext cx="227012" cy="436563"/>
          </a:xfrm>
          <a:prstGeom prst="line">
            <a:avLst/>
          </a:prstGeom>
          <a:noFill/>
          <a:ln w="9525">
            <a:solidFill>
              <a:schemeClr val="bg2"/>
            </a:solidFill>
            <a:round/>
            <a:headEnd/>
            <a:tailEnd/>
          </a:ln>
          <a:effectLst/>
        </p:spPr>
        <p:txBody>
          <a:bodyPr/>
          <a:lstStyle/>
          <a:p>
            <a:endParaRPr lang="en-US"/>
          </a:p>
        </p:txBody>
      </p:sp>
      <p:sp>
        <p:nvSpPr>
          <p:cNvPr id="35655" name="Line 839"/>
          <p:cNvSpPr>
            <a:spLocks noChangeShapeType="1"/>
          </p:cNvSpPr>
          <p:nvPr/>
        </p:nvSpPr>
        <p:spPr bwMode="auto">
          <a:xfrm>
            <a:off x="7129463" y="3716338"/>
            <a:ext cx="163512" cy="120650"/>
          </a:xfrm>
          <a:prstGeom prst="line">
            <a:avLst/>
          </a:prstGeom>
          <a:noFill/>
          <a:ln w="9525">
            <a:solidFill>
              <a:schemeClr val="bg2"/>
            </a:solidFill>
            <a:round/>
            <a:headEnd/>
            <a:tailEnd/>
          </a:ln>
          <a:effectLst/>
        </p:spPr>
        <p:txBody>
          <a:bodyPr/>
          <a:lstStyle/>
          <a:p>
            <a:endParaRPr lang="en-US"/>
          </a:p>
        </p:txBody>
      </p:sp>
      <p:sp>
        <p:nvSpPr>
          <p:cNvPr id="35656" name="Line 840"/>
          <p:cNvSpPr>
            <a:spLocks noChangeShapeType="1"/>
          </p:cNvSpPr>
          <p:nvPr/>
        </p:nvSpPr>
        <p:spPr bwMode="auto">
          <a:xfrm>
            <a:off x="7226300" y="3636963"/>
            <a:ext cx="279400" cy="0"/>
          </a:xfrm>
          <a:prstGeom prst="line">
            <a:avLst/>
          </a:prstGeom>
          <a:noFill/>
          <a:ln w="9525">
            <a:solidFill>
              <a:schemeClr val="bg2"/>
            </a:solidFill>
            <a:round/>
            <a:headEnd/>
            <a:tailEnd/>
          </a:ln>
          <a:effectLst/>
        </p:spPr>
        <p:txBody>
          <a:bodyPr/>
          <a:lstStyle/>
          <a:p>
            <a:endParaRPr lang="en-US"/>
          </a:p>
        </p:txBody>
      </p:sp>
      <p:sp>
        <p:nvSpPr>
          <p:cNvPr id="35657" name="Line 841"/>
          <p:cNvSpPr>
            <a:spLocks noChangeShapeType="1"/>
          </p:cNvSpPr>
          <p:nvPr/>
        </p:nvSpPr>
        <p:spPr bwMode="auto">
          <a:xfrm flipV="1">
            <a:off x="7462838" y="3722688"/>
            <a:ext cx="134937" cy="104775"/>
          </a:xfrm>
          <a:prstGeom prst="line">
            <a:avLst/>
          </a:prstGeom>
          <a:noFill/>
          <a:ln w="9525">
            <a:solidFill>
              <a:schemeClr val="bg2"/>
            </a:solidFill>
            <a:round/>
            <a:headEnd/>
            <a:tailEnd/>
          </a:ln>
          <a:effectLst/>
        </p:spPr>
        <p:txBody>
          <a:bodyPr/>
          <a:lstStyle/>
          <a:p>
            <a:endParaRPr lang="en-US"/>
          </a:p>
        </p:txBody>
      </p:sp>
      <p:sp>
        <p:nvSpPr>
          <p:cNvPr id="35658" name="Line 842"/>
          <p:cNvSpPr>
            <a:spLocks noChangeShapeType="1"/>
          </p:cNvSpPr>
          <p:nvPr/>
        </p:nvSpPr>
        <p:spPr bwMode="auto">
          <a:xfrm>
            <a:off x="6161088" y="3643313"/>
            <a:ext cx="679450" cy="0"/>
          </a:xfrm>
          <a:prstGeom prst="line">
            <a:avLst/>
          </a:prstGeom>
          <a:noFill/>
          <a:ln w="9525">
            <a:solidFill>
              <a:schemeClr val="bg2"/>
            </a:solidFill>
            <a:round/>
            <a:headEnd/>
            <a:tailEnd/>
          </a:ln>
          <a:effectLst/>
        </p:spPr>
        <p:txBody>
          <a:bodyPr/>
          <a:lstStyle/>
          <a:p>
            <a:endParaRPr lang="en-US"/>
          </a:p>
        </p:txBody>
      </p:sp>
      <p:sp>
        <p:nvSpPr>
          <p:cNvPr id="35659" name="Line 843"/>
          <p:cNvSpPr>
            <a:spLocks noChangeShapeType="1"/>
          </p:cNvSpPr>
          <p:nvPr/>
        </p:nvSpPr>
        <p:spPr bwMode="auto">
          <a:xfrm>
            <a:off x="6456363" y="2490788"/>
            <a:ext cx="509587" cy="3175"/>
          </a:xfrm>
          <a:prstGeom prst="line">
            <a:avLst/>
          </a:prstGeom>
          <a:noFill/>
          <a:ln w="9525">
            <a:solidFill>
              <a:schemeClr val="bg2"/>
            </a:solidFill>
            <a:round/>
            <a:headEnd/>
            <a:tailEnd/>
          </a:ln>
          <a:effectLst/>
        </p:spPr>
        <p:txBody>
          <a:bodyPr/>
          <a:lstStyle/>
          <a:p>
            <a:endParaRPr lang="en-US"/>
          </a:p>
        </p:txBody>
      </p:sp>
      <p:sp>
        <p:nvSpPr>
          <p:cNvPr id="35660" name="Line 844"/>
          <p:cNvSpPr>
            <a:spLocks noChangeShapeType="1"/>
          </p:cNvSpPr>
          <p:nvPr/>
        </p:nvSpPr>
        <p:spPr bwMode="auto">
          <a:xfrm>
            <a:off x="6022975" y="2319338"/>
            <a:ext cx="152400" cy="82550"/>
          </a:xfrm>
          <a:prstGeom prst="line">
            <a:avLst/>
          </a:prstGeom>
          <a:noFill/>
          <a:ln w="9525">
            <a:solidFill>
              <a:schemeClr val="bg2"/>
            </a:solidFill>
            <a:round/>
            <a:headEnd/>
            <a:tailEnd/>
          </a:ln>
          <a:effectLst/>
        </p:spPr>
        <p:txBody>
          <a:bodyPr/>
          <a:lstStyle/>
          <a:p>
            <a:endParaRPr lang="en-US"/>
          </a:p>
        </p:txBody>
      </p:sp>
      <p:sp>
        <p:nvSpPr>
          <p:cNvPr id="35661" name="Freeform 845"/>
          <p:cNvSpPr>
            <a:spLocks/>
          </p:cNvSpPr>
          <p:nvPr/>
        </p:nvSpPr>
        <p:spPr bwMode="auto">
          <a:xfrm>
            <a:off x="5343525" y="4325938"/>
            <a:ext cx="2979738" cy="1455737"/>
          </a:xfrm>
          <a:custGeom>
            <a:avLst/>
            <a:gdLst/>
            <a:ahLst/>
            <a:cxnLst>
              <a:cxn ang="0">
                <a:pos x="889" y="23"/>
              </a:cxn>
              <a:cxn ang="0">
                <a:pos x="692" y="109"/>
              </a:cxn>
              <a:cxn ang="0">
                <a:pos x="415" y="91"/>
              </a:cxn>
              <a:cxn ang="0">
                <a:pos x="112" y="170"/>
              </a:cxn>
              <a:cxn ang="0">
                <a:pos x="50" y="353"/>
              </a:cxn>
              <a:cxn ang="0">
                <a:pos x="14" y="528"/>
              </a:cxn>
              <a:cxn ang="0">
                <a:pos x="139" y="650"/>
              </a:cxn>
              <a:cxn ang="0">
                <a:pos x="505" y="781"/>
              </a:cxn>
              <a:cxn ang="0">
                <a:pos x="933" y="886"/>
              </a:cxn>
              <a:cxn ang="0">
                <a:pos x="1370" y="901"/>
              </a:cxn>
              <a:cxn ang="0">
                <a:pos x="1676" y="793"/>
              </a:cxn>
              <a:cxn ang="0">
                <a:pos x="1860" y="624"/>
              </a:cxn>
              <a:cxn ang="0">
                <a:pos x="1776" y="219"/>
              </a:cxn>
              <a:cxn ang="0">
                <a:pos x="1503" y="100"/>
              </a:cxn>
              <a:cxn ang="0">
                <a:pos x="1200" y="13"/>
              </a:cxn>
              <a:cxn ang="0">
                <a:pos x="889" y="23"/>
              </a:cxn>
            </a:cxnLst>
            <a:rect l="0" t="0" r="r" b="b"/>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a:effectLst/>
        </p:spPr>
        <p:txBody>
          <a:bodyPr/>
          <a:lstStyle/>
          <a:p>
            <a:endParaRPr lang="en-US"/>
          </a:p>
        </p:txBody>
      </p:sp>
      <p:sp>
        <p:nvSpPr>
          <p:cNvPr id="35662" name="Line 846"/>
          <p:cNvSpPr>
            <a:spLocks noChangeShapeType="1"/>
          </p:cNvSpPr>
          <p:nvPr/>
        </p:nvSpPr>
        <p:spPr bwMode="auto">
          <a:xfrm rot="-5400000">
            <a:off x="7578725" y="5062538"/>
            <a:ext cx="523875" cy="139700"/>
          </a:xfrm>
          <a:prstGeom prst="line">
            <a:avLst/>
          </a:prstGeom>
          <a:noFill/>
          <a:ln w="12700">
            <a:solidFill>
              <a:schemeClr val="bg2"/>
            </a:solidFill>
            <a:round/>
            <a:headEnd/>
            <a:tailEnd/>
          </a:ln>
          <a:effectLst/>
        </p:spPr>
        <p:txBody>
          <a:bodyPr wrap="none" anchor="ctr"/>
          <a:lstStyle/>
          <a:p>
            <a:endParaRPr lang="en-US"/>
          </a:p>
        </p:txBody>
      </p:sp>
      <p:sp>
        <p:nvSpPr>
          <p:cNvPr id="35663" name="Line 847"/>
          <p:cNvSpPr>
            <a:spLocks noChangeShapeType="1"/>
          </p:cNvSpPr>
          <p:nvPr/>
        </p:nvSpPr>
        <p:spPr bwMode="auto">
          <a:xfrm rot="5400000" flipV="1">
            <a:off x="7724775" y="5343525"/>
            <a:ext cx="3175" cy="85725"/>
          </a:xfrm>
          <a:prstGeom prst="line">
            <a:avLst/>
          </a:prstGeom>
          <a:noFill/>
          <a:ln w="12700">
            <a:solidFill>
              <a:schemeClr val="bg2"/>
            </a:solidFill>
            <a:round/>
            <a:headEnd/>
            <a:tailEnd/>
          </a:ln>
          <a:effectLst/>
        </p:spPr>
        <p:txBody>
          <a:bodyPr wrap="none" anchor="ctr"/>
          <a:lstStyle/>
          <a:p>
            <a:endParaRPr lang="en-US"/>
          </a:p>
        </p:txBody>
      </p:sp>
      <p:sp>
        <p:nvSpPr>
          <p:cNvPr id="35664" name="Line 848"/>
          <p:cNvSpPr>
            <a:spLocks noChangeShapeType="1"/>
          </p:cNvSpPr>
          <p:nvPr/>
        </p:nvSpPr>
        <p:spPr bwMode="auto">
          <a:xfrm rot="-5400000">
            <a:off x="7910513" y="5019675"/>
            <a:ext cx="0" cy="114300"/>
          </a:xfrm>
          <a:prstGeom prst="line">
            <a:avLst/>
          </a:prstGeom>
          <a:noFill/>
          <a:ln w="12700">
            <a:solidFill>
              <a:schemeClr val="bg2"/>
            </a:solidFill>
            <a:round/>
            <a:headEnd/>
            <a:tailEnd/>
          </a:ln>
          <a:effectLst/>
        </p:spPr>
        <p:txBody>
          <a:bodyPr wrap="none" anchor="ctr"/>
          <a:lstStyle/>
          <a:p>
            <a:endParaRPr lang="en-US"/>
          </a:p>
        </p:txBody>
      </p:sp>
      <p:grpSp>
        <p:nvGrpSpPr>
          <p:cNvPr id="25" name="Group 849"/>
          <p:cNvGrpSpPr>
            <a:grpSpLocks/>
          </p:cNvGrpSpPr>
          <p:nvPr/>
        </p:nvGrpSpPr>
        <p:grpSpPr bwMode="auto">
          <a:xfrm>
            <a:off x="7489825" y="4729163"/>
            <a:ext cx="501650" cy="234950"/>
            <a:chOff x="4701" y="2996"/>
            <a:chExt cx="316" cy="148"/>
          </a:xfrm>
        </p:grpSpPr>
        <p:sp>
          <p:nvSpPr>
            <p:cNvPr id="35666" name="Oval 85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667" name="Line 851"/>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668" name="Line 852"/>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669" name="Rectangle 853"/>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670" name="Oval 85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6" name="Group 855"/>
            <p:cNvGrpSpPr>
              <a:grpSpLocks/>
            </p:cNvGrpSpPr>
            <p:nvPr/>
          </p:nvGrpSpPr>
          <p:grpSpPr bwMode="auto">
            <a:xfrm>
              <a:off x="4776" y="3017"/>
              <a:ext cx="156" cy="56"/>
              <a:chOff x="2848" y="848"/>
              <a:chExt cx="140" cy="98"/>
            </a:xfrm>
          </p:grpSpPr>
          <p:sp>
            <p:nvSpPr>
              <p:cNvPr id="35672" name="Line 85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73" name="Line 85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74" name="Line 85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7" name="Group 859"/>
            <p:cNvGrpSpPr>
              <a:grpSpLocks/>
            </p:cNvGrpSpPr>
            <p:nvPr/>
          </p:nvGrpSpPr>
          <p:grpSpPr bwMode="auto">
            <a:xfrm flipV="1">
              <a:off x="4776" y="3016"/>
              <a:ext cx="156" cy="56"/>
              <a:chOff x="2848" y="848"/>
              <a:chExt cx="140" cy="98"/>
            </a:xfrm>
          </p:grpSpPr>
          <p:sp>
            <p:nvSpPr>
              <p:cNvPr id="35676" name="Line 86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77" name="Line 86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78" name="Line 86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28" name="Group 863"/>
          <p:cNvGrpSpPr>
            <a:grpSpLocks/>
          </p:cNvGrpSpPr>
          <p:nvPr/>
        </p:nvGrpSpPr>
        <p:grpSpPr bwMode="auto">
          <a:xfrm>
            <a:off x="6673850" y="4452938"/>
            <a:ext cx="501650" cy="234950"/>
            <a:chOff x="3600" y="219"/>
            <a:chExt cx="360" cy="175"/>
          </a:xfrm>
        </p:grpSpPr>
        <p:sp>
          <p:nvSpPr>
            <p:cNvPr id="35680" name="Oval 86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35681" name="Line 86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35682" name="Line 86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35683" name="Rectangle 867"/>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684" name="Oval 86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29" name="Group 869"/>
            <p:cNvGrpSpPr>
              <a:grpSpLocks/>
            </p:cNvGrpSpPr>
            <p:nvPr/>
          </p:nvGrpSpPr>
          <p:grpSpPr bwMode="auto">
            <a:xfrm>
              <a:off x="3686" y="244"/>
              <a:ext cx="177" cy="66"/>
              <a:chOff x="2848" y="848"/>
              <a:chExt cx="140" cy="98"/>
            </a:xfrm>
          </p:grpSpPr>
          <p:sp>
            <p:nvSpPr>
              <p:cNvPr id="35686" name="Line 87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687" name="Line 87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688" name="Line 87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0" name="Group 873"/>
            <p:cNvGrpSpPr>
              <a:grpSpLocks/>
            </p:cNvGrpSpPr>
            <p:nvPr/>
          </p:nvGrpSpPr>
          <p:grpSpPr bwMode="auto">
            <a:xfrm flipV="1">
              <a:off x="3686" y="243"/>
              <a:ext cx="177" cy="66"/>
              <a:chOff x="2848" y="848"/>
              <a:chExt cx="140" cy="98"/>
            </a:xfrm>
          </p:grpSpPr>
          <p:sp>
            <p:nvSpPr>
              <p:cNvPr id="35690" name="Line 87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691" name="Line 87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692" name="Line 87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31" name="Group 877"/>
          <p:cNvGrpSpPr>
            <a:grpSpLocks/>
          </p:cNvGrpSpPr>
          <p:nvPr/>
        </p:nvGrpSpPr>
        <p:grpSpPr bwMode="auto">
          <a:xfrm>
            <a:off x="6008688" y="4757738"/>
            <a:ext cx="501650" cy="234950"/>
            <a:chOff x="3600" y="219"/>
            <a:chExt cx="360" cy="175"/>
          </a:xfrm>
        </p:grpSpPr>
        <p:sp>
          <p:nvSpPr>
            <p:cNvPr id="35694" name="Oval 87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35695" name="Line 87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35696" name="Line 88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35697" name="Rectangle 881"/>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698" name="Oval 88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35488" name="Group 883"/>
            <p:cNvGrpSpPr>
              <a:grpSpLocks/>
            </p:cNvGrpSpPr>
            <p:nvPr/>
          </p:nvGrpSpPr>
          <p:grpSpPr bwMode="auto">
            <a:xfrm>
              <a:off x="3686" y="244"/>
              <a:ext cx="177" cy="66"/>
              <a:chOff x="2848" y="848"/>
              <a:chExt cx="140" cy="98"/>
            </a:xfrm>
          </p:grpSpPr>
          <p:sp>
            <p:nvSpPr>
              <p:cNvPr id="35700" name="Line 88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701" name="Line 88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702" name="Line 88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5489" name="Group 887"/>
            <p:cNvGrpSpPr>
              <a:grpSpLocks/>
            </p:cNvGrpSpPr>
            <p:nvPr/>
          </p:nvGrpSpPr>
          <p:grpSpPr bwMode="auto">
            <a:xfrm flipV="1">
              <a:off x="3686" y="243"/>
              <a:ext cx="177" cy="66"/>
              <a:chOff x="2848" y="848"/>
              <a:chExt cx="140" cy="98"/>
            </a:xfrm>
          </p:grpSpPr>
          <p:sp>
            <p:nvSpPr>
              <p:cNvPr id="35704" name="Line 88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705" name="Line 88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706" name="Line 89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35707" name="Line 891"/>
          <p:cNvSpPr>
            <a:spLocks noChangeShapeType="1"/>
          </p:cNvSpPr>
          <p:nvPr/>
        </p:nvSpPr>
        <p:spPr bwMode="auto">
          <a:xfrm>
            <a:off x="7123113" y="4664075"/>
            <a:ext cx="358775" cy="120650"/>
          </a:xfrm>
          <a:prstGeom prst="line">
            <a:avLst/>
          </a:prstGeom>
          <a:noFill/>
          <a:ln w="9525">
            <a:solidFill>
              <a:schemeClr val="bg2"/>
            </a:solidFill>
            <a:round/>
            <a:headEnd/>
            <a:tailEnd/>
          </a:ln>
          <a:effectLst/>
        </p:spPr>
        <p:txBody>
          <a:bodyPr/>
          <a:lstStyle/>
          <a:p>
            <a:endParaRPr lang="en-US"/>
          </a:p>
        </p:txBody>
      </p:sp>
      <p:sp>
        <p:nvSpPr>
          <p:cNvPr id="35708" name="Line 892"/>
          <p:cNvSpPr>
            <a:spLocks noChangeShapeType="1"/>
          </p:cNvSpPr>
          <p:nvPr/>
        </p:nvSpPr>
        <p:spPr bwMode="auto">
          <a:xfrm flipV="1">
            <a:off x="6470650" y="4676775"/>
            <a:ext cx="277813" cy="109538"/>
          </a:xfrm>
          <a:prstGeom prst="line">
            <a:avLst/>
          </a:prstGeom>
          <a:noFill/>
          <a:ln w="9525">
            <a:solidFill>
              <a:schemeClr val="bg2"/>
            </a:solidFill>
            <a:round/>
            <a:headEnd/>
            <a:tailEnd/>
          </a:ln>
          <a:effectLst/>
        </p:spPr>
        <p:txBody>
          <a:bodyPr/>
          <a:lstStyle/>
          <a:p>
            <a:endParaRPr lang="en-US"/>
          </a:p>
        </p:txBody>
      </p:sp>
      <p:sp>
        <p:nvSpPr>
          <p:cNvPr id="35709" name="Line 893"/>
          <p:cNvSpPr>
            <a:spLocks noChangeShapeType="1"/>
          </p:cNvSpPr>
          <p:nvPr/>
        </p:nvSpPr>
        <p:spPr bwMode="auto">
          <a:xfrm flipV="1">
            <a:off x="6513513" y="4879975"/>
            <a:ext cx="971550" cy="0"/>
          </a:xfrm>
          <a:prstGeom prst="line">
            <a:avLst/>
          </a:prstGeom>
          <a:noFill/>
          <a:ln w="9525">
            <a:solidFill>
              <a:schemeClr val="bg2"/>
            </a:solidFill>
            <a:round/>
            <a:headEnd/>
            <a:tailEnd/>
          </a:ln>
          <a:effectLst/>
        </p:spPr>
        <p:txBody>
          <a:bodyPr/>
          <a:lstStyle/>
          <a:p>
            <a:endParaRPr lang="en-US"/>
          </a:p>
        </p:txBody>
      </p:sp>
      <p:sp>
        <p:nvSpPr>
          <p:cNvPr id="35710" name="Line 894"/>
          <p:cNvSpPr>
            <a:spLocks noChangeShapeType="1"/>
          </p:cNvSpPr>
          <p:nvPr/>
        </p:nvSpPr>
        <p:spPr bwMode="auto">
          <a:xfrm flipH="1">
            <a:off x="5808663" y="4625975"/>
            <a:ext cx="254000" cy="469900"/>
          </a:xfrm>
          <a:prstGeom prst="line">
            <a:avLst/>
          </a:prstGeom>
          <a:noFill/>
          <a:ln w="9525">
            <a:solidFill>
              <a:schemeClr val="bg2"/>
            </a:solidFill>
            <a:round/>
            <a:headEnd/>
            <a:tailEnd/>
          </a:ln>
          <a:effectLst/>
        </p:spPr>
        <p:txBody>
          <a:bodyPr/>
          <a:lstStyle/>
          <a:p>
            <a:endParaRPr lang="en-US"/>
          </a:p>
        </p:txBody>
      </p:sp>
      <p:sp>
        <p:nvSpPr>
          <p:cNvPr id="35711" name="Line 895"/>
          <p:cNvSpPr>
            <a:spLocks noChangeShapeType="1"/>
          </p:cNvSpPr>
          <p:nvPr/>
        </p:nvSpPr>
        <p:spPr bwMode="auto">
          <a:xfrm>
            <a:off x="5834063" y="4676775"/>
            <a:ext cx="196850" cy="0"/>
          </a:xfrm>
          <a:prstGeom prst="line">
            <a:avLst/>
          </a:prstGeom>
          <a:noFill/>
          <a:ln w="9525">
            <a:solidFill>
              <a:schemeClr val="bg2"/>
            </a:solidFill>
            <a:round/>
            <a:headEnd/>
            <a:tailEnd/>
          </a:ln>
          <a:effectLst/>
        </p:spPr>
        <p:txBody>
          <a:bodyPr/>
          <a:lstStyle/>
          <a:p>
            <a:endParaRPr lang="en-US"/>
          </a:p>
        </p:txBody>
      </p:sp>
      <p:sp>
        <p:nvSpPr>
          <p:cNvPr id="35712" name="Line 896"/>
          <p:cNvSpPr>
            <a:spLocks noChangeShapeType="1"/>
          </p:cNvSpPr>
          <p:nvPr/>
        </p:nvSpPr>
        <p:spPr bwMode="auto">
          <a:xfrm>
            <a:off x="5694363" y="5013325"/>
            <a:ext cx="153987" cy="0"/>
          </a:xfrm>
          <a:prstGeom prst="line">
            <a:avLst/>
          </a:prstGeom>
          <a:noFill/>
          <a:ln w="9525">
            <a:solidFill>
              <a:schemeClr val="bg2"/>
            </a:solidFill>
            <a:round/>
            <a:headEnd/>
            <a:tailEnd/>
          </a:ln>
          <a:effectLst/>
        </p:spPr>
        <p:txBody>
          <a:bodyPr/>
          <a:lstStyle/>
          <a:p>
            <a:endParaRPr lang="en-US"/>
          </a:p>
        </p:txBody>
      </p:sp>
      <p:sp>
        <p:nvSpPr>
          <p:cNvPr id="35713" name="Line 897"/>
          <p:cNvSpPr>
            <a:spLocks noChangeShapeType="1"/>
          </p:cNvSpPr>
          <p:nvPr/>
        </p:nvSpPr>
        <p:spPr bwMode="auto">
          <a:xfrm>
            <a:off x="5946775" y="5092700"/>
            <a:ext cx="490538" cy="0"/>
          </a:xfrm>
          <a:prstGeom prst="line">
            <a:avLst/>
          </a:prstGeom>
          <a:noFill/>
          <a:ln w="9525">
            <a:solidFill>
              <a:schemeClr val="bg2"/>
            </a:solidFill>
            <a:round/>
            <a:headEnd/>
            <a:tailEnd/>
          </a:ln>
          <a:effectLst/>
        </p:spPr>
        <p:txBody>
          <a:bodyPr/>
          <a:lstStyle/>
          <a:p>
            <a:endParaRPr lang="en-US"/>
          </a:p>
        </p:txBody>
      </p:sp>
      <p:sp>
        <p:nvSpPr>
          <p:cNvPr id="35714" name="Line 898"/>
          <p:cNvSpPr>
            <a:spLocks noChangeShapeType="1"/>
          </p:cNvSpPr>
          <p:nvPr/>
        </p:nvSpPr>
        <p:spPr bwMode="auto">
          <a:xfrm flipH="1">
            <a:off x="6186488" y="5000625"/>
            <a:ext cx="53975" cy="85725"/>
          </a:xfrm>
          <a:prstGeom prst="line">
            <a:avLst/>
          </a:prstGeom>
          <a:noFill/>
          <a:ln w="9525">
            <a:solidFill>
              <a:schemeClr val="bg2"/>
            </a:solidFill>
            <a:round/>
            <a:headEnd/>
            <a:tailEnd/>
          </a:ln>
          <a:effectLst/>
        </p:spPr>
        <p:txBody>
          <a:bodyPr/>
          <a:lstStyle/>
          <a:p>
            <a:endParaRPr lang="en-US"/>
          </a:p>
        </p:txBody>
      </p:sp>
      <p:sp>
        <p:nvSpPr>
          <p:cNvPr id="35715" name="Line 899"/>
          <p:cNvSpPr>
            <a:spLocks noChangeShapeType="1"/>
          </p:cNvSpPr>
          <p:nvPr/>
        </p:nvSpPr>
        <p:spPr bwMode="auto">
          <a:xfrm>
            <a:off x="5999163" y="5089525"/>
            <a:ext cx="1587" cy="82550"/>
          </a:xfrm>
          <a:prstGeom prst="line">
            <a:avLst/>
          </a:prstGeom>
          <a:noFill/>
          <a:ln w="9525">
            <a:solidFill>
              <a:schemeClr val="bg2"/>
            </a:solidFill>
            <a:round/>
            <a:headEnd/>
            <a:tailEnd/>
          </a:ln>
          <a:effectLst/>
        </p:spPr>
        <p:txBody>
          <a:bodyPr/>
          <a:lstStyle/>
          <a:p>
            <a:endParaRPr lang="en-US"/>
          </a:p>
        </p:txBody>
      </p:sp>
      <p:sp>
        <p:nvSpPr>
          <p:cNvPr id="35716" name="Line 900"/>
          <p:cNvSpPr>
            <a:spLocks noChangeShapeType="1"/>
          </p:cNvSpPr>
          <p:nvPr/>
        </p:nvSpPr>
        <p:spPr bwMode="auto">
          <a:xfrm flipH="1" flipV="1">
            <a:off x="6396038" y="5097463"/>
            <a:ext cx="0" cy="76200"/>
          </a:xfrm>
          <a:prstGeom prst="line">
            <a:avLst/>
          </a:prstGeom>
          <a:noFill/>
          <a:ln w="9525">
            <a:solidFill>
              <a:schemeClr val="bg2"/>
            </a:solidFill>
            <a:round/>
            <a:headEnd/>
            <a:tailEnd/>
          </a:ln>
          <a:effectLst/>
        </p:spPr>
        <p:txBody>
          <a:bodyPr/>
          <a:lstStyle/>
          <a:p>
            <a:endParaRPr lang="en-US"/>
          </a:p>
        </p:txBody>
      </p:sp>
      <p:sp>
        <p:nvSpPr>
          <p:cNvPr id="35717" name="Line 901"/>
          <p:cNvSpPr>
            <a:spLocks noChangeShapeType="1"/>
          </p:cNvSpPr>
          <p:nvPr/>
        </p:nvSpPr>
        <p:spPr bwMode="auto">
          <a:xfrm>
            <a:off x="6477000" y="4956175"/>
            <a:ext cx="503238" cy="269875"/>
          </a:xfrm>
          <a:prstGeom prst="line">
            <a:avLst/>
          </a:prstGeom>
          <a:noFill/>
          <a:ln w="9525">
            <a:solidFill>
              <a:schemeClr val="bg2"/>
            </a:solidFill>
            <a:round/>
            <a:headEnd/>
            <a:tailEnd/>
          </a:ln>
          <a:effectLst/>
        </p:spPr>
        <p:txBody>
          <a:bodyPr/>
          <a:lstStyle/>
          <a:p>
            <a:endParaRPr lang="en-US"/>
          </a:p>
        </p:txBody>
      </p:sp>
      <p:sp>
        <p:nvSpPr>
          <p:cNvPr id="35718" name="Line 902"/>
          <p:cNvSpPr>
            <a:spLocks noChangeShapeType="1"/>
          </p:cNvSpPr>
          <p:nvPr/>
        </p:nvSpPr>
        <p:spPr bwMode="auto">
          <a:xfrm>
            <a:off x="5926138" y="4891088"/>
            <a:ext cx="80962" cy="0"/>
          </a:xfrm>
          <a:prstGeom prst="line">
            <a:avLst/>
          </a:prstGeom>
          <a:noFill/>
          <a:ln w="9525">
            <a:solidFill>
              <a:schemeClr val="bg2"/>
            </a:solidFill>
            <a:round/>
            <a:headEnd/>
            <a:tailEnd/>
          </a:ln>
          <a:effectLst/>
        </p:spPr>
        <p:txBody>
          <a:bodyPr/>
          <a:lstStyle/>
          <a:p>
            <a:endParaRPr lang="en-US"/>
          </a:p>
        </p:txBody>
      </p:sp>
      <p:grpSp>
        <p:nvGrpSpPr>
          <p:cNvPr id="35490" name="Group 903"/>
          <p:cNvGrpSpPr>
            <a:grpSpLocks/>
          </p:cNvGrpSpPr>
          <p:nvPr/>
        </p:nvGrpSpPr>
        <p:grpSpPr bwMode="auto">
          <a:xfrm>
            <a:off x="5111750" y="1651000"/>
            <a:ext cx="3021013" cy="3981450"/>
            <a:chOff x="-1203" y="1352"/>
            <a:chExt cx="1903" cy="2508"/>
          </a:xfrm>
        </p:grpSpPr>
        <p:grpSp>
          <p:nvGrpSpPr>
            <p:cNvPr id="35491" name="Group 904"/>
            <p:cNvGrpSpPr>
              <a:grpSpLocks/>
            </p:cNvGrpSpPr>
            <p:nvPr/>
          </p:nvGrpSpPr>
          <p:grpSpPr bwMode="auto">
            <a:xfrm>
              <a:off x="-1203" y="1647"/>
              <a:ext cx="436" cy="114"/>
              <a:chOff x="3072" y="739"/>
              <a:chExt cx="652" cy="146"/>
            </a:xfrm>
          </p:grpSpPr>
          <p:pic>
            <p:nvPicPr>
              <p:cNvPr id="35721" name="Picture 905" descr="lgv_fqmg[1]"/>
              <p:cNvPicPr>
                <a:picLocks noChangeAspect="1" noChangeArrowheads="1"/>
              </p:cNvPicPr>
              <p:nvPr/>
            </p:nvPicPr>
            <p:blipFill>
              <a:blip r:embed="rId3" cstate="print"/>
              <a:srcRect/>
              <a:stretch>
                <a:fillRect/>
              </a:stretch>
            </p:blipFill>
            <p:spPr bwMode="auto">
              <a:xfrm flipH="1">
                <a:off x="3237" y="739"/>
                <a:ext cx="487" cy="146"/>
              </a:xfrm>
              <a:prstGeom prst="rect">
                <a:avLst/>
              </a:prstGeom>
              <a:noFill/>
            </p:spPr>
          </p:pic>
          <p:sp>
            <p:nvSpPr>
              <p:cNvPr id="35722" name="Line 906"/>
              <p:cNvSpPr>
                <a:spLocks noChangeShapeType="1"/>
              </p:cNvSpPr>
              <p:nvPr/>
            </p:nvSpPr>
            <p:spPr bwMode="auto">
              <a:xfrm flipH="1">
                <a:off x="3104" y="784"/>
                <a:ext cx="88" cy="0"/>
              </a:xfrm>
              <a:prstGeom prst="line">
                <a:avLst/>
              </a:prstGeom>
              <a:noFill/>
              <a:ln w="9525">
                <a:solidFill>
                  <a:schemeClr val="tx1"/>
                </a:solidFill>
                <a:round/>
                <a:headEnd/>
                <a:tailEnd/>
              </a:ln>
              <a:effectLst/>
            </p:spPr>
            <p:txBody>
              <a:bodyPr/>
              <a:lstStyle/>
              <a:p>
                <a:endParaRPr lang="en-US"/>
              </a:p>
            </p:txBody>
          </p:sp>
          <p:sp>
            <p:nvSpPr>
              <p:cNvPr id="35723" name="Line 907"/>
              <p:cNvSpPr>
                <a:spLocks noChangeShapeType="1"/>
              </p:cNvSpPr>
              <p:nvPr/>
            </p:nvSpPr>
            <p:spPr bwMode="auto">
              <a:xfrm flipH="1">
                <a:off x="3072" y="760"/>
                <a:ext cx="144" cy="0"/>
              </a:xfrm>
              <a:prstGeom prst="line">
                <a:avLst/>
              </a:prstGeom>
              <a:noFill/>
              <a:ln w="9525">
                <a:solidFill>
                  <a:schemeClr val="tx1"/>
                </a:solidFill>
                <a:round/>
                <a:headEnd/>
                <a:tailEnd/>
              </a:ln>
              <a:effectLst/>
            </p:spPr>
            <p:txBody>
              <a:bodyPr/>
              <a:lstStyle/>
              <a:p>
                <a:endParaRPr lang="en-US"/>
              </a:p>
            </p:txBody>
          </p:sp>
        </p:grpSp>
        <p:pic>
          <p:nvPicPr>
            <p:cNvPr id="35724" name="Picture 908" descr="imgyjavg[1]"/>
            <p:cNvPicPr>
              <a:picLocks noChangeAspect="1" noChangeArrowheads="1"/>
            </p:cNvPicPr>
            <p:nvPr/>
          </p:nvPicPr>
          <p:blipFill>
            <a:blip r:embed="rId4" cstate="print"/>
            <a:srcRect/>
            <a:stretch>
              <a:fillRect/>
            </a:stretch>
          </p:blipFill>
          <p:spPr bwMode="auto">
            <a:xfrm>
              <a:off x="-1027" y="1466"/>
              <a:ext cx="232" cy="168"/>
            </a:xfrm>
            <a:prstGeom prst="rect">
              <a:avLst/>
            </a:prstGeom>
            <a:noFill/>
          </p:spPr>
        </p:pic>
        <p:grpSp>
          <p:nvGrpSpPr>
            <p:cNvPr id="35492" name="Group 909"/>
            <p:cNvGrpSpPr>
              <a:grpSpLocks/>
            </p:cNvGrpSpPr>
            <p:nvPr/>
          </p:nvGrpSpPr>
          <p:grpSpPr bwMode="auto">
            <a:xfrm>
              <a:off x="-546" y="1352"/>
              <a:ext cx="256" cy="269"/>
              <a:chOff x="2870" y="1518"/>
              <a:chExt cx="292" cy="320"/>
            </a:xfrm>
          </p:grpSpPr>
          <p:graphicFrame>
            <p:nvGraphicFramePr>
              <p:cNvPr id="35726" name="Object 910"/>
              <p:cNvGraphicFramePr>
                <a:graphicFrameLocks noChangeAspect="1"/>
              </p:cNvGraphicFramePr>
              <p:nvPr/>
            </p:nvGraphicFramePr>
            <p:xfrm>
              <a:off x="2870" y="1518"/>
              <a:ext cx="272" cy="282"/>
            </p:xfrm>
            <a:graphic>
              <a:graphicData uri="http://schemas.openxmlformats.org/presentationml/2006/ole">
                <p:oleObj spid="_x0000_s5133" name="Clip" r:id="rId5" imgW="819000" imgH="847800" progId="MS_ClipArt_Gallery.2">
                  <p:embed/>
                </p:oleObj>
              </a:graphicData>
            </a:graphic>
          </p:graphicFrame>
          <p:graphicFrame>
            <p:nvGraphicFramePr>
              <p:cNvPr id="35727" name="Object 911"/>
              <p:cNvGraphicFramePr>
                <a:graphicFrameLocks noChangeAspect="1"/>
              </p:cNvGraphicFramePr>
              <p:nvPr/>
            </p:nvGraphicFramePr>
            <p:xfrm>
              <a:off x="2913" y="1602"/>
              <a:ext cx="249" cy="236"/>
            </p:xfrm>
            <a:graphic>
              <a:graphicData uri="http://schemas.openxmlformats.org/presentationml/2006/ole">
                <p:oleObj spid="_x0000_s5134" name="Clip" r:id="rId6" imgW="1266840" imgH="1200240" progId="MS_ClipArt_Gallery.2">
                  <p:embed/>
                </p:oleObj>
              </a:graphicData>
            </a:graphic>
          </p:graphicFrame>
        </p:grpSp>
        <p:grpSp>
          <p:nvGrpSpPr>
            <p:cNvPr id="35493" name="Group 912"/>
            <p:cNvGrpSpPr>
              <a:grpSpLocks/>
            </p:cNvGrpSpPr>
            <p:nvPr/>
          </p:nvGrpSpPr>
          <p:grpSpPr bwMode="auto">
            <a:xfrm>
              <a:off x="-1002" y="2262"/>
              <a:ext cx="209" cy="224"/>
              <a:chOff x="2870" y="1518"/>
              <a:chExt cx="292" cy="320"/>
            </a:xfrm>
          </p:grpSpPr>
          <p:graphicFrame>
            <p:nvGraphicFramePr>
              <p:cNvPr id="35729" name="Object 913"/>
              <p:cNvGraphicFramePr>
                <a:graphicFrameLocks noChangeAspect="1"/>
              </p:cNvGraphicFramePr>
              <p:nvPr/>
            </p:nvGraphicFramePr>
            <p:xfrm>
              <a:off x="2870" y="1518"/>
              <a:ext cx="272" cy="282"/>
            </p:xfrm>
            <a:graphic>
              <a:graphicData uri="http://schemas.openxmlformats.org/presentationml/2006/ole">
                <p:oleObj spid="_x0000_s5131" name="Clip" r:id="rId7" imgW="819000" imgH="847800" progId="MS_ClipArt_Gallery.2">
                  <p:embed/>
                </p:oleObj>
              </a:graphicData>
            </a:graphic>
          </p:graphicFrame>
          <p:graphicFrame>
            <p:nvGraphicFramePr>
              <p:cNvPr id="35730" name="Object 914"/>
              <p:cNvGraphicFramePr>
                <a:graphicFrameLocks noChangeAspect="1"/>
              </p:cNvGraphicFramePr>
              <p:nvPr/>
            </p:nvGraphicFramePr>
            <p:xfrm>
              <a:off x="2913" y="1602"/>
              <a:ext cx="249" cy="236"/>
            </p:xfrm>
            <a:graphic>
              <a:graphicData uri="http://schemas.openxmlformats.org/presentationml/2006/ole">
                <p:oleObj spid="_x0000_s5132" name="Clip" r:id="rId8" imgW="1266840" imgH="1200240" progId="MS_ClipArt_Gallery.2">
                  <p:embed/>
                </p:oleObj>
              </a:graphicData>
            </a:graphic>
          </p:graphicFrame>
        </p:grpSp>
        <p:graphicFrame>
          <p:nvGraphicFramePr>
            <p:cNvPr id="35731" name="Object 915"/>
            <p:cNvGraphicFramePr>
              <a:graphicFrameLocks noChangeAspect="1"/>
            </p:cNvGraphicFramePr>
            <p:nvPr/>
          </p:nvGraphicFramePr>
          <p:xfrm>
            <a:off x="-732" y="2289"/>
            <a:ext cx="207" cy="173"/>
          </p:xfrm>
          <a:graphic>
            <a:graphicData uri="http://schemas.openxmlformats.org/presentationml/2006/ole">
              <p:oleObj spid="_x0000_s5122" name="Clip" r:id="rId9" imgW="1305000" imgH="1085760" progId="MS_ClipArt_Gallery.2">
                <p:embed/>
              </p:oleObj>
            </a:graphicData>
          </a:graphic>
        </p:graphicFrame>
        <p:grpSp>
          <p:nvGrpSpPr>
            <p:cNvPr id="35494" name="Group 916"/>
            <p:cNvGrpSpPr>
              <a:grpSpLocks/>
            </p:cNvGrpSpPr>
            <p:nvPr/>
          </p:nvGrpSpPr>
          <p:grpSpPr bwMode="auto">
            <a:xfrm>
              <a:off x="310" y="3575"/>
              <a:ext cx="125" cy="230"/>
              <a:chOff x="4180" y="783"/>
              <a:chExt cx="150" cy="307"/>
            </a:xfrm>
          </p:grpSpPr>
          <p:sp>
            <p:nvSpPr>
              <p:cNvPr id="35733" name="AutoShape 91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35734" name="Rectangle 91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35735" name="Rectangle 91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35736" name="AutoShape 92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35737" name="Line 92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35738" name="Line 92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35739" name="Rectangle 92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35740" name="Rectangle 92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graphicFrame>
          <p:nvGraphicFramePr>
            <p:cNvPr id="35741" name="Object 925"/>
            <p:cNvGraphicFramePr>
              <a:graphicFrameLocks noChangeAspect="1"/>
            </p:cNvGraphicFramePr>
            <p:nvPr/>
          </p:nvGraphicFramePr>
          <p:xfrm>
            <a:off x="-975" y="3384"/>
            <a:ext cx="216" cy="180"/>
          </p:xfrm>
          <a:graphic>
            <a:graphicData uri="http://schemas.openxmlformats.org/presentationml/2006/ole">
              <p:oleObj spid="_x0000_s5123" name="Clip" r:id="rId10" imgW="1305000" imgH="1085760" progId="MS_ClipArt_Gallery.2">
                <p:embed/>
              </p:oleObj>
            </a:graphicData>
          </a:graphic>
        </p:graphicFrame>
        <p:graphicFrame>
          <p:nvGraphicFramePr>
            <p:cNvPr id="35742" name="Object 926"/>
            <p:cNvGraphicFramePr>
              <a:graphicFrameLocks noChangeAspect="1"/>
            </p:cNvGraphicFramePr>
            <p:nvPr/>
          </p:nvGraphicFramePr>
          <p:xfrm>
            <a:off x="-871" y="3184"/>
            <a:ext cx="216" cy="180"/>
          </p:xfrm>
          <a:graphic>
            <a:graphicData uri="http://schemas.openxmlformats.org/presentationml/2006/ole">
              <p:oleObj spid="_x0000_s5124" name="Clip" r:id="rId11" imgW="1305000" imgH="1085760" progId="MS_ClipArt_Gallery.2">
                <p:embed/>
              </p:oleObj>
            </a:graphicData>
          </a:graphic>
        </p:graphicFrame>
        <p:graphicFrame>
          <p:nvGraphicFramePr>
            <p:cNvPr id="35743" name="Object 927"/>
            <p:cNvGraphicFramePr>
              <a:graphicFrameLocks noChangeAspect="1"/>
            </p:cNvGraphicFramePr>
            <p:nvPr/>
          </p:nvGraphicFramePr>
          <p:xfrm>
            <a:off x="-703" y="3544"/>
            <a:ext cx="216" cy="180"/>
          </p:xfrm>
          <a:graphic>
            <a:graphicData uri="http://schemas.openxmlformats.org/presentationml/2006/ole">
              <p:oleObj spid="_x0000_s5125" name="Clip" r:id="rId12" imgW="1305000" imgH="1085760" progId="MS_ClipArt_Gallery.2">
                <p:embed/>
              </p:oleObj>
            </a:graphicData>
          </a:graphic>
        </p:graphicFrame>
        <p:graphicFrame>
          <p:nvGraphicFramePr>
            <p:cNvPr id="35744" name="Object 928"/>
            <p:cNvGraphicFramePr>
              <a:graphicFrameLocks noChangeAspect="1"/>
            </p:cNvGraphicFramePr>
            <p:nvPr/>
          </p:nvGraphicFramePr>
          <p:xfrm>
            <a:off x="-489" y="3546"/>
            <a:ext cx="216" cy="180"/>
          </p:xfrm>
          <a:graphic>
            <a:graphicData uri="http://schemas.openxmlformats.org/presentationml/2006/ole">
              <p:oleObj spid="_x0000_s5126" name="Clip" r:id="rId13" imgW="1305000" imgH="1085760" progId="MS_ClipArt_Gallery.2">
                <p:embed/>
              </p:oleObj>
            </a:graphicData>
          </a:graphic>
        </p:graphicFrame>
        <p:grpSp>
          <p:nvGrpSpPr>
            <p:cNvPr id="35495" name="Group 929"/>
            <p:cNvGrpSpPr>
              <a:grpSpLocks/>
            </p:cNvGrpSpPr>
            <p:nvPr/>
          </p:nvGrpSpPr>
          <p:grpSpPr bwMode="auto">
            <a:xfrm>
              <a:off x="83" y="3625"/>
              <a:ext cx="172" cy="215"/>
              <a:chOff x="2870" y="1518"/>
              <a:chExt cx="292" cy="320"/>
            </a:xfrm>
          </p:grpSpPr>
          <p:graphicFrame>
            <p:nvGraphicFramePr>
              <p:cNvPr id="35746" name="Object 930"/>
              <p:cNvGraphicFramePr>
                <a:graphicFrameLocks noChangeAspect="1"/>
              </p:cNvGraphicFramePr>
              <p:nvPr/>
            </p:nvGraphicFramePr>
            <p:xfrm>
              <a:off x="2870" y="1518"/>
              <a:ext cx="272" cy="282"/>
            </p:xfrm>
            <a:graphic>
              <a:graphicData uri="http://schemas.openxmlformats.org/presentationml/2006/ole">
                <p:oleObj spid="_x0000_s5129" name="Clip" r:id="rId14" imgW="819000" imgH="847800" progId="MS_ClipArt_Gallery.2">
                  <p:embed/>
                </p:oleObj>
              </a:graphicData>
            </a:graphic>
          </p:graphicFrame>
          <p:graphicFrame>
            <p:nvGraphicFramePr>
              <p:cNvPr id="35747" name="Object 931"/>
              <p:cNvGraphicFramePr>
                <a:graphicFrameLocks noChangeAspect="1"/>
              </p:cNvGraphicFramePr>
              <p:nvPr/>
            </p:nvGraphicFramePr>
            <p:xfrm>
              <a:off x="2913" y="1602"/>
              <a:ext cx="249" cy="236"/>
            </p:xfrm>
            <a:graphic>
              <a:graphicData uri="http://schemas.openxmlformats.org/presentationml/2006/ole">
                <p:oleObj spid="_x0000_s5130" name="Clip" r:id="rId15" imgW="1266840" imgH="1200240" progId="MS_ClipArt_Gallery.2">
                  <p:embed/>
                </p:oleObj>
              </a:graphicData>
            </a:graphic>
          </p:graphicFrame>
        </p:grpSp>
        <p:grpSp>
          <p:nvGrpSpPr>
            <p:cNvPr id="35496" name="Group 932"/>
            <p:cNvGrpSpPr>
              <a:grpSpLocks/>
            </p:cNvGrpSpPr>
            <p:nvPr/>
          </p:nvGrpSpPr>
          <p:grpSpPr bwMode="auto">
            <a:xfrm>
              <a:off x="-201" y="3657"/>
              <a:ext cx="220" cy="203"/>
              <a:chOff x="2870" y="1518"/>
              <a:chExt cx="292" cy="320"/>
            </a:xfrm>
          </p:grpSpPr>
          <p:graphicFrame>
            <p:nvGraphicFramePr>
              <p:cNvPr id="35749" name="Object 933"/>
              <p:cNvGraphicFramePr>
                <a:graphicFrameLocks noChangeAspect="1"/>
              </p:cNvGraphicFramePr>
              <p:nvPr/>
            </p:nvGraphicFramePr>
            <p:xfrm>
              <a:off x="2870" y="1518"/>
              <a:ext cx="272" cy="282"/>
            </p:xfrm>
            <a:graphic>
              <a:graphicData uri="http://schemas.openxmlformats.org/presentationml/2006/ole">
                <p:oleObj spid="_x0000_s5127" name="Clip" r:id="rId16" imgW="819000" imgH="847800" progId="MS_ClipArt_Gallery.2">
                  <p:embed/>
                </p:oleObj>
              </a:graphicData>
            </a:graphic>
          </p:graphicFrame>
          <p:graphicFrame>
            <p:nvGraphicFramePr>
              <p:cNvPr id="35750" name="Object 934"/>
              <p:cNvGraphicFramePr>
                <a:graphicFrameLocks noChangeAspect="1"/>
              </p:cNvGraphicFramePr>
              <p:nvPr/>
            </p:nvGraphicFramePr>
            <p:xfrm>
              <a:off x="2913" y="1602"/>
              <a:ext cx="249" cy="236"/>
            </p:xfrm>
            <a:graphic>
              <a:graphicData uri="http://schemas.openxmlformats.org/presentationml/2006/ole">
                <p:oleObj spid="_x0000_s5128" name="Clip" r:id="rId17" imgW="1266840" imgH="1200240" progId="MS_ClipArt_Gallery.2">
                  <p:embed/>
                </p:oleObj>
              </a:graphicData>
            </a:graphic>
          </p:graphicFrame>
        </p:grpSp>
        <p:grpSp>
          <p:nvGrpSpPr>
            <p:cNvPr id="35497" name="Group 935"/>
            <p:cNvGrpSpPr>
              <a:grpSpLocks/>
            </p:cNvGrpSpPr>
            <p:nvPr/>
          </p:nvGrpSpPr>
          <p:grpSpPr bwMode="auto">
            <a:xfrm>
              <a:off x="569" y="3419"/>
              <a:ext cx="131" cy="258"/>
              <a:chOff x="4180" y="783"/>
              <a:chExt cx="150" cy="307"/>
            </a:xfrm>
          </p:grpSpPr>
          <p:sp>
            <p:nvSpPr>
              <p:cNvPr id="35752" name="AutoShape 93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35753" name="Rectangle 937"/>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35754" name="Rectangle 93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35755" name="AutoShape 93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35756" name="Line 940"/>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35757" name="Line 941"/>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35758" name="Rectangle 94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35759" name="Rectangle 943"/>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grpSp>
      <p:sp>
        <p:nvSpPr>
          <p:cNvPr id="35760" name="Line 944"/>
          <p:cNvSpPr>
            <a:spLocks noChangeShapeType="1"/>
          </p:cNvSpPr>
          <p:nvPr/>
        </p:nvSpPr>
        <p:spPr bwMode="auto">
          <a:xfrm flipH="1">
            <a:off x="6015038" y="3413125"/>
            <a:ext cx="3175" cy="144463"/>
          </a:xfrm>
          <a:prstGeom prst="line">
            <a:avLst/>
          </a:prstGeom>
          <a:noFill/>
          <a:ln w="9525">
            <a:solidFill>
              <a:schemeClr val="bg2"/>
            </a:solidFill>
            <a:round/>
            <a:headEnd/>
            <a:tailEnd/>
          </a:ln>
          <a:effectLst/>
        </p:spPr>
        <p:txBody>
          <a:bodyPr/>
          <a:lstStyle/>
          <a:p>
            <a:endParaRPr lang="en-US"/>
          </a:p>
        </p:txBody>
      </p:sp>
      <p:sp>
        <p:nvSpPr>
          <p:cNvPr id="35761" name="Line 945"/>
          <p:cNvSpPr>
            <a:spLocks noChangeShapeType="1"/>
          </p:cNvSpPr>
          <p:nvPr/>
        </p:nvSpPr>
        <p:spPr bwMode="auto">
          <a:xfrm flipV="1">
            <a:off x="7312025" y="2395538"/>
            <a:ext cx="123825" cy="87312"/>
          </a:xfrm>
          <a:prstGeom prst="line">
            <a:avLst/>
          </a:prstGeom>
          <a:noFill/>
          <a:ln w="9525">
            <a:solidFill>
              <a:schemeClr val="bg2"/>
            </a:solidFill>
            <a:round/>
            <a:headEnd/>
            <a:tailEnd/>
          </a:ln>
          <a:effectLst/>
        </p:spPr>
        <p:txBody>
          <a:bodyPr/>
          <a:lstStyle/>
          <a:p>
            <a:endParaRPr lang="en-US"/>
          </a:p>
        </p:txBody>
      </p:sp>
      <p:sp>
        <p:nvSpPr>
          <p:cNvPr id="35762" name="Line 946"/>
          <p:cNvSpPr>
            <a:spLocks noChangeShapeType="1"/>
          </p:cNvSpPr>
          <p:nvPr/>
        </p:nvSpPr>
        <p:spPr bwMode="auto">
          <a:xfrm>
            <a:off x="7138988" y="2568575"/>
            <a:ext cx="0" cy="82550"/>
          </a:xfrm>
          <a:prstGeom prst="line">
            <a:avLst/>
          </a:prstGeom>
          <a:noFill/>
          <a:ln w="9525">
            <a:solidFill>
              <a:schemeClr val="bg2"/>
            </a:solidFill>
            <a:round/>
            <a:headEnd/>
            <a:tailEnd/>
          </a:ln>
          <a:effectLst/>
        </p:spPr>
        <p:txBody>
          <a:bodyPr/>
          <a:lstStyle/>
          <a:p>
            <a:endParaRPr lang="en-US"/>
          </a:p>
        </p:txBody>
      </p:sp>
      <p:sp>
        <p:nvSpPr>
          <p:cNvPr id="35763" name="Line 947"/>
          <p:cNvSpPr>
            <a:spLocks noChangeShapeType="1"/>
          </p:cNvSpPr>
          <p:nvPr/>
        </p:nvSpPr>
        <p:spPr bwMode="auto">
          <a:xfrm flipV="1">
            <a:off x="7310438" y="2465388"/>
            <a:ext cx="263525" cy="288925"/>
          </a:xfrm>
          <a:prstGeom prst="line">
            <a:avLst/>
          </a:prstGeom>
          <a:noFill/>
          <a:ln w="9525">
            <a:solidFill>
              <a:schemeClr val="bg2"/>
            </a:solidFill>
            <a:round/>
            <a:headEnd/>
            <a:tailEnd/>
          </a:ln>
          <a:effectLst/>
        </p:spPr>
        <p:txBody>
          <a:bodyPr/>
          <a:lstStyle/>
          <a:p>
            <a:endParaRPr lang="en-US"/>
          </a:p>
        </p:txBody>
      </p:sp>
      <p:sp>
        <p:nvSpPr>
          <p:cNvPr id="35764" name="Line 948"/>
          <p:cNvSpPr>
            <a:spLocks noChangeShapeType="1"/>
          </p:cNvSpPr>
          <p:nvPr/>
        </p:nvSpPr>
        <p:spPr bwMode="auto">
          <a:xfrm>
            <a:off x="7675563" y="2463800"/>
            <a:ext cx="0" cy="196850"/>
          </a:xfrm>
          <a:prstGeom prst="line">
            <a:avLst/>
          </a:prstGeom>
          <a:noFill/>
          <a:ln w="9525">
            <a:solidFill>
              <a:schemeClr val="bg2"/>
            </a:solidFill>
            <a:round/>
            <a:headEnd/>
            <a:tailEnd/>
          </a:ln>
          <a:effectLst/>
        </p:spPr>
        <p:txBody>
          <a:bodyPr/>
          <a:lstStyle/>
          <a:p>
            <a:endParaRPr lang="en-US"/>
          </a:p>
        </p:txBody>
      </p:sp>
      <p:sp>
        <p:nvSpPr>
          <p:cNvPr id="35765" name="Line 949"/>
          <p:cNvSpPr>
            <a:spLocks noChangeShapeType="1"/>
          </p:cNvSpPr>
          <p:nvPr/>
        </p:nvSpPr>
        <p:spPr bwMode="auto">
          <a:xfrm>
            <a:off x="7329488" y="2770188"/>
            <a:ext cx="188912" cy="0"/>
          </a:xfrm>
          <a:prstGeom prst="line">
            <a:avLst/>
          </a:prstGeom>
          <a:noFill/>
          <a:ln w="9525">
            <a:solidFill>
              <a:schemeClr val="bg2"/>
            </a:solidFill>
            <a:round/>
            <a:headEnd/>
            <a:tailEnd/>
          </a:ln>
          <a:effectLst/>
        </p:spPr>
        <p:txBody>
          <a:bodyPr/>
          <a:lstStyle/>
          <a:p>
            <a:endParaRPr lang="en-US"/>
          </a:p>
        </p:txBody>
      </p:sp>
      <p:sp>
        <p:nvSpPr>
          <p:cNvPr id="35766" name="Line 950"/>
          <p:cNvSpPr>
            <a:spLocks noChangeShapeType="1"/>
          </p:cNvSpPr>
          <p:nvPr/>
        </p:nvSpPr>
        <p:spPr bwMode="auto">
          <a:xfrm flipV="1">
            <a:off x="5624513" y="3636963"/>
            <a:ext cx="168275" cy="3175"/>
          </a:xfrm>
          <a:prstGeom prst="line">
            <a:avLst/>
          </a:prstGeom>
          <a:noFill/>
          <a:ln w="9525">
            <a:solidFill>
              <a:schemeClr val="bg2"/>
            </a:solidFill>
            <a:round/>
            <a:headEnd/>
            <a:tailEnd/>
          </a:ln>
          <a:effectLst/>
        </p:spPr>
        <p:txBody>
          <a:bodyPr/>
          <a:lstStyle/>
          <a:p>
            <a:endParaRPr lang="en-US"/>
          </a:p>
        </p:txBody>
      </p:sp>
      <p:sp>
        <p:nvSpPr>
          <p:cNvPr id="35767" name="Line 951"/>
          <p:cNvSpPr>
            <a:spLocks noChangeShapeType="1"/>
          </p:cNvSpPr>
          <p:nvPr/>
        </p:nvSpPr>
        <p:spPr bwMode="auto">
          <a:xfrm flipV="1">
            <a:off x="7743825" y="2163763"/>
            <a:ext cx="238125" cy="168275"/>
          </a:xfrm>
          <a:prstGeom prst="line">
            <a:avLst/>
          </a:prstGeom>
          <a:noFill/>
          <a:ln w="9525">
            <a:solidFill>
              <a:schemeClr val="bg2"/>
            </a:solidFill>
            <a:round/>
            <a:headEnd/>
            <a:tailEnd/>
          </a:ln>
          <a:effectLst/>
        </p:spPr>
        <p:txBody>
          <a:bodyPr/>
          <a:lstStyle/>
          <a:p>
            <a:endParaRPr lang="en-US"/>
          </a:p>
        </p:txBody>
      </p:sp>
      <p:sp>
        <p:nvSpPr>
          <p:cNvPr id="35768" name="Line 952"/>
          <p:cNvSpPr>
            <a:spLocks noChangeShapeType="1"/>
          </p:cNvSpPr>
          <p:nvPr/>
        </p:nvSpPr>
        <p:spPr bwMode="auto">
          <a:xfrm>
            <a:off x="7883525" y="2760663"/>
            <a:ext cx="177800" cy="0"/>
          </a:xfrm>
          <a:prstGeom prst="line">
            <a:avLst/>
          </a:prstGeom>
          <a:noFill/>
          <a:ln w="9525">
            <a:solidFill>
              <a:schemeClr val="bg2"/>
            </a:solidFill>
            <a:round/>
            <a:headEnd/>
            <a:tailEnd/>
          </a:ln>
          <a:effectLst/>
        </p:spPr>
        <p:txBody>
          <a:bodyPr/>
          <a:lstStyle/>
          <a:p>
            <a:endParaRPr lang="en-US"/>
          </a:p>
        </p:txBody>
      </p:sp>
      <p:sp>
        <p:nvSpPr>
          <p:cNvPr id="35769" name="Line 953"/>
          <p:cNvSpPr>
            <a:spLocks noChangeShapeType="1"/>
          </p:cNvSpPr>
          <p:nvPr/>
        </p:nvSpPr>
        <p:spPr bwMode="auto">
          <a:xfrm flipH="1">
            <a:off x="7029450" y="2836863"/>
            <a:ext cx="98425" cy="704850"/>
          </a:xfrm>
          <a:prstGeom prst="line">
            <a:avLst/>
          </a:prstGeom>
          <a:noFill/>
          <a:ln w="9525">
            <a:solidFill>
              <a:schemeClr val="bg2"/>
            </a:solidFill>
            <a:round/>
            <a:headEnd/>
            <a:tailEnd/>
          </a:ln>
          <a:effectLst/>
        </p:spPr>
        <p:txBody>
          <a:bodyPr/>
          <a:lstStyle/>
          <a:p>
            <a:endParaRPr lang="en-US"/>
          </a:p>
        </p:txBody>
      </p:sp>
      <p:sp>
        <p:nvSpPr>
          <p:cNvPr id="35770" name="Line 954"/>
          <p:cNvSpPr>
            <a:spLocks noChangeShapeType="1"/>
          </p:cNvSpPr>
          <p:nvPr/>
        </p:nvSpPr>
        <p:spPr bwMode="auto">
          <a:xfrm flipH="1">
            <a:off x="7620000" y="2836863"/>
            <a:ext cx="111125" cy="727075"/>
          </a:xfrm>
          <a:prstGeom prst="line">
            <a:avLst/>
          </a:prstGeom>
          <a:noFill/>
          <a:ln w="9525">
            <a:solidFill>
              <a:schemeClr val="bg2"/>
            </a:solidFill>
            <a:round/>
            <a:headEnd/>
            <a:tailEnd/>
          </a:ln>
          <a:effectLst/>
        </p:spPr>
        <p:txBody>
          <a:bodyPr/>
          <a:lstStyle/>
          <a:p>
            <a:endParaRPr lang="en-US"/>
          </a:p>
        </p:txBody>
      </p:sp>
      <p:grpSp>
        <p:nvGrpSpPr>
          <p:cNvPr id="35498" name="Group 955"/>
          <p:cNvGrpSpPr>
            <a:grpSpLocks/>
          </p:cNvGrpSpPr>
          <p:nvPr/>
        </p:nvGrpSpPr>
        <p:grpSpPr bwMode="auto">
          <a:xfrm>
            <a:off x="6672263" y="4454525"/>
            <a:ext cx="501650" cy="234950"/>
            <a:chOff x="4701" y="2996"/>
            <a:chExt cx="316" cy="148"/>
          </a:xfrm>
        </p:grpSpPr>
        <p:sp>
          <p:nvSpPr>
            <p:cNvPr id="35772" name="Oval 956"/>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773" name="Line 957"/>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774" name="Line 958"/>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775" name="Rectangle 959"/>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776" name="Oval 960"/>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499" name="Group 961"/>
            <p:cNvGrpSpPr>
              <a:grpSpLocks/>
            </p:cNvGrpSpPr>
            <p:nvPr/>
          </p:nvGrpSpPr>
          <p:grpSpPr bwMode="auto">
            <a:xfrm>
              <a:off x="4776" y="3017"/>
              <a:ext cx="156" cy="56"/>
              <a:chOff x="2848" y="848"/>
              <a:chExt cx="140" cy="98"/>
            </a:xfrm>
          </p:grpSpPr>
          <p:sp>
            <p:nvSpPr>
              <p:cNvPr id="35778" name="Line 96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779" name="Line 96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780" name="Line 96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503" name="Group 965"/>
            <p:cNvGrpSpPr>
              <a:grpSpLocks/>
            </p:cNvGrpSpPr>
            <p:nvPr/>
          </p:nvGrpSpPr>
          <p:grpSpPr bwMode="auto">
            <a:xfrm flipV="1">
              <a:off x="4776" y="3016"/>
              <a:ext cx="156" cy="56"/>
              <a:chOff x="2848" y="848"/>
              <a:chExt cx="140" cy="98"/>
            </a:xfrm>
          </p:grpSpPr>
          <p:sp>
            <p:nvSpPr>
              <p:cNvPr id="35782" name="Line 96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783" name="Line 96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784" name="Line 96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35506" name="Group 969"/>
          <p:cNvGrpSpPr>
            <a:grpSpLocks/>
          </p:cNvGrpSpPr>
          <p:nvPr/>
        </p:nvGrpSpPr>
        <p:grpSpPr bwMode="auto">
          <a:xfrm>
            <a:off x="6007100" y="4756150"/>
            <a:ext cx="501650" cy="234950"/>
            <a:chOff x="4701" y="2996"/>
            <a:chExt cx="316" cy="148"/>
          </a:xfrm>
        </p:grpSpPr>
        <p:sp>
          <p:nvSpPr>
            <p:cNvPr id="35786" name="Oval 97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787" name="Line 971"/>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788" name="Line 972"/>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789" name="Rectangle 973"/>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790" name="Oval 97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522" name="Group 975"/>
            <p:cNvGrpSpPr>
              <a:grpSpLocks/>
            </p:cNvGrpSpPr>
            <p:nvPr/>
          </p:nvGrpSpPr>
          <p:grpSpPr bwMode="auto">
            <a:xfrm>
              <a:off x="4776" y="3017"/>
              <a:ext cx="156" cy="56"/>
              <a:chOff x="2848" y="848"/>
              <a:chExt cx="140" cy="98"/>
            </a:xfrm>
          </p:grpSpPr>
          <p:sp>
            <p:nvSpPr>
              <p:cNvPr id="35792" name="Line 97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793" name="Line 97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794" name="Line 97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527" name="Group 979"/>
            <p:cNvGrpSpPr>
              <a:grpSpLocks/>
            </p:cNvGrpSpPr>
            <p:nvPr/>
          </p:nvGrpSpPr>
          <p:grpSpPr bwMode="auto">
            <a:xfrm flipV="1">
              <a:off x="4776" y="3016"/>
              <a:ext cx="156" cy="56"/>
              <a:chOff x="2848" y="848"/>
              <a:chExt cx="140" cy="98"/>
            </a:xfrm>
          </p:grpSpPr>
          <p:sp>
            <p:nvSpPr>
              <p:cNvPr id="35796" name="Line 98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797" name="Line 98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798" name="Line 98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35532" name="Group 983"/>
          <p:cNvGrpSpPr>
            <a:grpSpLocks/>
          </p:cNvGrpSpPr>
          <p:nvPr/>
        </p:nvGrpSpPr>
        <p:grpSpPr bwMode="auto">
          <a:xfrm>
            <a:off x="6837363" y="4941888"/>
            <a:ext cx="290512" cy="404812"/>
            <a:chOff x="4290" y="3130"/>
            <a:chExt cx="183" cy="255"/>
          </a:xfrm>
        </p:grpSpPr>
        <p:pic>
          <p:nvPicPr>
            <p:cNvPr id="35800" name="Picture 984" descr="31u_bnrz[1]"/>
            <p:cNvPicPr>
              <a:picLocks noChangeAspect="1" noChangeArrowheads="1"/>
            </p:cNvPicPr>
            <p:nvPr/>
          </p:nvPicPr>
          <p:blipFill>
            <a:blip r:embed="rId18" cstate="print"/>
            <a:srcRect/>
            <a:stretch>
              <a:fillRect/>
            </a:stretch>
          </p:blipFill>
          <p:spPr bwMode="auto">
            <a:xfrm>
              <a:off x="4343" y="3211"/>
              <a:ext cx="121" cy="174"/>
            </a:xfrm>
            <a:prstGeom prst="rect">
              <a:avLst/>
            </a:prstGeom>
            <a:solidFill>
              <a:srgbClr val="DDDDDD"/>
            </a:solidFill>
          </p:spPr>
        </p:pic>
        <p:sp>
          <p:nvSpPr>
            <p:cNvPr id="35801" name="Freeform 985"/>
            <p:cNvSpPr>
              <a:spLocks/>
            </p:cNvSpPr>
            <p:nvPr/>
          </p:nvSpPr>
          <p:spPr bwMode="auto">
            <a:xfrm>
              <a:off x="4339" y="3143"/>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5802" name="Freeform 986"/>
            <p:cNvSpPr>
              <a:spLocks/>
            </p:cNvSpPr>
            <p:nvPr/>
          </p:nvSpPr>
          <p:spPr bwMode="auto">
            <a:xfrm>
              <a:off x="4395" y="3142"/>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5803" name="Freeform 987"/>
            <p:cNvSpPr>
              <a:spLocks/>
            </p:cNvSpPr>
            <p:nvPr/>
          </p:nvSpPr>
          <p:spPr bwMode="auto">
            <a:xfrm>
              <a:off x="4318" y="3135"/>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5804" name="Freeform 988"/>
            <p:cNvSpPr>
              <a:spLocks/>
            </p:cNvSpPr>
            <p:nvPr/>
          </p:nvSpPr>
          <p:spPr bwMode="auto">
            <a:xfrm>
              <a:off x="4394" y="3133"/>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5805" name="Freeform 989"/>
            <p:cNvSpPr>
              <a:spLocks/>
            </p:cNvSpPr>
            <p:nvPr/>
          </p:nvSpPr>
          <p:spPr bwMode="auto">
            <a:xfrm>
              <a:off x="4298" y="3153"/>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5806" name="Freeform 990"/>
            <p:cNvSpPr>
              <a:spLocks/>
            </p:cNvSpPr>
            <p:nvPr/>
          </p:nvSpPr>
          <p:spPr bwMode="auto">
            <a:xfrm>
              <a:off x="4432" y="3130"/>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5807" name="Freeform 991"/>
            <p:cNvSpPr>
              <a:spLocks/>
            </p:cNvSpPr>
            <p:nvPr/>
          </p:nvSpPr>
          <p:spPr bwMode="auto">
            <a:xfrm>
              <a:off x="4387" y="3191"/>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5808" name="Freeform 992"/>
            <p:cNvSpPr>
              <a:spLocks/>
            </p:cNvSpPr>
            <p:nvPr/>
          </p:nvSpPr>
          <p:spPr bwMode="auto">
            <a:xfrm>
              <a:off x="4381" y="3174"/>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5809" name="Freeform 993"/>
            <p:cNvSpPr>
              <a:spLocks/>
            </p:cNvSpPr>
            <p:nvPr/>
          </p:nvSpPr>
          <p:spPr bwMode="auto">
            <a:xfrm>
              <a:off x="4375" y="3163"/>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5810" name="Freeform 994"/>
            <p:cNvSpPr>
              <a:spLocks/>
            </p:cNvSpPr>
            <p:nvPr/>
          </p:nvSpPr>
          <p:spPr bwMode="auto">
            <a:xfrm>
              <a:off x="4370" y="3155"/>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5811" name="Freeform 995"/>
            <p:cNvSpPr>
              <a:spLocks/>
            </p:cNvSpPr>
            <p:nvPr/>
          </p:nvSpPr>
          <p:spPr bwMode="auto">
            <a:xfrm>
              <a:off x="4330" y="3145"/>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5812" name="Freeform 996"/>
            <p:cNvSpPr>
              <a:spLocks/>
            </p:cNvSpPr>
            <p:nvPr/>
          </p:nvSpPr>
          <p:spPr bwMode="auto">
            <a:xfrm>
              <a:off x="4386" y="3145"/>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5813" name="Freeform 997"/>
            <p:cNvSpPr>
              <a:spLocks/>
            </p:cNvSpPr>
            <p:nvPr/>
          </p:nvSpPr>
          <p:spPr bwMode="auto">
            <a:xfrm>
              <a:off x="4309" y="3138"/>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5814" name="Freeform 998"/>
            <p:cNvSpPr>
              <a:spLocks/>
            </p:cNvSpPr>
            <p:nvPr/>
          </p:nvSpPr>
          <p:spPr bwMode="auto">
            <a:xfrm>
              <a:off x="4384" y="3136"/>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5815" name="Freeform 999"/>
            <p:cNvSpPr>
              <a:spLocks/>
            </p:cNvSpPr>
            <p:nvPr/>
          </p:nvSpPr>
          <p:spPr bwMode="auto">
            <a:xfrm>
              <a:off x="4290" y="3159"/>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5816" name="Freeform 1000"/>
            <p:cNvSpPr>
              <a:spLocks/>
            </p:cNvSpPr>
            <p:nvPr/>
          </p:nvSpPr>
          <p:spPr bwMode="auto">
            <a:xfrm>
              <a:off x="4423" y="3133"/>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35817" name="Freeform 1001"/>
            <p:cNvSpPr>
              <a:spLocks/>
            </p:cNvSpPr>
            <p:nvPr/>
          </p:nvSpPr>
          <p:spPr bwMode="auto">
            <a:xfrm>
              <a:off x="4338" y="3209"/>
              <a:ext cx="125" cy="175"/>
            </a:xfrm>
            <a:custGeom>
              <a:avLst/>
              <a:gdLst/>
              <a:ahLst/>
              <a:cxnLst>
                <a:cxn ang="0">
                  <a:pos x="0" y="175"/>
                </a:cxn>
                <a:cxn ang="0">
                  <a:pos x="0" y="144"/>
                </a:cxn>
                <a:cxn ang="0">
                  <a:pos x="11" y="144"/>
                </a:cxn>
                <a:cxn ang="0">
                  <a:pos x="11" y="118"/>
                </a:cxn>
                <a:cxn ang="0">
                  <a:pos x="23" y="114"/>
                </a:cxn>
                <a:cxn ang="0">
                  <a:pos x="20" y="88"/>
                </a:cxn>
                <a:cxn ang="0">
                  <a:pos x="30" y="84"/>
                </a:cxn>
                <a:cxn ang="0">
                  <a:pos x="30" y="58"/>
                </a:cxn>
                <a:cxn ang="0">
                  <a:pos x="39" y="54"/>
                </a:cxn>
                <a:cxn ang="0">
                  <a:pos x="39" y="28"/>
                </a:cxn>
                <a:cxn ang="0">
                  <a:pos x="48" y="28"/>
                </a:cxn>
                <a:cxn ang="0">
                  <a:pos x="56" y="0"/>
                </a:cxn>
                <a:cxn ang="0">
                  <a:pos x="80" y="0"/>
                </a:cxn>
                <a:cxn ang="0">
                  <a:pos x="81" y="25"/>
                </a:cxn>
                <a:cxn ang="0">
                  <a:pos x="92" y="24"/>
                </a:cxn>
                <a:cxn ang="0">
                  <a:pos x="93" y="49"/>
                </a:cxn>
                <a:cxn ang="0">
                  <a:pos x="102" y="54"/>
                </a:cxn>
                <a:cxn ang="0">
                  <a:pos x="99" y="81"/>
                </a:cxn>
                <a:cxn ang="0">
                  <a:pos x="114" y="82"/>
                </a:cxn>
                <a:cxn ang="0">
                  <a:pos x="107" y="81"/>
                </a:cxn>
                <a:cxn ang="0">
                  <a:pos x="108" y="114"/>
                </a:cxn>
                <a:cxn ang="0">
                  <a:pos x="117" y="117"/>
                </a:cxn>
                <a:cxn ang="0">
                  <a:pos x="122" y="142"/>
                </a:cxn>
                <a:cxn ang="0">
                  <a:pos x="125" y="175"/>
                </a:cxn>
                <a:cxn ang="0">
                  <a:pos x="0" y="175"/>
                </a:cxn>
              </a:cxnLst>
              <a:rect l="0" t="0" r="r" b="b"/>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a:effectLst/>
          </p:spPr>
          <p:txBody>
            <a:bodyPr/>
            <a:lstStyle/>
            <a:p>
              <a:endParaRPr lang="en-US"/>
            </a:p>
          </p:txBody>
        </p:sp>
      </p:grpSp>
      <p:grpSp>
        <p:nvGrpSpPr>
          <p:cNvPr id="35542" name="Group 1002"/>
          <p:cNvGrpSpPr>
            <a:grpSpLocks/>
          </p:cNvGrpSpPr>
          <p:nvPr/>
        </p:nvGrpSpPr>
        <p:grpSpPr bwMode="auto">
          <a:xfrm>
            <a:off x="5394325" y="3403600"/>
            <a:ext cx="290513" cy="404813"/>
            <a:chOff x="4290" y="3130"/>
            <a:chExt cx="183" cy="255"/>
          </a:xfrm>
        </p:grpSpPr>
        <p:pic>
          <p:nvPicPr>
            <p:cNvPr id="35819" name="Picture 1003" descr="31u_bnrz[1]"/>
            <p:cNvPicPr>
              <a:picLocks noChangeAspect="1" noChangeArrowheads="1"/>
            </p:cNvPicPr>
            <p:nvPr/>
          </p:nvPicPr>
          <p:blipFill>
            <a:blip r:embed="rId18" cstate="print"/>
            <a:srcRect/>
            <a:stretch>
              <a:fillRect/>
            </a:stretch>
          </p:blipFill>
          <p:spPr bwMode="auto">
            <a:xfrm>
              <a:off x="4343" y="3211"/>
              <a:ext cx="121" cy="174"/>
            </a:xfrm>
            <a:prstGeom prst="rect">
              <a:avLst/>
            </a:prstGeom>
            <a:solidFill>
              <a:srgbClr val="DDDDDD"/>
            </a:solidFill>
          </p:spPr>
        </p:pic>
        <p:sp>
          <p:nvSpPr>
            <p:cNvPr id="35820" name="Freeform 1004"/>
            <p:cNvSpPr>
              <a:spLocks/>
            </p:cNvSpPr>
            <p:nvPr/>
          </p:nvSpPr>
          <p:spPr bwMode="auto">
            <a:xfrm>
              <a:off x="4339" y="3143"/>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5821" name="Freeform 1005"/>
            <p:cNvSpPr>
              <a:spLocks/>
            </p:cNvSpPr>
            <p:nvPr/>
          </p:nvSpPr>
          <p:spPr bwMode="auto">
            <a:xfrm>
              <a:off x="4395" y="3142"/>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5822" name="Freeform 1006"/>
            <p:cNvSpPr>
              <a:spLocks/>
            </p:cNvSpPr>
            <p:nvPr/>
          </p:nvSpPr>
          <p:spPr bwMode="auto">
            <a:xfrm>
              <a:off x="4318" y="3135"/>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5823" name="Freeform 1007"/>
            <p:cNvSpPr>
              <a:spLocks/>
            </p:cNvSpPr>
            <p:nvPr/>
          </p:nvSpPr>
          <p:spPr bwMode="auto">
            <a:xfrm>
              <a:off x="4394" y="3133"/>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5824" name="Freeform 1008"/>
            <p:cNvSpPr>
              <a:spLocks/>
            </p:cNvSpPr>
            <p:nvPr/>
          </p:nvSpPr>
          <p:spPr bwMode="auto">
            <a:xfrm>
              <a:off x="4298" y="3153"/>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5825" name="Freeform 1009"/>
            <p:cNvSpPr>
              <a:spLocks/>
            </p:cNvSpPr>
            <p:nvPr/>
          </p:nvSpPr>
          <p:spPr bwMode="auto">
            <a:xfrm>
              <a:off x="4432" y="3130"/>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5826" name="Freeform 1010"/>
            <p:cNvSpPr>
              <a:spLocks/>
            </p:cNvSpPr>
            <p:nvPr/>
          </p:nvSpPr>
          <p:spPr bwMode="auto">
            <a:xfrm>
              <a:off x="4387" y="3191"/>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5827" name="Freeform 1011"/>
            <p:cNvSpPr>
              <a:spLocks/>
            </p:cNvSpPr>
            <p:nvPr/>
          </p:nvSpPr>
          <p:spPr bwMode="auto">
            <a:xfrm>
              <a:off x="4381" y="3174"/>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5828" name="Freeform 1012"/>
            <p:cNvSpPr>
              <a:spLocks/>
            </p:cNvSpPr>
            <p:nvPr/>
          </p:nvSpPr>
          <p:spPr bwMode="auto">
            <a:xfrm>
              <a:off x="4375" y="3163"/>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5829" name="Freeform 1013"/>
            <p:cNvSpPr>
              <a:spLocks/>
            </p:cNvSpPr>
            <p:nvPr/>
          </p:nvSpPr>
          <p:spPr bwMode="auto">
            <a:xfrm>
              <a:off x="4370" y="3155"/>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5830" name="Freeform 1014"/>
            <p:cNvSpPr>
              <a:spLocks/>
            </p:cNvSpPr>
            <p:nvPr/>
          </p:nvSpPr>
          <p:spPr bwMode="auto">
            <a:xfrm>
              <a:off x="4330" y="3145"/>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5831" name="Freeform 1015"/>
            <p:cNvSpPr>
              <a:spLocks/>
            </p:cNvSpPr>
            <p:nvPr/>
          </p:nvSpPr>
          <p:spPr bwMode="auto">
            <a:xfrm>
              <a:off x="4386" y="3145"/>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5832" name="Freeform 1016"/>
            <p:cNvSpPr>
              <a:spLocks/>
            </p:cNvSpPr>
            <p:nvPr/>
          </p:nvSpPr>
          <p:spPr bwMode="auto">
            <a:xfrm>
              <a:off x="4309" y="3138"/>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5833" name="Freeform 1017"/>
            <p:cNvSpPr>
              <a:spLocks/>
            </p:cNvSpPr>
            <p:nvPr/>
          </p:nvSpPr>
          <p:spPr bwMode="auto">
            <a:xfrm>
              <a:off x="4384" y="3136"/>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5834" name="Freeform 1018"/>
            <p:cNvSpPr>
              <a:spLocks/>
            </p:cNvSpPr>
            <p:nvPr/>
          </p:nvSpPr>
          <p:spPr bwMode="auto">
            <a:xfrm>
              <a:off x="4290" y="3159"/>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5835" name="Freeform 1019"/>
            <p:cNvSpPr>
              <a:spLocks/>
            </p:cNvSpPr>
            <p:nvPr/>
          </p:nvSpPr>
          <p:spPr bwMode="auto">
            <a:xfrm>
              <a:off x="4423" y="3133"/>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35836" name="Freeform 1020"/>
            <p:cNvSpPr>
              <a:spLocks/>
            </p:cNvSpPr>
            <p:nvPr/>
          </p:nvSpPr>
          <p:spPr bwMode="auto">
            <a:xfrm>
              <a:off x="4338" y="3209"/>
              <a:ext cx="125" cy="175"/>
            </a:xfrm>
            <a:custGeom>
              <a:avLst/>
              <a:gdLst/>
              <a:ahLst/>
              <a:cxnLst>
                <a:cxn ang="0">
                  <a:pos x="0" y="175"/>
                </a:cxn>
                <a:cxn ang="0">
                  <a:pos x="0" y="144"/>
                </a:cxn>
                <a:cxn ang="0">
                  <a:pos x="11" y="144"/>
                </a:cxn>
                <a:cxn ang="0">
                  <a:pos x="11" y="118"/>
                </a:cxn>
                <a:cxn ang="0">
                  <a:pos x="23" y="114"/>
                </a:cxn>
                <a:cxn ang="0">
                  <a:pos x="20" y="88"/>
                </a:cxn>
                <a:cxn ang="0">
                  <a:pos x="30" y="84"/>
                </a:cxn>
                <a:cxn ang="0">
                  <a:pos x="30" y="58"/>
                </a:cxn>
                <a:cxn ang="0">
                  <a:pos x="39" y="54"/>
                </a:cxn>
                <a:cxn ang="0">
                  <a:pos x="39" y="28"/>
                </a:cxn>
                <a:cxn ang="0">
                  <a:pos x="48" y="28"/>
                </a:cxn>
                <a:cxn ang="0">
                  <a:pos x="56" y="0"/>
                </a:cxn>
                <a:cxn ang="0">
                  <a:pos x="80" y="0"/>
                </a:cxn>
                <a:cxn ang="0">
                  <a:pos x="81" y="25"/>
                </a:cxn>
                <a:cxn ang="0">
                  <a:pos x="92" y="24"/>
                </a:cxn>
                <a:cxn ang="0">
                  <a:pos x="93" y="49"/>
                </a:cxn>
                <a:cxn ang="0">
                  <a:pos x="102" y="54"/>
                </a:cxn>
                <a:cxn ang="0">
                  <a:pos x="99" y="81"/>
                </a:cxn>
                <a:cxn ang="0">
                  <a:pos x="114" y="82"/>
                </a:cxn>
                <a:cxn ang="0">
                  <a:pos x="107" y="81"/>
                </a:cxn>
                <a:cxn ang="0">
                  <a:pos x="108" y="114"/>
                </a:cxn>
                <a:cxn ang="0">
                  <a:pos x="117" y="117"/>
                </a:cxn>
                <a:cxn ang="0">
                  <a:pos x="122" y="142"/>
                </a:cxn>
                <a:cxn ang="0">
                  <a:pos x="125" y="175"/>
                </a:cxn>
                <a:cxn ang="0">
                  <a:pos x="0" y="175"/>
                </a:cxn>
              </a:cxnLst>
              <a:rect l="0" t="0" r="r" b="b"/>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a:effectLst/>
          </p:spPr>
          <p:txBody>
            <a:bodyPr/>
            <a:lstStyle/>
            <a:p>
              <a:endParaRPr lang="en-US"/>
            </a:p>
          </p:txBody>
        </p:sp>
      </p:grpSp>
      <p:grpSp>
        <p:nvGrpSpPr>
          <p:cNvPr id="35546" name="Group 1046"/>
          <p:cNvGrpSpPr>
            <a:grpSpLocks/>
          </p:cNvGrpSpPr>
          <p:nvPr/>
        </p:nvGrpSpPr>
        <p:grpSpPr bwMode="auto">
          <a:xfrm>
            <a:off x="5400675" y="1141413"/>
            <a:ext cx="1047750" cy="996950"/>
            <a:chOff x="3402" y="719"/>
            <a:chExt cx="660" cy="628"/>
          </a:xfrm>
        </p:grpSpPr>
        <p:sp>
          <p:nvSpPr>
            <p:cNvPr id="631814" name="Freeform 1030"/>
            <p:cNvSpPr>
              <a:spLocks/>
            </p:cNvSpPr>
            <p:nvPr/>
          </p:nvSpPr>
          <p:spPr bwMode="auto">
            <a:xfrm>
              <a:off x="3402" y="753"/>
              <a:ext cx="192" cy="594"/>
            </a:xfrm>
            <a:custGeom>
              <a:avLst/>
              <a:gdLst/>
              <a:ahLst/>
              <a:cxnLst>
                <a:cxn ang="0">
                  <a:pos x="0" y="594"/>
                </a:cxn>
                <a:cxn ang="0">
                  <a:pos x="192" y="0"/>
                </a:cxn>
                <a:cxn ang="0">
                  <a:pos x="192" y="515"/>
                </a:cxn>
                <a:cxn ang="0">
                  <a:pos x="0" y="594"/>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p:spPr>
          <p:txBody>
            <a:bodyPr/>
            <a:lstStyle/>
            <a:p>
              <a:endParaRPr lang="en-US"/>
            </a:p>
          </p:txBody>
        </p:sp>
        <p:grpSp>
          <p:nvGrpSpPr>
            <p:cNvPr id="34816" name="Group 310"/>
            <p:cNvGrpSpPr>
              <a:grpSpLocks/>
            </p:cNvGrpSpPr>
            <p:nvPr/>
          </p:nvGrpSpPr>
          <p:grpSpPr bwMode="auto">
            <a:xfrm>
              <a:off x="3549" y="719"/>
              <a:ext cx="513" cy="547"/>
              <a:chOff x="2956" y="969"/>
              <a:chExt cx="513" cy="547"/>
            </a:xfrm>
          </p:grpSpPr>
          <p:sp>
            <p:nvSpPr>
              <p:cNvPr id="35127" name="Rectangle 311"/>
              <p:cNvSpPr>
                <a:spLocks noChangeArrowheads="1"/>
              </p:cNvSpPr>
              <p:nvPr/>
            </p:nvSpPr>
            <p:spPr bwMode="auto">
              <a:xfrm>
                <a:off x="3018" y="969"/>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35128" name="Rectangle 312"/>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35129" name="Rectangle 313"/>
              <p:cNvSpPr>
                <a:spLocks noChangeArrowheads="1"/>
              </p:cNvSpPr>
              <p:nvPr/>
            </p:nvSpPr>
            <p:spPr bwMode="auto">
              <a:xfrm>
                <a:off x="3000" y="1185"/>
                <a:ext cx="432" cy="108"/>
              </a:xfrm>
              <a:prstGeom prst="rect">
                <a:avLst/>
              </a:prstGeom>
              <a:solidFill>
                <a:srgbClr val="FF0000"/>
              </a:solidFill>
              <a:ln w="9525">
                <a:noFill/>
                <a:miter lim="800000"/>
                <a:headEnd/>
                <a:tailEnd/>
              </a:ln>
              <a:effectLst/>
            </p:spPr>
            <p:txBody>
              <a:bodyPr wrap="none" anchor="ctr"/>
              <a:lstStyle/>
              <a:p>
                <a:endParaRPr lang="en-US"/>
              </a:p>
            </p:txBody>
          </p:sp>
          <p:sp>
            <p:nvSpPr>
              <p:cNvPr id="35130" name="Text Box 314"/>
              <p:cNvSpPr txBox="1">
                <a:spLocks noChangeArrowheads="1"/>
              </p:cNvSpPr>
              <p:nvPr/>
            </p:nvSpPr>
            <p:spPr bwMode="auto">
              <a:xfrm>
                <a:off x="2956" y="978"/>
                <a:ext cx="513" cy="538"/>
              </a:xfrm>
              <a:prstGeom prst="rect">
                <a:avLst/>
              </a:prstGeom>
              <a:noFill/>
              <a:ln w="9525">
                <a:noFill/>
                <a:miter lim="800000"/>
                <a:headEnd/>
                <a:tailEnd/>
              </a:ln>
              <a:effectLst/>
            </p:spPr>
            <p:txBody>
              <a:bodyPr>
                <a:spAutoFit/>
              </a:bodyPr>
              <a:lstStyle/>
              <a:p>
                <a:pPr algn="ctr"/>
                <a:r>
                  <a:rPr lang="en-US" sz="1000"/>
                  <a:t>application</a:t>
                </a:r>
              </a:p>
              <a:p>
                <a:pPr algn="ctr"/>
                <a:r>
                  <a:rPr lang="en-US" sz="1000"/>
                  <a:t>transport</a:t>
                </a:r>
              </a:p>
              <a:p>
                <a:pPr algn="ctr"/>
                <a:r>
                  <a:rPr lang="en-US" sz="1000">
                    <a:solidFill>
                      <a:schemeClr val="bg1"/>
                    </a:solidFill>
                  </a:rPr>
                  <a:t>network</a:t>
                </a:r>
                <a:endParaRPr lang="en-US" sz="1000"/>
              </a:p>
              <a:p>
                <a:pPr algn="ctr"/>
                <a:r>
                  <a:rPr lang="en-US" sz="1000"/>
                  <a:t>data link</a:t>
                </a:r>
              </a:p>
              <a:p>
                <a:pPr algn="ctr"/>
                <a:r>
                  <a:rPr lang="en-US" sz="1000"/>
                  <a:t>physical</a:t>
                </a:r>
                <a:endParaRPr lang="en-US" sz="2400">
                  <a:latin typeface="Times New Roman" pitchFamily="18" charset="0"/>
                </a:endParaRPr>
              </a:p>
            </p:txBody>
          </p:sp>
          <p:sp>
            <p:nvSpPr>
              <p:cNvPr id="35131" name="Line 315"/>
              <p:cNvSpPr>
                <a:spLocks noChangeShapeType="1"/>
              </p:cNvSpPr>
              <p:nvPr/>
            </p:nvSpPr>
            <p:spPr bwMode="auto">
              <a:xfrm>
                <a:off x="2997" y="1194"/>
                <a:ext cx="435" cy="3"/>
              </a:xfrm>
              <a:prstGeom prst="line">
                <a:avLst/>
              </a:prstGeom>
              <a:noFill/>
              <a:ln w="12700">
                <a:solidFill>
                  <a:schemeClr val="tx1"/>
                </a:solidFill>
                <a:round/>
                <a:headEnd/>
                <a:tailEnd/>
              </a:ln>
              <a:effectLst/>
            </p:spPr>
            <p:txBody>
              <a:bodyPr wrap="none" anchor="ctr"/>
              <a:lstStyle/>
              <a:p>
                <a:endParaRPr lang="en-US"/>
              </a:p>
            </p:txBody>
          </p:sp>
          <p:sp>
            <p:nvSpPr>
              <p:cNvPr id="35132" name="Line 316"/>
              <p:cNvSpPr>
                <a:spLocks noChangeShapeType="1"/>
              </p:cNvSpPr>
              <p:nvPr/>
            </p:nvSpPr>
            <p:spPr bwMode="auto">
              <a:xfrm>
                <a:off x="3003" y="1290"/>
                <a:ext cx="435" cy="3"/>
              </a:xfrm>
              <a:prstGeom prst="line">
                <a:avLst/>
              </a:prstGeom>
              <a:noFill/>
              <a:ln w="12700">
                <a:solidFill>
                  <a:schemeClr val="tx1"/>
                </a:solidFill>
                <a:round/>
                <a:headEnd/>
                <a:tailEnd/>
              </a:ln>
              <a:effectLst/>
            </p:spPr>
            <p:txBody>
              <a:bodyPr wrap="none" anchor="ctr"/>
              <a:lstStyle/>
              <a:p>
                <a:endParaRPr lang="en-US"/>
              </a:p>
            </p:txBody>
          </p:sp>
          <p:sp>
            <p:nvSpPr>
              <p:cNvPr id="35133" name="Line 317"/>
              <p:cNvSpPr>
                <a:spLocks noChangeShapeType="1"/>
              </p:cNvSpPr>
              <p:nvPr/>
            </p:nvSpPr>
            <p:spPr bwMode="auto">
              <a:xfrm>
                <a:off x="3003" y="1374"/>
                <a:ext cx="435" cy="3"/>
              </a:xfrm>
              <a:prstGeom prst="line">
                <a:avLst/>
              </a:prstGeom>
              <a:noFill/>
              <a:ln w="12700">
                <a:solidFill>
                  <a:schemeClr val="tx1"/>
                </a:solidFill>
                <a:round/>
                <a:headEnd/>
                <a:tailEnd/>
              </a:ln>
              <a:effectLst/>
            </p:spPr>
            <p:txBody>
              <a:bodyPr wrap="none" anchor="ctr"/>
              <a:lstStyle/>
              <a:p>
                <a:endParaRPr lang="en-US"/>
              </a:p>
            </p:txBody>
          </p:sp>
          <p:sp>
            <p:nvSpPr>
              <p:cNvPr id="35134" name="Line 318"/>
              <p:cNvSpPr>
                <a:spLocks noChangeShapeType="1"/>
              </p:cNvSpPr>
              <p:nvPr/>
            </p:nvSpPr>
            <p:spPr bwMode="auto">
              <a:xfrm>
                <a:off x="3003" y="1092"/>
                <a:ext cx="435" cy="3"/>
              </a:xfrm>
              <a:prstGeom prst="line">
                <a:avLst/>
              </a:prstGeom>
              <a:noFill/>
              <a:ln w="12700">
                <a:solidFill>
                  <a:schemeClr val="tx1"/>
                </a:solidFill>
                <a:round/>
                <a:headEnd/>
                <a:tailEnd/>
              </a:ln>
              <a:effectLst/>
            </p:spPr>
            <p:txBody>
              <a:bodyPr wrap="none" anchor="ctr"/>
              <a:lstStyle/>
              <a:p>
                <a:endParaRPr lang="en-US"/>
              </a:p>
            </p:txBody>
          </p:sp>
        </p:grpSp>
      </p:grpSp>
      <p:grpSp>
        <p:nvGrpSpPr>
          <p:cNvPr id="34817" name="Group 1047"/>
          <p:cNvGrpSpPr>
            <a:grpSpLocks/>
          </p:cNvGrpSpPr>
          <p:nvPr/>
        </p:nvGrpSpPr>
        <p:grpSpPr bwMode="auto">
          <a:xfrm>
            <a:off x="8096250" y="4148138"/>
            <a:ext cx="1047750" cy="996950"/>
            <a:chOff x="3402" y="719"/>
            <a:chExt cx="660" cy="628"/>
          </a:xfrm>
        </p:grpSpPr>
        <p:sp>
          <p:nvSpPr>
            <p:cNvPr id="631832" name="Freeform 1048"/>
            <p:cNvSpPr>
              <a:spLocks/>
            </p:cNvSpPr>
            <p:nvPr/>
          </p:nvSpPr>
          <p:spPr bwMode="auto">
            <a:xfrm>
              <a:off x="3402" y="753"/>
              <a:ext cx="192" cy="594"/>
            </a:xfrm>
            <a:custGeom>
              <a:avLst/>
              <a:gdLst/>
              <a:ahLst/>
              <a:cxnLst>
                <a:cxn ang="0">
                  <a:pos x="0" y="594"/>
                </a:cxn>
                <a:cxn ang="0">
                  <a:pos x="192" y="0"/>
                </a:cxn>
                <a:cxn ang="0">
                  <a:pos x="192" y="515"/>
                </a:cxn>
                <a:cxn ang="0">
                  <a:pos x="0" y="594"/>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p:spPr>
          <p:txBody>
            <a:bodyPr/>
            <a:lstStyle/>
            <a:p>
              <a:endParaRPr lang="en-US"/>
            </a:p>
          </p:txBody>
        </p:sp>
        <p:grpSp>
          <p:nvGrpSpPr>
            <p:cNvPr id="34820" name="Group 1049"/>
            <p:cNvGrpSpPr>
              <a:grpSpLocks/>
            </p:cNvGrpSpPr>
            <p:nvPr/>
          </p:nvGrpSpPr>
          <p:grpSpPr bwMode="auto">
            <a:xfrm>
              <a:off x="3549" y="719"/>
              <a:ext cx="513" cy="547"/>
              <a:chOff x="2956" y="969"/>
              <a:chExt cx="513" cy="547"/>
            </a:xfrm>
          </p:grpSpPr>
          <p:sp>
            <p:nvSpPr>
              <p:cNvPr id="631834" name="Rectangle 1050"/>
              <p:cNvSpPr>
                <a:spLocks noChangeArrowheads="1"/>
              </p:cNvSpPr>
              <p:nvPr/>
            </p:nvSpPr>
            <p:spPr bwMode="auto">
              <a:xfrm>
                <a:off x="3018" y="969"/>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631835" name="Rectangle 1051"/>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836" name="Rectangle 1052"/>
              <p:cNvSpPr>
                <a:spLocks noChangeArrowheads="1"/>
              </p:cNvSpPr>
              <p:nvPr/>
            </p:nvSpPr>
            <p:spPr bwMode="auto">
              <a:xfrm>
                <a:off x="3000" y="1185"/>
                <a:ext cx="432" cy="108"/>
              </a:xfrm>
              <a:prstGeom prst="rect">
                <a:avLst/>
              </a:prstGeom>
              <a:solidFill>
                <a:srgbClr val="FF0000"/>
              </a:solidFill>
              <a:ln w="9525">
                <a:noFill/>
                <a:miter lim="800000"/>
                <a:headEnd/>
                <a:tailEnd/>
              </a:ln>
              <a:effectLst/>
            </p:spPr>
            <p:txBody>
              <a:bodyPr wrap="none" anchor="ctr"/>
              <a:lstStyle/>
              <a:p>
                <a:endParaRPr lang="en-US"/>
              </a:p>
            </p:txBody>
          </p:sp>
          <p:sp>
            <p:nvSpPr>
              <p:cNvPr id="631837" name="Text Box 1053"/>
              <p:cNvSpPr txBox="1">
                <a:spLocks noChangeArrowheads="1"/>
              </p:cNvSpPr>
              <p:nvPr/>
            </p:nvSpPr>
            <p:spPr bwMode="auto">
              <a:xfrm>
                <a:off x="2956" y="978"/>
                <a:ext cx="513" cy="538"/>
              </a:xfrm>
              <a:prstGeom prst="rect">
                <a:avLst/>
              </a:prstGeom>
              <a:noFill/>
              <a:ln w="9525">
                <a:noFill/>
                <a:miter lim="800000"/>
                <a:headEnd/>
                <a:tailEnd/>
              </a:ln>
              <a:effectLst/>
            </p:spPr>
            <p:txBody>
              <a:bodyPr>
                <a:spAutoFit/>
              </a:bodyPr>
              <a:lstStyle/>
              <a:p>
                <a:pPr algn="ctr"/>
                <a:r>
                  <a:rPr lang="en-US" sz="1000"/>
                  <a:t>application</a:t>
                </a:r>
              </a:p>
              <a:p>
                <a:pPr algn="ctr"/>
                <a:r>
                  <a:rPr lang="en-US" sz="1000"/>
                  <a:t>transport</a:t>
                </a:r>
              </a:p>
              <a:p>
                <a:pPr algn="ctr"/>
                <a:r>
                  <a:rPr lang="en-US" sz="1000">
                    <a:solidFill>
                      <a:schemeClr val="bg1"/>
                    </a:solidFill>
                  </a:rPr>
                  <a:t>network</a:t>
                </a:r>
                <a:endParaRPr lang="en-US" sz="1000"/>
              </a:p>
              <a:p>
                <a:pPr algn="ctr"/>
                <a:r>
                  <a:rPr lang="en-US" sz="1000"/>
                  <a:t>data link</a:t>
                </a:r>
              </a:p>
              <a:p>
                <a:pPr algn="ctr"/>
                <a:r>
                  <a:rPr lang="en-US" sz="1000"/>
                  <a:t>physical</a:t>
                </a:r>
                <a:endParaRPr lang="en-US" sz="2400">
                  <a:latin typeface="Times New Roman" pitchFamily="18" charset="0"/>
                </a:endParaRPr>
              </a:p>
            </p:txBody>
          </p:sp>
          <p:sp>
            <p:nvSpPr>
              <p:cNvPr id="631838" name="Line 1054"/>
              <p:cNvSpPr>
                <a:spLocks noChangeShapeType="1"/>
              </p:cNvSpPr>
              <p:nvPr/>
            </p:nvSpPr>
            <p:spPr bwMode="auto">
              <a:xfrm>
                <a:off x="2997" y="1194"/>
                <a:ext cx="435" cy="3"/>
              </a:xfrm>
              <a:prstGeom prst="line">
                <a:avLst/>
              </a:prstGeom>
              <a:noFill/>
              <a:ln w="12700">
                <a:solidFill>
                  <a:schemeClr val="tx1"/>
                </a:solidFill>
                <a:round/>
                <a:headEnd/>
                <a:tailEnd/>
              </a:ln>
              <a:effectLst/>
            </p:spPr>
            <p:txBody>
              <a:bodyPr wrap="none" anchor="ctr"/>
              <a:lstStyle/>
              <a:p>
                <a:endParaRPr lang="en-US"/>
              </a:p>
            </p:txBody>
          </p:sp>
          <p:sp>
            <p:nvSpPr>
              <p:cNvPr id="631839" name="Line 1055"/>
              <p:cNvSpPr>
                <a:spLocks noChangeShapeType="1"/>
              </p:cNvSpPr>
              <p:nvPr/>
            </p:nvSpPr>
            <p:spPr bwMode="auto">
              <a:xfrm>
                <a:off x="3003" y="1290"/>
                <a:ext cx="435" cy="3"/>
              </a:xfrm>
              <a:prstGeom prst="line">
                <a:avLst/>
              </a:prstGeom>
              <a:noFill/>
              <a:ln w="12700">
                <a:solidFill>
                  <a:schemeClr val="tx1"/>
                </a:solidFill>
                <a:round/>
                <a:headEnd/>
                <a:tailEnd/>
              </a:ln>
              <a:effectLst/>
            </p:spPr>
            <p:txBody>
              <a:bodyPr wrap="none" anchor="ctr"/>
              <a:lstStyle/>
              <a:p>
                <a:endParaRPr lang="en-US"/>
              </a:p>
            </p:txBody>
          </p:sp>
          <p:sp>
            <p:nvSpPr>
              <p:cNvPr id="631840" name="Line 1056"/>
              <p:cNvSpPr>
                <a:spLocks noChangeShapeType="1"/>
              </p:cNvSpPr>
              <p:nvPr/>
            </p:nvSpPr>
            <p:spPr bwMode="auto">
              <a:xfrm>
                <a:off x="3003" y="1374"/>
                <a:ext cx="435" cy="3"/>
              </a:xfrm>
              <a:prstGeom prst="line">
                <a:avLst/>
              </a:prstGeom>
              <a:noFill/>
              <a:ln w="12700">
                <a:solidFill>
                  <a:schemeClr val="tx1"/>
                </a:solidFill>
                <a:round/>
                <a:headEnd/>
                <a:tailEnd/>
              </a:ln>
              <a:effectLst/>
            </p:spPr>
            <p:txBody>
              <a:bodyPr wrap="none" anchor="ctr"/>
              <a:lstStyle/>
              <a:p>
                <a:endParaRPr lang="en-US"/>
              </a:p>
            </p:txBody>
          </p:sp>
          <p:sp>
            <p:nvSpPr>
              <p:cNvPr id="631841" name="Line 1057"/>
              <p:cNvSpPr>
                <a:spLocks noChangeShapeType="1"/>
              </p:cNvSpPr>
              <p:nvPr/>
            </p:nvSpPr>
            <p:spPr bwMode="auto">
              <a:xfrm>
                <a:off x="3003" y="1092"/>
                <a:ext cx="435" cy="3"/>
              </a:xfrm>
              <a:prstGeom prst="line">
                <a:avLst/>
              </a:prstGeom>
              <a:noFill/>
              <a:ln w="12700">
                <a:solidFill>
                  <a:schemeClr val="tx1"/>
                </a:solidFill>
                <a:round/>
                <a:headEnd/>
                <a:tailEnd/>
              </a:ln>
              <a:effectLst/>
            </p:spPr>
            <p:txBody>
              <a:bodyPr wrap="none" anchor="ctr"/>
              <a:lstStyle/>
              <a:p>
                <a:endParaRPr lang="en-US"/>
              </a:p>
            </p:txBody>
          </p:sp>
        </p:grpSp>
      </p:grpSp>
      <p:grpSp>
        <p:nvGrpSpPr>
          <p:cNvPr id="34821" name="Group 1278"/>
          <p:cNvGrpSpPr>
            <a:grpSpLocks/>
          </p:cNvGrpSpPr>
          <p:nvPr/>
        </p:nvGrpSpPr>
        <p:grpSpPr bwMode="auto">
          <a:xfrm>
            <a:off x="5832475" y="1822450"/>
            <a:ext cx="2546350" cy="3429000"/>
            <a:chOff x="3674" y="1148"/>
            <a:chExt cx="1604" cy="2160"/>
          </a:xfrm>
        </p:grpSpPr>
        <p:grpSp>
          <p:nvGrpSpPr>
            <p:cNvPr id="34822" name="Group 433"/>
            <p:cNvGrpSpPr>
              <a:grpSpLocks/>
            </p:cNvGrpSpPr>
            <p:nvPr/>
          </p:nvGrpSpPr>
          <p:grpSpPr bwMode="auto">
            <a:xfrm>
              <a:off x="3701" y="1305"/>
              <a:ext cx="513" cy="442"/>
              <a:chOff x="3937" y="633"/>
              <a:chExt cx="513" cy="442"/>
            </a:xfrm>
          </p:grpSpPr>
          <p:sp>
            <p:nvSpPr>
              <p:cNvPr id="35250" name="Line 434"/>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35251" name="Line 435"/>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35252" name="Oval 436"/>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35253" name="Line 437"/>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35254" name="Line 438"/>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35255" name="Rectangle 439"/>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256" name="Oval 440"/>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4823" name="Group 441"/>
              <p:cNvGrpSpPr>
                <a:grpSpLocks/>
              </p:cNvGrpSpPr>
              <p:nvPr/>
            </p:nvGrpSpPr>
            <p:grpSpPr bwMode="auto">
              <a:xfrm>
                <a:off x="4120" y="809"/>
                <a:ext cx="156" cy="55"/>
                <a:chOff x="2848" y="848"/>
                <a:chExt cx="140" cy="98"/>
              </a:xfrm>
            </p:grpSpPr>
            <p:sp>
              <p:nvSpPr>
                <p:cNvPr id="35258" name="Line 44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259" name="Line 44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260" name="Line 44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4824" name="Group 445"/>
              <p:cNvGrpSpPr>
                <a:grpSpLocks/>
              </p:cNvGrpSpPr>
              <p:nvPr/>
            </p:nvGrpSpPr>
            <p:grpSpPr bwMode="auto">
              <a:xfrm flipV="1">
                <a:off x="4120" y="808"/>
                <a:ext cx="156" cy="56"/>
                <a:chOff x="2848" y="848"/>
                <a:chExt cx="140" cy="98"/>
              </a:xfrm>
            </p:grpSpPr>
            <p:sp>
              <p:nvSpPr>
                <p:cNvPr id="35262" name="Line 44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263" name="Line 44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264" name="Line 44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35265" name="Rectangle 449"/>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35266" name="Rectangle 450"/>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35267" name="Line 451"/>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35268" name="Line 452"/>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35269" name="Rectangle 453"/>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35270" name="Text Box 454"/>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4825" name="Group 1058"/>
            <p:cNvGrpSpPr>
              <a:grpSpLocks/>
            </p:cNvGrpSpPr>
            <p:nvPr/>
          </p:nvGrpSpPr>
          <p:grpSpPr bwMode="auto">
            <a:xfrm>
              <a:off x="4207" y="1532"/>
              <a:ext cx="513" cy="442"/>
              <a:chOff x="3937" y="633"/>
              <a:chExt cx="513" cy="442"/>
            </a:xfrm>
          </p:grpSpPr>
          <p:sp>
            <p:nvSpPr>
              <p:cNvPr id="631843" name="Line 1059"/>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844" name="Line 1060"/>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845" name="Oval 1061"/>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846" name="Line 1062"/>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847" name="Line 1063"/>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848" name="Rectangle 1064"/>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849" name="Oval 1065"/>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4826" name="Group 1066"/>
              <p:cNvGrpSpPr>
                <a:grpSpLocks/>
              </p:cNvGrpSpPr>
              <p:nvPr/>
            </p:nvGrpSpPr>
            <p:grpSpPr bwMode="auto">
              <a:xfrm>
                <a:off x="4120" y="809"/>
                <a:ext cx="156" cy="55"/>
                <a:chOff x="2848" y="848"/>
                <a:chExt cx="140" cy="98"/>
              </a:xfrm>
            </p:grpSpPr>
            <p:sp>
              <p:nvSpPr>
                <p:cNvPr id="631851" name="Line 106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852" name="Line 106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853" name="Line 106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4827" name="Group 1070"/>
              <p:cNvGrpSpPr>
                <a:grpSpLocks/>
              </p:cNvGrpSpPr>
              <p:nvPr/>
            </p:nvGrpSpPr>
            <p:grpSpPr bwMode="auto">
              <a:xfrm flipV="1">
                <a:off x="4120" y="808"/>
                <a:ext cx="156" cy="56"/>
                <a:chOff x="2848" y="848"/>
                <a:chExt cx="140" cy="98"/>
              </a:xfrm>
            </p:grpSpPr>
            <p:sp>
              <p:nvSpPr>
                <p:cNvPr id="631855" name="Line 107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856" name="Line 107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857" name="Line 107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858" name="Rectangle 1074"/>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859" name="Rectangle 1075"/>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860" name="Line 1076"/>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861" name="Line 1077"/>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862" name="Rectangle 1078"/>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863" name="Text Box 1079"/>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4828" name="Group 1080"/>
            <p:cNvGrpSpPr>
              <a:grpSpLocks/>
            </p:cNvGrpSpPr>
            <p:nvPr/>
          </p:nvGrpSpPr>
          <p:grpSpPr bwMode="auto">
            <a:xfrm>
              <a:off x="4661" y="1148"/>
              <a:ext cx="513" cy="442"/>
              <a:chOff x="3937" y="633"/>
              <a:chExt cx="513" cy="442"/>
            </a:xfrm>
          </p:grpSpPr>
          <p:sp>
            <p:nvSpPr>
              <p:cNvPr id="631865" name="Line 1081"/>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866" name="Line 1082"/>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867" name="Oval 1083"/>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868" name="Line 1084"/>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869" name="Line 1085"/>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870" name="Rectangle 1086"/>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871" name="Oval 1087"/>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4829" name="Group 1088"/>
              <p:cNvGrpSpPr>
                <a:grpSpLocks/>
              </p:cNvGrpSpPr>
              <p:nvPr/>
            </p:nvGrpSpPr>
            <p:grpSpPr bwMode="auto">
              <a:xfrm>
                <a:off x="4120" y="809"/>
                <a:ext cx="156" cy="55"/>
                <a:chOff x="2848" y="848"/>
                <a:chExt cx="140" cy="98"/>
              </a:xfrm>
            </p:grpSpPr>
            <p:sp>
              <p:nvSpPr>
                <p:cNvPr id="631873" name="Line 10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874" name="Line 10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875" name="Line 10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4830" name="Group 1092"/>
              <p:cNvGrpSpPr>
                <a:grpSpLocks/>
              </p:cNvGrpSpPr>
              <p:nvPr/>
            </p:nvGrpSpPr>
            <p:grpSpPr bwMode="auto">
              <a:xfrm flipV="1">
                <a:off x="4120" y="808"/>
                <a:ext cx="156" cy="56"/>
                <a:chOff x="2848" y="848"/>
                <a:chExt cx="140" cy="98"/>
              </a:xfrm>
            </p:grpSpPr>
            <p:sp>
              <p:nvSpPr>
                <p:cNvPr id="631877" name="Line 109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878" name="Line 109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879" name="Line 109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880" name="Rectangle 1096"/>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881" name="Rectangle 1097"/>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882" name="Line 1098"/>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883" name="Line 1099"/>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884" name="Rectangle 1100"/>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885" name="Text Box 1101"/>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4831" name="Group 1102"/>
            <p:cNvGrpSpPr>
              <a:grpSpLocks/>
            </p:cNvGrpSpPr>
            <p:nvPr/>
          </p:nvGrpSpPr>
          <p:grpSpPr bwMode="auto">
            <a:xfrm>
              <a:off x="4702" y="1523"/>
              <a:ext cx="513" cy="442"/>
              <a:chOff x="3937" y="633"/>
              <a:chExt cx="513" cy="442"/>
            </a:xfrm>
          </p:grpSpPr>
          <p:sp>
            <p:nvSpPr>
              <p:cNvPr id="631887" name="Line 1103"/>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888" name="Line 1104"/>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889" name="Oval 1105"/>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890" name="Line 1106"/>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891" name="Line 1107"/>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892" name="Rectangle 1108"/>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893" name="Oval 1109"/>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4832" name="Group 1110"/>
              <p:cNvGrpSpPr>
                <a:grpSpLocks/>
              </p:cNvGrpSpPr>
              <p:nvPr/>
            </p:nvGrpSpPr>
            <p:grpSpPr bwMode="auto">
              <a:xfrm>
                <a:off x="4120" y="809"/>
                <a:ext cx="156" cy="55"/>
                <a:chOff x="2848" y="848"/>
                <a:chExt cx="140" cy="98"/>
              </a:xfrm>
            </p:grpSpPr>
            <p:sp>
              <p:nvSpPr>
                <p:cNvPr id="631895" name="Line 11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896" name="Line 11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897" name="Line 11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4833" name="Group 1114"/>
              <p:cNvGrpSpPr>
                <a:grpSpLocks/>
              </p:cNvGrpSpPr>
              <p:nvPr/>
            </p:nvGrpSpPr>
            <p:grpSpPr bwMode="auto">
              <a:xfrm flipV="1">
                <a:off x="4120" y="808"/>
                <a:ext cx="156" cy="56"/>
                <a:chOff x="2848" y="848"/>
                <a:chExt cx="140" cy="98"/>
              </a:xfrm>
            </p:grpSpPr>
            <p:sp>
              <p:nvSpPr>
                <p:cNvPr id="631899" name="Line 11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00" name="Line 11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01" name="Line 11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902" name="Rectangle 1118"/>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903" name="Rectangle 1119"/>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904" name="Line 1120"/>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905" name="Line 1121"/>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906" name="Rectangle 1122"/>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907" name="Text Box 1123"/>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4834" name="Group 1124"/>
            <p:cNvGrpSpPr>
              <a:grpSpLocks/>
            </p:cNvGrpSpPr>
            <p:nvPr/>
          </p:nvGrpSpPr>
          <p:grpSpPr bwMode="auto">
            <a:xfrm>
              <a:off x="4197" y="1157"/>
              <a:ext cx="513" cy="442"/>
              <a:chOff x="3937" y="633"/>
              <a:chExt cx="513" cy="442"/>
            </a:xfrm>
          </p:grpSpPr>
          <p:sp>
            <p:nvSpPr>
              <p:cNvPr id="631909" name="Line 1125"/>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910" name="Line 1126"/>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911" name="Oval 1127"/>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912" name="Line 1128"/>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913" name="Line 1129"/>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914" name="Rectangle 1130"/>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915" name="Oval 1131"/>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4835" name="Group 1132"/>
              <p:cNvGrpSpPr>
                <a:grpSpLocks/>
              </p:cNvGrpSpPr>
              <p:nvPr/>
            </p:nvGrpSpPr>
            <p:grpSpPr bwMode="auto">
              <a:xfrm>
                <a:off x="4120" y="809"/>
                <a:ext cx="156" cy="55"/>
                <a:chOff x="2848" y="848"/>
                <a:chExt cx="140" cy="98"/>
              </a:xfrm>
            </p:grpSpPr>
            <p:sp>
              <p:nvSpPr>
                <p:cNvPr id="631917" name="Line 113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18" name="Line 113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19" name="Line 113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4836" name="Group 1136"/>
              <p:cNvGrpSpPr>
                <a:grpSpLocks/>
              </p:cNvGrpSpPr>
              <p:nvPr/>
            </p:nvGrpSpPr>
            <p:grpSpPr bwMode="auto">
              <a:xfrm flipV="1">
                <a:off x="4120" y="808"/>
                <a:ext cx="156" cy="56"/>
                <a:chOff x="2848" y="848"/>
                <a:chExt cx="140" cy="98"/>
              </a:xfrm>
            </p:grpSpPr>
            <p:sp>
              <p:nvSpPr>
                <p:cNvPr id="631921" name="Line 113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22" name="Line 113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23" name="Line 113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924" name="Rectangle 1140"/>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925" name="Rectangle 1141"/>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926" name="Line 1142"/>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927" name="Line 1143"/>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928" name="Rectangle 1144"/>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929" name="Text Box 1145"/>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4837" name="Group 1146"/>
            <p:cNvGrpSpPr>
              <a:grpSpLocks/>
            </p:cNvGrpSpPr>
            <p:nvPr/>
          </p:nvGrpSpPr>
          <p:grpSpPr bwMode="auto">
            <a:xfrm>
              <a:off x="4389" y="2239"/>
              <a:ext cx="513" cy="442"/>
              <a:chOff x="3937" y="633"/>
              <a:chExt cx="513" cy="442"/>
            </a:xfrm>
          </p:grpSpPr>
          <p:sp>
            <p:nvSpPr>
              <p:cNvPr id="631931" name="Line 1147"/>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932" name="Line 1148"/>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933" name="Oval 1149"/>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934" name="Line 1150"/>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935" name="Line 1151"/>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936" name="Rectangle 1152"/>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937" name="Oval 1153"/>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4838" name="Group 1154"/>
              <p:cNvGrpSpPr>
                <a:grpSpLocks/>
              </p:cNvGrpSpPr>
              <p:nvPr/>
            </p:nvGrpSpPr>
            <p:grpSpPr bwMode="auto">
              <a:xfrm>
                <a:off x="4120" y="809"/>
                <a:ext cx="156" cy="55"/>
                <a:chOff x="2848" y="848"/>
                <a:chExt cx="140" cy="98"/>
              </a:xfrm>
            </p:grpSpPr>
            <p:sp>
              <p:nvSpPr>
                <p:cNvPr id="631939" name="Line 115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40" name="Line 115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41" name="Line 115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4839" name="Group 1158"/>
              <p:cNvGrpSpPr>
                <a:grpSpLocks/>
              </p:cNvGrpSpPr>
              <p:nvPr/>
            </p:nvGrpSpPr>
            <p:grpSpPr bwMode="auto">
              <a:xfrm flipV="1">
                <a:off x="4120" y="808"/>
                <a:ext cx="156" cy="56"/>
                <a:chOff x="2848" y="848"/>
                <a:chExt cx="140" cy="98"/>
              </a:xfrm>
            </p:grpSpPr>
            <p:sp>
              <p:nvSpPr>
                <p:cNvPr id="631943" name="Line 115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44" name="Line 116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45" name="Line 116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946" name="Rectangle 1162"/>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947" name="Rectangle 1163"/>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948" name="Line 1164"/>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949" name="Line 1165"/>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950" name="Rectangle 1166"/>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951" name="Text Box 1167"/>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4840" name="Group 1168"/>
            <p:cNvGrpSpPr>
              <a:grpSpLocks/>
            </p:cNvGrpSpPr>
            <p:nvPr/>
          </p:nvGrpSpPr>
          <p:grpSpPr bwMode="auto">
            <a:xfrm>
              <a:off x="4765" y="1995"/>
              <a:ext cx="513" cy="442"/>
              <a:chOff x="3937" y="633"/>
              <a:chExt cx="513" cy="442"/>
            </a:xfrm>
          </p:grpSpPr>
          <p:sp>
            <p:nvSpPr>
              <p:cNvPr id="631953" name="Line 1169"/>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954" name="Line 1170"/>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955" name="Oval 1171"/>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956" name="Line 1172"/>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957" name="Line 1173"/>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958" name="Rectangle 1174"/>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959" name="Oval 1175"/>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4841" name="Group 1176"/>
              <p:cNvGrpSpPr>
                <a:grpSpLocks/>
              </p:cNvGrpSpPr>
              <p:nvPr/>
            </p:nvGrpSpPr>
            <p:grpSpPr bwMode="auto">
              <a:xfrm>
                <a:off x="4120" y="809"/>
                <a:ext cx="156" cy="55"/>
                <a:chOff x="2848" y="848"/>
                <a:chExt cx="140" cy="98"/>
              </a:xfrm>
            </p:grpSpPr>
            <p:sp>
              <p:nvSpPr>
                <p:cNvPr id="631961" name="Line 117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62" name="Line 117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63" name="Line 117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4842" name="Group 1180"/>
              <p:cNvGrpSpPr>
                <a:grpSpLocks/>
              </p:cNvGrpSpPr>
              <p:nvPr/>
            </p:nvGrpSpPr>
            <p:grpSpPr bwMode="auto">
              <a:xfrm flipV="1">
                <a:off x="4120" y="808"/>
                <a:ext cx="156" cy="56"/>
                <a:chOff x="2848" y="848"/>
                <a:chExt cx="140" cy="98"/>
              </a:xfrm>
            </p:grpSpPr>
            <p:sp>
              <p:nvSpPr>
                <p:cNvPr id="631965" name="Line 118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66" name="Line 118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67" name="Line 118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968" name="Rectangle 1184"/>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969" name="Rectangle 1185"/>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970" name="Line 1186"/>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971" name="Line 1187"/>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972" name="Rectangle 1188"/>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973" name="Text Box 1189"/>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4843" name="Group 1190"/>
            <p:cNvGrpSpPr>
              <a:grpSpLocks/>
            </p:cNvGrpSpPr>
            <p:nvPr/>
          </p:nvGrpSpPr>
          <p:grpSpPr bwMode="auto">
            <a:xfrm>
              <a:off x="4128" y="2003"/>
              <a:ext cx="513" cy="442"/>
              <a:chOff x="3937" y="633"/>
              <a:chExt cx="513" cy="442"/>
            </a:xfrm>
          </p:grpSpPr>
          <p:sp>
            <p:nvSpPr>
              <p:cNvPr id="631975" name="Line 1191"/>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976" name="Line 1192"/>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977" name="Oval 1193"/>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978" name="Line 1194"/>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979" name="Line 1195"/>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980" name="Rectangle 1196"/>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981" name="Oval 1197"/>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4844" name="Group 1198"/>
              <p:cNvGrpSpPr>
                <a:grpSpLocks/>
              </p:cNvGrpSpPr>
              <p:nvPr/>
            </p:nvGrpSpPr>
            <p:grpSpPr bwMode="auto">
              <a:xfrm>
                <a:off x="4120" y="809"/>
                <a:ext cx="156" cy="55"/>
                <a:chOff x="2848" y="848"/>
                <a:chExt cx="140" cy="98"/>
              </a:xfrm>
            </p:grpSpPr>
            <p:sp>
              <p:nvSpPr>
                <p:cNvPr id="631983" name="Line 119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84" name="Line 120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85" name="Line 120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4845" name="Group 1202"/>
              <p:cNvGrpSpPr>
                <a:grpSpLocks/>
              </p:cNvGrpSpPr>
              <p:nvPr/>
            </p:nvGrpSpPr>
            <p:grpSpPr bwMode="auto">
              <a:xfrm flipV="1">
                <a:off x="4120" y="808"/>
                <a:ext cx="156" cy="56"/>
                <a:chOff x="2848" y="848"/>
                <a:chExt cx="140" cy="98"/>
              </a:xfrm>
            </p:grpSpPr>
            <p:sp>
              <p:nvSpPr>
                <p:cNvPr id="631987" name="Line 120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88" name="Line 120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89" name="Line 120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990" name="Rectangle 1206"/>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991" name="Rectangle 1207"/>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992" name="Line 1208"/>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993" name="Line 1209"/>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994" name="Rectangle 1210"/>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995" name="Text Box 1211"/>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4846" name="Group 1212"/>
            <p:cNvGrpSpPr>
              <a:grpSpLocks/>
            </p:cNvGrpSpPr>
            <p:nvPr/>
          </p:nvGrpSpPr>
          <p:grpSpPr bwMode="auto">
            <a:xfrm>
              <a:off x="4608" y="2771"/>
              <a:ext cx="513" cy="442"/>
              <a:chOff x="3937" y="633"/>
              <a:chExt cx="513" cy="442"/>
            </a:xfrm>
          </p:grpSpPr>
          <p:sp>
            <p:nvSpPr>
              <p:cNvPr id="631997" name="Line 1213"/>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998" name="Line 1214"/>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999" name="Oval 1215"/>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2000" name="Line 1216"/>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2001" name="Line 1217"/>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2002" name="Rectangle 1218"/>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2003" name="Oval 1219"/>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4847" name="Group 1220"/>
              <p:cNvGrpSpPr>
                <a:grpSpLocks/>
              </p:cNvGrpSpPr>
              <p:nvPr/>
            </p:nvGrpSpPr>
            <p:grpSpPr bwMode="auto">
              <a:xfrm>
                <a:off x="4120" y="809"/>
                <a:ext cx="156" cy="55"/>
                <a:chOff x="2848" y="848"/>
                <a:chExt cx="140" cy="98"/>
              </a:xfrm>
            </p:grpSpPr>
            <p:sp>
              <p:nvSpPr>
                <p:cNvPr id="632005" name="Line 122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2006" name="Line 122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2007" name="Line 122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5555" name="Group 1224"/>
              <p:cNvGrpSpPr>
                <a:grpSpLocks/>
              </p:cNvGrpSpPr>
              <p:nvPr/>
            </p:nvGrpSpPr>
            <p:grpSpPr bwMode="auto">
              <a:xfrm flipV="1">
                <a:off x="4120" y="808"/>
                <a:ext cx="156" cy="56"/>
                <a:chOff x="2848" y="848"/>
                <a:chExt cx="140" cy="98"/>
              </a:xfrm>
            </p:grpSpPr>
            <p:sp>
              <p:nvSpPr>
                <p:cNvPr id="632009" name="Line 122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2010" name="Line 122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2011" name="Line 122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2012" name="Rectangle 1228"/>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2013" name="Rectangle 1229"/>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2014" name="Line 1230"/>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2015" name="Line 1231"/>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2016" name="Rectangle 1232"/>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2017" name="Text Box 1233"/>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5559" name="Group 1234"/>
            <p:cNvGrpSpPr>
              <a:grpSpLocks/>
            </p:cNvGrpSpPr>
            <p:nvPr/>
          </p:nvGrpSpPr>
          <p:grpSpPr bwMode="auto">
            <a:xfrm>
              <a:off x="4119" y="2640"/>
              <a:ext cx="513" cy="442"/>
              <a:chOff x="3937" y="633"/>
              <a:chExt cx="513" cy="442"/>
            </a:xfrm>
          </p:grpSpPr>
          <p:sp>
            <p:nvSpPr>
              <p:cNvPr id="632019" name="Line 1235"/>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2020" name="Line 1236"/>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2021" name="Oval 1237"/>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2022" name="Line 1238"/>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2023" name="Line 1239"/>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2024" name="Rectangle 1240"/>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2025" name="Oval 1241"/>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5568" name="Group 1242"/>
              <p:cNvGrpSpPr>
                <a:grpSpLocks/>
              </p:cNvGrpSpPr>
              <p:nvPr/>
            </p:nvGrpSpPr>
            <p:grpSpPr bwMode="auto">
              <a:xfrm>
                <a:off x="4120" y="809"/>
                <a:ext cx="156" cy="55"/>
                <a:chOff x="2848" y="848"/>
                <a:chExt cx="140" cy="98"/>
              </a:xfrm>
            </p:grpSpPr>
            <p:sp>
              <p:nvSpPr>
                <p:cNvPr id="632027" name="Line 124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2028" name="Line 124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2029" name="Line 124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5572" name="Group 1246"/>
              <p:cNvGrpSpPr>
                <a:grpSpLocks/>
              </p:cNvGrpSpPr>
              <p:nvPr/>
            </p:nvGrpSpPr>
            <p:grpSpPr bwMode="auto">
              <a:xfrm flipV="1">
                <a:off x="4120" y="808"/>
                <a:ext cx="156" cy="56"/>
                <a:chOff x="2848" y="848"/>
                <a:chExt cx="140" cy="98"/>
              </a:xfrm>
            </p:grpSpPr>
            <p:sp>
              <p:nvSpPr>
                <p:cNvPr id="632031" name="Line 124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2032" name="Line 124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2033" name="Line 124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2034" name="Rectangle 1250"/>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2035" name="Rectangle 1251"/>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2036" name="Line 1252"/>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2037" name="Line 1253"/>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2038" name="Rectangle 1254"/>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2039" name="Text Box 1255"/>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5581" name="Group 1256"/>
            <p:cNvGrpSpPr>
              <a:grpSpLocks/>
            </p:cNvGrpSpPr>
            <p:nvPr/>
          </p:nvGrpSpPr>
          <p:grpSpPr bwMode="auto">
            <a:xfrm>
              <a:off x="3674" y="2866"/>
              <a:ext cx="513" cy="442"/>
              <a:chOff x="3937" y="633"/>
              <a:chExt cx="513" cy="442"/>
            </a:xfrm>
          </p:grpSpPr>
          <p:sp>
            <p:nvSpPr>
              <p:cNvPr id="632041" name="Line 1257"/>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2042" name="Line 1258"/>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2043" name="Oval 1259"/>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2044" name="Line 1260"/>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2045" name="Line 1261"/>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2046" name="Rectangle 1262"/>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2047" name="Oval 1263"/>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5585" name="Group 1264"/>
              <p:cNvGrpSpPr>
                <a:grpSpLocks/>
              </p:cNvGrpSpPr>
              <p:nvPr/>
            </p:nvGrpSpPr>
            <p:grpSpPr bwMode="auto">
              <a:xfrm>
                <a:off x="4120" y="809"/>
                <a:ext cx="156" cy="55"/>
                <a:chOff x="2848" y="848"/>
                <a:chExt cx="140" cy="98"/>
              </a:xfrm>
            </p:grpSpPr>
            <p:sp>
              <p:nvSpPr>
                <p:cNvPr id="632049" name="Line 126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2050" name="Line 126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2051" name="Line 126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5594" name="Group 1268"/>
              <p:cNvGrpSpPr>
                <a:grpSpLocks/>
              </p:cNvGrpSpPr>
              <p:nvPr/>
            </p:nvGrpSpPr>
            <p:grpSpPr bwMode="auto">
              <a:xfrm flipV="1">
                <a:off x="4120" y="808"/>
                <a:ext cx="156" cy="56"/>
                <a:chOff x="2848" y="848"/>
                <a:chExt cx="140" cy="98"/>
              </a:xfrm>
            </p:grpSpPr>
            <p:sp>
              <p:nvSpPr>
                <p:cNvPr id="632053" name="Line 126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2054" name="Line 127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2055" name="Line 127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2056" name="Rectangle 1272"/>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2057" name="Rectangle 1273"/>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2058" name="Line 1274"/>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2059" name="Line 1275"/>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2060" name="Rectangle 1276"/>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2061" name="Text Box 1277"/>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sp>
        <p:nvSpPr>
          <p:cNvPr id="632064" name="Rectangle 1280"/>
          <p:cNvSpPr>
            <a:spLocks noChangeArrowheads="1"/>
          </p:cNvSpPr>
          <p:nvPr/>
        </p:nvSpPr>
        <p:spPr bwMode="auto">
          <a:xfrm>
            <a:off x="5721350" y="858838"/>
            <a:ext cx="388938" cy="13811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32065" name="Rectangle 1281"/>
          <p:cNvSpPr>
            <a:spLocks noChangeArrowheads="1"/>
          </p:cNvSpPr>
          <p:nvPr/>
        </p:nvSpPr>
        <p:spPr bwMode="auto">
          <a:xfrm>
            <a:off x="5651500" y="1509713"/>
            <a:ext cx="596900" cy="13811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32066" name="Rectangle 1282"/>
          <p:cNvSpPr>
            <a:spLocks noChangeArrowheads="1"/>
          </p:cNvSpPr>
          <p:nvPr/>
        </p:nvSpPr>
        <p:spPr bwMode="auto">
          <a:xfrm>
            <a:off x="8477250" y="4487863"/>
            <a:ext cx="388938" cy="13811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546"/>
                                        </p:tgtEl>
                                        <p:attrNameLst>
                                          <p:attrName>style.visibility</p:attrName>
                                        </p:attrNameLst>
                                      </p:cBhvr>
                                      <p:to>
                                        <p:strVal val="visible"/>
                                      </p:to>
                                    </p:set>
                                    <p:animEffect transition="in" filter="wipe(left)">
                                      <p:cBhvr>
                                        <p:cTn id="7" dur="500"/>
                                        <p:tgtEl>
                                          <p:spTgt spid="35546"/>
                                        </p:tgtEl>
                                      </p:cBhvr>
                                    </p:animEffect>
                                  </p:childTnLst>
                                </p:cTn>
                              </p:par>
                              <p:par>
                                <p:cTn id="8" presetID="22" presetClass="entr" presetSubtype="8" fill="hold" nodeType="withEffect">
                                  <p:stCondLst>
                                    <p:cond delay="0"/>
                                  </p:stCondLst>
                                  <p:childTnLst>
                                    <p:set>
                                      <p:cBhvr>
                                        <p:cTn id="9" dur="1" fill="hold">
                                          <p:stCondLst>
                                            <p:cond delay="0"/>
                                          </p:stCondLst>
                                        </p:cTn>
                                        <p:tgtEl>
                                          <p:spTgt spid="34817"/>
                                        </p:tgtEl>
                                        <p:attrNameLst>
                                          <p:attrName>style.visibility</p:attrName>
                                        </p:attrNameLst>
                                      </p:cBhvr>
                                      <p:to>
                                        <p:strVal val="visible"/>
                                      </p:to>
                                    </p:set>
                                    <p:animEffect transition="in" filter="wipe(left)">
                                      <p:cBhvr>
                                        <p:cTn id="10" dur="500"/>
                                        <p:tgtEl>
                                          <p:spTgt spid="3481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dissolve">
                                      <p:cBhvr>
                                        <p:cTn id="15" dur="1000"/>
                                        <p:tgtEl>
                                          <p:spTgt spid="3482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32064"/>
                                        </p:tgtEl>
                                        <p:attrNameLst>
                                          <p:attrName>style.visibility</p:attrName>
                                        </p:attrNameLst>
                                      </p:cBhvr>
                                      <p:to>
                                        <p:strVal val="visible"/>
                                      </p:to>
                                    </p:set>
                                  </p:childTnLst>
                                </p:cTn>
                              </p:par>
                            </p:childTnLst>
                          </p:cTn>
                        </p:par>
                        <p:par>
                          <p:cTn id="20" fill="hold">
                            <p:stCondLst>
                              <p:cond delay="0"/>
                            </p:stCondLst>
                            <p:childTnLst>
                              <p:par>
                                <p:cTn id="21" presetID="42" presetClass="path" presetSubtype="0" accel="50000" decel="50000" fill="hold" grpId="1" nodeType="afterEffect">
                                  <p:stCondLst>
                                    <p:cond delay="0"/>
                                  </p:stCondLst>
                                  <p:childTnLst>
                                    <p:animMotion origin="layout" path="M 0.00244 0.01227 L 0.00382 0.0949 " pathEditMode="relative" rAng="0" ptsTypes="AA">
                                      <p:cBhvr>
                                        <p:cTn id="22" dur="2000" fill="hold"/>
                                        <p:tgtEl>
                                          <p:spTgt spid="632064"/>
                                        </p:tgtEl>
                                        <p:attrNameLst>
                                          <p:attrName>ppt_x</p:attrName>
                                          <p:attrName>ppt_y</p:attrName>
                                        </p:attrNameLst>
                                      </p:cBhvr>
                                      <p:rCtr x="1" y="41"/>
                                    </p:animMotion>
                                  </p:childTnLst>
                                </p:cTn>
                              </p:par>
                            </p:childTnLst>
                          </p:cTn>
                        </p:par>
                        <p:par>
                          <p:cTn id="23" fill="hold">
                            <p:stCondLst>
                              <p:cond delay="2000"/>
                            </p:stCondLst>
                            <p:childTnLst>
                              <p:par>
                                <p:cTn id="24" presetID="1" presetClass="exit" presetSubtype="0" fill="hold" grpId="2" nodeType="afterEffect">
                                  <p:stCondLst>
                                    <p:cond delay="0"/>
                                  </p:stCondLst>
                                  <p:childTnLst>
                                    <p:set>
                                      <p:cBhvr>
                                        <p:cTn id="25" dur="1" fill="hold">
                                          <p:stCondLst>
                                            <p:cond delay="0"/>
                                          </p:stCondLst>
                                        </p:cTn>
                                        <p:tgtEl>
                                          <p:spTgt spid="632064"/>
                                        </p:tgtEl>
                                        <p:attrNameLst>
                                          <p:attrName>style.visibility</p:attrName>
                                        </p:attrNameLst>
                                      </p:cBhvr>
                                      <p:to>
                                        <p:strVal val="hidden"/>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632065"/>
                                        </p:tgtEl>
                                        <p:attrNameLst>
                                          <p:attrName>style.visibility</p:attrName>
                                        </p:attrNameLst>
                                      </p:cBhvr>
                                      <p:to>
                                        <p:strVal val="visible"/>
                                      </p:to>
                                    </p:set>
                                  </p:childTnLst>
                                </p:cTn>
                              </p:par>
                            </p:childTnLst>
                          </p:cTn>
                        </p:par>
                        <p:par>
                          <p:cTn id="29" fill="hold">
                            <p:stCondLst>
                              <p:cond delay="2000"/>
                            </p:stCondLst>
                            <p:childTnLst>
                              <p:par>
                                <p:cTn id="30" presetID="0" presetClass="path" presetSubtype="0" accel="50000" decel="50000" fill="hold" grpId="1" nodeType="afterEffect">
                                  <p:stCondLst>
                                    <p:cond delay="0"/>
                                  </p:stCondLst>
                                  <p:childTnLst>
                                    <p:animMotion origin="layout" path="M 2.5E-6 -1.48148E-6 L 2.5E-6 0.07269 L 0.02726 0.18982 L 0.02726 0.1132 L 0.07118 0.11112 L 0.07257 0.18982 L 0.11667 0.14144 L 0.11667 0.07871 L 0.16059 0.07686 L 0.10903 0.23426 L 0.11511 0.15949 L 0.1559 0.15949 L 0.15747 0.23635 L 0.1059 0.34537 L 0.10295 0.27061 L 0.14236 0.26875 L 0.14688 0.39584 L 0.1559 0.3213 L 0.19236 0.31922 L 0.19688 0.39792 L 0.1059 0.49908 L 0.1059 0.41621 L 0.14236 0.41621 L 0.14236 0.49699 L 0.18785 0.53542 L 0.18785 0.44653 L 0.2257 0.44653 L 0.22865 0.52732 L 0.31198 0.50301 L 0.31198 0.43843 " pathEditMode="relative" ptsTypes="AAAAAAAAAAAAAAAAAAAAAAAAAAAAAA">
                                      <p:cBhvr>
                                        <p:cTn id="31" dur="5000" fill="hold"/>
                                        <p:tgtEl>
                                          <p:spTgt spid="632065"/>
                                        </p:tgtEl>
                                        <p:attrNameLst>
                                          <p:attrName>ppt_x</p:attrName>
                                          <p:attrName>ppt_y</p:attrName>
                                        </p:attrNameLst>
                                      </p:cBhvr>
                                    </p:animMotion>
                                  </p:childTnLst>
                                </p:cTn>
                              </p:par>
                            </p:childTnLst>
                          </p:cTn>
                        </p:par>
                        <p:par>
                          <p:cTn id="32" fill="hold">
                            <p:stCondLst>
                              <p:cond delay="7000"/>
                            </p:stCondLst>
                            <p:childTnLst>
                              <p:par>
                                <p:cTn id="33" presetID="1" presetClass="exit" presetSubtype="0" fill="hold" grpId="2" nodeType="afterEffect">
                                  <p:stCondLst>
                                    <p:cond delay="0"/>
                                  </p:stCondLst>
                                  <p:childTnLst>
                                    <p:set>
                                      <p:cBhvr>
                                        <p:cTn id="34" dur="1" fill="hold">
                                          <p:stCondLst>
                                            <p:cond delay="0"/>
                                          </p:stCondLst>
                                        </p:cTn>
                                        <p:tgtEl>
                                          <p:spTgt spid="632065"/>
                                        </p:tgtEl>
                                        <p:attrNameLst>
                                          <p:attrName>style.visibility</p:attrName>
                                        </p:attrNameLst>
                                      </p:cBhvr>
                                      <p:to>
                                        <p:strVal val="hidden"/>
                                      </p:to>
                                    </p:set>
                                  </p:childTnLst>
                                </p:cTn>
                              </p:par>
                            </p:childTnLst>
                          </p:cTn>
                        </p:par>
                        <p:par>
                          <p:cTn id="35" fill="hold">
                            <p:stCondLst>
                              <p:cond delay="7000"/>
                            </p:stCondLst>
                            <p:childTnLst>
                              <p:par>
                                <p:cTn id="36" presetID="1" presetClass="entr" presetSubtype="0" fill="hold" grpId="0" nodeType="afterEffect">
                                  <p:stCondLst>
                                    <p:cond delay="0"/>
                                  </p:stCondLst>
                                  <p:childTnLst>
                                    <p:set>
                                      <p:cBhvr>
                                        <p:cTn id="37" dur="1" fill="hold">
                                          <p:stCondLst>
                                            <p:cond delay="0"/>
                                          </p:stCondLst>
                                        </p:cTn>
                                        <p:tgtEl>
                                          <p:spTgt spid="632066"/>
                                        </p:tgtEl>
                                        <p:attrNameLst>
                                          <p:attrName>style.visibility</p:attrName>
                                        </p:attrNameLst>
                                      </p:cBhvr>
                                      <p:to>
                                        <p:strVal val="visible"/>
                                      </p:to>
                                    </p:set>
                                  </p:childTnLst>
                                </p:cTn>
                              </p:par>
                            </p:childTnLst>
                          </p:cTn>
                        </p:par>
                        <p:par>
                          <p:cTn id="38" fill="hold">
                            <p:stCondLst>
                              <p:cond delay="7000"/>
                            </p:stCondLst>
                            <p:childTnLst>
                              <p:par>
                                <p:cTn id="39" presetID="1" presetClass="entr" presetSubtype="0" fill="hold" grpId="1" nodeType="afterEffect">
                                  <p:stCondLst>
                                    <p:cond delay="0"/>
                                  </p:stCondLst>
                                  <p:childTnLst>
                                    <p:set>
                                      <p:cBhvr>
                                        <p:cTn id="40" dur="1" fill="hold">
                                          <p:stCondLst>
                                            <p:cond delay="0"/>
                                          </p:stCondLst>
                                        </p:cTn>
                                        <p:tgtEl>
                                          <p:spTgt spid="632066"/>
                                        </p:tgtEl>
                                        <p:attrNameLst>
                                          <p:attrName>style.visibility</p:attrName>
                                        </p:attrNameLst>
                                      </p:cBhvr>
                                      <p:to>
                                        <p:strVal val="visible"/>
                                      </p:to>
                                    </p:set>
                                  </p:childTnLst>
                                </p:cTn>
                              </p:par>
                            </p:childTnLst>
                          </p:cTn>
                        </p:par>
                        <p:par>
                          <p:cTn id="41" fill="hold">
                            <p:stCondLst>
                              <p:cond delay="7000"/>
                            </p:stCondLst>
                            <p:childTnLst>
                              <p:par>
                                <p:cTn id="42" presetID="42" presetClass="path" presetSubtype="0" accel="50000" decel="50000" fill="hold" grpId="2" nodeType="afterEffect">
                                  <p:stCondLst>
                                    <p:cond delay="0"/>
                                  </p:stCondLst>
                                  <p:childTnLst>
                                    <p:animMotion origin="layout" path="M -3.05556E-6 0 L -0.00156 -0.07106 " pathEditMode="relative" rAng="0" ptsTypes="AA">
                                      <p:cBhvr>
                                        <p:cTn id="43" dur="2000" fill="hold"/>
                                        <p:tgtEl>
                                          <p:spTgt spid="632066"/>
                                        </p:tgtEl>
                                        <p:attrNameLst>
                                          <p:attrName>ppt_x</p:attrName>
                                          <p:attrName>ppt_y</p:attrName>
                                        </p:attrNameLst>
                                      </p:cBhvr>
                                      <p:rCtr x="-1" y="-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064" grpId="0" animBg="1"/>
      <p:bldP spid="632064" grpId="1" animBg="1"/>
      <p:bldP spid="632064" grpId="2" animBg="1"/>
      <p:bldP spid="632065" grpId="0" animBg="1"/>
      <p:bldP spid="632065" grpId="1" animBg="1"/>
      <p:bldP spid="632065" grpId="2" animBg="1"/>
      <p:bldP spid="632066" grpId="0" animBg="1"/>
      <p:bldP spid="632066" grpId="1" animBg="1"/>
      <p:bldP spid="632066" grpId="2"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6" name="Slide Number Placeholder 5"/>
          <p:cNvSpPr>
            <a:spLocks noGrp="1"/>
          </p:cNvSpPr>
          <p:nvPr>
            <p:ph type="sldNum" sz="quarter" idx="12"/>
          </p:nvPr>
        </p:nvSpPr>
        <p:spPr/>
        <p:txBody>
          <a:bodyPr/>
          <a:lstStyle/>
          <a:p>
            <a:r>
              <a:rPr lang="en-US"/>
              <a:t>4-</a:t>
            </a:r>
            <a:fld id="{B0CEA863-8991-4EF9-9882-F9B66F7A0713}" type="slidenum">
              <a:rPr lang="en-US"/>
              <a:pPr/>
              <a:t>43</a:t>
            </a:fld>
            <a:endParaRPr lang="en-US"/>
          </a:p>
        </p:txBody>
      </p:sp>
      <p:sp>
        <p:nvSpPr>
          <p:cNvPr id="421890" name="Rectangle 2"/>
          <p:cNvSpPr>
            <a:spLocks noGrp="1" noChangeArrowheads="1"/>
          </p:cNvSpPr>
          <p:nvPr>
            <p:ph type="title"/>
          </p:nvPr>
        </p:nvSpPr>
        <p:spPr/>
        <p:txBody>
          <a:bodyPr/>
          <a:lstStyle/>
          <a:p>
            <a:r>
              <a:rPr lang="en-US" sz="3600"/>
              <a:t>Two Key Network-Layer Functions</a:t>
            </a:r>
          </a:p>
        </p:txBody>
      </p:sp>
      <p:sp>
        <p:nvSpPr>
          <p:cNvPr id="421891" name="Rectangle 3"/>
          <p:cNvSpPr>
            <a:spLocks noGrp="1" noChangeArrowheads="1"/>
          </p:cNvSpPr>
          <p:nvPr>
            <p:ph type="body" idx="1"/>
          </p:nvPr>
        </p:nvSpPr>
        <p:spPr>
          <a:xfrm>
            <a:off x="683568" y="1628800"/>
            <a:ext cx="4192587" cy="4648200"/>
          </a:xfrm>
        </p:spPr>
        <p:txBody>
          <a:bodyPr>
            <a:normAutofit lnSpcReduction="10000"/>
          </a:bodyPr>
          <a:lstStyle/>
          <a:p>
            <a:r>
              <a:rPr lang="en-US" i="1" dirty="0">
                <a:solidFill>
                  <a:schemeClr val="accent2"/>
                </a:solidFill>
              </a:rPr>
              <a:t>forwarding:</a:t>
            </a:r>
            <a:r>
              <a:rPr lang="en-US" dirty="0"/>
              <a:t> move packets from router’s input to appropriate router output</a:t>
            </a:r>
          </a:p>
          <a:p>
            <a:pPr>
              <a:spcBef>
                <a:spcPct val="70000"/>
              </a:spcBef>
            </a:pPr>
            <a:r>
              <a:rPr lang="en-US" i="1" dirty="0">
                <a:solidFill>
                  <a:schemeClr val="accent2"/>
                </a:solidFill>
              </a:rPr>
              <a:t>routing:</a:t>
            </a:r>
            <a:r>
              <a:rPr lang="en-US" dirty="0"/>
              <a:t> determine route taken by packets from source to </a:t>
            </a:r>
            <a:r>
              <a:rPr lang="en-US" dirty="0" err="1"/>
              <a:t>dest</a:t>
            </a:r>
            <a:r>
              <a:rPr lang="en-US" dirty="0"/>
              <a:t>. </a:t>
            </a:r>
          </a:p>
          <a:p>
            <a:pPr lvl="1">
              <a:spcBef>
                <a:spcPct val="70000"/>
              </a:spcBef>
            </a:pPr>
            <a:r>
              <a:rPr lang="en-US" i="1" dirty="0"/>
              <a:t>routing algorithms</a:t>
            </a:r>
            <a:endParaRPr lang="en-US" dirty="0"/>
          </a:p>
          <a:p>
            <a:pPr>
              <a:buFont typeface="ZapfDingbats" pitchFamily="82" charset="2"/>
              <a:buNone/>
            </a:pPr>
            <a:endParaRPr lang="en-US" dirty="0"/>
          </a:p>
        </p:txBody>
      </p:sp>
      <p:sp>
        <p:nvSpPr>
          <p:cNvPr id="421892" name="Rectangle 4"/>
          <p:cNvSpPr>
            <a:spLocks noChangeArrowheads="1"/>
          </p:cNvSpPr>
          <p:nvPr/>
        </p:nvSpPr>
        <p:spPr bwMode="auto">
          <a:xfrm>
            <a:off x="4951413" y="1628800"/>
            <a:ext cx="4192587" cy="4648200"/>
          </a:xfrm>
          <a:prstGeom prst="rect">
            <a:avLst/>
          </a:prstGeom>
          <a:noFill/>
          <a:ln w="9525">
            <a:noFill/>
            <a:miter lim="800000"/>
            <a:headEnd/>
            <a:tailEnd/>
          </a:ln>
          <a:effectLst/>
        </p:spPr>
        <p:txBody>
          <a:bodyPr/>
          <a:lstStyle/>
          <a:p>
            <a:pPr marL="342900" indent="-342900">
              <a:spcBef>
                <a:spcPct val="70000"/>
              </a:spcBef>
              <a:buClr>
                <a:schemeClr val="accent2"/>
              </a:buClr>
              <a:buSzPct val="85000"/>
              <a:buFont typeface="ZapfDingbats" pitchFamily="82" charset="2"/>
              <a:buNone/>
            </a:pPr>
            <a:r>
              <a:rPr lang="en-US" sz="2800" u="sng" dirty="0">
                <a:solidFill>
                  <a:srgbClr val="FF0000"/>
                </a:solidFill>
              </a:rPr>
              <a:t>analogy:</a:t>
            </a:r>
          </a:p>
          <a:p>
            <a:pPr marL="342900" indent="-342900">
              <a:spcBef>
                <a:spcPct val="70000"/>
              </a:spcBef>
              <a:buClr>
                <a:schemeClr val="accent2"/>
              </a:buClr>
              <a:buSzPct val="85000"/>
              <a:buFont typeface="ZapfDingbats" pitchFamily="82" charset="2"/>
              <a:buChar char="r"/>
            </a:pPr>
            <a:r>
              <a:rPr lang="en-US" sz="2800" dirty="0">
                <a:solidFill>
                  <a:schemeClr val="accent2"/>
                </a:solidFill>
              </a:rPr>
              <a:t>routing:</a:t>
            </a:r>
            <a:r>
              <a:rPr lang="en-US" sz="2800" dirty="0"/>
              <a:t> process of planning trip from source to </a:t>
            </a:r>
            <a:r>
              <a:rPr lang="en-US" sz="2800" dirty="0" err="1"/>
              <a:t>dest</a:t>
            </a:r>
            <a:endParaRPr lang="en-US" sz="2800" dirty="0"/>
          </a:p>
          <a:p>
            <a:pPr marL="342900" indent="-342900">
              <a:spcBef>
                <a:spcPct val="70000"/>
              </a:spcBef>
              <a:buClr>
                <a:schemeClr val="accent2"/>
              </a:buClr>
              <a:buSzPct val="85000"/>
              <a:buFont typeface="ZapfDingbats" pitchFamily="82" charset="2"/>
              <a:buChar char="r"/>
            </a:pPr>
            <a:r>
              <a:rPr lang="en-US" sz="2800" dirty="0">
                <a:solidFill>
                  <a:schemeClr val="accent2"/>
                </a:solidFill>
              </a:rPr>
              <a:t>forwarding:</a:t>
            </a:r>
            <a:r>
              <a:rPr lang="en-US" sz="2800" dirty="0"/>
              <a:t> process of getting through single interchange</a:t>
            </a:r>
          </a:p>
          <a:p>
            <a:pPr marL="342900" indent="-342900">
              <a:spcBef>
                <a:spcPct val="20000"/>
              </a:spcBef>
              <a:buClr>
                <a:schemeClr val="accent2"/>
              </a:buClr>
              <a:buSzPct val="85000"/>
              <a:buFont typeface="ZapfDingbats" pitchFamily="82" charset="2"/>
              <a:buChar char="r"/>
            </a:pPr>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 Layer</a:t>
            </a:r>
            <a:endParaRPr lang="en-GB" dirty="0"/>
          </a:p>
        </p:txBody>
      </p:sp>
      <p:sp>
        <p:nvSpPr>
          <p:cNvPr id="3" name="Content Placeholder 2"/>
          <p:cNvSpPr>
            <a:spLocks noGrp="1"/>
          </p:cNvSpPr>
          <p:nvPr>
            <p:ph idx="1"/>
          </p:nvPr>
        </p:nvSpPr>
        <p:spPr/>
        <p:txBody>
          <a:bodyPr>
            <a:normAutofit/>
          </a:bodyPr>
          <a:lstStyle/>
          <a:p>
            <a:pPr>
              <a:buFontTx/>
              <a:buChar char="•"/>
            </a:pPr>
            <a:r>
              <a:rPr lang="en-US" dirty="0" smtClean="0"/>
              <a:t>Is responsible for the source-to-destination delivery of a </a:t>
            </a:r>
            <a:r>
              <a:rPr lang="en-US" b="1" dirty="0" smtClean="0"/>
              <a:t>packet</a:t>
            </a:r>
            <a:r>
              <a:rPr lang="en-US" dirty="0" smtClean="0"/>
              <a:t> possible </a:t>
            </a:r>
            <a:r>
              <a:rPr lang="en-US" b="1" dirty="0" smtClean="0"/>
              <a:t>across multiple networks.</a:t>
            </a:r>
          </a:p>
          <a:p>
            <a:r>
              <a:rPr lang="en-US" dirty="0" smtClean="0"/>
              <a:t>Functions:</a:t>
            </a:r>
          </a:p>
          <a:p>
            <a:pPr lvl="1">
              <a:buFontTx/>
              <a:buChar char="•"/>
            </a:pPr>
            <a:r>
              <a:rPr lang="en-US" dirty="0" smtClean="0"/>
              <a:t>Logical addressing.</a:t>
            </a:r>
          </a:p>
          <a:p>
            <a:pPr lvl="1">
              <a:buFontTx/>
              <a:buChar char="•"/>
            </a:pPr>
            <a:r>
              <a:rPr lang="en-US" dirty="0" smtClean="0"/>
              <a:t>Routing, </a:t>
            </a:r>
            <a:r>
              <a:rPr lang="en-GB" dirty="0" smtClean="0"/>
              <a:t>It determines which path the data should take based on network conditions, priority of service, and other factors. </a:t>
            </a:r>
          </a:p>
        </p:txBody>
      </p:sp>
    </p:spTree>
    <p:extLst>
      <p:ext uri="{BB962C8B-B14F-4D97-AF65-F5344CB8AC3E}">
        <p14:creationId xmlns:p14="http://schemas.microsoft.com/office/powerpoint/2010/main" xmlns="" val="1126120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03648" y="1124744"/>
            <a:ext cx="7467600" cy="46196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p:cNvSpPr>
            <a:spLocks noGrp="1"/>
          </p:cNvSpPr>
          <p:nvPr>
            <p:ph type="ftr" sz="quarter" idx="11"/>
          </p:nvPr>
        </p:nvSpPr>
        <p:spPr/>
        <p:txBody>
          <a:bodyPr/>
          <a:lstStyle/>
          <a:p>
            <a:r>
              <a:rPr lang="en-US"/>
              <a:t>TCP/IP Protocol Suite</a:t>
            </a:r>
          </a:p>
        </p:txBody>
      </p:sp>
      <p:sp>
        <p:nvSpPr>
          <p:cNvPr id="16" name="Slide Number Placeholder 2"/>
          <p:cNvSpPr>
            <a:spLocks noGrp="1"/>
          </p:cNvSpPr>
          <p:nvPr>
            <p:ph type="sldNum" sz="quarter" idx="12"/>
          </p:nvPr>
        </p:nvSpPr>
        <p:spPr/>
        <p:txBody>
          <a:bodyPr/>
          <a:lstStyle/>
          <a:p>
            <a:fld id="{4EAE09AC-1260-4B20-AF54-555F2E5F1B1B}" type="slidenum">
              <a:rPr lang="en-US"/>
              <a:pPr/>
              <a:t>46</a:t>
            </a:fld>
            <a:endParaRPr lang="en-US"/>
          </a:p>
        </p:txBody>
      </p:sp>
      <p:sp>
        <p:nvSpPr>
          <p:cNvPr id="714754"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4755"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4756"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4757"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4758"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4759"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4760"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4761" name="Line 9"/>
          <p:cNvSpPr>
            <a:spLocks noChangeShapeType="1"/>
          </p:cNvSpPr>
          <p:nvPr/>
        </p:nvSpPr>
        <p:spPr bwMode="auto">
          <a:xfrm>
            <a:off x="609600" y="29718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14762" name="Line 10"/>
          <p:cNvSpPr>
            <a:spLocks noChangeShapeType="1"/>
          </p:cNvSpPr>
          <p:nvPr/>
        </p:nvSpPr>
        <p:spPr bwMode="auto">
          <a:xfrm>
            <a:off x="609600" y="41910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14763" name="Rectangle 11"/>
          <p:cNvSpPr>
            <a:spLocks noChangeArrowheads="1"/>
          </p:cNvSpPr>
          <p:nvPr/>
        </p:nvSpPr>
        <p:spPr bwMode="auto">
          <a:xfrm>
            <a:off x="647700" y="3063875"/>
            <a:ext cx="8077200" cy="1066800"/>
          </a:xfrm>
          <a:prstGeom prst="rect">
            <a:avLst/>
          </a:prstGeom>
          <a:solidFill>
            <a:schemeClr val="folHlink"/>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3200" i="1" dirty="0">
                <a:solidFill>
                  <a:schemeClr val="bg1"/>
                </a:solidFill>
                <a:latin typeface="Arial" charset="0"/>
              </a:rPr>
              <a:t>The unit of communication at the network layer is a </a:t>
            </a:r>
            <a:r>
              <a:rPr lang="en-US" sz="3200" i="1" dirty="0" smtClean="0">
                <a:solidFill>
                  <a:schemeClr val="bg1"/>
                </a:solidFill>
                <a:latin typeface="Arial" charset="0"/>
              </a:rPr>
              <a:t>datagram (Packet).</a:t>
            </a:r>
            <a:endParaRPr lang="en-US" sz="3200" i="1" dirty="0">
              <a:solidFill>
                <a:schemeClr val="bg1"/>
              </a:solidFill>
              <a:latin typeface="Arial" charset="0"/>
            </a:endParaRPr>
          </a:p>
        </p:txBody>
      </p:sp>
      <p:grpSp>
        <p:nvGrpSpPr>
          <p:cNvPr id="714764" name="Group 12"/>
          <p:cNvGrpSpPr>
            <a:grpSpLocks/>
          </p:cNvGrpSpPr>
          <p:nvPr/>
        </p:nvGrpSpPr>
        <p:grpSpPr bwMode="auto">
          <a:xfrm>
            <a:off x="609600" y="2133600"/>
            <a:ext cx="1143000" cy="566738"/>
            <a:chOff x="1200" y="1248"/>
            <a:chExt cx="720" cy="357"/>
          </a:xfrm>
        </p:grpSpPr>
        <p:pic>
          <p:nvPicPr>
            <p:cNvPr id="714765"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14766"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i="1">
                  <a:solidFill>
                    <a:schemeClr val="hlink"/>
                  </a:solidFill>
                  <a:latin typeface="Times New Roman" pitchFamily="18" charset="0"/>
                </a:rPr>
                <a:t>Note</a:t>
              </a:r>
            </a:p>
          </p:txBody>
        </p:sp>
      </p:grpSp>
      <p:pic>
        <p:nvPicPr>
          <p:cNvPr id="17"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a:off x="647700" y="4191000"/>
            <a:ext cx="8077199" cy="2190328"/>
          </a:xfrm>
          <a:prstGeom prst="rect">
            <a:avLst/>
          </a:prstGeom>
          <a:noFill/>
          <a:ln/>
        </p:spPr>
      </p:pic>
    </p:spTree>
    <p:extLst>
      <p:ext uri="{BB962C8B-B14F-4D97-AF65-F5344CB8AC3E}">
        <p14:creationId xmlns:p14="http://schemas.microsoft.com/office/powerpoint/2010/main" xmlns="" val="460007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47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repeatCount="2000" fill="hold" nodeType="clickEffect">
                                  <p:stCondLst>
                                    <p:cond delay="0"/>
                                  </p:stCondLst>
                                  <p:childTnLst>
                                    <p:anim calcmode="discrete" valueType="str">
                                      <p:cBhvr>
                                        <p:cTn id="10" dur="1000" fill="hold"/>
                                        <p:tgtEl>
                                          <p:spTgt spid="714764"/>
                                        </p:tgtEl>
                                        <p:attrNameLst>
                                          <p:attrName>style.visibility</p:attrName>
                                        </p:attrNameLst>
                                      </p:cBhvr>
                                      <p:tavLst>
                                        <p:tav tm="0">
                                          <p:val>
                                            <p:strVal val="hidden"/>
                                          </p:val>
                                        </p:tav>
                                        <p:tav tm="50000">
                                          <p:val>
                                            <p:strVal val="visible"/>
                                          </p:val>
                                        </p:tav>
                                      </p:tavLst>
                                    </p:anim>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14761"/>
                                        </p:tgtEl>
                                        <p:attrNameLst>
                                          <p:attrName>style.visibility</p:attrName>
                                        </p:attrNameLst>
                                      </p:cBhvr>
                                      <p:to>
                                        <p:strVal val="visible"/>
                                      </p:to>
                                    </p:set>
                                    <p:animEffect transition="in" filter="checkerboard(across)">
                                      <p:cBhvr>
                                        <p:cTn id="14" dur="500"/>
                                        <p:tgtEl>
                                          <p:spTgt spid="714761"/>
                                        </p:tgtEl>
                                      </p:cBhvr>
                                    </p:animEffect>
                                  </p:childTnLst>
                                </p:cTn>
                              </p:par>
                            </p:childTnLst>
                          </p:cTn>
                        </p:par>
                        <p:par>
                          <p:cTn id="15" fill="hold" nodeType="afterGroup">
                            <p:stCondLst>
                              <p:cond delay="2500"/>
                            </p:stCondLst>
                            <p:childTnLst>
                              <p:par>
                                <p:cTn id="16" presetID="5" presetClass="entr" presetSubtype="10" fill="hold" grpId="0" nodeType="afterEffect">
                                  <p:stCondLst>
                                    <p:cond delay="0"/>
                                  </p:stCondLst>
                                  <p:childTnLst>
                                    <p:set>
                                      <p:cBhvr>
                                        <p:cTn id="17" dur="1" fill="hold">
                                          <p:stCondLst>
                                            <p:cond delay="0"/>
                                          </p:stCondLst>
                                        </p:cTn>
                                        <p:tgtEl>
                                          <p:spTgt spid="714762"/>
                                        </p:tgtEl>
                                        <p:attrNameLst>
                                          <p:attrName>style.visibility</p:attrName>
                                        </p:attrNameLst>
                                      </p:cBhvr>
                                      <p:to>
                                        <p:strVal val="visible"/>
                                      </p:to>
                                    </p:set>
                                    <p:animEffect transition="in" filter="checkerboard(across)">
                                      <p:cBhvr>
                                        <p:cTn id="18" dur="500"/>
                                        <p:tgtEl>
                                          <p:spTgt spid="714762"/>
                                        </p:tgtEl>
                                      </p:cBhvr>
                                    </p:animEffect>
                                  </p:childTnLst>
                                </p:cTn>
                              </p:par>
                            </p:childTnLst>
                          </p:cTn>
                        </p:par>
                        <p:par>
                          <p:cTn id="19" fill="hold" nodeType="afterGroup">
                            <p:stCondLst>
                              <p:cond delay="3000"/>
                            </p:stCondLst>
                            <p:childTnLst>
                              <p:par>
                                <p:cTn id="20" presetID="5" presetClass="entr" presetSubtype="10" fill="hold" grpId="0" nodeType="afterEffect">
                                  <p:stCondLst>
                                    <p:cond delay="0"/>
                                  </p:stCondLst>
                                  <p:childTnLst>
                                    <p:set>
                                      <p:cBhvr>
                                        <p:cTn id="21" dur="1" fill="hold">
                                          <p:stCondLst>
                                            <p:cond delay="0"/>
                                          </p:stCondLst>
                                        </p:cTn>
                                        <p:tgtEl>
                                          <p:spTgt spid="714763"/>
                                        </p:tgtEl>
                                        <p:attrNameLst>
                                          <p:attrName>style.visibility</p:attrName>
                                        </p:attrNameLst>
                                      </p:cBhvr>
                                      <p:to>
                                        <p:strVal val="visible"/>
                                      </p:to>
                                    </p:set>
                                    <p:animEffect transition="in" filter="checkerboard(across)">
                                      <p:cBhvr>
                                        <p:cTn id="22" dur="500"/>
                                        <p:tgtEl>
                                          <p:spTgt spid="714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61" grpId="0" animBg="1"/>
      <p:bldP spid="714762" grpId="0" animBg="1"/>
      <p:bldP spid="7147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a:t> Introduction</a:t>
            </a:r>
            <a:endParaRPr lang="en-US">
              <a:latin typeface="Times New Roman" pitchFamily="18" charset="0"/>
            </a:endParaRPr>
          </a:p>
        </p:txBody>
      </p:sp>
      <p:sp>
        <p:nvSpPr>
          <p:cNvPr id="79875" name="Slide Number Placeholder 5"/>
          <p:cNvSpPr>
            <a:spLocks noGrp="1"/>
          </p:cNvSpPr>
          <p:nvPr>
            <p:ph type="sldNum" sz="quarter" idx="12"/>
          </p:nvPr>
        </p:nvSpPr>
        <p:spPr>
          <a:noFill/>
        </p:spPr>
        <p:txBody>
          <a:bodyPr/>
          <a:lstStyle/>
          <a:p>
            <a:r>
              <a:rPr lang="en-US" smtClean="0"/>
              <a:t>1-</a:t>
            </a:r>
            <a:fld id="{5A8B1BBD-190B-4A18-99AD-D8CA5174E54B}" type="slidenum">
              <a:rPr lang="en-US" smtClean="0"/>
              <a:pPr/>
              <a:t>5</a:t>
            </a:fld>
            <a:endParaRPr lang="en-US" smtClean="0"/>
          </a:p>
        </p:txBody>
      </p:sp>
      <p:sp>
        <p:nvSpPr>
          <p:cNvPr id="79876" name="Rectangle 2"/>
          <p:cNvSpPr>
            <a:spLocks noGrp="1" noChangeArrowheads="1"/>
          </p:cNvSpPr>
          <p:nvPr>
            <p:ph type="title"/>
          </p:nvPr>
        </p:nvSpPr>
        <p:spPr/>
        <p:txBody>
          <a:bodyPr/>
          <a:lstStyle/>
          <a:p>
            <a:r>
              <a:rPr lang="en-US" sz="3600" smtClean="0"/>
              <a:t>Organization of air travel</a:t>
            </a:r>
            <a:endParaRPr lang="en-US" smtClean="0"/>
          </a:p>
        </p:txBody>
      </p:sp>
      <p:sp>
        <p:nvSpPr>
          <p:cNvPr id="79877" name="Rectangle 3"/>
          <p:cNvSpPr>
            <a:spLocks noGrp="1" noChangeArrowheads="1"/>
          </p:cNvSpPr>
          <p:nvPr>
            <p:ph type="body" idx="1"/>
          </p:nvPr>
        </p:nvSpPr>
        <p:spPr>
          <a:xfrm>
            <a:off x="838200" y="5489575"/>
            <a:ext cx="7772400" cy="542925"/>
          </a:xfrm>
        </p:spPr>
        <p:txBody>
          <a:bodyPr>
            <a:normAutofit lnSpcReduction="10000"/>
          </a:bodyPr>
          <a:lstStyle/>
          <a:p>
            <a:r>
              <a:rPr lang="en-US" smtClean="0"/>
              <a:t>a series of steps</a:t>
            </a:r>
          </a:p>
        </p:txBody>
      </p:sp>
      <p:grpSp>
        <p:nvGrpSpPr>
          <p:cNvPr id="2" name="Group 4"/>
          <p:cNvGrpSpPr>
            <a:grpSpLocks/>
          </p:cNvGrpSpPr>
          <p:nvPr/>
        </p:nvGrpSpPr>
        <p:grpSpPr bwMode="auto">
          <a:xfrm>
            <a:off x="1111250" y="1587500"/>
            <a:ext cx="6508750" cy="3294063"/>
            <a:chOff x="700" y="1000"/>
            <a:chExt cx="4100" cy="2075"/>
          </a:xfrm>
        </p:grpSpPr>
        <p:sp>
          <p:nvSpPr>
            <p:cNvPr id="79879" name="Text Box 5"/>
            <p:cNvSpPr txBox="1">
              <a:spLocks noChangeArrowheads="1"/>
            </p:cNvSpPr>
            <p:nvPr/>
          </p:nvSpPr>
          <p:spPr bwMode="auto">
            <a:xfrm>
              <a:off x="846" y="1007"/>
              <a:ext cx="1401" cy="1786"/>
            </a:xfrm>
            <a:prstGeom prst="rect">
              <a:avLst/>
            </a:prstGeom>
            <a:noFill/>
            <a:ln w="9525">
              <a:noFill/>
              <a:miter lim="800000"/>
              <a:headEnd/>
              <a:tailEnd/>
            </a:ln>
          </p:spPr>
          <p:txBody>
            <a:bodyPr wrap="none">
              <a:spAutoFit/>
            </a:bodyPr>
            <a:lstStyle/>
            <a:p>
              <a:r>
                <a:rPr lang="en-US" sz="2000">
                  <a:latin typeface="Comic Sans MS" pitchFamily="66" charset="0"/>
                </a:rPr>
                <a:t>ticket (purchase)</a:t>
              </a:r>
            </a:p>
            <a:p>
              <a:endParaRPr lang="en-US" sz="2000">
                <a:latin typeface="Comic Sans MS" pitchFamily="66" charset="0"/>
              </a:endParaRPr>
            </a:p>
            <a:p>
              <a:r>
                <a:rPr lang="en-US" sz="2000">
                  <a:latin typeface="Comic Sans MS" pitchFamily="66" charset="0"/>
                </a:rPr>
                <a:t>baggage (check)</a:t>
              </a:r>
            </a:p>
            <a:p>
              <a:endParaRPr lang="en-US" sz="2000">
                <a:latin typeface="Comic Sans MS" pitchFamily="66" charset="0"/>
              </a:endParaRPr>
            </a:p>
            <a:p>
              <a:r>
                <a:rPr lang="en-US" sz="2000">
                  <a:latin typeface="Comic Sans MS" pitchFamily="66" charset="0"/>
                </a:rPr>
                <a:t>gates (load)</a:t>
              </a:r>
            </a:p>
            <a:p>
              <a:endParaRPr lang="en-US" sz="2000">
                <a:latin typeface="Comic Sans MS" pitchFamily="66" charset="0"/>
              </a:endParaRPr>
            </a:p>
            <a:p>
              <a:r>
                <a:rPr lang="en-US" sz="2000">
                  <a:latin typeface="Comic Sans MS" pitchFamily="66" charset="0"/>
                </a:rPr>
                <a:t>runway takeoff</a:t>
              </a:r>
            </a:p>
            <a:p>
              <a:endParaRPr lang="en-US" sz="2000">
                <a:latin typeface="Comic Sans MS" pitchFamily="66" charset="0"/>
              </a:endParaRPr>
            </a:p>
            <a:p>
              <a:r>
                <a:rPr lang="en-US" sz="2000">
                  <a:latin typeface="Comic Sans MS" pitchFamily="66" charset="0"/>
                </a:rPr>
                <a:t>airplane routing</a:t>
              </a:r>
            </a:p>
          </p:txBody>
        </p:sp>
        <p:sp>
          <p:nvSpPr>
            <p:cNvPr id="79880" name="Text Box 6"/>
            <p:cNvSpPr txBox="1">
              <a:spLocks noChangeArrowheads="1"/>
            </p:cNvSpPr>
            <p:nvPr/>
          </p:nvSpPr>
          <p:spPr bwMode="auto">
            <a:xfrm>
              <a:off x="3242" y="1001"/>
              <a:ext cx="1364" cy="1786"/>
            </a:xfrm>
            <a:prstGeom prst="rect">
              <a:avLst/>
            </a:prstGeom>
            <a:noFill/>
            <a:ln w="9525">
              <a:noFill/>
              <a:miter lim="800000"/>
              <a:headEnd/>
              <a:tailEnd/>
            </a:ln>
          </p:spPr>
          <p:txBody>
            <a:bodyPr wrap="none">
              <a:spAutoFit/>
            </a:bodyPr>
            <a:lstStyle/>
            <a:p>
              <a:r>
                <a:rPr lang="en-US" sz="2000">
                  <a:latin typeface="Comic Sans MS" pitchFamily="66" charset="0"/>
                </a:rPr>
                <a:t>ticket (complain)</a:t>
              </a:r>
            </a:p>
            <a:p>
              <a:endParaRPr lang="en-US" sz="2000">
                <a:latin typeface="Comic Sans MS" pitchFamily="66" charset="0"/>
              </a:endParaRPr>
            </a:p>
            <a:p>
              <a:r>
                <a:rPr lang="en-US" sz="2000">
                  <a:latin typeface="Comic Sans MS" pitchFamily="66" charset="0"/>
                </a:rPr>
                <a:t>baggage (claim)</a:t>
              </a:r>
            </a:p>
            <a:p>
              <a:endParaRPr lang="en-US" sz="2000">
                <a:latin typeface="Comic Sans MS" pitchFamily="66" charset="0"/>
              </a:endParaRPr>
            </a:p>
            <a:p>
              <a:r>
                <a:rPr lang="en-US" sz="2000">
                  <a:latin typeface="Comic Sans MS" pitchFamily="66" charset="0"/>
                </a:rPr>
                <a:t>gates (unload)</a:t>
              </a:r>
            </a:p>
            <a:p>
              <a:endParaRPr lang="en-US" sz="2000">
                <a:latin typeface="Comic Sans MS" pitchFamily="66" charset="0"/>
              </a:endParaRPr>
            </a:p>
            <a:p>
              <a:r>
                <a:rPr lang="en-US" sz="2000">
                  <a:latin typeface="Comic Sans MS" pitchFamily="66" charset="0"/>
                </a:rPr>
                <a:t>runway landing</a:t>
              </a:r>
            </a:p>
            <a:p>
              <a:endParaRPr lang="en-US" sz="2000">
                <a:latin typeface="Comic Sans MS" pitchFamily="66" charset="0"/>
              </a:endParaRPr>
            </a:p>
            <a:p>
              <a:r>
                <a:rPr lang="en-US" sz="2000">
                  <a:latin typeface="Comic Sans MS" pitchFamily="66" charset="0"/>
                </a:rPr>
                <a:t>airplane routing</a:t>
              </a:r>
            </a:p>
          </p:txBody>
        </p:sp>
        <p:sp>
          <p:nvSpPr>
            <p:cNvPr id="79881" name="Text Box 7"/>
            <p:cNvSpPr txBox="1">
              <a:spLocks noChangeArrowheads="1"/>
            </p:cNvSpPr>
            <p:nvPr/>
          </p:nvSpPr>
          <p:spPr bwMode="auto">
            <a:xfrm>
              <a:off x="2074" y="2825"/>
              <a:ext cx="1285" cy="250"/>
            </a:xfrm>
            <a:prstGeom prst="rect">
              <a:avLst/>
            </a:prstGeom>
            <a:noFill/>
            <a:ln w="9525">
              <a:noFill/>
              <a:miter lim="800000"/>
              <a:headEnd/>
              <a:tailEnd/>
            </a:ln>
          </p:spPr>
          <p:txBody>
            <a:bodyPr wrap="none">
              <a:spAutoFit/>
            </a:bodyPr>
            <a:lstStyle/>
            <a:p>
              <a:r>
                <a:rPr lang="en-US" sz="2000">
                  <a:latin typeface="Comic Sans MS" pitchFamily="66" charset="0"/>
                </a:rPr>
                <a:t>airplane routing</a:t>
              </a:r>
            </a:p>
          </p:txBody>
        </p:sp>
        <p:sp>
          <p:nvSpPr>
            <p:cNvPr id="79882" name="Freeform 8"/>
            <p:cNvSpPr>
              <a:spLocks/>
            </p:cNvSpPr>
            <p:nvPr/>
          </p:nvSpPr>
          <p:spPr bwMode="auto">
            <a:xfrm>
              <a:off x="700" y="1000"/>
              <a:ext cx="4100" cy="2072"/>
            </a:xfrm>
            <a:custGeom>
              <a:avLst/>
              <a:gdLst>
                <a:gd name="T0" fmla="*/ 0 w 4100"/>
                <a:gd name="T1" fmla="*/ 0 h 2072"/>
                <a:gd name="T2" fmla="*/ 4 w 4100"/>
                <a:gd name="T3" fmla="*/ 1736 h 2072"/>
                <a:gd name="T4" fmla="*/ 804 w 4100"/>
                <a:gd name="T5" fmla="*/ 2064 h 2072"/>
                <a:gd name="T6" fmla="*/ 3468 w 4100"/>
                <a:gd name="T7" fmla="*/ 2072 h 2072"/>
                <a:gd name="T8" fmla="*/ 4100 w 4100"/>
                <a:gd name="T9" fmla="*/ 1736 h 2072"/>
                <a:gd name="T10" fmla="*/ 4100 w 4100"/>
                <a:gd name="T11" fmla="*/ 96 h 2072"/>
                <a:gd name="T12" fmla="*/ 0 60000 65536"/>
                <a:gd name="T13" fmla="*/ 0 60000 65536"/>
                <a:gd name="T14" fmla="*/ 0 60000 65536"/>
                <a:gd name="T15" fmla="*/ 0 60000 65536"/>
                <a:gd name="T16" fmla="*/ 0 60000 65536"/>
                <a:gd name="T17" fmla="*/ 0 60000 65536"/>
                <a:gd name="T18" fmla="*/ 0 w 4100"/>
                <a:gd name="T19" fmla="*/ 0 h 2072"/>
                <a:gd name="T20" fmla="*/ 4100 w 4100"/>
                <a:gd name="T21" fmla="*/ 2072 h 2072"/>
              </a:gdLst>
              <a:ahLst/>
              <a:cxnLst>
                <a:cxn ang="T12">
                  <a:pos x="T0" y="T1"/>
                </a:cxn>
                <a:cxn ang="T13">
                  <a:pos x="T2" y="T3"/>
                </a:cxn>
                <a:cxn ang="T14">
                  <a:pos x="T4" y="T5"/>
                </a:cxn>
                <a:cxn ang="T15">
                  <a:pos x="T6" y="T7"/>
                </a:cxn>
                <a:cxn ang="T16">
                  <a:pos x="T8" y="T9"/>
                </a:cxn>
                <a:cxn ang="T17">
                  <a:pos x="T10" y="T11"/>
                </a:cxn>
              </a:cxnLst>
              <a:rect l="T18" t="T19" r="T20" b="T21"/>
              <a:pathLst>
                <a:path w="4100" h="2072">
                  <a:moveTo>
                    <a:pt x="0" y="0"/>
                  </a:moveTo>
                  <a:lnTo>
                    <a:pt x="4" y="1736"/>
                  </a:lnTo>
                  <a:lnTo>
                    <a:pt x="804" y="2064"/>
                  </a:lnTo>
                  <a:lnTo>
                    <a:pt x="3468" y="2072"/>
                  </a:lnTo>
                  <a:lnTo>
                    <a:pt x="4100" y="1736"/>
                  </a:lnTo>
                  <a:lnTo>
                    <a:pt x="4100" y="96"/>
                  </a:lnTo>
                </a:path>
              </a:pathLst>
            </a:custGeom>
            <a:noFill/>
            <a:ln w="38100">
              <a:solidFill>
                <a:schemeClr val="accent2"/>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4"/>
          <p:cNvSpPr>
            <a:spLocks noGrp="1"/>
          </p:cNvSpPr>
          <p:nvPr>
            <p:ph type="ftr" sz="quarter" idx="11"/>
          </p:nvPr>
        </p:nvSpPr>
        <p:spPr/>
        <p:txBody>
          <a:bodyPr/>
          <a:lstStyle/>
          <a:p>
            <a:pPr>
              <a:defRPr/>
            </a:pPr>
            <a:r>
              <a:rPr lang="en-US"/>
              <a:t> Introduction</a:t>
            </a:r>
            <a:endParaRPr lang="en-US">
              <a:latin typeface="Times New Roman" pitchFamily="18" charset="0"/>
            </a:endParaRPr>
          </a:p>
        </p:txBody>
      </p:sp>
      <p:sp>
        <p:nvSpPr>
          <p:cNvPr id="80899" name="Slide Number Placeholder 5"/>
          <p:cNvSpPr>
            <a:spLocks noGrp="1"/>
          </p:cNvSpPr>
          <p:nvPr>
            <p:ph type="sldNum" sz="quarter" idx="12"/>
          </p:nvPr>
        </p:nvSpPr>
        <p:spPr>
          <a:noFill/>
        </p:spPr>
        <p:txBody>
          <a:bodyPr/>
          <a:lstStyle/>
          <a:p>
            <a:r>
              <a:rPr lang="en-US" smtClean="0"/>
              <a:t>1-</a:t>
            </a:r>
            <a:fld id="{5C7365AA-DB47-43A7-83A6-C41A57102A0D}" type="slidenum">
              <a:rPr lang="en-US" smtClean="0"/>
              <a:pPr/>
              <a:t>6</a:t>
            </a:fld>
            <a:endParaRPr lang="en-US" smtClean="0"/>
          </a:p>
        </p:txBody>
      </p:sp>
      <p:grpSp>
        <p:nvGrpSpPr>
          <p:cNvPr id="2" name="Group 38"/>
          <p:cNvGrpSpPr>
            <a:grpSpLocks/>
          </p:cNvGrpSpPr>
          <p:nvPr/>
        </p:nvGrpSpPr>
        <p:grpSpPr bwMode="auto">
          <a:xfrm>
            <a:off x="434975" y="1314450"/>
            <a:ext cx="8418513" cy="2835275"/>
            <a:chOff x="258" y="1214"/>
            <a:chExt cx="5303" cy="1786"/>
          </a:xfrm>
        </p:grpSpPr>
        <p:sp>
          <p:nvSpPr>
            <p:cNvPr id="80903" name="Rectangle 2"/>
            <p:cNvSpPr>
              <a:spLocks noChangeArrowheads="1"/>
            </p:cNvSpPr>
            <p:nvPr/>
          </p:nvSpPr>
          <p:spPr bwMode="auto">
            <a:xfrm>
              <a:off x="264" y="1544"/>
              <a:ext cx="1028" cy="1082"/>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80904" name="Text Box 3"/>
            <p:cNvSpPr txBox="1">
              <a:spLocks noChangeArrowheads="1"/>
            </p:cNvSpPr>
            <p:nvPr/>
          </p:nvSpPr>
          <p:spPr bwMode="auto">
            <a:xfrm>
              <a:off x="258" y="1597"/>
              <a:ext cx="1071" cy="1021"/>
            </a:xfrm>
            <a:prstGeom prst="rect">
              <a:avLst/>
            </a:prstGeom>
            <a:noFill/>
            <a:ln w="9525">
              <a:noFill/>
              <a:miter lim="800000"/>
              <a:headEnd/>
              <a:tailEnd/>
            </a:ln>
          </p:spPr>
          <p:txBody>
            <a:bodyPr>
              <a:spAutoFit/>
            </a:bodyPr>
            <a:lstStyle/>
            <a:p>
              <a:pPr algn="ctr">
                <a:lnSpc>
                  <a:spcPct val="80000"/>
                </a:lnSpc>
              </a:pPr>
              <a:r>
                <a:rPr lang="en-US" sz="1400">
                  <a:latin typeface="Arial" charset="0"/>
                </a:rPr>
                <a:t>ticket (purchase)</a:t>
              </a:r>
            </a:p>
            <a:p>
              <a:pPr algn="ctr">
                <a:lnSpc>
                  <a:spcPct val="80000"/>
                </a:lnSpc>
              </a:pPr>
              <a:endParaRPr lang="en-US" sz="1400">
                <a:latin typeface="Arial" charset="0"/>
              </a:endParaRPr>
            </a:p>
            <a:p>
              <a:pPr algn="ctr">
                <a:lnSpc>
                  <a:spcPct val="80000"/>
                </a:lnSpc>
              </a:pPr>
              <a:r>
                <a:rPr lang="en-US" sz="1400">
                  <a:latin typeface="Arial" charset="0"/>
                </a:rPr>
                <a:t>baggage (check)</a:t>
              </a:r>
            </a:p>
            <a:p>
              <a:pPr algn="ctr">
                <a:lnSpc>
                  <a:spcPct val="80000"/>
                </a:lnSpc>
              </a:pPr>
              <a:endParaRPr lang="en-US" sz="1400">
                <a:latin typeface="Arial" charset="0"/>
              </a:endParaRPr>
            </a:p>
            <a:p>
              <a:pPr algn="ctr">
                <a:lnSpc>
                  <a:spcPct val="80000"/>
                </a:lnSpc>
              </a:pPr>
              <a:r>
                <a:rPr lang="en-US" sz="1400">
                  <a:latin typeface="Arial" charset="0"/>
                </a:rPr>
                <a:t>gates (load)</a:t>
              </a:r>
            </a:p>
            <a:p>
              <a:pPr algn="ctr">
                <a:lnSpc>
                  <a:spcPct val="80000"/>
                </a:lnSpc>
              </a:pPr>
              <a:endParaRPr lang="en-US" sz="1400">
                <a:latin typeface="Arial" charset="0"/>
              </a:endParaRPr>
            </a:p>
            <a:p>
              <a:pPr algn="ctr">
                <a:lnSpc>
                  <a:spcPct val="80000"/>
                </a:lnSpc>
              </a:pPr>
              <a:r>
                <a:rPr lang="en-US" sz="1400">
                  <a:latin typeface="Arial" charset="0"/>
                </a:rPr>
                <a:t>runway (takeoff)</a:t>
              </a:r>
            </a:p>
            <a:p>
              <a:pPr algn="ctr">
                <a:lnSpc>
                  <a:spcPct val="80000"/>
                </a:lnSpc>
              </a:pPr>
              <a:endParaRPr lang="en-US" sz="1400">
                <a:latin typeface="Arial" charset="0"/>
              </a:endParaRPr>
            </a:p>
            <a:p>
              <a:pPr algn="ctr">
                <a:lnSpc>
                  <a:spcPct val="80000"/>
                </a:lnSpc>
              </a:pPr>
              <a:r>
                <a:rPr lang="en-US" sz="1400">
                  <a:latin typeface="Arial" charset="0"/>
                </a:rPr>
                <a:t>airplane routing</a:t>
              </a:r>
            </a:p>
          </p:txBody>
        </p:sp>
        <p:sp>
          <p:nvSpPr>
            <p:cNvPr id="80905" name="Line 4"/>
            <p:cNvSpPr>
              <a:spLocks noChangeShapeType="1"/>
            </p:cNvSpPr>
            <p:nvPr/>
          </p:nvSpPr>
          <p:spPr bwMode="auto">
            <a:xfrm>
              <a:off x="271" y="1770"/>
              <a:ext cx="1021" cy="1"/>
            </a:xfrm>
            <a:prstGeom prst="line">
              <a:avLst/>
            </a:prstGeom>
            <a:noFill/>
            <a:ln w="19050">
              <a:solidFill>
                <a:schemeClr val="tx1"/>
              </a:solidFill>
              <a:round/>
              <a:headEnd/>
              <a:tailEnd/>
            </a:ln>
          </p:spPr>
          <p:txBody>
            <a:bodyPr/>
            <a:lstStyle/>
            <a:p>
              <a:endParaRPr lang="en-US"/>
            </a:p>
          </p:txBody>
        </p:sp>
        <p:sp>
          <p:nvSpPr>
            <p:cNvPr id="80906" name="Line 5"/>
            <p:cNvSpPr>
              <a:spLocks noChangeShapeType="1"/>
            </p:cNvSpPr>
            <p:nvPr/>
          </p:nvSpPr>
          <p:spPr bwMode="auto">
            <a:xfrm>
              <a:off x="275" y="1989"/>
              <a:ext cx="1021" cy="1"/>
            </a:xfrm>
            <a:prstGeom prst="line">
              <a:avLst/>
            </a:prstGeom>
            <a:noFill/>
            <a:ln w="19050">
              <a:solidFill>
                <a:schemeClr val="tx1"/>
              </a:solidFill>
              <a:round/>
              <a:headEnd/>
              <a:tailEnd/>
            </a:ln>
          </p:spPr>
          <p:txBody>
            <a:bodyPr/>
            <a:lstStyle/>
            <a:p>
              <a:endParaRPr lang="en-US"/>
            </a:p>
          </p:txBody>
        </p:sp>
        <p:sp>
          <p:nvSpPr>
            <p:cNvPr id="80907" name="Line 6"/>
            <p:cNvSpPr>
              <a:spLocks noChangeShapeType="1"/>
            </p:cNvSpPr>
            <p:nvPr/>
          </p:nvSpPr>
          <p:spPr bwMode="auto">
            <a:xfrm>
              <a:off x="271" y="2207"/>
              <a:ext cx="1021" cy="1"/>
            </a:xfrm>
            <a:prstGeom prst="line">
              <a:avLst/>
            </a:prstGeom>
            <a:noFill/>
            <a:ln w="19050">
              <a:solidFill>
                <a:schemeClr val="tx1"/>
              </a:solidFill>
              <a:round/>
              <a:headEnd/>
              <a:tailEnd/>
            </a:ln>
          </p:spPr>
          <p:txBody>
            <a:bodyPr/>
            <a:lstStyle/>
            <a:p>
              <a:endParaRPr lang="en-US"/>
            </a:p>
          </p:txBody>
        </p:sp>
        <p:sp>
          <p:nvSpPr>
            <p:cNvPr id="80908" name="Line 7"/>
            <p:cNvSpPr>
              <a:spLocks noChangeShapeType="1"/>
            </p:cNvSpPr>
            <p:nvPr/>
          </p:nvSpPr>
          <p:spPr bwMode="auto">
            <a:xfrm>
              <a:off x="279" y="2426"/>
              <a:ext cx="1021" cy="1"/>
            </a:xfrm>
            <a:prstGeom prst="line">
              <a:avLst/>
            </a:prstGeom>
            <a:noFill/>
            <a:ln w="19050">
              <a:solidFill>
                <a:schemeClr val="tx1"/>
              </a:solidFill>
              <a:round/>
              <a:headEnd/>
              <a:tailEnd/>
            </a:ln>
          </p:spPr>
          <p:txBody>
            <a:bodyPr/>
            <a:lstStyle/>
            <a:p>
              <a:endParaRPr lang="en-US"/>
            </a:p>
          </p:txBody>
        </p:sp>
        <p:sp>
          <p:nvSpPr>
            <p:cNvPr id="80909" name="Text Box 8"/>
            <p:cNvSpPr txBox="1">
              <a:spLocks noChangeArrowheads="1"/>
            </p:cNvSpPr>
            <p:nvPr/>
          </p:nvSpPr>
          <p:spPr bwMode="auto">
            <a:xfrm>
              <a:off x="493" y="2706"/>
              <a:ext cx="525" cy="288"/>
            </a:xfrm>
            <a:prstGeom prst="rect">
              <a:avLst/>
            </a:prstGeom>
            <a:noFill/>
            <a:ln w="9525">
              <a:noFill/>
              <a:miter lim="800000"/>
              <a:headEnd/>
              <a:tailEnd/>
            </a:ln>
          </p:spPr>
          <p:txBody>
            <a:bodyPr wrap="none">
              <a:spAutoFit/>
            </a:bodyPr>
            <a:lstStyle/>
            <a:p>
              <a:pPr algn="ctr" eaLnBrk="1" hangingPunct="1"/>
              <a:r>
                <a:rPr lang="en-US" sz="1200">
                  <a:latin typeface="Arial" charset="0"/>
                </a:rPr>
                <a:t>departure</a:t>
              </a:r>
            </a:p>
            <a:p>
              <a:pPr algn="ctr" eaLnBrk="1" hangingPunct="1"/>
              <a:r>
                <a:rPr lang="en-US" sz="1200">
                  <a:latin typeface="Arial" charset="0"/>
                </a:rPr>
                <a:t>airport</a:t>
              </a:r>
            </a:p>
          </p:txBody>
        </p:sp>
        <p:sp>
          <p:nvSpPr>
            <p:cNvPr id="80910" name="Text Box 9"/>
            <p:cNvSpPr txBox="1">
              <a:spLocks noChangeArrowheads="1"/>
            </p:cNvSpPr>
            <p:nvPr/>
          </p:nvSpPr>
          <p:spPr bwMode="auto">
            <a:xfrm>
              <a:off x="3756" y="2712"/>
              <a:ext cx="387" cy="288"/>
            </a:xfrm>
            <a:prstGeom prst="rect">
              <a:avLst/>
            </a:prstGeom>
            <a:noFill/>
            <a:ln w="9525">
              <a:noFill/>
              <a:miter lim="800000"/>
              <a:headEnd/>
              <a:tailEnd/>
            </a:ln>
          </p:spPr>
          <p:txBody>
            <a:bodyPr wrap="none">
              <a:spAutoFit/>
            </a:bodyPr>
            <a:lstStyle/>
            <a:p>
              <a:pPr algn="ctr" eaLnBrk="1" hangingPunct="1"/>
              <a:r>
                <a:rPr lang="en-US" sz="1200">
                  <a:latin typeface="Arial" charset="0"/>
                </a:rPr>
                <a:t>arrival</a:t>
              </a:r>
            </a:p>
            <a:p>
              <a:pPr algn="ctr" eaLnBrk="1" hangingPunct="1"/>
              <a:r>
                <a:rPr lang="en-US" sz="1200">
                  <a:latin typeface="Arial" charset="0"/>
                </a:rPr>
                <a:t>airport</a:t>
              </a:r>
            </a:p>
          </p:txBody>
        </p:sp>
        <p:sp>
          <p:nvSpPr>
            <p:cNvPr id="80911" name="Text Box 10"/>
            <p:cNvSpPr txBox="1">
              <a:spLocks noChangeArrowheads="1"/>
            </p:cNvSpPr>
            <p:nvPr/>
          </p:nvSpPr>
          <p:spPr bwMode="auto">
            <a:xfrm>
              <a:off x="1859" y="2709"/>
              <a:ext cx="1042" cy="288"/>
            </a:xfrm>
            <a:prstGeom prst="rect">
              <a:avLst/>
            </a:prstGeom>
            <a:noFill/>
            <a:ln w="9525">
              <a:noFill/>
              <a:miter lim="800000"/>
              <a:headEnd/>
              <a:tailEnd/>
            </a:ln>
          </p:spPr>
          <p:txBody>
            <a:bodyPr wrap="none">
              <a:spAutoFit/>
            </a:bodyPr>
            <a:lstStyle/>
            <a:p>
              <a:pPr algn="ctr" eaLnBrk="1" hangingPunct="1"/>
              <a:r>
                <a:rPr lang="en-US" sz="1200">
                  <a:latin typeface="Arial" charset="0"/>
                </a:rPr>
                <a:t>intermediate air-traffic</a:t>
              </a:r>
            </a:p>
            <a:p>
              <a:pPr algn="ctr" eaLnBrk="1" hangingPunct="1"/>
              <a:r>
                <a:rPr lang="en-US" sz="1200">
                  <a:latin typeface="Arial" charset="0"/>
                </a:rPr>
                <a:t>control centers</a:t>
              </a:r>
            </a:p>
          </p:txBody>
        </p:sp>
        <p:pic>
          <p:nvPicPr>
            <p:cNvPr id="80912" name="Picture 11" descr="yylgaifm[1]"/>
            <p:cNvPicPr>
              <a:picLocks noChangeAspect="1" noChangeArrowheads="1"/>
            </p:cNvPicPr>
            <p:nvPr/>
          </p:nvPicPr>
          <p:blipFill>
            <a:blip r:embed="rId3" cstate="print"/>
            <a:srcRect/>
            <a:stretch>
              <a:fillRect/>
            </a:stretch>
          </p:blipFill>
          <p:spPr bwMode="auto">
            <a:xfrm flipH="1">
              <a:off x="1830" y="1315"/>
              <a:ext cx="963" cy="290"/>
            </a:xfrm>
            <a:prstGeom prst="rect">
              <a:avLst/>
            </a:prstGeom>
            <a:noFill/>
            <a:ln w="9525">
              <a:noFill/>
              <a:miter lim="800000"/>
              <a:headEnd/>
              <a:tailEnd/>
            </a:ln>
          </p:spPr>
        </p:pic>
        <p:sp>
          <p:nvSpPr>
            <p:cNvPr id="80913" name="Line 12"/>
            <p:cNvSpPr>
              <a:spLocks noChangeShapeType="1"/>
            </p:cNvSpPr>
            <p:nvPr/>
          </p:nvSpPr>
          <p:spPr bwMode="auto">
            <a:xfrm>
              <a:off x="2133" y="1214"/>
              <a:ext cx="284" cy="1"/>
            </a:xfrm>
            <a:prstGeom prst="line">
              <a:avLst/>
            </a:prstGeom>
            <a:noFill/>
            <a:ln w="9525">
              <a:solidFill>
                <a:schemeClr val="tx1"/>
              </a:solidFill>
              <a:round/>
              <a:headEnd/>
              <a:tailEnd/>
            </a:ln>
          </p:spPr>
          <p:txBody>
            <a:bodyPr/>
            <a:lstStyle/>
            <a:p>
              <a:endParaRPr lang="en-US"/>
            </a:p>
          </p:txBody>
        </p:sp>
        <p:sp>
          <p:nvSpPr>
            <p:cNvPr id="80914" name="Line 13"/>
            <p:cNvSpPr>
              <a:spLocks noChangeShapeType="1"/>
            </p:cNvSpPr>
            <p:nvPr/>
          </p:nvSpPr>
          <p:spPr bwMode="auto">
            <a:xfrm>
              <a:off x="2229" y="1310"/>
              <a:ext cx="284" cy="1"/>
            </a:xfrm>
            <a:prstGeom prst="line">
              <a:avLst/>
            </a:prstGeom>
            <a:noFill/>
            <a:ln w="9525">
              <a:solidFill>
                <a:schemeClr val="tx1"/>
              </a:solidFill>
              <a:round/>
              <a:headEnd/>
              <a:tailEnd/>
            </a:ln>
          </p:spPr>
          <p:txBody>
            <a:bodyPr/>
            <a:lstStyle/>
            <a:p>
              <a:endParaRPr lang="en-US"/>
            </a:p>
          </p:txBody>
        </p:sp>
        <p:sp>
          <p:nvSpPr>
            <p:cNvPr id="80915" name="Line 14"/>
            <p:cNvSpPr>
              <a:spLocks noChangeShapeType="1"/>
            </p:cNvSpPr>
            <p:nvPr/>
          </p:nvSpPr>
          <p:spPr bwMode="auto">
            <a:xfrm>
              <a:off x="2325" y="1406"/>
              <a:ext cx="284" cy="1"/>
            </a:xfrm>
            <a:prstGeom prst="line">
              <a:avLst/>
            </a:prstGeom>
            <a:noFill/>
            <a:ln w="9525">
              <a:solidFill>
                <a:schemeClr val="tx1"/>
              </a:solidFill>
              <a:round/>
              <a:headEnd/>
              <a:tailEnd/>
            </a:ln>
          </p:spPr>
          <p:txBody>
            <a:bodyPr/>
            <a:lstStyle/>
            <a:p>
              <a:endParaRPr lang="en-US"/>
            </a:p>
          </p:txBody>
        </p:sp>
        <p:grpSp>
          <p:nvGrpSpPr>
            <p:cNvPr id="3" name="Group 15"/>
            <p:cNvGrpSpPr>
              <a:grpSpLocks/>
            </p:cNvGrpSpPr>
            <p:nvPr/>
          </p:nvGrpSpPr>
          <p:grpSpPr bwMode="auto">
            <a:xfrm>
              <a:off x="1436" y="2441"/>
              <a:ext cx="1071" cy="186"/>
              <a:chOff x="1813" y="2187"/>
              <a:chExt cx="1071" cy="186"/>
            </a:xfrm>
          </p:grpSpPr>
          <p:sp>
            <p:nvSpPr>
              <p:cNvPr id="80936" name="Rectangle 16"/>
              <p:cNvSpPr>
                <a:spLocks noChangeArrowheads="1"/>
              </p:cNvSpPr>
              <p:nvPr/>
            </p:nvSpPr>
            <p:spPr bwMode="auto">
              <a:xfrm>
                <a:off x="1817" y="2187"/>
                <a:ext cx="871" cy="18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80937" name="Text Box 17"/>
              <p:cNvSpPr txBox="1">
                <a:spLocks noChangeArrowheads="1"/>
              </p:cNvSpPr>
              <p:nvPr/>
            </p:nvSpPr>
            <p:spPr bwMode="auto">
              <a:xfrm>
                <a:off x="1813" y="2200"/>
                <a:ext cx="1071" cy="165"/>
              </a:xfrm>
              <a:prstGeom prst="rect">
                <a:avLst/>
              </a:prstGeom>
              <a:noFill/>
              <a:ln w="9525">
                <a:noFill/>
                <a:miter lim="800000"/>
                <a:headEnd/>
                <a:tailEnd/>
              </a:ln>
            </p:spPr>
            <p:txBody>
              <a:bodyPr>
                <a:spAutoFit/>
              </a:bodyPr>
              <a:lstStyle/>
              <a:p>
                <a:pPr>
                  <a:lnSpc>
                    <a:spcPct val="80000"/>
                  </a:lnSpc>
                </a:pPr>
                <a:r>
                  <a:rPr lang="en-US" sz="1400">
                    <a:latin typeface="Arial" charset="0"/>
                  </a:rPr>
                  <a:t>airplane routing</a:t>
                </a:r>
              </a:p>
            </p:txBody>
          </p:sp>
        </p:grpSp>
        <p:grpSp>
          <p:nvGrpSpPr>
            <p:cNvPr id="4" name="Group 18"/>
            <p:cNvGrpSpPr>
              <a:grpSpLocks/>
            </p:cNvGrpSpPr>
            <p:nvPr/>
          </p:nvGrpSpPr>
          <p:grpSpPr bwMode="auto">
            <a:xfrm>
              <a:off x="2417" y="2441"/>
              <a:ext cx="1071" cy="186"/>
              <a:chOff x="1813" y="2187"/>
              <a:chExt cx="1071" cy="186"/>
            </a:xfrm>
          </p:grpSpPr>
          <p:sp>
            <p:nvSpPr>
              <p:cNvPr id="80934" name="Rectangle 19"/>
              <p:cNvSpPr>
                <a:spLocks noChangeArrowheads="1"/>
              </p:cNvSpPr>
              <p:nvPr/>
            </p:nvSpPr>
            <p:spPr bwMode="auto">
              <a:xfrm>
                <a:off x="1817" y="2187"/>
                <a:ext cx="871" cy="18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80935" name="Text Box 20"/>
              <p:cNvSpPr txBox="1">
                <a:spLocks noChangeArrowheads="1"/>
              </p:cNvSpPr>
              <p:nvPr/>
            </p:nvSpPr>
            <p:spPr bwMode="auto">
              <a:xfrm>
                <a:off x="1813" y="2200"/>
                <a:ext cx="1071" cy="165"/>
              </a:xfrm>
              <a:prstGeom prst="rect">
                <a:avLst/>
              </a:prstGeom>
              <a:noFill/>
              <a:ln w="9525">
                <a:noFill/>
                <a:miter lim="800000"/>
                <a:headEnd/>
                <a:tailEnd/>
              </a:ln>
            </p:spPr>
            <p:txBody>
              <a:bodyPr>
                <a:spAutoFit/>
              </a:bodyPr>
              <a:lstStyle/>
              <a:p>
                <a:pPr>
                  <a:lnSpc>
                    <a:spcPct val="80000"/>
                  </a:lnSpc>
                </a:pPr>
                <a:r>
                  <a:rPr lang="en-US" sz="1400">
                    <a:latin typeface="Arial" charset="0"/>
                  </a:rPr>
                  <a:t>airplane routing</a:t>
                </a:r>
              </a:p>
            </p:txBody>
          </p:sp>
        </p:grpSp>
        <p:sp>
          <p:nvSpPr>
            <p:cNvPr id="80918" name="Rectangle 21"/>
            <p:cNvSpPr>
              <a:spLocks noChangeArrowheads="1"/>
            </p:cNvSpPr>
            <p:nvPr/>
          </p:nvSpPr>
          <p:spPr bwMode="auto">
            <a:xfrm>
              <a:off x="3446" y="1551"/>
              <a:ext cx="1028" cy="1082"/>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80919" name="Text Box 22"/>
            <p:cNvSpPr txBox="1">
              <a:spLocks noChangeArrowheads="1"/>
            </p:cNvSpPr>
            <p:nvPr/>
          </p:nvSpPr>
          <p:spPr bwMode="auto">
            <a:xfrm>
              <a:off x="3412" y="1598"/>
              <a:ext cx="1071" cy="1021"/>
            </a:xfrm>
            <a:prstGeom prst="rect">
              <a:avLst/>
            </a:prstGeom>
            <a:noFill/>
            <a:ln w="9525">
              <a:noFill/>
              <a:miter lim="800000"/>
              <a:headEnd/>
              <a:tailEnd/>
            </a:ln>
          </p:spPr>
          <p:txBody>
            <a:bodyPr>
              <a:spAutoFit/>
            </a:bodyPr>
            <a:lstStyle/>
            <a:p>
              <a:pPr algn="ctr">
                <a:lnSpc>
                  <a:spcPct val="80000"/>
                </a:lnSpc>
              </a:pPr>
              <a:r>
                <a:rPr lang="en-US" sz="1400">
                  <a:latin typeface="Arial" charset="0"/>
                </a:rPr>
                <a:t>ticket (complain)</a:t>
              </a:r>
            </a:p>
            <a:p>
              <a:pPr algn="ctr">
                <a:lnSpc>
                  <a:spcPct val="80000"/>
                </a:lnSpc>
              </a:pPr>
              <a:endParaRPr lang="en-US" sz="1400">
                <a:latin typeface="Arial" charset="0"/>
              </a:endParaRPr>
            </a:p>
            <a:p>
              <a:pPr algn="ctr">
                <a:lnSpc>
                  <a:spcPct val="80000"/>
                </a:lnSpc>
              </a:pPr>
              <a:r>
                <a:rPr lang="en-US" sz="1400">
                  <a:latin typeface="Arial" charset="0"/>
                </a:rPr>
                <a:t>baggage (claim</a:t>
              </a:r>
            </a:p>
            <a:p>
              <a:pPr algn="ctr">
                <a:lnSpc>
                  <a:spcPct val="80000"/>
                </a:lnSpc>
              </a:pPr>
              <a:endParaRPr lang="en-US" sz="1400">
                <a:latin typeface="Arial" charset="0"/>
              </a:endParaRPr>
            </a:p>
            <a:p>
              <a:pPr algn="ctr">
                <a:lnSpc>
                  <a:spcPct val="80000"/>
                </a:lnSpc>
              </a:pPr>
              <a:r>
                <a:rPr lang="en-US" sz="1400">
                  <a:latin typeface="Arial" charset="0"/>
                </a:rPr>
                <a:t>gates (unload)</a:t>
              </a:r>
            </a:p>
            <a:p>
              <a:pPr algn="ctr">
                <a:lnSpc>
                  <a:spcPct val="80000"/>
                </a:lnSpc>
              </a:pPr>
              <a:endParaRPr lang="en-US" sz="1400">
                <a:latin typeface="Arial" charset="0"/>
              </a:endParaRPr>
            </a:p>
            <a:p>
              <a:pPr algn="ctr">
                <a:lnSpc>
                  <a:spcPct val="80000"/>
                </a:lnSpc>
              </a:pPr>
              <a:r>
                <a:rPr lang="en-US" sz="1400">
                  <a:latin typeface="Arial" charset="0"/>
                </a:rPr>
                <a:t>runway (land)</a:t>
              </a:r>
            </a:p>
            <a:p>
              <a:pPr algn="ctr">
                <a:lnSpc>
                  <a:spcPct val="80000"/>
                </a:lnSpc>
              </a:pPr>
              <a:endParaRPr lang="en-US" sz="1400">
                <a:latin typeface="Arial" charset="0"/>
              </a:endParaRPr>
            </a:p>
            <a:p>
              <a:pPr algn="ctr">
                <a:lnSpc>
                  <a:spcPct val="80000"/>
                </a:lnSpc>
              </a:pPr>
              <a:r>
                <a:rPr lang="en-US" sz="1400">
                  <a:latin typeface="Arial" charset="0"/>
                </a:rPr>
                <a:t>airplane routing</a:t>
              </a:r>
            </a:p>
          </p:txBody>
        </p:sp>
        <p:sp>
          <p:nvSpPr>
            <p:cNvPr id="80920" name="Line 23"/>
            <p:cNvSpPr>
              <a:spLocks noChangeShapeType="1"/>
            </p:cNvSpPr>
            <p:nvPr/>
          </p:nvSpPr>
          <p:spPr bwMode="auto">
            <a:xfrm>
              <a:off x="3453" y="1777"/>
              <a:ext cx="1021" cy="1"/>
            </a:xfrm>
            <a:prstGeom prst="line">
              <a:avLst/>
            </a:prstGeom>
            <a:noFill/>
            <a:ln w="19050">
              <a:solidFill>
                <a:schemeClr val="tx1"/>
              </a:solidFill>
              <a:round/>
              <a:headEnd/>
              <a:tailEnd/>
            </a:ln>
          </p:spPr>
          <p:txBody>
            <a:bodyPr/>
            <a:lstStyle/>
            <a:p>
              <a:endParaRPr lang="en-US"/>
            </a:p>
          </p:txBody>
        </p:sp>
        <p:sp>
          <p:nvSpPr>
            <p:cNvPr id="80921" name="Line 24"/>
            <p:cNvSpPr>
              <a:spLocks noChangeShapeType="1"/>
            </p:cNvSpPr>
            <p:nvPr/>
          </p:nvSpPr>
          <p:spPr bwMode="auto">
            <a:xfrm>
              <a:off x="3457" y="1996"/>
              <a:ext cx="1021" cy="1"/>
            </a:xfrm>
            <a:prstGeom prst="line">
              <a:avLst/>
            </a:prstGeom>
            <a:noFill/>
            <a:ln w="19050">
              <a:solidFill>
                <a:schemeClr val="tx1"/>
              </a:solidFill>
              <a:round/>
              <a:headEnd/>
              <a:tailEnd/>
            </a:ln>
          </p:spPr>
          <p:txBody>
            <a:bodyPr/>
            <a:lstStyle/>
            <a:p>
              <a:endParaRPr lang="en-US"/>
            </a:p>
          </p:txBody>
        </p:sp>
        <p:sp>
          <p:nvSpPr>
            <p:cNvPr id="80922" name="Line 25"/>
            <p:cNvSpPr>
              <a:spLocks noChangeShapeType="1"/>
            </p:cNvSpPr>
            <p:nvPr/>
          </p:nvSpPr>
          <p:spPr bwMode="auto">
            <a:xfrm>
              <a:off x="3453" y="2214"/>
              <a:ext cx="1021" cy="1"/>
            </a:xfrm>
            <a:prstGeom prst="line">
              <a:avLst/>
            </a:prstGeom>
            <a:noFill/>
            <a:ln w="19050">
              <a:solidFill>
                <a:schemeClr val="tx1"/>
              </a:solidFill>
              <a:round/>
              <a:headEnd/>
              <a:tailEnd/>
            </a:ln>
          </p:spPr>
          <p:txBody>
            <a:bodyPr/>
            <a:lstStyle/>
            <a:p>
              <a:endParaRPr lang="en-US"/>
            </a:p>
          </p:txBody>
        </p:sp>
        <p:sp>
          <p:nvSpPr>
            <p:cNvPr id="80923" name="Line 26"/>
            <p:cNvSpPr>
              <a:spLocks noChangeShapeType="1"/>
            </p:cNvSpPr>
            <p:nvPr/>
          </p:nvSpPr>
          <p:spPr bwMode="auto">
            <a:xfrm>
              <a:off x="3461" y="2433"/>
              <a:ext cx="1021" cy="1"/>
            </a:xfrm>
            <a:prstGeom prst="line">
              <a:avLst/>
            </a:prstGeom>
            <a:noFill/>
            <a:ln w="19050">
              <a:solidFill>
                <a:schemeClr val="tx1"/>
              </a:solidFill>
              <a:round/>
              <a:headEnd/>
              <a:tailEnd/>
            </a:ln>
          </p:spPr>
          <p:txBody>
            <a:bodyPr/>
            <a:lstStyle/>
            <a:p>
              <a:endParaRPr lang="en-US"/>
            </a:p>
          </p:txBody>
        </p:sp>
        <p:sp>
          <p:nvSpPr>
            <p:cNvPr id="80924" name="Rectangle 27"/>
            <p:cNvSpPr>
              <a:spLocks noChangeArrowheads="1"/>
            </p:cNvSpPr>
            <p:nvPr/>
          </p:nvSpPr>
          <p:spPr bwMode="auto">
            <a:xfrm>
              <a:off x="268" y="2476"/>
              <a:ext cx="5293" cy="116"/>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p:spPr>
          <p:txBody>
            <a:bodyPr wrap="none" anchor="ctr"/>
            <a:lstStyle/>
            <a:p>
              <a:endParaRPr lang="en-US"/>
            </a:p>
          </p:txBody>
        </p:sp>
        <p:sp>
          <p:nvSpPr>
            <p:cNvPr id="80925" name="Rectangle 28"/>
            <p:cNvSpPr>
              <a:spLocks noChangeArrowheads="1"/>
            </p:cNvSpPr>
            <p:nvPr/>
          </p:nvSpPr>
          <p:spPr bwMode="auto">
            <a:xfrm>
              <a:off x="268" y="2256"/>
              <a:ext cx="5293" cy="123"/>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p:spPr>
          <p:txBody>
            <a:bodyPr wrap="none" anchor="ctr"/>
            <a:lstStyle/>
            <a:p>
              <a:endParaRPr lang="en-US"/>
            </a:p>
          </p:txBody>
        </p:sp>
        <p:sp>
          <p:nvSpPr>
            <p:cNvPr id="80926" name="Rectangle 29"/>
            <p:cNvSpPr>
              <a:spLocks noChangeArrowheads="1"/>
            </p:cNvSpPr>
            <p:nvPr/>
          </p:nvSpPr>
          <p:spPr bwMode="auto">
            <a:xfrm>
              <a:off x="268" y="2050"/>
              <a:ext cx="5293" cy="116"/>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p:spPr>
          <p:txBody>
            <a:bodyPr wrap="none" anchor="ctr"/>
            <a:lstStyle/>
            <a:p>
              <a:endParaRPr lang="en-US"/>
            </a:p>
          </p:txBody>
        </p:sp>
        <p:sp>
          <p:nvSpPr>
            <p:cNvPr id="80927" name="Rectangle 30"/>
            <p:cNvSpPr>
              <a:spLocks noChangeArrowheads="1"/>
            </p:cNvSpPr>
            <p:nvPr/>
          </p:nvSpPr>
          <p:spPr bwMode="auto">
            <a:xfrm>
              <a:off x="268" y="1830"/>
              <a:ext cx="5286" cy="123"/>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p:spPr>
          <p:txBody>
            <a:bodyPr wrap="none" anchor="ctr"/>
            <a:lstStyle/>
            <a:p>
              <a:endParaRPr lang="en-US"/>
            </a:p>
          </p:txBody>
        </p:sp>
        <p:sp>
          <p:nvSpPr>
            <p:cNvPr id="80928" name="Rectangle 31"/>
            <p:cNvSpPr>
              <a:spLocks noChangeArrowheads="1"/>
            </p:cNvSpPr>
            <p:nvPr/>
          </p:nvSpPr>
          <p:spPr bwMode="auto">
            <a:xfrm>
              <a:off x="268" y="1617"/>
              <a:ext cx="5287" cy="123"/>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p:spPr>
          <p:txBody>
            <a:bodyPr wrap="none" anchor="ctr"/>
            <a:lstStyle/>
            <a:p>
              <a:endParaRPr lang="en-US"/>
            </a:p>
          </p:txBody>
        </p:sp>
        <p:sp>
          <p:nvSpPr>
            <p:cNvPr id="80929" name="Text Box 32"/>
            <p:cNvSpPr txBox="1">
              <a:spLocks noChangeArrowheads="1"/>
            </p:cNvSpPr>
            <p:nvPr/>
          </p:nvSpPr>
          <p:spPr bwMode="auto">
            <a:xfrm>
              <a:off x="4776" y="1588"/>
              <a:ext cx="340" cy="173"/>
            </a:xfrm>
            <a:prstGeom prst="rect">
              <a:avLst/>
            </a:prstGeom>
            <a:noFill/>
            <a:ln w="9525">
              <a:noFill/>
              <a:miter lim="800000"/>
              <a:headEnd/>
              <a:tailEnd/>
            </a:ln>
          </p:spPr>
          <p:txBody>
            <a:bodyPr wrap="none">
              <a:spAutoFit/>
            </a:bodyPr>
            <a:lstStyle/>
            <a:p>
              <a:pPr algn="ctr" eaLnBrk="1" hangingPunct="1"/>
              <a:r>
                <a:rPr lang="en-US" sz="1200">
                  <a:latin typeface="Arial" charset="0"/>
                </a:rPr>
                <a:t>ticket</a:t>
              </a:r>
            </a:p>
          </p:txBody>
        </p:sp>
        <p:sp>
          <p:nvSpPr>
            <p:cNvPr id="80930" name="Text Box 33"/>
            <p:cNvSpPr txBox="1">
              <a:spLocks noChangeArrowheads="1"/>
            </p:cNvSpPr>
            <p:nvPr/>
          </p:nvSpPr>
          <p:spPr bwMode="auto">
            <a:xfrm>
              <a:off x="4774" y="1801"/>
              <a:ext cx="487" cy="173"/>
            </a:xfrm>
            <a:prstGeom prst="rect">
              <a:avLst/>
            </a:prstGeom>
            <a:noFill/>
            <a:ln w="9525">
              <a:noFill/>
              <a:miter lim="800000"/>
              <a:headEnd/>
              <a:tailEnd/>
            </a:ln>
          </p:spPr>
          <p:txBody>
            <a:bodyPr wrap="none">
              <a:spAutoFit/>
            </a:bodyPr>
            <a:lstStyle/>
            <a:p>
              <a:pPr algn="ctr" eaLnBrk="1" hangingPunct="1"/>
              <a:r>
                <a:rPr lang="en-US" sz="1200">
                  <a:latin typeface="Arial" charset="0"/>
                </a:rPr>
                <a:t>baggage</a:t>
              </a:r>
            </a:p>
          </p:txBody>
        </p:sp>
        <p:sp>
          <p:nvSpPr>
            <p:cNvPr id="80931" name="Text Box 34"/>
            <p:cNvSpPr txBox="1">
              <a:spLocks noChangeArrowheads="1"/>
            </p:cNvSpPr>
            <p:nvPr/>
          </p:nvSpPr>
          <p:spPr bwMode="auto">
            <a:xfrm>
              <a:off x="4772" y="2013"/>
              <a:ext cx="302" cy="173"/>
            </a:xfrm>
            <a:prstGeom prst="rect">
              <a:avLst/>
            </a:prstGeom>
            <a:noFill/>
            <a:ln w="9525">
              <a:noFill/>
              <a:miter lim="800000"/>
              <a:headEnd/>
              <a:tailEnd/>
            </a:ln>
          </p:spPr>
          <p:txBody>
            <a:bodyPr wrap="none">
              <a:spAutoFit/>
            </a:bodyPr>
            <a:lstStyle/>
            <a:p>
              <a:pPr algn="ctr" eaLnBrk="1" hangingPunct="1"/>
              <a:r>
                <a:rPr lang="en-US" sz="1200">
                  <a:latin typeface="Arial" charset="0"/>
                </a:rPr>
                <a:t>gate</a:t>
              </a:r>
            </a:p>
          </p:txBody>
        </p:sp>
        <p:sp>
          <p:nvSpPr>
            <p:cNvPr id="80932" name="Text Box 35"/>
            <p:cNvSpPr txBox="1">
              <a:spLocks noChangeArrowheads="1"/>
            </p:cNvSpPr>
            <p:nvPr/>
          </p:nvSpPr>
          <p:spPr bwMode="auto">
            <a:xfrm>
              <a:off x="4767" y="2225"/>
              <a:ext cx="738" cy="173"/>
            </a:xfrm>
            <a:prstGeom prst="rect">
              <a:avLst/>
            </a:prstGeom>
            <a:noFill/>
            <a:ln w="9525">
              <a:noFill/>
              <a:miter lim="800000"/>
              <a:headEnd/>
              <a:tailEnd/>
            </a:ln>
          </p:spPr>
          <p:txBody>
            <a:bodyPr wrap="none">
              <a:spAutoFit/>
            </a:bodyPr>
            <a:lstStyle/>
            <a:p>
              <a:pPr algn="ctr" eaLnBrk="1" hangingPunct="1"/>
              <a:r>
                <a:rPr lang="en-US" sz="1200">
                  <a:latin typeface="Arial" charset="0"/>
                </a:rPr>
                <a:t>takeoff/landing</a:t>
              </a:r>
            </a:p>
          </p:txBody>
        </p:sp>
        <p:sp>
          <p:nvSpPr>
            <p:cNvPr id="80933" name="Text Box 36"/>
            <p:cNvSpPr txBox="1">
              <a:spLocks noChangeArrowheads="1"/>
            </p:cNvSpPr>
            <p:nvPr/>
          </p:nvSpPr>
          <p:spPr bwMode="auto">
            <a:xfrm>
              <a:off x="4769" y="2444"/>
              <a:ext cx="774" cy="173"/>
            </a:xfrm>
            <a:prstGeom prst="rect">
              <a:avLst/>
            </a:prstGeom>
            <a:noFill/>
            <a:ln w="9525">
              <a:noFill/>
              <a:miter lim="800000"/>
              <a:headEnd/>
              <a:tailEnd/>
            </a:ln>
          </p:spPr>
          <p:txBody>
            <a:bodyPr wrap="none">
              <a:spAutoFit/>
            </a:bodyPr>
            <a:lstStyle/>
            <a:p>
              <a:pPr algn="ctr" eaLnBrk="1" hangingPunct="1"/>
              <a:r>
                <a:rPr lang="en-US" sz="1200">
                  <a:latin typeface="Arial" charset="0"/>
                </a:rPr>
                <a:t>airplane routing</a:t>
              </a:r>
            </a:p>
          </p:txBody>
        </p:sp>
      </p:grpSp>
      <p:sp>
        <p:nvSpPr>
          <p:cNvPr id="80901" name="Rectangle 39"/>
          <p:cNvSpPr>
            <a:spLocks noGrp="1" noChangeArrowheads="1"/>
          </p:cNvSpPr>
          <p:nvPr>
            <p:ph type="title"/>
          </p:nvPr>
        </p:nvSpPr>
        <p:spPr>
          <a:xfrm>
            <a:off x="533400" y="3175"/>
            <a:ext cx="7772400" cy="1143000"/>
          </a:xfrm>
        </p:spPr>
        <p:txBody>
          <a:bodyPr/>
          <a:lstStyle/>
          <a:p>
            <a:r>
              <a:rPr lang="en-US" smtClean="0"/>
              <a:t>Layering of airline functionality</a:t>
            </a:r>
          </a:p>
        </p:txBody>
      </p:sp>
      <p:sp>
        <p:nvSpPr>
          <p:cNvPr id="80902" name="Rectangle 40"/>
          <p:cNvSpPr>
            <a:spLocks noGrp="1" noChangeArrowheads="1"/>
          </p:cNvSpPr>
          <p:nvPr>
            <p:ph type="body" idx="1"/>
          </p:nvPr>
        </p:nvSpPr>
        <p:spPr>
          <a:xfrm>
            <a:off x="533400" y="4430713"/>
            <a:ext cx="7613650" cy="1763712"/>
          </a:xfrm>
        </p:spPr>
        <p:txBody>
          <a:bodyPr/>
          <a:lstStyle/>
          <a:p>
            <a:pPr>
              <a:buFont typeface="Wingdings" pitchFamily="2" charset="2"/>
              <a:buNone/>
            </a:pPr>
            <a:r>
              <a:rPr lang="en-US" sz="2400" smtClean="0">
                <a:solidFill>
                  <a:srgbClr val="FF0000"/>
                </a:solidFill>
              </a:rPr>
              <a:t>Layers: </a:t>
            </a:r>
            <a:r>
              <a:rPr lang="en-US" sz="2400" smtClean="0"/>
              <a:t>each layer implements a service</a:t>
            </a:r>
            <a:endParaRPr lang="en-US" smtClean="0"/>
          </a:p>
          <a:p>
            <a:pPr lvl="1"/>
            <a:r>
              <a:rPr lang="en-US" smtClean="0"/>
              <a:t>via its own internal-layer actions</a:t>
            </a:r>
          </a:p>
          <a:p>
            <a:pPr lvl="1"/>
            <a:r>
              <a:rPr lang="en-US" smtClean="0"/>
              <a:t>relying on services provided by layer below</a:t>
            </a:r>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 Introduction</a:t>
            </a:r>
            <a:endParaRPr lang="en-US">
              <a:latin typeface="Times New Roman" pitchFamily="18" charset="0"/>
            </a:endParaRPr>
          </a:p>
        </p:txBody>
      </p:sp>
      <p:sp>
        <p:nvSpPr>
          <p:cNvPr id="81923" name="Slide Number Placeholder 5"/>
          <p:cNvSpPr>
            <a:spLocks noGrp="1"/>
          </p:cNvSpPr>
          <p:nvPr>
            <p:ph type="sldNum" sz="quarter" idx="12"/>
          </p:nvPr>
        </p:nvSpPr>
        <p:spPr>
          <a:noFill/>
        </p:spPr>
        <p:txBody>
          <a:bodyPr/>
          <a:lstStyle/>
          <a:p>
            <a:r>
              <a:rPr lang="en-US" smtClean="0"/>
              <a:t>1-</a:t>
            </a:r>
            <a:fld id="{606227EA-2597-43A2-9523-F7F7D6F4A691}" type="slidenum">
              <a:rPr lang="en-US" smtClean="0"/>
              <a:pPr/>
              <a:t>7</a:t>
            </a:fld>
            <a:endParaRPr lang="en-US" smtClean="0"/>
          </a:p>
        </p:txBody>
      </p:sp>
      <p:sp>
        <p:nvSpPr>
          <p:cNvPr id="81924" name="Rectangle 2"/>
          <p:cNvSpPr>
            <a:spLocks noGrp="1" noChangeArrowheads="1"/>
          </p:cNvSpPr>
          <p:nvPr>
            <p:ph type="title"/>
          </p:nvPr>
        </p:nvSpPr>
        <p:spPr/>
        <p:txBody>
          <a:bodyPr/>
          <a:lstStyle/>
          <a:p>
            <a:r>
              <a:rPr lang="en-US" smtClean="0"/>
              <a:t>Why layering?</a:t>
            </a:r>
          </a:p>
        </p:txBody>
      </p:sp>
      <p:sp>
        <p:nvSpPr>
          <p:cNvPr id="81925" name="Rectangle 3"/>
          <p:cNvSpPr>
            <a:spLocks noGrp="1" noChangeArrowheads="1"/>
          </p:cNvSpPr>
          <p:nvPr>
            <p:ph type="body" idx="1"/>
          </p:nvPr>
        </p:nvSpPr>
        <p:spPr>
          <a:xfrm>
            <a:off x="971600" y="1340768"/>
            <a:ext cx="7772400" cy="4648200"/>
          </a:xfrm>
        </p:spPr>
        <p:txBody>
          <a:bodyPr/>
          <a:lstStyle/>
          <a:p>
            <a:pPr>
              <a:buFont typeface="Wingdings" pitchFamily="2" charset="2"/>
              <a:buNone/>
            </a:pPr>
            <a:r>
              <a:rPr lang="en-US" dirty="0" smtClean="0"/>
              <a:t>Dealing with complex systems:</a:t>
            </a:r>
          </a:p>
          <a:p>
            <a:r>
              <a:rPr lang="en-US" sz="2400" dirty="0" smtClean="0"/>
              <a:t>explicit structure allows identification, relationship of complex system’s pieces</a:t>
            </a:r>
            <a:endParaRPr lang="en-US" dirty="0" smtClean="0"/>
          </a:p>
          <a:p>
            <a:pPr lvl="1"/>
            <a:r>
              <a:rPr lang="en-US" dirty="0" smtClean="0"/>
              <a:t>layered </a:t>
            </a:r>
            <a:r>
              <a:rPr lang="en-US" dirty="0" smtClean="0">
                <a:solidFill>
                  <a:srgbClr val="FF0000"/>
                </a:solidFill>
              </a:rPr>
              <a:t>reference model</a:t>
            </a:r>
            <a:r>
              <a:rPr lang="en-US" dirty="0" smtClean="0"/>
              <a:t> for discussion</a:t>
            </a:r>
          </a:p>
          <a:p>
            <a:r>
              <a:rPr lang="en-US" sz="2400" dirty="0" smtClean="0"/>
              <a:t>modularization eases maintenance, updating of system</a:t>
            </a:r>
          </a:p>
          <a:p>
            <a:pPr lvl="1"/>
            <a:r>
              <a:rPr lang="en-US" dirty="0" smtClean="0"/>
              <a:t>change of implementation of layer’s service transparent to rest of system</a:t>
            </a:r>
          </a:p>
          <a:p>
            <a:pPr lvl="1"/>
            <a:r>
              <a:rPr lang="en-US" dirty="0" smtClean="0"/>
              <a:t>e.g., change in gate procedure doesn’t affect rest of </a:t>
            </a:r>
            <a:r>
              <a:rPr lang="en-US" dirty="0" smtClean="0"/>
              <a:t>system</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a:t> Introduction</a:t>
            </a:r>
            <a:endParaRPr lang="en-US">
              <a:latin typeface="Times New Roman" pitchFamily="18" charset="0"/>
            </a:endParaRPr>
          </a:p>
        </p:txBody>
      </p:sp>
      <p:sp>
        <p:nvSpPr>
          <p:cNvPr id="49155" name="Slide Number Placeholder 6"/>
          <p:cNvSpPr>
            <a:spLocks noGrp="1"/>
          </p:cNvSpPr>
          <p:nvPr>
            <p:ph type="sldNum" sz="quarter" idx="12"/>
          </p:nvPr>
        </p:nvSpPr>
        <p:spPr>
          <a:noFill/>
        </p:spPr>
        <p:txBody>
          <a:bodyPr/>
          <a:lstStyle/>
          <a:p>
            <a:r>
              <a:rPr lang="en-US" smtClean="0"/>
              <a:t>1-</a:t>
            </a:r>
            <a:fld id="{1D3A14A4-BE14-4F1A-9C56-703A8814C602}" type="slidenum">
              <a:rPr lang="en-US" smtClean="0"/>
              <a:pPr/>
              <a:t>8</a:t>
            </a:fld>
            <a:endParaRPr lang="en-US" smtClean="0"/>
          </a:p>
        </p:txBody>
      </p:sp>
      <p:sp>
        <p:nvSpPr>
          <p:cNvPr id="49156" name="Rectangle 2"/>
          <p:cNvSpPr>
            <a:spLocks noGrp="1" noChangeArrowheads="1"/>
          </p:cNvSpPr>
          <p:nvPr>
            <p:ph type="title"/>
          </p:nvPr>
        </p:nvSpPr>
        <p:spPr/>
        <p:txBody>
          <a:bodyPr/>
          <a:lstStyle/>
          <a:p>
            <a:r>
              <a:rPr lang="en-US" smtClean="0"/>
              <a:t>What’s a protocol?</a:t>
            </a:r>
          </a:p>
        </p:txBody>
      </p:sp>
      <p:sp>
        <p:nvSpPr>
          <p:cNvPr id="49157" name="Rectangle 3"/>
          <p:cNvSpPr>
            <a:spLocks noGrp="1" noChangeArrowheads="1"/>
          </p:cNvSpPr>
          <p:nvPr>
            <p:ph type="body" sz="half" idx="1"/>
          </p:nvPr>
        </p:nvSpPr>
        <p:spPr>
          <a:xfrm>
            <a:off x="533400" y="1371600"/>
            <a:ext cx="3581400" cy="4648200"/>
          </a:xfrm>
        </p:spPr>
        <p:txBody>
          <a:bodyPr/>
          <a:lstStyle/>
          <a:p>
            <a:pPr>
              <a:buFont typeface="Wingdings" pitchFamily="2" charset="2"/>
              <a:buNone/>
            </a:pPr>
            <a:r>
              <a:rPr lang="en-US" sz="2400" u="sng" smtClean="0">
                <a:solidFill>
                  <a:srgbClr val="FF0000"/>
                </a:solidFill>
              </a:rPr>
              <a:t>human protocols:</a:t>
            </a:r>
            <a:endParaRPr lang="en-US" sz="2400" smtClean="0"/>
          </a:p>
          <a:p>
            <a:r>
              <a:rPr lang="en-US" sz="2400" smtClean="0"/>
              <a:t>“what’s the time?”</a:t>
            </a:r>
          </a:p>
          <a:p>
            <a:r>
              <a:rPr lang="en-US" sz="2400" smtClean="0"/>
              <a:t>“I have a question”</a:t>
            </a:r>
          </a:p>
          <a:p>
            <a:r>
              <a:rPr lang="en-US" sz="2400" smtClean="0"/>
              <a:t>introductions</a:t>
            </a:r>
            <a:endParaRPr lang="en-US" smtClean="0"/>
          </a:p>
          <a:p>
            <a:pPr lvl="1"/>
            <a:endParaRPr lang="en-US" sz="2000" smtClean="0"/>
          </a:p>
          <a:p>
            <a:pPr>
              <a:buFont typeface="Wingdings" pitchFamily="2" charset="2"/>
              <a:buNone/>
            </a:pPr>
            <a:r>
              <a:rPr lang="en-US" sz="2400" smtClean="0"/>
              <a:t>… specific msgs sent</a:t>
            </a:r>
          </a:p>
          <a:p>
            <a:pPr>
              <a:buFont typeface="Wingdings" pitchFamily="2" charset="2"/>
              <a:buNone/>
            </a:pPr>
            <a:r>
              <a:rPr lang="en-US" sz="2400" smtClean="0"/>
              <a:t>… specific actions taken when msgs received, or other events</a:t>
            </a:r>
          </a:p>
        </p:txBody>
      </p:sp>
      <p:sp>
        <p:nvSpPr>
          <p:cNvPr id="49158" name="Rectangle 4"/>
          <p:cNvSpPr>
            <a:spLocks noGrp="1" noChangeArrowheads="1"/>
          </p:cNvSpPr>
          <p:nvPr>
            <p:ph type="body" sz="half" idx="2"/>
          </p:nvPr>
        </p:nvSpPr>
        <p:spPr>
          <a:xfrm>
            <a:off x="4495800" y="1371600"/>
            <a:ext cx="3810000" cy="2590800"/>
          </a:xfrm>
        </p:spPr>
        <p:txBody>
          <a:bodyPr/>
          <a:lstStyle/>
          <a:p>
            <a:pPr>
              <a:buFont typeface="Wingdings" pitchFamily="2" charset="2"/>
              <a:buNone/>
            </a:pPr>
            <a:r>
              <a:rPr lang="en-US" sz="2400" u="sng" smtClean="0">
                <a:solidFill>
                  <a:srgbClr val="FF0000"/>
                </a:solidFill>
              </a:rPr>
              <a:t>network protocols:</a:t>
            </a:r>
            <a:endParaRPr lang="en-US" sz="2400" smtClean="0"/>
          </a:p>
          <a:p>
            <a:r>
              <a:rPr lang="en-US" sz="2400" smtClean="0"/>
              <a:t>machines rather than humans</a:t>
            </a:r>
          </a:p>
          <a:p>
            <a:r>
              <a:rPr lang="en-US" sz="2400" smtClean="0"/>
              <a:t>all communication activity in Internet governed by protocols</a:t>
            </a:r>
          </a:p>
        </p:txBody>
      </p:sp>
      <p:sp>
        <p:nvSpPr>
          <p:cNvPr id="49159" name="Rectangle 5"/>
          <p:cNvSpPr>
            <a:spLocks noChangeArrowheads="1"/>
          </p:cNvSpPr>
          <p:nvPr/>
        </p:nvSpPr>
        <p:spPr bwMode="auto">
          <a:xfrm>
            <a:off x="4343400" y="3962400"/>
            <a:ext cx="4267200" cy="2362200"/>
          </a:xfrm>
          <a:prstGeom prst="rect">
            <a:avLst/>
          </a:prstGeom>
          <a:noFill/>
          <a:ln w="9525">
            <a:noFill/>
            <a:miter lim="800000"/>
            <a:headEnd/>
            <a:tailEnd/>
          </a:ln>
        </p:spPr>
        <p:txBody>
          <a:bodyPr/>
          <a:lstStyle/>
          <a:p>
            <a:pPr marL="342900" indent="-342900" algn="ctr">
              <a:spcBef>
                <a:spcPct val="20000"/>
              </a:spcBef>
              <a:buClr>
                <a:schemeClr val="accent2"/>
              </a:buClr>
              <a:buSzPct val="85000"/>
              <a:buFont typeface="Wingdings" pitchFamily="2" charset="2"/>
              <a:buNone/>
            </a:pPr>
            <a:r>
              <a:rPr lang="en-US" i="1">
                <a:latin typeface="Comic Sans MS" pitchFamily="66" charset="0"/>
              </a:rPr>
              <a:t>protocols define format, order of msgs sent and received among network entities, and actions taken on msg transmission, receipt</a:t>
            </a:r>
            <a:r>
              <a:rPr lang="en-US" i="1">
                <a:solidFill>
                  <a:srgbClr val="FF0000"/>
                </a:solidFill>
                <a:latin typeface="Comic Sans MS" pitchFamily="66" charset="0"/>
              </a:rPr>
              <a:t> </a:t>
            </a:r>
          </a:p>
        </p:txBody>
      </p:sp>
      <p:sp>
        <p:nvSpPr>
          <p:cNvPr id="49160" name="Rectangle 6"/>
          <p:cNvSpPr>
            <a:spLocks noChangeArrowheads="1"/>
          </p:cNvSpPr>
          <p:nvPr/>
        </p:nvSpPr>
        <p:spPr bwMode="auto">
          <a:xfrm>
            <a:off x="4495800" y="3962400"/>
            <a:ext cx="4343400" cy="2362200"/>
          </a:xfrm>
          <a:prstGeom prst="rect">
            <a:avLst/>
          </a:prstGeom>
          <a:noFill/>
          <a:ln w="19050">
            <a:solidFill>
              <a:schemeClr val="accent2"/>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oter Placeholder 5"/>
          <p:cNvSpPr>
            <a:spLocks noGrp="1"/>
          </p:cNvSpPr>
          <p:nvPr>
            <p:ph type="ftr" sz="quarter" idx="11"/>
          </p:nvPr>
        </p:nvSpPr>
        <p:spPr/>
        <p:txBody>
          <a:bodyPr/>
          <a:lstStyle/>
          <a:p>
            <a:pPr>
              <a:defRPr/>
            </a:pPr>
            <a:r>
              <a:rPr lang="en-US"/>
              <a:t> Introduction</a:t>
            </a:r>
            <a:endParaRPr lang="en-US">
              <a:latin typeface="Times New Roman" pitchFamily="18" charset="0"/>
            </a:endParaRPr>
          </a:p>
        </p:txBody>
      </p:sp>
      <p:sp>
        <p:nvSpPr>
          <p:cNvPr id="4100" name="Slide Number Placeholder 6"/>
          <p:cNvSpPr>
            <a:spLocks noGrp="1"/>
          </p:cNvSpPr>
          <p:nvPr>
            <p:ph type="sldNum" sz="quarter" idx="12"/>
          </p:nvPr>
        </p:nvSpPr>
        <p:spPr>
          <a:noFill/>
        </p:spPr>
        <p:txBody>
          <a:bodyPr/>
          <a:lstStyle/>
          <a:p>
            <a:r>
              <a:rPr lang="en-US" smtClean="0"/>
              <a:t>1-</a:t>
            </a:r>
            <a:fld id="{51E73D76-17A8-4E40-A7AB-855FE3C37D9D}" type="slidenum">
              <a:rPr lang="en-US" smtClean="0"/>
              <a:pPr/>
              <a:t>9</a:t>
            </a:fld>
            <a:endParaRPr lang="en-US" smtClean="0"/>
          </a:p>
        </p:txBody>
      </p:sp>
      <p:sp>
        <p:nvSpPr>
          <p:cNvPr id="4101" name="Rectangle 2"/>
          <p:cNvSpPr>
            <a:spLocks noGrp="1" noChangeArrowheads="1"/>
          </p:cNvSpPr>
          <p:nvPr>
            <p:ph type="title"/>
          </p:nvPr>
        </p:nvSpPr>
        <p:spPr/>
        <p:txBody>
          <a:bodyPr/>
          <a:lstStyle/>
          <a:p>
            <a:r>
              <a:rPr lang="en-US" smtClean="0"/>
              <a:t>What’s a protocol?</a:t>
            </a:r>
          </a:p>
        </p:txBody>
      </p:sp>
      <p:sp>
        <p:nvSpPr>
          <p:cNvPr id="4102" name="Rectangle 3"/>
          <p:cNvSpPr>
            <a:spLocks noGrp="1" noChangeArrowheads="1"/>
          </p:cNvSpPr>
          <p:nvPr>
            <p:ph type="body" sz="half" idx="1"/>
          </p:nvPr>
        </p:nvSpPr>
        <p:spPr>
          <a:xfrm>
            <a:off x="533400" y="1371600"/>
            <a:ext cx="8153400" cy="685800"/>
          </a:xfrm>
        </p:spPr>
        <p:txBody>
          <a:bodyPr/>
          <a:lstStyle/>
          <a:p>
            <a:pPr>
              <a:buFont typeface="Wingdings" pitchFamily="2" charset="2"/>
              <a:buNone/>
            </a:pPr>
            <a:r>
              <a:rPr lang="en-US" sz="2400" smtClean="0"/>
              <a:t>a human protocol and a computer network protocol:</a:t>
            </a:r>
          </a:p>
          <a:p>
            <a:pPr>
              <a:buFont typeface="Wingdings" pitchFamily="2" charset="2"/>
              <a:buNone/>
            </a:pPr>
            <a:endParaRPr lang="en-US" sz="2400" smtClean="0"/>
          </a:p>
        </p:txBody>
      </p:sp>
      <p:sp>
        <p:nvSpPr>
          <p:cNvPr id="4103" name="Rectangle 8"/>
          <p:cNvSpPr>
            <a:spLocks noChangeArrowheads="1"/>
          </p:cNvSpPr>
          <p:nvPr/>
        </p:nvSpPr>
        <p:spPr bwMode="auto">
          <a:xfrm>
            <a:off x="685800" y="5943600"/>
            <a:ext cx="4419600" cy="533400"/>
          </a:xfrm>
          <a:prstGeom prst="rect">
            <a:avLst/>
          </a:prstGeom>
          <a:noFill/>
          <a:ln w="9525">
            <a:noFill/>
            <a:miter lim="800000"/>
            <a:headEnd/>
            <a:tailEnd/>
          </a:ln>
        </p:spPr>
        <p:txBody>
          <a:bodyPr/>
          <a:lstStyle/>
          <a:p>
            <a:pPr marL="342900" indent="-342900">
              <a:spcBef>
                <a:spcPct val="20000"/>
              </a:spcBef>
              <a:buClr>
                <a:schemeClr val="accent2"/>
              </a:buClr>
              <a:buSzPct val="85000"/>
              <a:buFont typeface="Wingdings" pitchFamily="2" charset="2"/>
              <a:buNone/>
            </a:pPr>
            <a:r>
              <a:rPr lang="en-US" u="sng">
                <a:solidFill>
                  <a:srgbClr val="FF0000"/>
                </a:solidFill>
                <a:latin typeface="Comic Sans MS" pitchFamily="66" charset="0"/>
              </a:rPr>
              <a:t>Q:</a:t>
            </a:r>
            <a:r>
              <a:rPr lang="en-US">
                <a:latin typeface="Comic Sans MS" pitchFamily="66" charset="0"/>
              </a:rPr>
              <a:t> Other human protocols? </a:t>
            </a:r>
          </a:p>
        </p:txBody>
      </p:sp>
      <p:sp>
        <p:nvSpPr>
          <p:cNvPr id="4104" name="Line 10"/>
          <p:cNvSpPr>
            <a:spLocks noChangeShapeType="1"/>
          </p:cNvSpPr>
          <p:nvPr/>
        </p:nvSpPr>
        <p:spPr bwMode="auto">
          <a:xfrm>
            <a:off x="1257300" y="2771775"/>
            <a:ext cx="1762125" cy="276225"/>
          </a:xfrm>
          <a:prstGeom prst="line">
            <a:avLst/>
          </a:prstGeom>
          <a:noFill/>
          <a:ln w="28575">
            <a:solidFill>
              <a:srgbClr val="FF0000"/>
            </a:solidFill>
            <a:round/>
            <a:headEnd/>
            <a:tailEnd type="triangle" w="med" len="med"/>
          </a:ln>
        </p:spPr>
        <p:txBody>
          <a:bodyPr wrap="none" anchor="ctr"/>
          <a:lstStyle/>
          <a:p>
            <a:endParaRPr lang="en-US"/>
          </a:p>
        </p:txBody>
      </p:sp>
      <p:grpSp>
        <p:nvGrpSpPr>
          <p:cNvPr id="2" name="Group 16"/>
          <p:cNvGrpSpPr>
            <a:grpSpLocks/>
          </p:cNvGrpSpPr>
          <p:nvPr/>
        </p:nvGrpSpPr>
        <p:grpSpPr bwMode="auto">
          <a:xfrm>
            <a:off x="7173913" y="2917825"/>
            <a:ext cx="355600" cy="933450"/>
            <a:chOff x="4180" y="783"/>
            <a:chExt cx="150" cy="307"/>
          </a:xfrm>
        </p:grpSpPr>
        <p:sp>
          <p:nvSpPr>
            <p:cNvPr id="4137" name="AutoShape 1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4138" name="Rectangle 1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4139" name="Rectangle 1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4140" name="AutoShape 2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4141" name="Line 2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4142" name="Line 2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4143" name="Rectangle 2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4144" name="Rectangle 2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aphicFrame>
        <p:nvGraphicFramePr>
          <p:cNvPr id="4098" name="Object 26"/>
          <p:cNvGraphicFramePr>
            <a:graphicFrameLocks noChangeAspect="1"/>
          </p:cNvGraphicFramePr>
          <p:nvPr/>
        </p:nvGraphicFramePr>
        <p:xfrm>
          <a:off x="4543425" y="2632075"/>
          <a:ext cx="622300" cy="500063"/>
        </p:xfrm>
        <a:graphic>
          <a:graphicData uri="http://schemas.openxmlformats.org/presentationml/2006/ole">
            <p:oleObj spid="_x0000_s1026" name="Clip" r:id="rId4" imgW="1305000" imgH="1085760" progId="">
              <p:embed/>
            </p:oleObj>
          </a:graphicData>
        </a:graphic>
      </p:graphicFrame>
      <p:pic>
        <p:nvPicPr>
          <p:cNvPr id="4106" name="Picture 62" descr="Alice"/>
          <p:cNvPicPr>
            <a:picLocks noChangeAspect="1" noChangeArrowheads="1"/>
          </p:cNvPicPr>
          <p:nvPr/>
        </p:nvPicPr>
        <p:blipFill>
          <a:blip r:embed="rId5" cstate="print"/>
          <a:srcRect/>
          <a:stretch>
            <a:fillRect/>
          </a:stretch>
        </p:blipFill>
        <p:spPr bwMode="auto">
          <a:xfrm>
            <a:off x="709613" y="2376488"/>
            <a:ext cx="561975" cy="693737"/>
          </a:xfrm>
          <a:prstGeom prst="rect">
            <a:avLst/>
          </a:prstGeom>
          <a:noFill/>
          <a:ln w="9525">
            <a:noFill/>
            <a:miter lim="800000"/>
            <a:headEnd/>
            <a:tailEnd/>
          </a:ln>
        </p:spPr>
      </p:pic>
      <p:pic>
        <p:nvPicPr>
          <p:cNvPr id="4107" name="Picture 63" descr="Bob"/>
          <p:cNvPicPr>
            <a:picLocks noChangeAspect="1" noChangeArrowheads="1"/>
          </p:cNvPicPr>
          <p:nvPr/>
        </p:nvPicPr>
        <p:blipFill>
          <a:blip r:embed="rId6" cstate="print"/>
          <a:srcRect/>
          <a:stretch>
            <a:fillRect/>
          </a:stretch>
        </p:blipFill>
        <p:spPr bwMode="auto">
          <a:xfrm>
            <a:off x="3128963" y="2771775"/>
            <a:ext cx="676275" cy="690563"/>
          </a:xfrm>
          <a:prstGeom prst="rect">
            <a:avLst/>
          </a:prstGeom>
          <a:noFill/>
          <a:ln w="9525">
            <a:noFill/>
            <a:miter lim="800000"/>
            <a:headEnd/>
            <a:tailEnd/>
          </a:ln>
        </p:spPr>
      </p:pic>
      <p:sp>
        <p:nvSpPr>
          <p:cNvPr id="4108" name="Text Box 64"/>
          <p:cNvSpPr txBox="1">
            <a:spLocks noChangeArrowheads="1"/>
          </p:cNvSpPr>
          <p:nvPr/>
        </p:nvSpPr>
        <p:spPr bwMode="auto">
          <a:xfrm>
            <a:off x="1698625" y="2484438"/>
            <a:ext cx="503238" cy="457200"/>
          </a:xfrm>
          <a:prstGeom prst="rect">
            <a:avLst/>
          </a:prstGeom>
          <a:noFill/>
          <a:ln w="9525">
            <a:noFill/>
            <a:miter lim="800000"/>
            <a:headEnd/>
            <a:tailEnd/>
          </a:ln>
        </p:spPr>
        <p:txBody>
          <a:bodyPr wrap="none">
            <a:spAutoFit/>
          </a:bodyPr>
          <a:lstStyle/>
          <a:p>
            <a:r>
              <a:rPr lang="en-US">
                <a:solidFill>
                  <a:srgbClr val="FF0000"/>
                </a:solidFill>
                <a:latin typeface="Comic Sans MS" pitchFamily="66" charset="0"/>
              </a:rPr>
              <a:t>Hi</a:t>
            </a:r>
            <a:endParaRPr lang="en-US"/>
          </a:p>
        </p:txBody>
      </p:sp>
      <p:sp>
        <p:nvSpPr>
          <p:cNvPr id="4109" name="Line 66"/>
          <p:cNvSpPr>
            <a:spLocks noChangeShapeType="1"/>
          </p:cNvSpPr>
          <p:nvPr/>
        </p:nvSpPr>
        <p:spPr bwMode="auto">
          <a:xfrm flipV="1">
            <a:off x="971550" y="3352800"/>
            <a:ext cx="2085975" cy="361950"/>
          </a:xfrm>
          <a:prstGeom prst="line">
            <a:avLst/>
          </a:prstGeom>
          <a:noFill/>
          <a:ln w="28575">
            <a:solidFill>
              <a:srgbClr val="FF0000"/>
            </a:solidFill>
            <a:round/>
            <a:headEnd type="triangle" w="med" len="med"/>
            <a:tailEnd/>
          </a:ln>
        </p:spPr>
        <p:txBody>
          <a:bodyPr wrap="none" anchor="ctr"/>
          <a:lstStyle/>
          <a:p>
            <a:endParaRPr lang="en-US"/>
          </a:p>
        </p:txBody>
      </p:sp>
      <p:sp>
        <p:nvSpPr>
          <p:cNvPr id="4110" name="Text Box 67"/>
          <p:cNvSpPr txBox="1">
            <a:spLocks noChangeArrowheads="1"/>
          </p:cNvSpPr>
          <p:nvPr/>
        </p:nvSpPr>
        <p:spPr bwMode="auto">
          <a:xfrm>
            <a:off x="1689100" y="3141663"/>
            <a:ext cx="503238" cy="457200"/>
          </a:xfrm>
          <a:prstGeom prst="rect">
            <a:avLst/>
          </a:prstGeom>
          <a:noFill/>
          <a:ln w="9525">
            <a:noFill/>
            <a:miter lim="800000"/>
            <a:headEnd/>
            <a:tailEnd/>
          </a:ln>
        </p:spPr>
        <p:txBody>
          <a:bodyPr wrap="none">
            <a:spAutoFit/>
          </a:bodyPr>
          <a:lstStyle/>
          <a:p>
            <a:r>
              <a:rPr lang="en-US">
                <a:solidFill>
                  <a:srgbClr val="FF0000"/>
                </a:solidFill>
                <a:latin typeface="Comic Sans MS" pitchFamily="66" charset="0"/>
              </a:rPr>
              <a:t>Hi</a:t>
            </a:r>
            <a:endParaRPr lang="en-US"/>
          </a:p>
        </p:txBody>
      </p:sp>
      <p:sp>
        <p:nvSpPr>
          <p:cNvPr id="4111" name="Line 70"/>
          <p:cNvSpPr>
            <a:spLocks noChangeShapeType="1"/>
          </p:cNvSpPr>
          <p:nvPr/>
        </p:nvSpPr>
        <p:spPr bwMode="auto">
          <a:xfrm>
            <a:off x="933450" y="3762375"/>
            <a:ext cx="2162175" cy="438150"/>
          </a:xfrm>
          <a:prstGeom prst="line">
            <a:avLst/>
          </a:prstGeom>
          <a:noFill/>
          <a:ln w="28575">
            <a:solidFill>
              <a:srgbClr val="FF0000"/>
            </a:solidFill>
            <a:round/>
            <a:headEnd/>
            <a:tailEnd type="triangle" w="med" len="med"/>
          </a:ln>
        </p:spPr>
        <p:txBody>
          <a:bodyPr wrap="none" anchor="ctr"/>
          <a:lstStyle/>
          <a:p>
            <a:endParaRPr lang="en-US"/>
          </a:p>
        </p:txBody>
      </p:sp>
      <p:grpSp>
        <p:nvGrpSpPr>
          <p:cNvPr id="3" name="Group 72"/>
          <p:cNvGrpSpPr>
            <a:grpSpLocks/>
          </p:cNvGrpSpPr>
          <p:nvPr/>
        </p:nvGrpSpPr>
        <p:grpSpPr bwMode="auto">
          <a:xfrm>
            <a:off x="1322388" y="3694113"/>
            <a:ext cx="1090612" cy="701675"/>
            <a:chOff x="737" y="2747"/>
            <a:chExt cx="687" cy="442"/>
          </a:xfrm>
        </p:grpSpPr>
        <p:sp>
          <p:nvSpPr>
            <p:cNvPr id="4135" name="Rectangle 71"/>
            <p:cNvSpPr>
              <a:spLocks noChangeArrowheads="1"/>
            </p:cNvSpPr>
            <p:nvPr/>
          </p:nvSpPr>
          <p:spPr bwMode="auto">
            <a:xfrm>
              <a:off x="786" y="2790"/>
              <a:ext cx="588" cy="348"/>
            </a:xfrm>
            <a:prstGeom prst="rect">
              <a:avLst/>
            </a:prstGeom>
            <a:noFill/>
            <a:ln w="9525">
              <a:noFill/>
              <a:miter lim="800000"/>
              <a:headEnd/>
              <a:tailEnd/>
            </a:ln>
          </p:spPr>
          <p:txBody>
            <a:bodyPr wrap="none" anchor="ctr"/>
            <a:lstStyle/>
            <a:p>
              <a:endParaRPr lang="en-US"/>
            </a:p>
          </p:txBody>
        </p:sp>
        <p:sp>
          <p:nvSpPr>
            <p:cNvPr id="4136" name="Text Box 69"/>
            <p:cNvSpPr txBox="1">
              <a:spLocks noChangeArrowheads="1"/>
            </p:cNvSpPr>
            <p:nvPr/>
          </p:nvSpPr>
          <p:spPr bwMode="auto">
            <a:xfrm>
              <a:off x="737" y="2747"/>
              <a:ext cx="687" cy="442"/>
            </a:xfrm>
            <a:prstGeom prst="rect">
              <a:avLst/>
            </a:prstGeom>
            <a:solidFill>
              <a:schemeClr val="bg1"/>
            </a:solidFill>
            <a:ln w="9525">
              <a:noFill/>
              <a:miter lim="800000"/>
              <a:headEnd/>
              <a:tailEnd/>
            </a:ln>
          </p:spPr>
          <p:txBody>
            <a:bodyPr wrap="none">
              <a:spAutoFit/>
            </a:bodyPr>
            <a:lstStyle/>
            <a:p>
              <a:pPr algn="ctr"/>
              <a:r>
                <a:rPr lang="en-US" sz="2000">
                  <a:solidFill>
                    <a:srgbClr val="FF0000"/>
                  </a:solidFill>
                  <a:latin typeface="Comic Sans MS" pitchFamily="66" charset="0"/>
                </a:rPr>
                <a:t>Got the</a:t>
              </a:r>
            </a:p>
            <a:p>
              <a:pPr algn="ctr"/>
              <a:r>
                <a:rPr lang="en-US" sz="2000">
                  <a:solidFill>
                    <a:srgbClr val="FF0000"/>
                  </a:solidFill>
                  <a:latin typeface="Comic Sans MS" pitchFamily="66" charset="0"/>
                </a:rPr>
                <a:t>time?</a:t>
              </a:r>
              <a:endParaRPr lang="en-US" sz="2000"/>
            </a:p>
          </p:txBody>
        </p:sp>
      </p:grpSp>
      <p:sp>
        <p:nvSpPr>
          <p:cNvPr id="4113" name="Line 73"/>
          <p:cNvSpPr>
            <a:spLocks noChangeShapeType="1"/>
          </p:cNvSpPr>
          <p:nvPr/>
        </p:nvSpPr>
        <p:spPr bwMode="auto">
          <a:xfrm flipV="1">
            <a:off x="1095375" y="4333875"/>
            <a:ext cx="1952625" cy="333375"/>
          </a:xfrm>
          <a:prstGeom prst="line">
            <a:avLst/>
          </a:prstGeom>
          <a:noFill/>
          <a:ln w="28575">
            <a:solidFill>
              <a:srgbClr val="FF0000"/>
            </a:solidFill>
            <a:round/>
            <a:headEnd type="triangle" w="med" len="med"/>
            <a:tailEnd/>
          </a:ln>
        </p:spPr>
        <p:txBody>
          <a:bodyPr wrap="none" anchor="ctr"/>
          <a:lstStyle/>
          <a:p>
            <a:endParaRPr lang="en-US"/>
          </a:p>
        </p:txBody>
      </p:sp>
      <p:grpSp>
        <p:nvGrpSpPr>
          <p:cNvPr id="4" name="Group 76"/>
          <p:cNvGrpSpPr>
            <a:grpSpLocks/>
          </p:cNvGrpSpPr>
          <p:nvPr/>
        </p:nvGrpSpPr>
        <p:grpSpPr bwMode="auto">
          <a:xfrm>
            <a:off x="1431925" y="4360863"/>
            <a:ext cx="831850" cy="457200"/>
            <a:chOff x="1046" y="2771"/>
            <a:chExt cx="524" cy="288"/>
          </a:xfrm>
        </p:grpSpPr>
        <p:sp>
          <p:nvSpPr>
            <p:cNvPr id="4133" name="Rectangle 75"/>
            <p:cNvSpPr>
              <a:spLocks noChangeArrowheads="1"/>
            </p:cNvSpPr>
            <p:nvPr/>
          </p:nvSpPr>
          <p:spPr bwMode="auto">
            <a:xfrm>
              <a:off x="1104" y="2820"/>
              <a:ext cx="444" cy="186"/>
            </a:xfrm>
            <a:prstGeom prst="rect">
              <a:avLst/>
            </a:prstGeom>
            <a:solidFill>
              <a:schemeClr val="bg1"/>
            </a:solidFill>
            <a:ln w="9525">
              <a:noFill/>
              <a:miter lim="800000"/>
              <a:headEnd/>
              <a:tailEnd/>
            </a:ln>
          </p:spPr>
          <p:txBody>
            <a:bodyPr wrap="none" anchor="ctr"/>
            <a:lstStyle/>
            <a:p>
              <a:endParaRPr lang="en-US"/>
            </a:p>
          </p:txBody>
        </p:sp>
        <p:sp>
          <p:nvSpPr>
            <p:cNvPr id="4134" name="Text Box 74"/>
            <p:cNvSpPr txBox="1">
              <a:spLocks noChangeArrowheads="1"/>
            </p:cNvSpPr>
            <p:nvPr/>
          </p:nvSpPr>
          <p:spPr bwMode="auto">
            <a:xfrm>
              <a:off x="1046" y="2771"/>
              <a:ext cx="524" cy="288"/>
            </a:xfrm>
            <a:prstGeom prst="rect">
              <a:avLst/>
            </a:prstGeom>
            <a:noFill/>
            <a:ln w="9525">
              <a:noFill/>
              <a:miter lim="800000"/>
              <a:headEnd/>
              <a:tailEnd/>
            </a:ln>
          </p:spPr>
          <p:txBody>
            <a:bodyPr wrap="none">
              <a:spAutoFit/>
            </a:bodyPr>
            <a:lstStyle/>
            <a:p>
              <a:r>
                <a:rPr lang="en-US">
                  <a:solidFill>
                    <a:srgbClr val="FF0000"/>
                  </a:solidFill>
                  <a:latin typeface="Comic Sans MS" pitchFamily="66" charset="0"/>
                </a:rPr>
                <a:t>2:00</a:t>
              </a:r>
              <a:endParaRPr lang="en-US"/>
            </a:p>
          </p:txBody>
        </p:sp>
      </p:grpSp>
      <p:sp>
        <p:nvSpPr>
          <p:cNvPr id="4115" name="Text Box 78"/>
          <p:cNvSpPr txBox="1">
            <a:spLocks noChangeArrowheads="1"/>
          </p:cNvSpPr>
          <p:nvPr/>
        </p:nvSpPr>
        <p:spPr bwMode="auto">
          <a:xfrm>
            <a:off x="5222875" y="2713038"/>
            <a:ext cx="1974850" cy="701675"/>
          </a:xfrm>
          <a:prstGeom prst="rect">
            <a:avLst/>
          </a:prstGeom>
          <a:noFill/>
          <a:ln w="9525">
            <a:noFill/>
            <a:miter lim="800000"/>
            <a:headEnd/>
            <a:tailEnd/>
          </a:ln>
        </p:spPr>
        <p:txBody>
          <a:bodyPr wrap="none">
            <a:spAutoFit/>
          </a:bodyPr>
          <a:lstStyle/>
          <a:p>
            <a:r>
              <a:rPr lang="en-US" sz="2000">
                <a:solidFill>
                  <a:srgbClr val="FF0000"/>
                </a:solidFill>
                <a:latin typeface="Comic Sans MS" pitchFamily="66" charset="0"/>
              </a:rPr>
              <a:t>TCP connection</a:t>
            </a:r>
          </a:p>
          <a:p>
            <a:r>
              <a:rPr lang="en-US" sz="2000">
                <a:solidFill>
                  <a:srgbClr val="FF0000"/>
                </a:solidFill>
                <a:latin typeface="Comic Sans MS" pitchFamily="66" charset="0"/>
              </a:rPr>
              <a:t> request</a:t>
            </a:r>
            <a:endParaRPr lang="en-US"/>
          </a:p>
        </p:txBody>
      </p:sp>
      <p:sp>
        <p:nvSpPr>
          <p:cNvPr id="4116" name="Line 85"/>
          <p:cNvSpPr>
            <a:spLocks noChangeShapeType="1"/>
          </p:cNvSpPr>
          <p:nvPr/>
        </p:nvSpPr>
        <p:spPr bwMode="auto">
          <a:xfrm flipV="1">
            <a:off x="4943475" y="4648200"/>
            <a:ext cx="2343150" cy="428625"/>
          </a:xfrm>
          <a:prstGeom prst="line">
            <a:avLst/>
          </a:prstGeom>
          <a:noFill/>
          <a:ln w="28575">
            <a:solidFill>
              <a:srgbClr val="FF0000"/>
            </a:solidFill>
            <a:round/>
            <a:headEnd type="triangle" w="med" len="med"/>
            <a:tailEnd/>
          </a:ln>
        </p:spPr>
        <p:txBody>
          <a:bodyPr wrap="none" anchor="ctr"/>
          <a:lstStyle/>
          <a:p>
            <a:endParaRPr lang="en-US"/>
          </a:p>
        </p:txBody>
      </p:sp>
      <p:sp>
        <p:nvSpPr>
          <p:cNvPr id="4117" name="Line 89"/>
          <p:cNvSpPr>
            <a:spLocks noChangeShapeType="1"/>
          </p:cNvSpPr>
          <p:nvPr/>
        </p:nvSpPr>
        <p:spPr bwMode="auto">
          <a:xfrm>
            <a:off x="5219700" y="2981325"/>
            <a:ext cx="1762125" cy="276225"/>
          </a:xfrm>
          <a:prstGeom prst="line">
            <a:avLst/>
          </a:prstGeom>
          <a:noFill/>
          <a:ln w="28575">
            <a:solidFill>
              <a:srgbClr val="FF0000"/>
            </a:solidFill>
            <a:round/>
            <a:headEnd/>
            <a:tailEnd type="triangle" w="med" len="med"/>
          </a:ln>
        </p:spPr>
        <p:txBody>
          <a:bodyPr wrap="none" anchor="ctr"/>
          <a:lstStyle/>
          <a:p>
            <a:endParaRPr lang="en-US"/>
          </a:p>
        </p:txBody>
      </p:sp>
      <p:sp>
        <p:nvSpPr>
          <p:cNvPr id="4118" name="Line 90"/>
          <p:cNvSpPr>
            <a:spLocks noChangeShapeType="1"/>
          </p:cNvSpPr>
          <p:nvPr/>
        </p:nvSpPr>
        <p:spPr bwMode="auto">
          <a:xfrm flipV="1">
            <a:off x="4895850" y="3476625"/>
            <a:ext cx="2085975" cy="361950"/>
          </a:xfrm>
          <a:prstGeom prst="line">
            <a:avLst/>
          </a:prstGeom>
          <a:noFill/>
          <a:ln w="28575">
            <a:solidFill>
              <a:srgbClr val="FF0000"/>
            </a:solidFill>
            <a:round/>
            <a:headEnd type="triangle" w="med" len="med"/>
            <a:tailEnd/>
          </a:ln>
        </p:spPr>
        <p:txBody>
          <a:bodyPr wrap="none" anchor="ctr"/>
          <a:lstStyle/>
          <a:p>
            <a:endParaRPr lang="en-US"/>
          </a:p>
        </p:txBody>
      </p:sp>
      <p:grpSp>
        <p:nvGrpSpPr>
          <p:cNvPr id="5" name="Group 93"/>
          <p:cNvGrpSpPr>
            <a:grpSpLocks/>
          </p:cNvGrpSpPr>
          <p:nvPr/>
        </p:nvGrpSpPr>
        <p:grpSpPr bwMode="auto">
          <a:xfrm>
            <a:off x="5156200" y="3408363"/>
            <a:ext cx="1974850" cy="701675"/>
            <a:chOff x="3248" y="2147"/>
            <a:chExt cx="1244" cy="442"/>
          </a:xfrm>
        </p:grpSpPr>
        <p:sp>
          <p:nvSpPr>
            <p:cNvPr id="4131" name="Rectangle 92"/>
            <p:cNvSpPr>
              <a:spLocks noChangeArrowheads="1"/>
            </p:cNvSpPr>
            <p:nvPr/>
          </p:nvSpPr>
          <p:spPr bwMode="auto">
            <a:xfrm>
              <a:off x="3306" y="2190"/>
              <a:ext cx="906" cy="180"/>
            </a:xfrm>
            <a:prstGeom prst="rect">
              <a:avLst/>
            </a:prstGeom>
            <a:solidFill>
              <a:schemeClr val="bg1"/>
            </a:solidFill>
            <a:ln w="9525">
              <a:noFill/>
              <a:miter lim="800000"/>
              <a:headEnd/>
              <a:tailEnd/>
            </a:ln>
          </p:spPr>
          <p:txBody>
            <a:bodyPr wrap="none" anchor="ctr"/>
            <a:lstStyle/>
            <a:p>
              <a:endParaRPr lang="en-US"/>
            </a:p>
          </p:txBody>
        </p:sp>
        <p:sp>
          <p:nvSpPr>
            <p:cNvPr id="4132" name="Text Box 91"/>
            <p:cNvSpPr txBox="1">
              <a:spLocks noChangeArrowheads="1"/>
            </p:cNvSpPr>
            <p:nvPr/>
          </p:nvSpPr>
          <p:spPr bwMode="auto">
            <a:xfrm>
              <a:off x="3248" y="2147"/>
              <a:ext cx="1244" cy="442"/>
            </a:xfrm>
            <a:prstGeom prst="rect">
              <a:avLst/>
            </a:prstGeom>
            <a:noFill/>
            <a:ln w="9525">
              <a:noFill/>
              <a:miter lim="800000"/>
              <a:headEnd/>
              <a:tailEnd/>
            </a:ln>
          </p:spPr>
          <p:txBody>
            <a:bodyPr wrap="none">
              <a:spAutoFit/>
            </a:bodyPr>
            <a:lstStyle/>
            <a:p>
              <a:r>
                <a:rPr lang="en-US" sz="2000">
                  <a:solidFill>
                    <a:srgbClr val="FF0000"/>
                  </a:solidFill>
                  <a:latin typeface="Comic Sans MS" pitchFamily="66" charset="0"/>
                </a:rPr>
                <a:t>TCP connection</a:t>
              </a:r>
            </a:p>
            <a:p>
              <a:r>
                <a:rPr lang="en-US" sz="2000">
                  <a:solidFill>
                    <a:srgbClr val="FF0000"/>
                  </a:solidFill>
                  <a:latin typeface="Comic Sans MS" pitchFamily="66" charset="0"/>
                </a:rPr>
                <a:t>response</a:t>
              </a:r>
              <a:endParaRPr lang="en-US"/>
            </a:p>
          </p:txBody>
        </p:sp>
      </p:grpSp>
      <p:sp>
        <p:nvSpPr>
          <p:cNvPr id="4120" name="Line 94"/>
          <p:cNvSpPr>
            <a:spLocks noChangeShapeType="1"/>
          </p:cNvSpPr>
          <p:nvPr/>
        </p:nvSpPr>
        <p:spPr bwMode="auto">
          <a:xfrm>
            <a:off x="4943475" y="4086225"/>
            <a:ext cx="2400300" cy="419100"/>
          </a:xfrm>
          <a:prstGeom prst="line">
            <a:avLst/>
          </a:prstGeom>
          <a:noFill/>
          <a:ln w="28575">
            <a:solidFill>
              <a:srgbClr val="FF0000"/>
            </a:solidFill>
            <a:round/>
            <a:headEnd/>
            <a:tailEnd type="triangle" w="med" len="med"/>
          </a:ln>
        </p:spPr>
        <p:txBody>
          <a:bodyPr wrap="none" anchor="ctr"/>
          <a:lstStyle/>
          <a:p>
            <a:endParaRPr lang="en-US"/>
          </a:p>
        </p:txBody>
      </p:sp>
      <p:grpSp>
        <p:nvGrpSpPr>
          <p:cNvPr id="6" name="Group 97"/>
          <p:cNvGrpSpPr>
            <a:grpSpLocks/>
          </p:cNvGrpSpPr>
          <p:nvPr/>
        </p:nvGrpSpPr>
        <p:grpSpPr bwMode="auto">
          <a:xfrm>
            <a:off x="5156200" y="4151313"/>
            <a:ext cx="3794125" cy="304800"/>
            <a:chOff x="3212" y="2597"/>
            <a:chExt cx="2390" cy="192"/>
          </a:xfrm>
        </p:grpSpPr>
        <p:sp>
          <p:nvSpPr>
            <p:cNvPr id="4129" name="Rectangle 96"/>
            <p:cNvSpPr>
              <a:spLocks noChangeArrowheads="1"/>
            </p:cNvSpPr>
            <p:nvPr/>
          </p:nvSpPr>
          <p:spPr bwMode="auto">
            <a:xfrm>
              <a:off x="3252" y="2628"/>
              <a:ext cx="2100" cy="114"/>
            </a:xfrm>
            <a:prstGeom prst="rect">
              <a:avLst/>
            </a:prstGeom>
            <a:solidFill>
              <a:schemeClr val="bg1"/>
            </a:solidFill>
            <a:ln w="9525">
              <a:noFill/>
              <a:miter lim="800000"/>
              <a:headEnd/>
              <a:tailEnd/>
            </a:ln>
          </p:spPr>
          <p:txBody>
            <a:bodyPr wrap="none" anchor="ctr"/>
            <a:lstStyle/>
            <a:p>
              <a:endParaRPr lang="en-US"/>
            </a:p>
          </p:txBody>
        </p:sp>
        <p:sp>
          <p:nvSpPr>
            <p:cNvPr id="4130" name="Text Box 95"/>
            <p:cNvSpPr txBox="1">
              <a:spLocks noChangeArrowheads="1"/>
            </p:cNvSpPr>
            <p:nvPr/>
          </p:nvSpPr>
          <p:spPr bwMode="auto">
            <a:xfrm>
              <a:off x="3212" y="2597"/>
              <a:ext cx="2390" cy="192"/>
            </a:xfrm>
            <a:prstGeom prst="rect">
              <a:avLst/>
            </a:prstGeom>
            <a:noFill/>
            <a:ln w="9525">
              <a:noFill/>
              <a:miter lim="800000"/>
              <a:headEnd/>
              <a:tailEnd/>
            </a:ln>
          </p:spPr>
          <p:txBody>
            <a:bodyPr>
              <a:spAutoFit/>
            </a:bodyPr>
            <a:lstStyle/>
            <a:p>
              <a:r>
                <a:rPr lang="en-US" sz="1400">
                  <a:solidFill>
                    <a:srgbClr val="FF0000"/>
                  </a:solidFill>
                  <a:latin typeface="Comic Sans MS" pitchFamily="66" charset="0"/>
                </a:rPr>
                <a:t>Get http://www.awl.com/kurose-ross</a:t>
              </a:r>
              <a:endParaRPr lang="en-US"/>
            </a:p>
          </p:txBody>
        </p:sp>
      </p:grpSp>
      <p:grpSp>
        <p:nvGrpSpPr>
          <p:cNvPr id="7" name="Group 98"/>
          <p:cNvGrpSpPr>
            <a:grpSpLocks/>
          </p:cNvGrpSpPr>
          <p:nvPr/>
        </p:nvGrpSpPr>
        <p:grpSpPr bwMode="auto">
          <a:xfrm>
            <a:off x="5784850" y="4656138"/>
            <a:ext cx="908050" cy="457200"/>
            <a:chOff x="1046" y="2771"/>
            <a:chExt cx="572" cy="288"/>
          </a:xfrm>
        </p:grpSpPr>
        <p:sp>
          <p:nvSpPr>
            <p:cNvPr id="4127" name="Rectangle 99"/>
            <p:cNvSpPr>
              <a:spLocks noChangeArrowheads="1"/>
            </p:cNvSpPr>
            <p:nvPr/>
          </p:nvSpPr>
          <p:spPr bwMode="auto">
            <a:xfrm>
              <a:off x="1104" y="2820"/>
              <a:ext cx="444" cy="186"/>
            </a:xfrm>
            <a:prstGeom prst="rect">
              <a:avLst/>
            </a:prstGeom>
            <a:solidFill>
              <a:schemeClr val="bg1"/>
            </a:solidFill>
            <a:ln w="9525">
              <a:noFill/>
              <a:miter lim="800000"/>
              <a:headEnd/>
              <a:tailEnd/>
            </a:ln>
          </p:spPr>
          <p:txBody>
            <a:bodyPr wrap="none" anchor="ctr"/>
            <a:lstStyle/>
            <a:p>
              <a:endParaRPr lang="en-US"/>
            </a:p>
          </p:txBody>
        </p:sp>
        <p:sp>
          <p:nvSpPr>
            <p:cNvPr id="4128" name="Text Box 100"/>
            <p:cNvSpPr txBox="1">
              <a:spLocks noChangeArrowheads="1"/>
            </p:cNvSpPr>
            <p:nvPr/>
          </p:nvSpPr>
          <p:spPr bwMode="auto">
            <a:xfrm>
              <a:off x="1046" y="2771"/>
              <a:ext cx="572" cy="288"/>
            </a:xfrm>
            <a:prstGeom prst="rect">
              <a:avLst/>
            </a:prstGeom>
            <a:noFill/>
            <a:ln w="9525">
              <a:noFill/>
              <a:miter lim="800000"/>
              <a:headEnd/>
              <a:tailEnd/>
            </a:ln>
          </p:spPr>
          <p:txBody>
            <a:bodyPr wrap="none">
              <a:spAutoFit/>
            </a:bodyPr>
            <a:lstStyle/>
            <a:p>
              <a:r>
                <a:rPr lang="en-US">
                  <a:solidFill>
                    <a:srgbClr val="FF0000"/>
                  </a:solidFill>
                  <a:latin typeface="Comic Sans MS" pitchFamily="66" charset="0"/>
                </a:rPr>
                <a:t>&lt;file&gt;</a:t>
              </a:r>
              <a:endParaRPr lang="en-US"/>
            </a:p>
          </p:txBody>
        </p:sp>
      </p:grpSp>
      <p:sp>
        <p:nvSpPr>
          <p:cNvPr id="4123" name="Line 101"/>
          <p:cNvSpPr>
            <a:spLocks noChangeShapeType="1"/>
          </p:cNvSpPr>
          <p:nvPr/>
        </p:nvSpPr>
        <p:spPr bwMode="auto">
          <a:xfrm>
            <a:off x="4057650" y="1962150"/>
            <a:ext cx="0" cy="3857625"/>
          </a:xfrm>
          <a:prstGeom prst="line">
            <a:avLst/>
          </a:prstGeom>
          <a:noFill/>
          <a:ln w="38100">
            <a:solidFill>
              <a:schemeClr val="accent2"/>
            </a:solidFill>
            <a:round/>
            <a:headEnd/>
            <a:tailEnd type="triangle" w="med" len="med"/>
          </a:ln>
        </p:spPr>
        <p:txBody>
          <a:bodyPr wrap="none" anchor="ctr"/>
          <a:lstStyle/>
          <a:p>
            <a:endParaRPr lang="en-US"/>
          </a:p>
        </p:txBody>
      </p:sp>
      <p:grpSp>
        <p:nvGrpSpPr>
          <p:cNvPr id="8" name="Group 105"/>
          <p:cNvGrpSpPr>
            <a:grpSpLocks/>
          </p:cNvGrpSpPr>
          <p:nvPr/>
        </p:nvGrpSpPr>
        <p:grpSpPr bwMode="auto">
          <a:xfrm>
            <a:off x="3679825" y="5094288"/>
            <a:ext cx="815975" cy="457200"/>
            <a:chOff x="2198" y="3221"/>
            <a:chExt cx="514" cy="288"/>
          </a:xfrm>
        </p:grpSpPr>
        <p:sp>
          <p:nvSpPr>
            <p:cNvPr id="4125" name="Rectangle 104"/>
            <p:cNvSpPr>
              <a:spLocks noChangeArrowheads="1"/>
            </p:cNvSpPr>
            <p:nvPr/>
          </p:nvSpPr>
          <p:spPr bwMode="auto">
            <a:xfrm>
              <a:off x="2244" y="3282"/>
              <a:ext cx="408" cy="162"/>
            </a:xfrm>
            <a:prstGeom prst="rect">
              <a:avLst/>
            </a:prstGeom>
            <a:solidFill>
              <a:schemeClr val="bg1"/>
            </a:solidFill>
            <a:ln w="9525">
              <a:noFill/>
              <a:miter lim="800000"/>
              <a:headEnd/>
              <a:tailEnd/>
            </a:ln>
          </p:spPr>
          <p:txBody>
            <a:bodyPr wrap="none" anchor="ctr"/>
            <a:lstStyle/>
            <a:p>
              <a:endParaRPr lang="en-US"/>
            </a:p>
          </p:txBody>
        </p:sp>
        <p:sp>
          <p:nvSpPr>
            <p:cNvPr id="4126" name="Text Box 102"/>
            <p:cNvSpPr txBox="1">
              <a:spLocks noChangeArrowheads="1"/>
            </p:cNvSpPr>
            <p:nvPr/>
          </p:nvSpPr>
          <p:spPr bwMode="auto">
            <a:xfrm>
              <a:off x="2198" y="3221"/>
              <a:ext cx="514" cy="288"/>
            </a:xfrm>
            <a:prstGeom prst="rect">
              <a:avLst/>
            </a:prstGeom>
            <a:noFill/>
            <a:ln w="9525">
              <a:noFill/>
              <a:miter lim="800000"/>
              <a:headEnd/>
              <a:tailEnd/>
            </a:ln>
          </p:spPr>
          <p:txBody>
            <a:bodyPr wrap="none">
              <a:spAutoFit/>
            </a:bodyPr>
            <a:lstStyle/>
            <a:p>
              <a:r>
                <a:rPr lang="en-US">
                  <a:solidFill>
                    <a:schemeClr val="accent2"/>
                  </a:solidFill>
                  <a:latin typeface="Comic Sans MS" pitchFamily="66" charset="0"/>
                </a:rPr>
                <a:t>time</a:t>
              </a:r>
              <a:endParaRPr lang="en-US"/>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B9E69D0F0065419A4E123ACC4E961F" ma:contentTypeVersion="0" ma:contentTypeDescription="Create a new document." ma:contentTypeScope="" ma:versionID="ba28e6fc789e9bcc1c5b85db2ae5da0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7128F8-A265-4EAD-9650-6BB33062153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E2FCF8E-CD6B-40E9-B132-131F61FF8D07}">
  <ds:schemaRefs>
    <ds:schemaRef ds:uri="http://schemas.microsoft.com/sharepoint/v3/contenttype/forms"/>
  </ds:schemaRefs>
</ds:datastoreItem>
</file>

<file path=customXml/itemProps3.xml><?xml version="1.0" encoding="utf-8"?>
<ds:datastoreItem xmlns:ds="http://schemas.openxmlformats.org/officeDocument/2006/customXml" ds:itemID="{7C32CDAA-0A75-41F3-99AB-3F2247D6B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Solstice</Template>
  <TotalTime>795</TotalTime>
  <Words>2403</Words>
  <Application>Microsoft Office PowerPoint</Application>
  <PresentationFormat>On-screen Show (4:3)</PresentationFormat>
  <Paragraphs>543</Paragraphs>
  <Slides>46</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Solstice</vt:lpstr>
      <vt:lpstr>Clip</vt:lpstr>
      <vt:lpstr>Microsoft Clip Gallery</vt:lpstr>
      <vt:lpstr>The OSI Model and the TCP/IP Protocol Suite</vt:lpstr>
      <vt:lpstr>OBJECTIVES</vt:lpstr>
      <vt:lpstr>Computer Network Components</vt:lpstr>
      <vt:lpstr>Protocol “Layers”</vt:lpstr>
      <vt:lpstr>Organization of air travel</vt:lpstr>
      <vt:lpstr>Layering of airline functionality</vt:lpstr>
      <vt:lpstr>Why layering?</vt:lpstr>
      <vt:lpstr>What’s a protocol?</vt:lpstr>
      <vt:lpstr>What’s a protocol?</vt:lpstr>
      <vt:lpstr> PROTOCOL LAYERS</vt:lpstr>
      <vt:lpstr>Example 1</vt:lpstr>
      <vt:lpstr>Example 2</vt:lpstr>
      <vt:lpstr> PROTOCOL LAYERS</vt:lpstr>
      <vt:lpstr>THE OSI MODEL</vt:lpstr>
      <vt:lpstr>Slide 15</vt:lpstr>
      <vt:lpstr>Topics Discussed in the Section</vt:lpstr>
      <vt:lpstr>OSI Model Layers</vt:lpstr>
      <vt:lpstr>OSI Model Layers</vt:lpstr>
      <vt:lpstr>OSI Model Layers</vt:lpstr>
      <vt:lpstr>Slide 20</vt:lpstr>
      <vt:lpstr>OSI Model Layers</vt:lpstr>
      <vt:lpstr>OSI Model Layers</vt:lpstr>
      <vt:lpstr>Slide 23</vt:lpstr>
      <vt:lpstr>Encapsulation</vt:lpstr>
      <vt:lpstr>Encapsulation</vt:lpstr>
      <vt:lpstr>TCP/IP Model</vt:lpstr>
      <vt:lpstr>Comparison between OSI and TCP/IP</vt:lpstr>
      <vt:lpstr>LAYERS IN THE OSI MODEL</vt:lpstr>
      <vt:lpstr>Slide 29</vt:lpstr>
      <vt:lpstr>Physical layer</vt:lpstr>
      <vt:lpstr>Slide 31</vt:lpstr>
      <vt:lpstr>Slide 32</vt:lpstr>
      <vt:lpstr>Slide 33</vt:lpstr>
      <vt:lpstr>Link Layer: Introduction</vt:lpstr>
      <vt:lpstr>Link layer: context</vt:lpstr>
      <vt:lpstr>Link Layer Services</vt:lpstr>
      <vt:lpstr>Link Layer Services (more)</vt:lpstr>
      <vt:lpstr>Where is the link layer implemented?</vt:lpstr>
      <vt:lpstr>Data Link Layer</vt:lpstr>
      <vt:lpstr>Slide 40</vt:lpstr>
      <vt:lpstr>Slide 41</vt:lpstr>
      <vt:lpstr>Network layer</vt:lpstr>
      <vt:lpstr>Two Key Network-Layer Functions</vt:lpstr>
      <vt:lpstr>Network Layer</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ALjaffan</dc:creator>
  <cp:lastModifiedBy>Mashael</cp:lastModifiedBy>
  <cp:revision>73</cp:revision>
  <dcterms:created xsi:type="dcterms:W3CDTF">2013-02-15T12:30:15Z</dcterms:created>
  <dcterms:modified xsi:type="dcterms:W3CDTF">2014-09-12T11:45:26Z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0x01010086B9E69D0F0065419A4E123ACC4E961F</vt:lpwstr>
  </property>
</Properties>
</file>