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media/image10.jpg" ContentType="image/jpeg"/>
  <Override PartName="/ppt/notesSlides/notesSlide3.xml" ContentType="application/vnd.openxmlformats-officedocument.presentationml.notesSlide+xml"/>
  <Override PartName="/ppt/media/image11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9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1.jpg" ContentType="image/jpeg"/>
  <Override PartName="/ppt/notesSlides/notesSlide16.xml" ContentType="application/vnd.openxmlformats-officedocument.presentationml.notesSlide+xml"/>
  <Override PartName="/ppt/media/image32.jpg" ContentType="image/jpeg"/>
  <Override PartName="/ppt/media/image33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media/image40.jpg" ContentType="image/jpeg"/>
  <Override PartName="/ppt/media/image41.jpg" ContentType="image/jpeg"/>
  <Override PartName="/ppt/notesSlides/notesSlide25.xml" ContentType="application/vnd.openxmlformats-officedocument.presentationml.notesSlide+xml"/>
  <Override PartName="/ppt/media/image43.jpg" ContentType="image/jpeg"/>
  <Override PartName="/ppt/notesSlides/notesSlide26.xml" ContentType="application/vnd.openxmlformats-officedocument.presentationml.notesSlide+xml"/>
  <Override PartName="/ppt/media/image45.jpg" ContentType="image/jpeg"/>
  <Override PartName="/ppt/notesSlides/notesSlide27.xml" ContentType="application/vnd.openxmlformats-officedocument.presentationml.notesSlide+xml"/>
  <Override PartName="/ppt/media/image46.jpg" ContentType="image/jpeg"/>
  <Override PartName="/ppt/media/image47.jpg" ContentType="image/jpeg"/>
  <Override PartName="/ppt/notesSlides/notesSlide28.xml" ContentType="application/vnd.openxmlformats-officedocument.presentationml.notesSlide+xml"/>
  <Override PartName="/ppt/media/image48.jpg" ContentType="image/jpeg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F5B07-EF19-4635-9CE3-BC4A4DB48E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E1DDAE0-2A8F-4B46-8C35-7B93F152FEBB}">
      <dgm:prSet phldrT="[Text]"/>
      <dgm:spPr/>
      <dgm:t>
        <a:bodyPr/>
        <a:lstStyle/>
        <a:p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Cell </a:t>
          </a:r>
          <a:r>
            <a:rPr lang="en-GB" spc="-35" dirty="0">
              <a:solidFill>
                <a:srgbClr val="FFFFFF"/>
              </a:solidFill>
              <a:latin typeface="Times New Roman"/>
              <a:cs typeface="Times New Roman"/>
            </a:rPr>
            <a:t>Type  </a:t>
          </a:r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(</a:t>
          </a:r>
          <a:r>
            <a:rPr lang="en-GB" spc="-5" dirty="0" err="1">
              <a:solidFill>
                <a:srgbClr val="FFFFFF"/>
              </a:solidFill>
              <a:latin typeface="Times New Roman"/>
              <a:cs typeface="Times New Roman"/>
            </a:rPr>
            <a:t>prokyotic</a:t>
          </a:r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 or</a:t>
          </a:r>
          <a:r>
            <a:rPr lang="en-GB" spc="50" dirty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eukaryotic)</a:t>
          </a:r>
          <a:endParaRPr lang="en-GB" dirty="0"/>
        </a:p>
      </dgm:t>
    </dgm:pt>
    <dgm:pt modelId="{39FFF2DA-49F3-48E3-8067-F607AAA301D0}" type="parTrans" cxnId="{582807B9-25FC-4A4A-BE88-5E25A8C8EF38}">
      <dgm:prSet/>
      <dgm:spPr/>
      <dgm:t>
        <a:bodyPr/>
        <a:lstStyle/>
        <a:p>
          <a:endParaRPr lang="en-GB"/>
        </a:p>
      </dgm:t>
    </dgm:pt>
    <dgm:pt modelId="{6C80138F-ACD7-4B4E-95DB-C0818255A863}" type="sibTrans" cxnId="{582807B9-25FC-4A4A-BE88-5E25A8C8EF38}">
      <dgm:prSet/>
      <dgm:spPr/>
      <dgm:t>
        <a:bodyPr/>
        <a:lstStyle/>
        <a:p>
          <a:endParaRPr lang="en-GB"/>
        </a:p>
      </dgm:t>
    </dgm:pt>
    <dgm:pt modelId="{3CA42011-34C3-44F3-A4A8-CF5846D8EA46}">
      <dgm:prSet phldrT="[Text]"/>
      <dgm:spPr/>
      <dgm:t>
        <a:bodyPr/>
        <a:lstStyle/>
        <a:p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Cell Number  (unicellular </a:t>
          </a:r>
          <a:r>
            <a:rPr lang="en-GB" dirty="0">
              <a:solidFill>
                <a:srgbClr val="FFFFFF"/>
              </a:solidFill>
              <a:latin typeface="Times New Roman"/>
              <a:cs typeface="Times New Roman"/>
            </a:rPr>
            <a:t>or</a:t>
          </a:r>
          <a:r>
            <a:rPr lang="en-GB" spc="5" dirty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multicellular)</a:t>
          </a:r>
          <a:endParaRPr lang="en-GB" dirty="0"/>
        </a:p>
      </dgm:t>
    </dgm:pt>
    <dgm:pt modelId="{7A23C3CA-EE10-455E-977D-4D4B736931AA}" type="parTrans" cxnId="{82D4B0A0-21B0-40E9-A64E-74DA1E801E24}">
      <dgm:prSet/>
      <dgm:spPr/>
      <dgm:t>
        <a:bodyPr/>
        <a:lstStyle/>
        <a:p>
          <a:endParaRPr lang="en-GB"/>
        </a:p>
      </dgm:t>
    </dgm:pt>
    <dgm:pt modelId="{A30147B3-C78D-4CE4-A8BC-96EFC240D1CF}" type="sibTrans" cxnId="{82D4B0A0-21B0-40E9-A64E-74DA1E801E24}">
      <dgm:prSet/>
      <dgm:spPr/>
      <dgm:t>
        <a:bodyPr/>
        <a:lstStyle/>
        <a:p>
          <a:endParaRPr lang="en-GB"/>
        </a:p>
      </dgm:t>
    </dgm:pt>
    <dgm:pt modelId="{03867650-5807-4BE4-BEB7-CDFE5719A8AA}">
      <dgm:prSet phldrT="[Text]"/>
      <dgm:spPr/>
      <dgm:t>
        <a:bodyPr/>
        <a:lstStyle/>
        <a:p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Feeding </a:t>
          </a:r>
          <a:r>
            <a:rPr lang="en-GB" spc="-35" dirty="0">
              <a:solidFill>
                <a:srgbClr val="FFFFFF"/>
              </a:solidFill>
              <a:latin typeface="Times New Roman"/>
              <a:cs typeface="Times New Roman"/>
            </a:rPr>
            <a:t>Type </a:t>
          </a:r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(autotroph or</a:t>
          </a:r>
          <a:r>
            <a:rPr lang="en-GB" spc="30" dirty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pc="-5" dirty="0">
              <a:solidFill>
                <a:srgbClr val="FFFFFF"/>
              </a:solidFill>
              <a:latin typeface="Times New Roman"/>
              <a:cs typeface="Times New Roman"/>
            </a:rPr>
            <a:t>heterotroph)</a:t>
          </a:r>
          <a:endParaRPr lang="en-GB" dirty="0"/>
        </a:p>
      </dgm:t>
    </dgm:pt>
    <dgm:pt modelId="{033773A4-0FDA-4A93-80C0-74E1A8510DD0}" type="parTrans" cxnId="{BA2E8654-4DE5-4F81-9E9D-E02CA8C758DC}">
      <dgm:prSet/>
      <dgm:spPr/>
      <dgm:t>
        <a:bodyPr/>
        <a:lstStyle/>
        <a:p>
          <a:endParaRPr lang="en-GB"/>
        </a:p>
      </dgm:t>
    </dgm:pt>
    <dgm:pt modelId="{D11ACE05-AAFF-4D9E-8891-E84AB578DB81}" type="sibTrans" cxnId="{BA2E8654-4DE5-4F81-9E9D-E02CA8C758DC}">
      <dgm:prSet/>
      <dgm:spPr/>
      <dgm:t>
        <a:bodyPr/>
        <a:lstStyle/>
        <a:p>
          <a:endParaRPr lang="en-GB"/>
        </a:p>
      </dgm:t>
    </dgm:pt>
    <dgm:pt modelId="{6885FC07-D8F3-4D41-BB9E-9F9EC80FF632}" type="pres">
      <dgm:prSet presAssocID="{CF1F5B07-EF19-4635-9CE3-BC4A4DB48EA4}" presName="Name0" presStyleCnt="0">
        <dgm:presLayoutVars>
          <dgm:chMax val="7"/>
          <dgm:chPref val="7"/>
          <dgm:dir/>
        </dgm:presLayoutVars>
      </dgm:prSet>
      <dgm:spPr/>
    </dgm:pt>
    <dgm:pt modelId="{9DA5FCF7-DC5D-4AD4-9221-2E0678ACAD89}" type="pres">
      <dgm:prSet presAssocID="{CF1F5B07-EF19-4635-9CE3-BC4A4DB48EA4}" presName="Name1" presStyleCnt="0"/>
      <dgm:spPr/>
    </dgm:pt>
    <dgm:pt modelId="{C711A218-FEED-4DEB-8A16-8BF43063783B}" type="pres">
      <dgm:prSet presAssocID="{CF1F5B07-EF19-4635-9CE3-BC4A4DB48EA4}" presName="cycle" presStyleCnt="0"/>
      <dgm:spPr/>
    </dgm:pt>
    <dgm:pt modelId="{59F238AB-1441-4D72-BCBA-F01045BA2412}" type="pres">
      <dgm:prSet presAssocID="{CF1F5B07-EF19-4635-9CE3-BC4A4DB48EA4}" presName="srcNode" presStyleLbl="node1" presStyleIdx="0" presStyleCnt="3"/>
      <dgm:spPr/>
    </dgm:pt>
    <dgm:pt modelId="{616FBD74-7729-44DE-8D69-5E54D1AF0B28}" type="pres">
      <dgm:prSet presAssocID="{CF1F5B07-EF19-4635-9CE3-BC4A4DB48EA4}" presName="conn" presStyleLbl="parChTrans1D2" presStyleIdx="0" presStyleCnt="1"/>
      <dgm:spPr/>
    </dgm:pt>
    <dgm:pt modelId="{A5AB2D2F-850B-4F6B-8C85-77B77F251F64}" type="pres">
      <dgm:prSet presAssocID="{CF1F5B07-EF19-4635-9CE3-BC4A4DB48EA4}" presName="extraNode" presStyleLbl="node1" presStyleIdx="0" presStyleCnt="3"/>
      <dgm:spPr/>
    </dgm:pt>
    <dgm:pt modelId="{F2EF25DA-1D28-4337-A184-A420C1337345}" type="pres">
      <dgm:prSet presAssocID="{CF1F5B07-EF19-4635-9CE3-BC4A4DB48EA4}" presName="dstNode" presStyleLbl="node1" presStyleIdx="0" presStyleCnt="3"/>
      <dgm:spPr/>
    </dgm:pt>
    <dgm:pt modelId="{3B7B6289-CCAC-4AA7-B386-74E69F72D202}" type="pres">
      <dgm:prSet presAssocID="{4E1DDAE0-2A8F-4B46-8C35-7B93F152FEBB}" presName="text_1" presStyleLbl="node1" presStyleIdx="0" presStyleCnt="3">
        <dgm:presLayoutVars>
          <dgm:bulletEnabled val="1"/>
        </dgm:presLayoutVars>
      </dgm:prSet>
      <dgm:spPr/>
    </dgm:pt>
    <dgm:pt modelId="{158A857B-FF8B-4905-8D2D-18A845D48CBC}" type="pres">
      <dgm:prSet presAssocID="{4E1DDAE0-2A8F-4B46-8C35-7B93F152FEBB}" presName="accent_1" presStyleCnt="0"/>
      <dgm:spPr/>
    </dgm:pt>
    <dgm:pt modelId="{71634E68-9356-449D-98EA-D3EA65A2DC56}" type="pres">
      <dgm:prSet presAssocID="{4E1DDAE0-2A8F-4B46-8C35-7B93F152FEBB}" presName="accentRepeatNode" presStyleLbl="solidFgAcc1" presStyleIdx="0" presStyleCnt="3"/>
      <dgm:spPr/>
    </dgm:pt>
    <dgm:pt modelId="{4539DC93-94E7-495E-B4FF-8C0A9100D342}" type="pres">
      <dgm:prSet presAssocID="{3CA42011-34C3-44F3-A4A8-CF5846D8EA46}" presName="text_2" presStyleLbl="node1" presStyleIdx="1" presStyleCnt="3">
        <dgm:presLayoutVars>
          <dgm:bulletEnabled val="1"/>
        </dgm:presLayoutVars>
      </dgm:prSet>
      <dgm:spPr/>
    </dgm:pt>
    <dgm:pt modelId="{2A42D02D-EBB6-4DD1-89D1-223BBD2F14C2}" type="pres">
      <dgm:prSet presAssocID="{3CA42011-34C3-44F3-A4A8-CF5846D8EA46}" presName="accent_2" presStyleCnt="0"/>
      <dgm:spPr/>
    </dgm:pt>
    <dgm:pt modelId="{55811113-70F0-4487-928F-39BA0A33CD05}" type="pres">
      <dgm:prSet presAssocID="{3CA42011-34C3-44F3-A4A8-CF5846D8EA46}" presName="accentRepeatNode" presStyleLbl="solidFgAcc1" presStyleIdx="1" presStyleCnt="3"/>
      <dgm:spPr/>
    </dgm:pt>
    <dgm:pt modelId="{75EA0CB9-E12B-4041-83EC-1CC0134B6A06}" type="pres">
      <dgm:prSet presAssocID="{03867650-5807-4BE4-BEB7-CDFE5719A8AA}" presName="text_3" presStyleLbl="node1" presStyleIdx="2" presStyleCnt="3">
        <dgm:presLayoutVars>
          <dgm:bulletEnabled val="1"/>
        </dgm:presLayoutVars>
      </dgm:prSet>
      <dgm:spPr/>
    </dgm:pt>
    <dgm:pt modelId="{CBB32EF7-70E9-4DCA-9B76-D6E485659A0E}" type="pres">
      <dgm:prSet presAssocID="{03867650-5807-4BE4-BEB7-CDFE5719A8AA}" presName="accent_3" presStyleCnt="0"/>
      <dgm:spPr/>
    </dgm:pt>
    <dgm:pt modelId="{FBB82E42-9BAE-4DD3-BAD3-CF5153A4F34B}" type="pres">
      <dgm:prSet presAssocID="{03867650-5807-4BE4-BEB7-CDFE5719A8AA}" presName="accentRepeatNode" presStyleLbl="solidFgAcc1" presStyleIdx="2" presStyleCnt="3"/>
      <dgm:spPr/>
    </dgm:pt>
  </dgm:ptLst>
  <dgm:cxnLst>
    <dgm:cxn modelId="{D307FD38-8D66-4A0D-B6EE-90296970FB9C}" type="presOf" srcId="{CF1F5B07-EF19-4635-9CE3-BC4A4DB48EA4}" destId="{6885FC07-D8F3-4D41-BB9E-9F9EC80FF632}" srcOrd="0" destOrd="0" presId="urn:microsoft.com/office/officeart/2008/layout/VerticalCurvedList"/>
    <dgm:cxn modelId="{936C6E71-F79C-4C16-9B13-30F8D9A87C56}" type="presOf" srcId="{3CA42011-34C3-44F3-A4A8-CF5846D8EA46}" destId="{4539DC93-94E7-495E-B4FF-8C0A9100D342}" srcOrd="0" destOrd="0" presId="urn:microsoft.com/office/officeart/2008/layout/VerticalCurvedList"/>
    <dgm:cxn modelId="{BA2E8654-4DE5-4F81-9E9D-E02CA8C758DC}" srcId="{CF1F5B07-EF19-4635-9CE3-BC4A4DB48EA4}" destId="{03867650-5807-4BE4-BEB7-CDFE5719A8AA}" srcOrd="2" destOrd="0" parTransId="{033773A4-0FDA-4A93-80C0-74E1A8510DD0}" sibTransId="{D11ACE05-AAFF-4D9E-8891-E84AB578DB81}"/>
    <dgm:cxn modelId="{2CF4CF74-D8A6-4D93-B6B7-2E8CF76D9C84}" type="presOf" srcId="{6C80138F-ACD7-4B4E-95DB-C0818255A863}" destId="{616FBD74-7729-44DE-8D69-5E54D1AF0B28}" srcOrd="0" destOrd="0" presId="urn:microsoft.com/office/officeart/2008/layout/VerticalCurvedList"/>
    <dgm:cxn modelId="{F7DA5075-0BE1-40E9-9F9C-5E8AFF092F51}" type="presOf" srcId="{4E1DDAE0-2A8F-4B46-8C35-7B93F152FEBB}" destId="{3B7B6289-CCAC-4AA7-B386-74E69F72D202}" srcOrd="0" destOrd="0" presId="urn:microsoft.com/office/officeart/2008/layout/VerticalCurvedList"/>
    <dgm:cxn modelId="{82D4B0A0-21B0-40E9-A64E-74DA1E801E24}" srcId="{CF1F5B07-EF19-4635-9CE3-BC4A4DB48EA4}" destId="{3CA42011-34C3-44F3-A4A8-CF5846D8EA46}" srcOrd="1" destOrd="0" parTransId="{7A23C3CA-EE10-455E-977D-4D4B736931AA}" sibTransId="{A30147B3-C78D-4CE4-A8BC-96EFC240D1CF}"/>
    <dgm:cxn modelId="{582807B9-25FC-4A4A-BE88-5E25A8C8EF38}" srcId="{CF1F5B07-EF19-4635-9CE3-BC4A4DB48EA4}" destId="{4E1DDAE0-2A8F-4B46-8C35-7B93F152FEBB}" srcOrd="0" destOrd="0" parTransId="{39FFF2DA-49F3-48E3-8067-F607AAA301D0}" sibTransId="{6C80138F-ACD7-4B4E-95DB-C0818255A863}"/>
    <dgm:cxn modelId="{117371DC-213E-4094-B8F1-3E723FCC683B}" type="presOf" srcId="{03867650-5807-4BE4-BEB7-CDFE5719A8AA}" destId="{75EA0CB9-E12B-4041-83EC-1CC0134B6A06}" srcOrd="0" destOrd="0" presId="urn:microsoft.com/office/officeart/2008/layout/VerticalCurvedList"/>
    <dgm:cxn modelId="{A62EC640-AFE2-4848-BAC0-A5213FEEB676}" type="presParOf" srcId="{6885FC07-D8F3-4D41-BB9E-9F9EC80FF632}" destId="{9DA5FCF7-DC5D-4AD4-9221-2E0678ACAD89}" srcOrd="0" destOrd="0" presId="urn:microsoft.com/office/officeart/2008/layout/VerticalCurvedList"/>
    <dgm:cxn modelId="{9CDA2652-9774-4A9A-A759-307C06ADC310}" type="presParOf" srcId="{9DA5FCF7-DC5D-4AD4-9221-2E0678ACAD89}" destId="{C711A218-FEED-4DEB-8A16-8BF43063783B}" srcOrd="0" destOrd="0" presId="urn:microsoft.com/office/officeart/2008/layout/VerticalCurvedList"/>
    <dgm:cxn modelId="{E093AA08-CCF0-4E89-B96E-104638B7AF63}" type="presParOf" srcId="{C711A218-FEED-4DEB-8A16-8BF43063783B}" destId="{59F238AB-1441-4D72-BCBA-F01045BA2412}" srcOrd="0" destOrd="0" presId="urn:microsoft.com/office/officeart/2008/layout/VerticalCurvedList"/>
    <dgm:cxn modelId="{C5B5B432-FFEE-4DCB-AB9D-4927BA81F1AE}" type="presParOf" srcId="{C711A218-FEED-4DEB-8A16-8BF43063783B}" destId="{616FBD74-7729-44DE-8D69-5E54D1AF0B28}" srcOrd="1" destOrd="0" presId="urn:microsoft.com/office/officeart/2008/layout/VerticalCurvedList"/>
    <dgm:cxn modelId="{631FE430-626F-4468-912C-3C3738B0FE5A}" type="presParOf" srcId="{C711A218-FEED-4DEB-8A16-8BF43063783B}" destId="{A5AB2D2F-850B-4F6B-8C85-77B77F251F64}" srcOrd="2" destOrd="0" presId="urn:microsoft.com/office/officeart/2008/layout/VerticalCurvedList"/>
    <dgm:cxn modelId="{E5929F82-CFFC-41C5-9A6F-5A60D6DCEAD4}" type="presParOf" srcId="{C711A218-FEED-4DEB-8A16-8BF43063783B}" destId="{F2EF25DA-1D28-4337-A184-A420C1337345}" srcOrd="3" destOrd="0" presId="urn:microsoft.com/office/officeart/2008/layout/VerticalCurvedList"/>
    <dgm:cxn modelId="{EE2845D9-3A7D-4F3E-91CF-6D07A90D293A}" type="presParOf" srcId="{9DA5FCF7-DC5D-4AD4-9221-2E0678ACAD89}" destId="{3B7B6289-CCAC-4AA7-B386-74E69F72D202}" srcOrd="1" destOrd="0" presId="urn:microsoft.com/office/officeart/2008/layout/VerticalCurvedList"/>
    <dgm:cxn modelId="{609DCD35-8FE6-4252-925A-F2EDE97A5821}" type="presParOf" srcId="{9DA5FCF7-DC5D-4AD4-9221-2E0678ACAD89}" destId="{158A857B-FF8B-4905-8D2D-18A845D48CBC}" srcOrd="2" destOrd="0" presId="urn:microsoft.com/office/officeart/2008/layout/VerticalCurvedList"/>
    <dgm:cxn modelId="{0BEDB0EA-12C6-4E5D-9305-BD045510D583}" type="presParOf" srcId="{158A857B-FF8B-4905-8D2D-18A845D48CBC}" destId="{71634E68-9356-449D-98EA-D3EA65A2DC56}" srcOrd="0" destOrd="0" presId="urn:microsoft.com/office/officeart/2008/layout/VerticalCurvedList"/>
    <dgm:cxn modelId="{991C8A4B-6316-4663-902C-5C2F289EEFE0}" type="presParOf" srcId="{9DA5FCF7-DC5D-4AD4-9221-2E0678ACAD89}" destId="{4539DC93-94E7-495E-B4FF-8C0A9100D342}" srcOrd="3" destOrd="0" presId="urn:microsoft.com/office/officeart/2008/layout/VerticalCurvedList"/>
    <dgm:cxn modelId="{A9616DA2-3134-4193-9D7C-93FB1EEC54EF}" type="presParOf" srcId="{9DA5FCF7-DC5D-4AD4-9221-2E0678ACAD89}" destId="{2A42D02D-EBB6-4DD1-89D1-223BBD2F14C2}" srcOrd="4" destOrd="0" presId="urn:microsoft.com/office/officeart/2008/layout/VerticalCurvedList"/>
    <dgm:cxn modelId="{CE1F818F-33A0-4CE2-8A48-64380A44BAA6}" type="presParOf" srcId="{2A42D02D-EBB6-4DD1-89D1-223BBD2F14C2}" destId="{55811113-70F0-4487-928F-39BA0A33CD05}" srcOrd="0" destOrd="0" presId="urn:microsoft.com/office/officeart/2008/layout/VerticalCurvedList"/>
    <dgm:cxn modelId="{AFBF87E8-40CE-4678-A344-250970231D5C}" type="presParOf" srcId="{9DA5FCF7-DC5D-4AD4-9221-2E0678ACAD89}" destId="{75EA0CB9-E12B-4041-83EC-1CC0134B6A06}" srcOrd="5" destOrd="0" presId="urn:microsoft.com/office/officeart/2008/layout/VerticalCurvedList"/>
    <dgm:cxn modelId="{B39DC33C-E7B2-4E41-8FAB-87490FC956E5}" type="presParOf" srcId="{9DA5FCF7-DC5D-4AD4-9221-2E0678ACAD89}" destId="{CBB32EF7-70E9-4DCA-9B76-D6E485659A0E}" srcOrd="6" destOrd="0" presId="urn:microsoft.com/office/officeart/2008/layout/VerticalCurvedList"/>
    <dgm:cxn modelId="{F829ADD4-AABF-4952-902F-047976CB4F59}" type="presParOf" srcId="{CBB32EF7-70E9-4DCA-9B76-D6E485659A0E}" destId="{FBB82E42-9BAE-4DD3-BAD3-CF5153A4F3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B3307-86EC-4D85-A856-A2AFD8AA4C5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AC97E4-A119-4601-9F83-8767D170524E}">
      <dgm:prSet phldrT="[Text]"/>
      <dgm:spPr/>
      <dgm:t>
        <a:bodyPr/>
        <a:lstStyle/>
        <a:p>
          <a:r>
            <a:rPr lang="en-GB" b="1" dirty="0"/>
            <a:t>Cell Number</a:t>
          </a:r>
        </a:p>
      </dgm:t>
    </dgm:pt>
    <dgm:pt modelId="{65C4CB43-9ECC-4AFE-B6DD-82C34E2DD768}" type="parTrans" cxnId="{81A2075C-B23D-45FC-8EEB-73718EDC0980}">
      <dgm:prSet/>
      <dgm:spPr/>
      <dgm:t>
        <a:bodyPr/>
        <a:lstStyle/>
        <a:p>
          <a:endParaRPr lang="en-GB"/>
        </a:p>
      </dgm:t>
    </dgm:pt>
    <dgm:pt modelId="{72CAF47E-997E-4C69-A54E-B85C598606FE}" type="sibTrans" cxnId="{81A2075C-B23D-45FC-8EEB-73718EDC0980}">
      <dgm:prSet/>
      <dgm:spPr/>
      <dgm:t>
        <a:bodyPr/>
        <a:lstStyle/>
        <a:p>
          <a:endParaRPr lang="en-GB"/>
        </a:p>
      </dgm:t>
    </dgm:pt>
    <dgm:pt modelId="{007B8580-5AD4-4F09-ACD6-67331A95B4A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3600" b="1" dirty="0"/>
            <a:t>Unicellular</a:t>
          </a:r>
        </a:p>
      </dgm:t>
    </dgm:pt>
    <dgm:pt modelId="{DA75CABD-ED8B-4B43-918A-977C971DD56C}" type="parTrans" cxnId="{1FEDC6F0-C276-4AA4-AD19-262BEBC86DDF}">
      <dgm:prSet/>
      <dgm:spPr/>
      <dgm:t>
        <a:bodyPr/>
        <a:lstStyle/>
        <a:p>
          <a:endParaRPr lang="en-GB"/>
        </a:p>
      </dgm:t>
    </dgm:pt>
    <dgm:pt modelId="{4E6284D8-C39F-4E7F-81E1-DDF54FA7836F}" type="sibTrans" cxnId="{1FEDC6F0-C276-4AA4-AD19-262BEBC86DDF}">
      <dgm:prSet/>
      <dgm:spPr/>
      <dgm:t>
        <a:bodyPr/>
        <a:lstStyle/>
        <a:p>
          <a:endParaRPr lang="en-GB"/>
        </a:p>
      </dgm:t>
    </dgm:pt>
    <dgm:pt modelId="{31B87D2F-81F9-4F15-999C-AEBA8C6365FA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3200" b="1" dirty="0"/>
            <a:t>Multicellular</a:t>
          </a:r>
          <a:endParaRPr lang="en-GB" sz="1800" b="1" dirty="0"/>
        </a:p>
      </dgm:t>
    </dgm:pt>
    <dgm:pt modelId="{055559EC-CEAD-46F2-B10A-99132C1D4AE3}" type="parTrans" cxnId="{6A66F173-8BEB-4ED4-A5BE-1514F5680117}">
      <dgm:prSet/>
      <dgm:spPr/>
      <dgm:t>
        <a:bodyPr/>
        <a:lstStyle/>
        <a:p>
          <a:endParaRPr lang="en-GB"/>
        </a:p>
      </dgm:t>
    </dgm:pt>
    <dgm:pt modelId="{0E35D2EB-5A00-4AFD-82FE-AC33578AEA51}" type="sibTrans" cxnId="{6A66F173-8BEB-4ED4-A5BE-1514F5680117}">
      <dgm:prSet/>
      <dgm:spPr/>
      <dgm:t>
        <a:bodyPr/>
        <a:lstStyle/>
        <a:p>
          <a:endParaRPr lang="en-GB"/>
        </a:p>
      </dgm:t>
    </dgm:pt>
    <dgm:pt modelId="{18DEDB86-9E2A-4130-A879-A6C052DD682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Single celled organism.</a:t>
          </a:r>
        </a:p>
        <a:p>
          <a:pPr algn="l"/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-Protozoans</a:t>
          </a:r>
        </a:p>
        <a:p>
          <a:pPr algn="l"/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-Bacteria</a:t>
          </a:r>
        </a:p>
        <a:p>
          <a:pPr algn="l"/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-some algae</a:t>
          </a:r>
        </a:p>
      </dgm:t>
    </dgm:pt>
    <dgm:pt modelId="{CD18AC28-945F-4C8B-BB22-B82AE0805782}" type="parTrans" cxnId="{8F2E49A8-4CD1-4D42-B4CC-F5536ADE4F49}">
      <dgm:prSet/>
      <dgm:spPr/>
      <dgm:t>
        <a:bodyPr/>
        <a:lstStyle/>
        <a:p>
          <a:endParaRPr lang="en-GB"/>
        </a:p>
      </dgm:t>
    </dgm:pt>
    <dgm:pt modelId="{99C5D2A2-5CD4-4B93-BF8D-5CE2A1316ADA}" type="sibTrans" cxnId="{8F2E49A8-4CD1-4D42-B4CC-F5536ADE4F49}">
      <dgm:prSet/>
      <dgm:spPr/>
      <dgm:t>
        <a:bodyPr/>
        <a:lstStyle/>
        <a:p>
          <a:endParaRPr lang="en-GB"/>
        </a:p>
      </dgm:t>
    </dgm:pt>
    <dgm:pt modelId="{7546599D-4F05-454F-BBE5-1F8561A1EAD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Many celled</a:t>
          </a:r>
          <a:r>
            <a:rPr lang="en-GB" sz="2800" spc="-100" dirty="0">
              <a:solidFill>
                <a:schemeClr val="bg1"/>
              </a:solidFill>
              <a:latin typeface="Times New Roman"/>
              <a:cs typeface="Times New Roman"/>
            </a:rPr>
            <a:t> </a:t>
          </a:r>
          <a:r>
            <a:rPr lang="en-GB" sz="2800" spc="-5" dirty="0">
              <a:solidFill>
                <a:schemeClr val="bg1"/>
              </a:solidFill>
              <a:latin typeface="Times New Roman"/>
              <a:cs typeface="Times New Roman"/>
            </a:rPr>
            <a:t>organism.</a:t>
          </a:r>
          <a:endParaRPr lang="en-GB" sz="2800" dirty="0">
            <a:solidFill>
              <a:schemeClr val="bg1"/>
            </a:solidFill>
            <a:latin typeface="Times New Roman"/>
            <a:cs typeface="Times New Roman"/>
          </a:endParaRPr>
        </a:p>
        <a:p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ce</a:t>
          </a:r>
          <a:r>
            <a:rPr lang="en-GB" sz="2800" spc="-10" dirty="0">
              <a:solidFill>
                <a:schemeClr val="bg1"/>
              </a:solidFill>
              <a:latin typeface="Times New Roman"/>
              <a:cs typeface="Times New Roman"/>
            </a:rPr>
            <a:t>l</a:t>
          </a:r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ls	</a:t>
          </a:r>
          <a:r>
            <a:rPr lang="en-GB" sz="2800" spc="-10" dirty="0">
              <a:solidFill>
                <a:schemeClr val="bg1"/>
              </a:solidFill>
              <a:latin typeface="Times New Roman"/>
              <a:cs typeface="Times New Roman"/>
            </a:rPr>
            <a:t>s</a:t>
          </a:r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ta</a:t>
          </a:r>
          <a:r>
            <a:rPr lang="en-GB" sz="2800" spc="-15" dirty="0">
              <a:solidFill>
                <a:schemeClr val="bg1"/>
              </a:solidFill>
              <a:latin typeface="Times New Roman"/>
              <a:cs typeface="Times New Roman"/>
            </a:rPr>
            <a:t>r</a:t>
          </a:r>
          <a:r>
            <a:rPr lang="en-GB" sz="2800" dirty="0">
              <a:solidFill>
                <a:schemeClr val="bg1"/>
              </a:solidFill>
              <a:latin typeface="Times New Roman"/>
              <a:cs typeface="Times New Roman"/>
            </a:rPr>
            <a:t>t	</a:t>
          </a:r>
          <a:r>
            <a:rPr lang="en-GB" sz="2800" spc="0" dirty="0">
              <a:solidFill>
                <a:schemeClr val="bg1"/>
              </a:solidFill>
              <a:latin typeface="Times New Roman"/>
              <a:cs typeface="Times New Roman"/>
            </a:rPr>
            <a:t>to  </a:t>
          </a:r>
          <a:r>
            <a:rPr lang="en-GB" sz="2800" spc="-5" dirty="0">
              <a:solidFill>
                <a:schemeClr val="bg1"/>
              </a:solidFill>
              <a:latin typeface="Times New Roman"/>
              <a:cs typeface="Times New Roman"/>
            </a:rPr>
            <a:t>specialize/differentiate</a:t>
          </a:r>
          <a:endParaRPr lang="en-GB" sz="2800" dirty="0">
            <a:solidFill>
              <a:schemeClr val="bg1"/>
            </a:solidFill>
          </a:endParaRPr>
        </a:p>
      </dgm:t>
    </dgm:pt>
    <dgm:pt modelId="{F65C5B34-CF30-400B-BC02-9D4A3F9D293F}" type="parTrans" cxnId="{437D6138-4F98-44D1-B996-0E1D910B8F43}">
      <dgm:prSet/>
      <dgm:spPr/>
      <dgm:t>
        <a:bodyPr/>
        <a:lstStyle/>
        <a:p>
          <a:endParaRPr lang="en-GB"/>
        </a:p>
      </dgm:t>
    </dgm:pt>
    <dgm:pt modelId="{8B4721A4-6EB0-4F23-890E-3A4C027BD06C}" type="sibTrans" cxnId="{437D6138-4F98-44D1-B996-0E1D910B8F43}">
      <dgm:prSet/>
      <dgm:spPr/>
      <dgm:t>
        <a:bodyPr/>
        <a:lstStyle/>
        <a:p>
          <a:endParaRPr lang="en-GB"/>
        </a:p>
      </dgm:t>
    </dgm:pt>
    <dgm:pt modelId="{18EECDBD-C662-4B47-9CE9-CC06C4D34222}" type="pres">
      <dgm:prSet presAssocID="{EB1B3307-86EC-4D85-A856-A2AFD8AA4C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B3365E-E0F7-49BF-93FC-DA28A2A5E042}" type="pres">
      <dgm:prSet presAssocID="{C8AC97E4-A119-4601-9F83-8767D170524E}" presName="root1" presStyleCnt="0"/>
      <dgm:spPr/>
    </dgm:pt>
    <dgm:pt modelId="{4F13C87D-1FDA-45DB-998A-27BE22B51DAB}" type="pres">
      <dgm:prSet presAssocID="{C8AC97E4-A119-4601-9F83-8767D170524E}" presName="LevelOneTextNode" presStyleLbl="node0" presStyleIdx="0" presStyleCnt="1" custScaleX="120121" custScaleY="101229">
        <dgm:presLayoutVars>
          <dgm:chPref val="3"/>
        </dgm:presLayoutVars>
      </dgm:prSet>
      <dgm:spPr/>
    </dgm:pt>
    <dgm:pt modelId="{1D53CDDC-D1C5-4DE8-8F66-8004AB47161D}" type="pres">
      <dgm:prSet presAssocID="{C8AC97E4-A119-4601-9F83-8767D170524E}" presName="level2hierChild" presStyleCnt="0"/>
      <dgm:spPr/>
    </dgm:pt>
    <dgm:pt modelId="{19E70DBE-A1C5-4EA7-9780-CE35C605A8B1}" type="pres">
      <dgm:prSet presAssocID="{DA75CABD-ED8B-4B43-918A-977C971DD56C}" presName="conn2-1" presStyleLbl="parChTrans1D2" presStyleIdx="0" presStyleCnt="2"/>
      <dgm:spPr/>
    </dgm:pt>
    <dgm:pt modelId="{01C2CC55-696E-4D40-9642-B73EA4D2E7DE}" type="pres">
      <dgm:prSet presAssocID="{DA75CABD-ED8B-4B43-918A-977C971DD56C}" presName="connTx" presStyleLbl="parChTrans1D2" presStyleIdx="0" presStyleCnt="2"/>
      <dgm:spPr/>
    </dgm:pt>
    <dgm:pt modelId="{50FB42DE-F7F1-4B41-83EF-F042800BDBFE}" type="pres">
      <dgm:prSet presAssocID="{007B8580-5AD4-4F09-ACD6-67331A95B4A1}" presName="root2" presStyleCnt="0"/>
      <dgm:spPr/>
    </dgm:pt>
    <dgm:pt modelId="{D98B931D-F5A8-4635-BCDB-4A887CD3C450}" type="pres">
      <dgm:prSet presAssocID="{007B8580-5AD4-4F09-ACD6-67331A95B4A1}" presName="LevelTwoTextNode" presStyleLbl="node2" presStyleIdx="0" presStyleCnt="2">
        <dgm:presLayoutVars>
          <dgm:chPref val="3"/>
        </dgm:presLayoutVars>
      </dgm:prSet>
      <dgm:spPr/>
    </dgm:pt>
    <dgm:pt modelId="{A001F6D3-C0A1-418E-A143-A06BFB2D9A3D}" type="pres">
      <dgm:prSet presAssocID="{007B8580-5AD4-4F09-ACD6-67331A95B4A1}" presName="level3hierChild" presStyleCnt="0"/>
      <dgm:spPr/>
    </dgm:pt>
    <dgm:pt modelId="{7E19006E-A961-491C-9EB7-BD0D744CA52D}" type="pres">
      <dgm:prSet presAssocID="{CD18AC28-945F-4C8B-BB22-B82AE0805782}" presName="conn2-1" presStyleLbl="parChTrans1D3" presStyleIdx="0" presStyleCnt="2"/>
      <dgm:spPr/>
    </dgm:pt>
    <dgm:pt modelId="{335778DC-4049-4672-82DD-E91C894C5FA8}" type="pres">
      <dgm:prSet presAssocID="{CD18AC28-945F-4C8B-BB22-B82AE0805782}" presName="connTx" presStyleLbl="parChTrans1D3" presStyleIdx="0" presStyleCnt="2"/>
      <dgm:spPr/>
    </dgm:pt>
    <dgm:pt modelId="{DB1DD991-E55F-4B7D-B027-0BF36D8ADF46}" type="pres">
      <dgm:prSet presAssocID="{18DEDB86-9E2A-4130-A879-A6C052DD6828}" presName="root2" presStyleCnt="0"/>
      <dgm:spPr/>
    </dgm:pt>
    <dgm:pt modelId="{3187229C-36B9-4836-AF87-D676B923A5C4}" type="pres">
      <dgm:prSet presAssocID="{18DEDB86-9E2A-4130-A879-A6C052DD6828}" presName="LevelTwoTextNode" presStyleLbl="node3" presStyleIdx="0" presStyleCnt="2" custScaleX="157177" custScaleY="258165">
        <dgm:presLayoutVars>
          <dgm:chPref val="3"/>
        </dgm:presLayoutVars>
      </dgm:prSet>
      <dgm:spPr/>
    </dgm:pt>
    <dgm:pt modelId="{D7D937FC-45E8-4352-936B-5F86F35D770C}" type="pres">
      <dgm:prSet presAssocID="{18DEDB86-9E2A-4130-A879-A6C052DD6828}" presName="level3hierChild" presStyleCnt="0"/>
      <dgm:spPr/>
    </dgm:pt>
    <dgm:pt modelId="{B113C1FB-9ADE-4FB8-A4FF-172B63053055}" type="pres">
      <dgm:prSet presAssocID="{055559EC-CEAD-46F2-B10A-99132C1D4AE3}" presName="conn2-1" presStyleLbl="parChTrans1D2" presStyleIdx="1" presStyleCnt="2"/>
      <dgm:spPr/>
    </dgm:pt>
    <dgm:pt modelId="{8F849960-625E-40F6-8F1D-545B84EFEBE0}" type="pres">
      <dgm:prSet presAssocID="{055559EC-CEAD-46F2-B10A-99132C1D4AE3}" presName="connTx" presStyleLbl="parChTrans1D2" presStyleIdx="1" presStyleCnt="2"/>
      <dgm:spPr/>
    </dgm:pt>
    <dgm:pt modelId="{32393E80-67D5-4F10-BF47-16BA7D62E8EC}" type="pres">
      <dgm:prSet presAssocID="{31B87D2F-81F9-4F15-999C-AEBA8C6365FA}" presName="root2" presStyleCnt="0"/>
      <dgm:spPr/>
    </dgm:pt>
    <dgm:pt modelId="{C385DC81-C8EB-4214-8684-0C7B42001A40}" type="pres">
      <dgm:prSet presAssocID="{31B87D2F-81F9-4F15-999C-AEBA8C6365FA}" presName="LevelTwoTextNode" presStyleLbl="node2" presStyleIdx="1" presStyleCnt="2">
        <dgm:presLayoutVars>
          <dgm:chPref val="3"/>
        </dgm:presLayoutVars>
      </dgm:prSet>
      <dgm:spPr/>
    </dgm:pt>
    <dgm:pt modelId="{45440AED-2D3E-48D3-8FBB-C330DA9EC004}" type="pres">
      <dgm:prSet presAssocID="{31B87D2F-81F9-4F15-999C-AEBA8C6365FA}" presName="level3hierChild" presStyleCnt="0"/>
      <dgm:spPr/>
    </dgm:pt>
    <dgm:pt modelId="{95907A5C-9F3B-4D21-98F2-362EB7278E56}" type="pres">
      <dgm:prSet presAssocID="{F65C5B34-CF30-400B-BC02-9D4A3F9D293F}" presName="conn2-1" presStyleLbl="parChTrans1D3" presStyleIdx="1" presStyleCnt="2"/>
      <dgm:spPr/>
    </dgm:pt>
    <dgm:pt modelId="{B6F58526-1C79-4B1B-90D6-66F00F7D0E01}" type="pres">
      <dgm:prSet presAssocID="{F65C5B34-CF30-400B-BC02-9D4A3F9D293F}" presName="connTx" presStyleLbl="parChTrans1D3" presStyleIdx="1" presStyleCnt="2"/>
      <dgm:spPr/>
    </dgm:pt>
    <dgm:pt modelId="{5D7C4958-A95F-4E2B-B091-56DB7967821C}" type="pres">
      <dgm:prSet presAssocID="{7546599D-4F05-454F-BBE5-1F8561A1EAD8}" presName="root2" presStyleCnt="0"/>
      <dgm:spPr/>
    </dgm:pt>
    <dgm:pt modelId="{9FC68564-D25F-4B86-9B8C-591253AEC026}" type="pres">
      <dgm:prSet presAssocID="{7546599D-4F05-454F-BBE5-1F8561A1EAD8}" presName="LevelTwoTextNode" presStyleLbl="node3" presStyleIdx="1" presStyleCnt="2" custScaleX="159343" custScaleY="290249">
        <dgm:presLayoutVars>
          <dgm:chPref val="3"/>
        </dgm:presLayoutVars>
      </dgm:prSet>
      <dgm:spPr/>
    </dgm:pt>
    <dgm:pt modelId="{5067A3F9-B8BD-477F-B9CF-B09BC30E8F66}" type="pres">
      <dgm:prSet presAssocID="{7546599D-4F05-454F-BBE5-1F8561A1EAD8}" presName="level3hierChild" presStyleCnt="0"/>
      <dgm:spPr/>
    </dgm:pt>
  </dgm:ptLst>
  <dgm:cxnLst>
    <dgm:cxn modelId="{437D6138-4F98-44D1-B996-0E1D910B8F43}" srcId="{31B87D2F-81F9-4F15-999C-AEBA8C6365FA}" destId="{7546599D-4F05-454F-BBE5-1F8561A1EAD8}" srcOrd="0" destOrd="0" parTransId="{F65C5B34-CF30-400B-BC02-9D4A3F9D293F}" sibTransId="{8B4721A4-6EB0-4F23-890E-3A4C027BD06C}"/>
    <dgm:cxn modelId="{81A2075C-B23D-45FC-8EEB-73718EDC0980}" srcId="{EB1B3307-86EC-4D85-A856-A2AFD8AA4C5B}" destId="{C8AC97E4-A119-4601-9F83-8767D170524E}" srcOrd="0" destOrd="0" parTransId="{65C4CB43-9ECC-4AFE-B6DD-82C34E2DD768}" sibTransId="{72CAF47E-997E-4C69-A54E-B85C598606FE}"/>
    <dgm:cxn modelId="{AAC43669-371A-492F-9366-8936472DC874}" type="presOf" srcId="{31B87D2F-81F9-4F15-999C-AEBA8C6365FA}" destId="{C385DC81-C8EB-4214-8684-0C7B42001A40}" srcOrd="0" destOrd="0" presId="urn:microsoft.com/office/officeart/2008/layout/HorizontalMultiLevelHierarchy"/>
    <dgm:cxn modelId="{AD71516B-1F91-4641-ADC5-E311CADF3663}" type="presOf" srcId="{F65C5B34-CF30-400B-BC02-9D4A3F9D293F}" destId="{B6F58526-1C79-4B1B-90D6-66F00F7D0E01}" srcOrd="1" destOrd="0" presId="urn:microsoft.com/office/officeart/2008/layout/HorizontalMultiLevelHierarchy"/>
    <dgm:cxn modelId="{20D40A73-F312-4805-ADF0-D89BBE3A2AFA}" type="presOf" srcId="{055559EC-CEAD-46F2-B10A-99132C1D4AE3}" destId="{B113C1FB-9ADE-4FB8-A4FF-172B63053055}" srcOrd="0" destOrd="0" presId="urn:microsoft.com/office/officeart/2008/layout/HorizontalMultiLevelHierarchy"/>
    <dgm:cxn modelId="{6A66F173-8BEB-4ED4-A5BE-1514F5680117}" srcId="{C8AC97E4-A119-4601-9F83-8767D170524E}" destId="{31B87D2F-81F9-4F15-999C-AEBA8C6365FA}" srcOrd="1" destOrd="0" parTransId="{055559EC-CEAD-46F2-B10A-99132C1D4AE3}" sibTransId="{0E35D2EB-5A00-4AFD-82FE-AC33578AEA51}"/>
    <dgm:cxn modelId="{58C9EA58-07B6-4A49-A048-1D300C2FD564}" type="presOf" srcId="{F65C5B34-CF30-400B-BC02-9D4A3F9D293F}" destId="{95907A5C-9F3B-4D21-98F2-362EB7278E56}" srcOrd="0" destOrd="0" presId="urn:microsoft.com/office/officeart/2008/layout/HorizontalMultiLevelHierarchy"/>
    <dgm:cxn modelId="{73274E82-03EB-4B0A-8AE6-12734BFEB74C}" type="presOf" srcId="{7546599D-4F05-454F-BBE5-1F8561A1EAD8}" destId="{9FC68564-D25F-4B86-9B8C-591253AEC026}" srcOrd="0" destOrd="0" presId="urn:microsoft.com/office/officeart/2008/layout/HorizontalMultiLevelHierarchy"/>
    <dgm:cxn modelId="{FE02868A-8323-4DF0-8478-ED852794943A}" type="presOf" srcId="{CD18AC28-945F-4C8B-BB22-B82AE0805782}" destId="{335778DC-4049-4672-82DD-E91C894C5FA8}" srcOrd="1" destOrd="0" presId="urn:microsoft.com/office/officeart/2008/layout/HorizontalMultiLevelHierarchy"/>
    <dgm:cxn modelId="{8A998F8B-8770-4A2F-A35F-296E59211E62}" type="presOf" srcId="{DA75CABD-ED8B-4B43-918A-977C971DD56C}" destId="{01C2CC55-696E-4D40-9642-B73EA4D2E7DE}" srcOrd="1" destOrd="0" presId="urn:microsoft.com/office/officeart/2008/layout/HorizontalMultiLevelHierarchy"/>
    <dgm:cxn modelId="{1E53119F-C15E-4E59-ABB0-659FFE6DE3EB}" type="presOf" srcId="{DA75CABD-ED8B-4B43-918A-977C971DD56C}" destId="{19E70DBE-A1C5-4EA7-9780-CE35C605A8B1}" srcOrd="0" destOrd="0" presId="urn:microsoft.com/office/officeart/2008/layout/HorizontalMultiLevelHierarchy"/>
    <dgm:cxn modelId="{6DC8E5A0-D6A8-4275-B60A-897212CE7E13}" type="presOf" srcId="{18DEDB86-9E2A-4130-A879-A6C052DD6828}" destId="{3187229C-36B9-4836-AF87-D676B923A5C4}" srcOrd="0" destOrd="0" presId="urn:microsoft.com/office/officeart/2008/layout/HorizontalMultiLevelHierarchy"/>
    <dgm:cxn modelId="{8F2E49A8-4CD1-4D42-B4CC-F5536ADE4F49}" srcId="{007B8580-5AD4-4F09-ACD6-67331A95B4A1}" destId="{18DEDB86-9E2A-4130-A879-A6C052DD6828}" srcOrd="0" destOrd="0" parTransId="{CD18AC28-945F-4C8B-BB22-B82AE0805782}" sibTransId="{99C5D2A2-5CD4-4B93-BF8D-5CE2A1316ADA}"/>
    <dgm:cxn modelId="{DAC7ECA8-FA7F-470E-BD72-27558AC384F7}" type="presOf" srcId="{055559EC-CEAD-46F2-B10A-99132C1D4AE3}" destId="{8F849960-625E-40F6-8F1D-545B84EFEBE0}" srcOrd="1" destOrd="0" presId="urn:microsoft.com/office/officeart/2008/layout/HorizontalMultiLevelHierarchy"/>
    <dgm:cxn modelId="{863E40C8-808D-4857-ABBA-1E60008FDAB6}" type="presOf" srcId="{EB1B3307-86EC-4D85-A856-A2AFD8AA4C5B}" destId="{18EECDBD-C662-4B47-9CE9-CC06C4D34222}" srcOrd="0" destOrd="0" presId="urn:microsoft.com/office/officeart/2008/layout/HorizontalMultiLevelHierarchy"/>
    <dgm:cxn modelId="{96FF86CF-0B98-4D41-8E42-DA82564E0C5A}" type="presOf" srcId="{C8AC97E4-A119-4601-9F83-8767D170524E}" destId="{4F13C87D-1FDA-45DB-998A-27BE22B51DAB}" srcOrd="0" destOrd="0" presId="urn:microsoft.com/office/officeart/2008/layout/HorizontalMultiLevelHierarchy"/>
    <dgm:cxn modelId="{1FEDC6F0-C276-4AA4-AD19-262BEBC86DDF}" srcId="{C8AC97E4-A119-4601-9F83-8767D170524E}" destId="{007B8580-5AD4-4F09-ACD6-67331A95B4A1}" srcOrd="0" destOrd="0" parTransId="{DA75CABD-ED8B-4B43-918A-977C971DD56C}" sibTransId="{4E6284D8-C39F-4E7F-81E1-DDF54FA7836F}"/>
    <dgm:cxn modelId="{9BE1F1F4-4A9E-4BD6-9C21-7033B0BC48E6}" type="presOf" srcId="{CD18AC28-945F-4C8B-BB22-B82AE0805782}" destId="{7E19006E-A961-491C-9EB7-BD0D744CA52D}" srcOrd="0" destOrd="0" presId="urn:microsoft.com/office/officeart/2008/layout/HorizontalMultiLevelHierarchy"/>
    <dgm:cxn modelId="{24D9CCF5-FB3D-444A-A78B-879E950F268C}" type="presOf" srcId="{007B8580-5AD4-4F09-ACD6-67331A95B4A1}" destId="{D98B931D-F5A8-4635-BCDB-4A887CD3C450}" srcOrd="0" destOrd="0" presId="urn:microsoft.com/office/officeart/2008/layout/HorizontalMultiLevelHierarchy"/>
    <dgm:cxn modelId="{67D3FD84-EF8B-466B-9F3D-1A48AC0B5159}" type="presParOf" srcId="{18EECDBD-C662-4B47-9CE9-CC06C4D34222}" destId="{41B3365E-E0F7-49BF-93FC-DA28A2A5E042}" srcOrd="0" destOrd="0" presId="urn:microsoft.com/office/officeart/2008/layout/HorizontalMultiLevelHierarchy"/>
    <dgm:cxn modelId="{ECC5DB75-20FB-4C8E-B1BD-9FB90750CD0B}" type="presParOf" srcId="{41B3365E-E0F7-49BF-93FC-DA28A2A5E042}" destId="{4F13C87D-1FDA-45DB-998A-27BE22B51DAB}" srcOrd="0" destOrd="0" presId="urn:microsoft.com/office/officeart/2008/layout/HorizontalMultiLevelHierarchy"/>
    <dgm:cxn modelId="{82C72966-40F6-4530-A518-8C28B26236AA}" type="presParOf" srcId="{41B3365E-E0F7-49BF-93FC-DA28A2A5E042}" destId="{1D53CDDC-D1C5-4DE8-8F66-8004AB47161D}" srcOrd="1" destOrd="0" presId="urn:microsoft.com/office/officeart/2008/layout/HorizontalMultiLevelHierarchy"/>
    <dgm:cxn modelId="{4C88660D-C6A4-46F0-B129-9237E43C989E}" type="presParOf" srcId="{1D53CDDC-D1C5-4DE8-8F66-8004AB47161D}" destId="{19E70DBE-A1C5-4EA7-9780-CE35C605A8B1}" srcOrd="0" destOrd="0" presId="urn:microsoft.com/office/officeart/2008/layout/HorizontalMultiLevelHierarchy"/>
    <dgm:cxn modelId="{307D4542-FB13-455B-8DE9-18D605616B97}" type="presParOf" srcId="{19E70DBE-A1C5-4EA7-9780-CE35C605A8B1}" destId="{01C2CC55-696E-4D40-9642-B73EA4D2E7DE}" srcOrd="0" destOrd="0" presId="urn:microsoft.com/office/officeart/2008/layout/HorizontalMultiLevelHierarchy"/>
    <dgm:cxn modelId="{9AD629AD-16D0-4F1F-B17F-79F6FF51078F}" type="presParOf" srcId="{1D53CDDC-D1C5-4DE8-8F66-8004AB47161D}" destId="{50FB42DE-F7F1-4B41-83EF-F042800BDBFE}" srcOrd="1" destOrd="0" presId="urn:microsoft.com/office/officeart/2008/layout/HorizontalMultiLevelHierarchy"/>
    <dgm:cxn modelId="{89663A5B-1BEE-48C6-9C5C-170BE06CBDDF}" type="presParOf" srcId="{50FB42DE-F7F1-4B41-83EF-F042800BDBFE}" destId="{D98B931D-F5A8-4635-BCDB-4A887CD3C450}" srcOrd="0" destOrd="0" presId="urn:microsoft.com/office/officeart/2008/layout/HorizontalMultiLevelHierarchy"/>
    <dgm:cxn modelId="{C8FBF46C-C6CF-41CB-9D05-C07B3D5C738B}" type="presParOf" srcId="{50FB42DE-F7F1-4B41-83EF-F042800BDBFE}" destId="{A001F6D3-C0A1-418E-A143-A06BFB2D9A3D}" srcOrd="1" destOrd="0" presId="urn:microsoft.com/office/officeart/2008/layout/HorizontalMultiLevelHierarchy"/>
    <dgm:cxn modelId="{2F9CF7F4-81B2-44BB-857B-09CE3A14FC44}" type="presParOf" srcId="{A001F6D3-C0A1-418E-A143-A06BFB2D9A3D}" destId="{7E19006E-A961-491C-9EB7-BD0D744CA52D}" srcOrd="0" destOrd="0" presId="urn:microsoft.com/office/officeart/2008/layout/HorizontalMultiLevelHierarchy"/>
    <dgm:cxn modelId="{75EA1A5A-E786-4129-B7DD-099B047D0B29}" type="presParOf" srcId="{7E19006E-A961-491C-9EB7-BD0D744CA52D}" destId="{335778DC-4049-4672-82DD-E91C894C5FA8}" srcOrd="0" destOrd="0" presId="urn:microsoft.com/office/officeart/2008/layout/HorizontalMultiLevelHierarchy"/>
    <dgm:cxn modelId="{B2059711-E27D-44EF-B62C-6ACDA1F5CB08}" type="presParOf" srcId="{A001F6D3-C0A1-418E-A143-A06BFB2D9A3D}" destId="{DB1DD991-E55F-4B7D-B027-0BF36D8ADF46}" srcOrd="1" destOrd="0" presId="urn:microsoft.com/office/officeart/2008/layout/HorizontalMultiLevelHierarchy"/>
    <dgm:cxn modelId="{DBDF971E-A66D-4E21-9D99-501F6E3018C7}" type="presParOf" srcId="{DB1DD991-E55F-4B7D-B027-0BF36D8ADF46}" destId="{3187229C-36B9-4836-AF87-D676B923A5C4}" srcOrd="0" destOrd="0" presId="urn:microsoft.com/office/officeart/2008/layout/HorizontalMultiLevelHierarchy"/>
    <dgm:cxn modelId="{D41C9B76-3B86-45ED-8AE1-593811CA3691}" type="presParOf" srcId="{DB1DD991-E55F-4B7D-B027-0BF36D8ADF46}" destId="{D7D937FC-45E8-4352-936B-5F86F35D770C}" srcOrd="1" destOrd="0" presId="urn:microsoft.com/office/officeart/2008/layout/HorizontalMultiLevelHierarchy"/>
    <dgm:cxn modelId="{17AC19F9-B881-4FC6-9139-4F2C8ED89EC4}" type="presParOf" srcId="{1D53CDDC-D1C5-4DE8-8F66-8004AB47161D}" destId="{B113C1FB-9ADE-4FB8-A4FF-172B63053055}" srcOrd="2" destOrd="0" presId="urn:microsoft.com/office/officeart/2008/layout/HorizontalMultiLevelHierarchy"/>
    <dgm:cxn modelId="{ACAA1B5C-B3E7-4F2E-9792-D6A3894CE299}" type="presParOf" srcId="{B113C1FB-9ADE-4FB8-A4FF-172B63053055}" destId="{8F849960-625E-40F6-8F1D-545B84EFEBE0}" srcOrd="0" destOrd="0" presId="urn:microsoft.com/office/officeart/2008/layout/HorizontalMultiLevelHierarchy"/>
    <dgm:cxn modelId="{BA8B9C20-56DC-4A41-81AF-AE4FD3C97084}" type="presParOf" srcId="{1D53CDDC-D1C5-4DE8-8F66-8004AB47161D}" destId="{32393E80-67D5-4F10-BF47-16BA7D62E8EC}" srcOrd="3" destOrd="0" presId="urn:microsoft.com/office/officeart/2008/layout/HorizontalMultiLevelHierarchy"/>
    <dgm:cxn modelId="{A6ED5C56-EB76-49F0-9ACF-C5C87651F39D}" type="presParOf" srcId="{32393E80-67D5-4F10-BF47-16BA7D62E8EC}" destId="{C385DC81-C8EB-4214-8684-0C7B42001A40}" srcOrd="0" destOrd="0" presId="urn:microsoft.com/office/officeart/2008/layout/HorizontalMultiLevelHierarchy"/>
    <dgm:cxn modelId="{D0E33918-3394-4A04-B0A0-9931B149CF65}" type="presParOf" srcId="{32393E80-67D5-4F10-BF47-16BA7D62E8EC}" destId="{45440AED-2D3E-48D3-8FBB-C330DA9EC004}" srcOrd="1" destOrd="0" presId="urn:microsoft.com/office/officeart/2008/layout/HorizontalMultiLevelHierarchy"/>
    <dgm:cxn modelId="{9C4DC70F-F0BC-4258-BE27-4DD335D56694}" type="presParOf" srcId="{45440AED-2D3E-48D3-8FBB-C330DA9EC004}" destId="{95907A5C-9F3B-4D21-98F2-362EB7278E56}" srcOrd="0" destOrd="0" presId="urn:microsoft.com/office/officeart/2008/layout/HorizontalMultiLevelHierarchy"/>
    <dgm:cxn modelId="{634E195A-1C94-405D-8666-6E0A220CC406}" type="presParOf" srcId="{95907A5C-9F3B-4D21-98F2-362EB7278E56}" destId="{B6F58526-1C79-4B1B-90D6-66F00F7D0E01}" srcOrd="0" destOrd="0" presId="urn:microsoft.com/office/officeart/2008/layout/HorizontalMultiLevelHierarchy"/>
    <dgm:cxn modelId="{683DC1C3-D05E-4E0B-A2B2-8B92009B9B45}" type="presParOf" srcId="{45440AED-2D3E-48D3-8FBB-C330DA9EC004}" destId="{5D7C4958-A95F-4E2B-B091-56DB7967821C}" srcOrd="1" destOrd="0" presId="urn:microsoft.com/office/officeart/2008/layout/HorizontalMultiLevelHierarchy"/>
    <dgm:cxn modelId="{757418EA-CE5B-42C7-9736-8E8FDF1FB7B7}" type="presParOf" srcId="{5D7C4958-A95F-4E2B-B091-56DB7967821C}" destId="{9FC68564-D25F-4B86-9B8C-591253AEC026}" srcOrd="0" destOrd="0" presId="urn:microsoft.com/office/officeart/2008/layout/HorizontalMultiLevelHierarchy"/>
    <dgm:cxn modelId="{A6E4EA1B-59F3-43B2-9EE6-C9E4D45205D1}" type="presParOf" srcId="{5D7C4958-A95F-4E2B-B091-56DB7967821C}" destId="{5067A3F9-B8BD-477F-B9CF-B09BC30E8F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E27C8-E670-4037-8FFE-CC17EB490D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DB914A-20F4-47EF-BC40-D08B8F5F8462}">
      <dgm:prSet phldrT="[Text]"/>
      <dgm:spPr/>
      <dgm:t>
        <a:bodyPr/>
        <a:lstStyle/>
        <a:p>
          <a:r>
            <a:rPr lang="en-GB" dirty="0"/>
            <a:t>Bacteria </a:t>
          </a:r>
          <a:r>
            <a:rPr lang="en-GB" dirty="0" err="1"/>
            <a:t>Nurition</a:t>
          </a:r>
          <a:endParaRPr lang="en-GB" dirty="0"/>
        </a:p>
      </dgm:t>
    </dgm:pt>
    <dgm:pt modelId="{085ACEB8-A13C-4B5C-8191-5C8000657308}" type="parTrans" cxnId="{10EEE396-BFA7-4C5E-B7CF-005252B62954}">
      <dgm:prSet/>
      <dgm:spPr/>
      <dgm:t>
        <a:bodyPr/>
        <a:lstStyle/>
        <a:p>
          <a:endParaRPr lang="en-GB"/>
        </a:p>
      </dgm:t>
    </dgm:pt>
    <dgm:pt modelId="{57A9E628-8805-4D97-BD44-4682E59B099D}" type="sibTrans" cxnId="{10EEE396-BFA7-4C5E-B7CF-005252B62954}">
      <dgm:prSet/>
      <dgm:spPr/>
      <dgm:t>
        <a:bodyPr/>
        <a:lstStyle/>
        <a:p>
          <a:endParaRPr lang="en-GB"/>
        </a:p>
      </dgm:t>
    </dgm:pt>
    <dgm:pt modelId="{D1B4C186-D52C-44AC-A488-0A7DCD6564AC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Autotroph</a:t>
          </a:r>
        </a:p>
      </dgm:t>
    </dgm:pt>
    <dgm:pt modelId="{E4124759-FE41-4078-A624-87961283D075}" type="parTrans" cxnId="{9B5FD292-2A08-4C7D-AEC3-B1AE99CA4022}">
      <dgm:prSet/>
      <dgm:spPr/>
      <dgm:t>
        <a:bodyPr/>
        <a:lstStyle/>
        <a:p>
          <a:endParaRPr lang="en-GB"/>
        </a:p>
      </dgm:t>
    </dgm:pt>
    <dgm:pt modelId="{02920274-A100-4CD5-B8A3-CC4BAC878E40}" type="sibTrans" cxnId="{9B5FD292-2A08-4C7D-AEC3-B1AE99CA4022}">
      <dgm:prSet/>
      <dgm:spPr/>
      <dgm:t>
        <a:bodyPr/>
        <a:lstStyle/>
        <a:p>
          <a:endParaRPr lang="en-GB"/>
        </a:p>
      </dgm:t>
    </dgm:pt>
    <dgm:pt modelId="{164A38D4-1BCC-4BB8-AB8F-BAEF1CE8869A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/>
            <a:t>Heterotroph</a:t>
          </a:r>
        </a:p>
      </dgm:t>
    </dgm:pt>
    <dgm:pt modelId="{80C5D81F-612F-4A93-BCC6-8FC043966005}" type="parTrans" cxnId="{C3CAA474-077E-4C3D-89EC-8C6A65CA35C5}">
      <dgm:prSet/>
      <dgm:spPr/>
      <dgm:t>
        <a:bodyPr/>
        <a:lstStyle/>
        <a:p>
          <a:endParaRPr lang="en-GB"/>
        </a:p>
      </dgm:t>
    </dgm:pt>
    <dgm:pt modelId="{936290CF-C805-4F50-ABD6-841ED3025270}" type="sibTrans" cxnId="{C3CAA474-077E-4C3D-89EC-8C6A65CA35C5}">
      <dgm:prSet/>
      <dgm:spPr/>
      <dgm:t>
        <a:bodyPr/>
        <a:lstStyle/>
        <a:p>
          <a:endParaRPr lang="en-GB"/>
        </a:p>
      </dgm:t>
    </dgm:pt>
    <dgm:pt modelId="{113BDCFF-C787-4D66-BCF4-97A290896D9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Mutualism</a:t>
          </a:r>
        </a:p>
      </dgm:t>
    </dgm:pt>
    <dgm:pt modelId="{2B44A2B6-C400-41ED-8E8C-C6DC5B410798}" type="parTrans" cxnId="{58CBE516-D7D7-4D68-84C9-2CB13F89D30E}">
      <dgm:prSet/>
      <dgm:spPr/>
      <dgm:t>
        <a:bodyPr/>
        <a:lstStyle/>
        <a:p>
          <a:endParaRPr lang="en-GB"/>
        </a:p>
      </dgm:t>
    </dgm:pt>
    <dgm:pt modelId="{115DE834-737A-48D7-ABDE-34CE2437FE2B}" type="sibTrans" cxnId="{58CBE516-D7D7-4D68-84C9-2CB13F89D30E}">
      <dgm:prSet/>
      <dgm:spPr/>
      <dgm:t>
        <a:bodyPr/>
        <a:lstStyle/>
        <a:p>
          <a:endParaRPr lang="en-GB"/>
        </a:p>
      </dgm:t>
    </dgm:pt>
    <dgm:pt modelId="{0F83E73B-C938-4D43-961B-308D08E032D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Parasitic</a:t>
          </a:r>
        </a:p>
      </dgm:t>
    </dgm:pt>
    <dgm:pt modelId="{39E6BEB8-EDA3-4E54-8063-8AD9B7D81598}" type="parTrans" cxnId="{B07AE01F-83C1-4D1A-84A1-B5AF9BAB3BD7}">
      <dgm:prSet/>
      <dgm:spPr/>
      <dgm:t>
        <a:bodyPr/>
        <a:lstStyle/>
        <a:p>
          <a:endParaRPr lang="en-GB"/>
        </a:p>
      </dgm:t>
    </dgm:pt>
    <dgm:pt modelId="{7A45A82A-8E82-463F-88FD-43194BD32AB6}" type="sibTrans" cxnId="{B07AE01F-83C1-4D1A-84A1-B5AF9BAB3BD7}">
      <dgm:prSet/>
      <dgm:spPr/>
      <dgm:t>
        <a:bodyPr/>
        <a:lstStyle/>
        <a:p>
          <a:endParaRPr lang="en-GB"/>
        </a:p>
      </dgm:t>
    </dgm:pt>
    <dgm:pt modelId="{F677EFC4-7BDC-41B3-BD76-5CE56184116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Commensalism</a:t>
          </a:r>
        </a:p>
      </dgm:t>
    </dgm:pt>
    <dgm:pt modelId="{AD2BFFF2-A6C6-42C1-AF6D-D88E3E99D1DB}" type="parTrans" cxnId="{1D7B7E26-81CD-495B-B491-99CC25CD627A}">
      <dgm:prSet/>
      <dgm:spPr/>
      <dgm:t>
        <a:bodyPr/>
        <a:lstStyle/>
        <a:p>
          <a:endParaRPr lang="en-GB"/>
        </a:p>
      </dgm:t>
    </dgm:pt>
    <dgm:pt modelId="{5C32322C-4727-4AD3-B961-285CACB36E54}" type="sibTrans" cxnId="{1D7B7E26-81CD-495B-B491-99CC25CD627A}">
      <dgm:prSet/>
      <dgm:spPr/>
      <dgm:t>
        <a:bodyPr/>
        <a:lstStyle/>
        <a:p>
          <a:endParaRPr lang="en-GB"/>
        </a:p>
      </dgm:t>
    </dgm:pt>
    <dgm:pt modelId="{B8BC25E8-78AD-4421-9913-9BFD8B9F193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Saprophytic</a:t>
          </a:r>
        </a:p>
      </dgm:t>
    </dgm:pt>
    <dgm:pt modelId="{3534C361-353C-45FA-B910-C065B7054CCD}" type="parTrans" cxnId="{85FFC6F4-07DA-47D3-A3C0-A0D80D76B2BC}">
      <dgm:prSet/>
      <dgm:spPr/>
      <dgm:t>
        <a:bodyPr/>
        <a:lstStyle/>
        <a:p>
          <a:endParaRPr lang="en-GB"/>
        </a:p>
      </dgm:t>
    </dgm:pt>
    <dgm:pt modelId="{8A9E072B-05F7-4263-913F-4FCA4A5DDBAD}" type="sibTrans" cxnId="{85FFC6F4-07DA-47D3-A3C0-A0D80D76B2BC}">
      <dgm:prSet/>
      <dgm:spPr/>
      <dgm:t>
        <a:bodyPr/>
        <a:lstStyle/>
        <a:p>
          <a:endParaRPr lang="en-GB"/>
        </a:p>
      </dgm:t>
    </dgm:pt>
    <dgm:pt modelId="{01502504-116B-406C-9875-22C9DCB087DB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Pathogenic</a:t>
          </a:r>
        </a:p>
      </dgm:t>
    </dgm:pt>
    <dgm:pt modelId="{98F422E5-EA49-42A1-BC62-76BE66974C1D}" type="parTrans" cxnId="{9A620048-0976-48FF-9088-B0E0ADC8DA66}">
      <dgm:prSet/>
      <dgm:spPr/>
      <dgm:t>
        <a:bodyPr/>
        <a:lstStyle/>
        <a:p>
          <a:endParaRPr lang="en-GB"/>
        </a:p>
      </dgm:t>
    </dgm:pt>
    <dgm:pt modelId="{5E5B32F5-2E98-477C-8FD0-9FABC08559B4}" type="sibTrans" cxnId="{9A620048-0976-48FF-9088-B0E0ADC8DA66}">
      <dgm:prSet/>
      <dgm:spPr/>
      <dgm:t>
        <a:bodyPr/>
        <a:lstStyle/>
        <a:p>
          <a:endParaRPr lang="en-GB"/>
        </a:p>
      </dgm:t>
    </dgm:pt>
    <dgm:pt modelId="{7113E917-E957-42C1-A64A-F6097707ECE5}">
      <dgm:prSet/>
      <dgm:spPr>
        <a:solidFill>
          <a:srgbClr val="7030A0"/>
        </a:solidFill>
      </dgm:spPr>
      <dgm:t>
        <a:bodyPr/>
        <a:lstStyle/>
        <a:p>
          <a:r>
            <a:rPr lang="en-GB" dirty="0"/>
            <a:t>Opportunistic</a:t>
          </a:r>
        </a:p>
      </dgm:t>
    </dgm:pt>
    <dgm:pt modelId="{80936FBD-4379-4F4E-9B34-96959D5D0BE0}" type="parTrans" cxnId="{755B9D02-2303-4A20-B853-21501D731E3D}">
      <dgm:prSet/>
      <dgm:spPr/>
      <dgm:t>
        <a:bodyPr/>
        <a:lstStyle/>
        <a:p>
          <a:endParaRPr lang="en-GB"/>
        </a:p>
      </dgm:t>
    </dgm:pt>
    <dgm:pt modelId="{72B1D971-5239-4C20-BFDE-B7B25A1FCD28}" type="sibTrans" cxnId="{755B9D02-2303-4A20-B853-21501D731E3D}">
      <dgm:prSet/>
      <dgm:spPr/>
      <dgm:t>
        <a:bodyPr/>
        <a:lstStyle/>
        <a:p>
          <a:endParaRPr lang="en-GB"/>
        </a:p>
      </dgm:t>
    </dgm:pt>
    <dgm:pt modelId="{2E3D022A-7E59-4AED-B58D-C0C42ECE5420}" type="pres">
      <dgm:prSet presAssocID="{9D7E27C8-E670-4037-8FFE-CC17EB490D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A85723-A0B3-4FB3-8FFC-9DE0DDA07296}" type="pres">
      <dgm:prSet presAssocID="{C5DB914A-20F4-47EF-BC40-D08B8F5F8462}" presName="root1" presStyleCnt="0"/>
      <dgm:spPr/>
    </dgm:pt>
    <dgm:pt modelId="{5BF0044A-CE7E-4DBA-86CC-22A98CAF125C}" type="pres">
      <dgm:prSet presAssocID="{C5DB914A-20F4-47EF-BC40-D08B8F5F8462}" presName="LevelOneTextNode" presStyleLbl="node0" presStyleIdx="0" presStyleCnt="1">
        <dgm:presLayoutVars>
          <dgm:chPref val="3"/>
        </dgm:presLayoutVars>
      </dgm:prSet>
      <dgm:spPr/>
    </dgm:pt>
    <dgm:pt modelId="{1E3B35F0-A799-4627-B69D-B607C46B7F1B}" type="pres">
      <dgm:prSet presAssocID="{C5DB914A-20F4-47EF-BC40-D08B8F5F8462}" presName="level2hierChild" presStyleCnt="0"/>
      <dgm:spPr/>
    </dgm:pt>
    <dgm:pt modelId="{E12537E4-871D-4C4B-A81A-7CCB5F4E2658}" type="pres">
      <dgm:prSet presAssocID="{E4124759-FE41-4078-A624-87961283D075}" presName="conn2-1" presStyleLbl="parChTrans1D2" presStyleIdx="0" presStyleCnt="2"/>
      <dgm:spPr/>
    </dgm:pt>
    <dgm:pt modelId="{A28681C4-6E68-426D-96A1-DEEDFFE345C3}" type="pres">
      <dgm:prSet presAssocID="{E4124759-FE41-4078-A624-87961283D075}" presName="connTx" presStyleLbl="parChTrans1D2" presStyleIdx="0" presStyleCnt="2"/>
      <dgm:spPr/>
    </dgm:pt>
    <dgm:pt modelId="{559A0468-242A-4AD1-96DD-70D7445EB062}" type="pres">
      <dgm:prSet presAssocID="{D1B4C186-D52C-44AC-A488-0A7DCD6564AC}" presName="root2" presStyleCnt="0"/>
      <dgm:spPr/>
    </dgm:pt>
    <dgm:pt modelId="{F7FFBD7F-0847-48A9-971B-CAD3390D59BC}" type="pres">
      <dgm:prSet presAssocID="{D1B4C186-D52C-44AC-A488-0A7DCD6564AC}" presName="LevelTwoTextNode" presStyleLbl="node2" presStyleIdx="0" presStyleCnt="2">
        <dgm:presLayoutVars>
          <dgm:chPref val="3"/>
        </dgm:presLayoutVars>
      </dgm:prSet>
      <dgm:spPr/>
    </dgm:pt>
    <dgm:pt modelId="{BF47D6C6-BF7C-4885-B9FB-088115A6EBBD}" type="pres">
      <dgm:prSet presAssocID="{D1B4C186-D52C-44AC-A488-0A7DCD6564AC}" presName="level3hierChild" presStyleCnt="0"/>
      <dgm:spPr/>
    </dgm:pt>
    <dgm:pt modelId="{1EDAC810-9BDE-4BAD-A586-390BAD174013}" type="pres">
      <dgm:prSet presAssocID="{80C5D81F-612F-4A93-BCC6-8FC043966005}" presName="conn2-1" presStyleLbl="parChTrans1D2" presStyleIdx="1" presStyleCnt="2"/>
      <dgm:spPr/>
    </dgm:pt>
    <dgm:pt modelId="{0E11C9CC-369A-4198-853C-4B7578857118}" type="pres">
      <dgm:prSet presAssocID="{80C5D81F-612F-4A93-BCC6-8FC043966005}" presName="connTx" presStyleLbl="parChTrans1D2" presStyleIdx="1" presStyleCnt="2"/>
      <dgm:spPr/>
    </dgm:pt>
    <dgm:pt modelId="{57688E74-ECF0-46AF-B329-BAD5BD77492F}" type="pres">
      <dgm:prSet presAssocID="{164A38D4-1BCC-4BB8-AB8F-BAEF1CE8869A}" presName="root2" presStyleCnt="0"/>
      <dgm:spPr/>
    </dgm:pt>
    <dgm:pt modelId="{B2BF208D-0E18-4872-AD68-5E85119E5C7D}" type="pres">
      <dgm:prSet presAssocID="{164A38D4-1BCC-4BB8-AB8F-BAEF1CE8869A}" presName="LevelTwoTextNode" presStyleLbl="node2" presStyleIdx="1" presStyleCnt="2">
        <dgm:presLayoutVars>
          <dgm:chPref val="3"/>
        </dgm:presLayoutVars>
      </dgm:prSet>
      <dgm:spPr/>
    </dgm:pt>
    <dgm:pt modelId="{5839C4EC-480C-416E-8D6E-BAFD75DBBBB6}" type="pres">
      <dgm:prSet presAssocID="{164A38D4-1BCC-4BB8-AB8F-BAEF1CE8869A}" presName="level3hierChild" presStyleCnt="0"/>
      <dgm:spPr/>
    </dgm:pt>
    <dgm:pt modelId="{9215C1C5-4C46-4403-8B53-4A025C6A9686}" type="pres">
      <dgm:prSet presAssocID="{2B44A2B6-C400-41ED-8E8C-C6DC5B410798}" presName="conn2-1" presStyleLbl="parChTrans1D3" presStyleIdx="0" presStyleCnt="4"/>
      <dgm:spPr/>
    </dgm:pt>
    <dgm:pt modelId="{FC922EA9-409F-482E-80BD-9520E0A679B5}" type="pres">
      <dgm:prSet presAssocID="{2B44A2B6-C400-41ED-8E8C-C6DC5B410798}" presName="connTx" presStyleLbl="parChTrans1D3" presStyleIdx="0" presStyleCnt="4"/>
      <dgm:spPr/>
    </dgm:pt>
    <dgm:pt modelId="{8FD506AF-44AF-44B6-9C25-9EAC1970E0E3}" type="pres">
      <dgm:prSet presAssocID="{113BDCFF-C787-4D66-BCF4-97A290896D93}" presName="root2" presStyleCnt="0"/>
      <dgm:spPr/>
    </dgm:pt>
    <dgm:pt modelId="{FC1485B9-FE12-4193-928D-16D2F432A52E}" type="pres">
      <dgm:prSet presAssocID="{113BDCFF-C787-4D66-BCF4-97A290896D93}" presName="LevelTwoTextNode" presStyleLbl="node3" presStyleIdx="0" presStyleCnt="4">
        <dgm:presLayoutVars>
          <dgm:chPref val="3"/>
        </dgm:presLayoutVars>
      </dgm:prSet>
      <dgm:spPr/>
    </dgm:pt>
    <dgm:pt modelId="{1E5E901E-C4D9-48ED-8F42-4D94BE8EFBF1}" type="pres">
      <dgm:prSet presAssocID="{113BDCFF-C787-4D66-BCF4-97A290896D93}" presName="level3hierChild" presStyleCnt="0"/>
      <dgm:spPr/>
    </dgm:pt>
    <dgm:pt modelId="{7B0EA0F6-099B-40BB-AAF0-C9001AE816A1}" type="pres">
      <dgm:prSet presAssocID="{AD2BFFF2-A6C6-42C1-AF6D-D88E3E99D1DB}" presName="conn2-1" presStyleLbl="parChTrans1D3" presStyleIdx="1" presStyleCnt="4"/>
      <dgm:spPr/>
    </dgm:pt>
    <dgm:pt modelId="{94A88778-FDF7-4A2F-BEC5-0246314682B5}" type="pres">
      <dgm:prSet presAssocID="{AD2BFFF2-A6C6-42C1-AF6D-D88E3E99D1DB}" presName="connTx" presStyleLbl="parChTrans1D3" presStyleIdx="1" presStyleCnt="4"/>
      <dgm:spPr/>
    </dgm:pt>
    <dgm:pt modelId="{C90A3C27-9DDC-4D4B-8497-E8B3585F0C2A}" type="pres">
      <dgm:prSet presAssocID="{F677EFC4-7BDC-41B3-BD76-5CE561841160}" presName="root2" presStyleCnt="0"/>
      <dgm:spPr/>
    </dgm:pt>
    <dgm:pt modelId="{8165F8B3-F53B-4528-BD08-B7999AEDF11B}" type="pres">
      <dgm:prSet presAssocID="{F677EFC4-7BDC-41B3-BD76-5CE561841160}" presName="LevelTwoTextNode" presStyleLbl="node3" presStyleIdx="1" presStyleCnt="4">
        <dgm:presLayoutVars>
          <dgm:chPref val="3"/>
        </dgm:presLayoutVars>
      </dgm:prSet>
      <dgm:spPr/>
    </dgm:pt>
    <dgm:pt modelId="{99B561BE-1C11-4EBA-8AFE-C100A92E4627}" type="pres">
      <dgm:prSet presAssocID="{F677EFC4-7BDC-41B3-BD76-5CE561841160}" presName="level3hierChild" presStyleCnt="0"/>
      <dgm:spPr/>
    </dgm:pt>
    <dgm:pt modelId="{1855ACC2-0391-402F-9BA3-08556F50AAD9}" type="pres">
      <dgm:prSet presAssocID="{39E6BEB8-EDA3-4E54-8063-8AD9B7D81598}" presName="conn2-1" presStyleLbl="parChTrans1D3" presStyleIdx="2" presStyleCnt="4"/>
      <dgm:spPr/>
    </dgm:pt>
    <dgm:pt modelId="{31D91FBD-0682-4081-8DE0-50AB240668FE}" type="pres">
      <dgm:prSet presAssocID="{39E6BEB8-EDA3-4E54-8063-8AD9B7D81598}" presName="connTx" presStyleLbl="parChTrans1D3" presStyleIdx="2" presStyleCnt="4"/>
      <dgm:spPr/>
    </dgm:pt>
    <dgm:pt modelId="{6C770324-BD58-4A5B-B50B-17C1952D7441}" type="pres">
      <dgm:prSet presAssocID="{0F83E73B-C938-4D43-961B-308D08E032DC}" presName="root2" presStyleCnt="0"/>
      <dgm:spPr/>
    </dgm:pt>
    <dgm:pt modelId="{9439ECE2-60E8-4D2D-8445-BE4C4D74739E}" type="pres">
      <dgm:prSet presAssocID="{0F83E73B-C938-4D43-961B-308D08E032DC}" presName="LevelTwoTextNode" presStyleLbl="node3" presStyleIdx="2" presStyleCnt="4">
        <dgm:presLayoutVars>
          <dgm:chPref val="3"/>
        </dgm:presLayoutVars>
      </dgm:prSet>
      <dgm:spPr/>
    </dgm:pt>
    <dgm:pt modelId="{67640CA4-02EB-4CA6-9D7F-4931D441B14E}" type="pres">
      <dgm:prSet presAssocID="{0F83E73B-C938-4D43-961B-308D08E032DC}" presName="level3hierChild" presStyleCnt="0"/>
      <dgm:spPr/>
    </dgm:pt>
    <dgm:pt modelId="{F2AA87A2-DA11-40DA-9E6B-FFE85EFA9A91}" type="pres">
      <dgm:prSet presAssocID="{98F422E5-EA49-42A1-BC62-76BE66974C1D}" presName="conn2-1" presStyleLbl="parChTrans1D4" presStyleIdx="0" presStyleCnt="2"/>
      <dgm:spPr/>
    </dgm:pt>
    <dgm:pt modelId="{44D260E9-87C2-43A2-8042-2695F2F99C8E}" type="pres">
      <dgm:prSet presAssocID="{98F422E5-EA49-42A1-BC62-76BE66974C1D}" presName="connTx" presStyleLbl="parChTrans1D4" presStyleIdx="0" presStyleCnt="2"/>
      <dgm:spPr/>
    </dgm:pt>
    <dgm:pt modelId="{B0760230-65E0-449E-B44D-58E51FE3C518}" type="pres">
      <dgm:prSet presAssocID="{01502504-116B-406C-9875-22C9DCB087DB}" presName="root2" presStyleCnt="0"/>
      <dgm:spPr/>
    </dgm:pt>
    <dgm:pt modelId="{E64BC208-F31D-452B-BC54-EB0D82F4A0DA}" type="pres">
      <dgm:prSet presAssocID="{01502504-116B-406C-9875-22C9DCB087DB}" presName="LevelTwoTextNode" presStyleLbl="node4" presStyleIdx="0" presStyleCnt="2">
        <dgm:presLayoutVars>
          <dgm:chPref val="3"/>
        </dgm:presLayoutVars>
      </dgm:prSet>
      <dgm:spPr/>
    </dgm:pt>
    <dgm:pt modelId="{FD929653-8BF9-4B17-8536-B52FEF910035}" type="pres">
      <dgm:prSet presAssocID="{01502504-116B-406C-9875-22C9DCB087DB}" presName="level3hierChild" presStyleCnt="0"/>
      <dgm:spPr/>
    </dgm:pt>
    <dgm:pt modelId="{5C9BD9D7-EC34-4BCE-B759-5723353D07CC}" type="pres">
      <dgm:prSet presAssocID="{80936FBD-4379-4F4E-9B34-96959D5D0BE0}" presName="conn2-1" presStyleLbl="parChTrans1D4" presStyleIdx="1" presStyleCnt="2"/>
      <dgm:spPr/>
    </dgm:pt>
    <dgm:pt modelId="{52CF688E-A67A-460E-99AA-01818F8A4593}" type="pres">
      <dgm:prSet presAssocID="{80936FBD-4379-4F4E-9B34-96959D5D0BE0}" presName="connTx" presStyleLbl="parChTrans1D4" presStyleIdx="1" presStyleCnt="2"/>
      <dgm:spPr/>
    </dgm:pt>
    <dgm:pt modelId="{959FCA0A-3C36-4967-975F-DE66DE6519A0}" type="pres">
      <dgm:prSet presAssocID="{7113E917-E957-42C1-A64A-F6097707ECE5}" presName="root2" presStyleCnt="0"/>
      <dgm:spPr/>
    </dgm:pt>
    <dgm:pt modelId="{AC735C2E-388D-4561-9DCC-FE269534BFE5}" type="pres">
      <dgm:prSet presAssocID="{7113E917-E957-42C1-A64A-F6097707ECE5}" presName="LevelTwoTextNode" presStyleLbl="node4" presStyleIdx="1" presStyleCnt="2">
        <dgm:presLayoutVars>
          <dgm:chPref val="3"/>
        </dgm:presLayoutVars>
      </dgm:prSet>
      <dgm:spPr/>
    </dgm:pt>
    <dgm:pt modelId="{DA880D6A-9980-49E4-8221-A11D1551B579}" type="pres">
      <dgm:prSet presAssocID="{7113E917-E957-42C1-A64A-F6097707ECE5}" presName="level3hierChild" presStyleCnt="0"/>
      <dgm:spPr/>
    </dgm:pt>
    <dgm:pt modelId="{556C828D-66C9-48E8-AC4E-08D7BA2BF21B}" type="pres">
      <dgm:prSet presAssocID="{3534C361-353C-45FA-B910-C065B7054CCD}" presName="conn2-1" presStyleLbl="parChTrans1D3" presStyleIdx="3" presStyleCnt="4"/>
      <dgm:spPr/>
    </dgm:pt>
    <dgm:pt modelId="{68A140FD-9C7B-4C3F-903A-B03B09261ECF}" type="pres">
      <dgm:prSet presAssocID="{3534C361-353C-45FA-B910-C065B7054CCD}" presName="connTx" presStyleLbl="parChTrans1D3" presStyleIdx="3" presStyleCnt="4"/>
      <dgm:spPr/>
    </dgm:pt>
    <dgm:pt modelId="{ABE21200-1A77-4997-A22A-2C80BD11C07A}" type="pres">
      <dgm:prSet presAssocID="{B8BC25E8-78AD-4421-9913-9BFD8B9F193F}" presName="root2" presStyleCnt="0"/>
      <dgm:spPr/>
    </dgm:pt>
    <dgm:pt modelId="{5EB3282C-19E8-4AF3-B10D-DD7AEF0047F2}" type="pres">
      <dgm:prSet presAssocID="{B8BC25E8-78AD-4421-9913-9BFD8B9F193F}" presName="LevelTwoTextNode" presStyleLbl="node3" presStyleIdx="3" presStyleCnt="4">
        <dgm:presLayoutVars>
          <dgm:chPref val="3"/>
        </dgm:presLayoutVars>
      </dgm:prSet>
      <dgm:spPr/>
    </dgm:pt>
    <dgm:pt modelId="{13BB2F36-E870-45B9-995C-CAF21FAB2C0D}" type="pres">
      <dgm:prSet presAssocID="{B8BC25E8-78AD-4421-9913-9BFD8B9F193F}" presName="level3hierChild" presStyleCnt="0"/>
      <dgm:spPr/>
    </dgm:pt>
  </dgm:ptLst>
  <dgm:cxnLst>
    <dgm:cxn modelId="{5684FE00-DF6A-4940-A0DD-E4C6FFC1A79F}" type="presOf" srcId="{7113E917-E957-42C1-A64A-F6097707ECE5}" destId="{AC735C2E-388D-4561-9DCC-FE269534BFE5}" srcOrd="0" destOrd="0" presId="urn:microsoft.com/office/officeart/2008/layout/HorizontalMultiLevelHierarchy"/>
    <dgm:cxn modelId="{755B9D02-2303-4A20-B853-21501D731E3D}" srcId="{0F83E73B-C938-4D43-961B-308D08E032DC}" destId="{7113E917-E957-42C1-A64A-F6097707ECE5}" srcOrd="1" destOrd="0" parTransId="{80936FBD-4379-4F4E-9B34-96959D5D0BE0}" sibTransId="{72B1D971-5239-4C20-BFDE-B7B25A1FCD28}"/>
    <dgm:cxn modelId="{58FD2A09-62DB-432C-8D89-12D1FE221715}" type="presOf" srcId="{C5DB914A-20F4-47EF-BC40-D08B8F5F8462}" destId="{5BF0044A-CE7E-4DBA-86CC-22A98CAF125C}" srcOrd="0" destOrd="0" presId="urn:microsoft.com/office/officeart/2008/layout/HorizontalMultiLevelHierarchy"/>
    <dgm:cxn modelId="{58CBE516-D7D7-4D68-84C9-2CB13F89D30E}" srcId="{164A38D4-1BCC-4BB8-AB8F-BAEF1CE8869A}" destId="{113BDCFF-C787-4D66-BCF4-97A290896D93}" srcOrd="0" destOrd="0" parTransId="{2B44A2B6-C400-41ED-8E8C-C6DC5B410798}" sibTransId="{115DE834-737A-48D7-ABDE-34CE2437FE2B}"/>
    <dgm:cxn modelId="{2799BB17-899C-4CF2-8BA5-24256E8F7A01}" type="presOf" srcId="{113BDCFF-C787-4D66-BCF4-97A290896D93}" destId="{FC1485B9-FE12-4193-928D-16D2F432A52E}" srcOrd="0" destOrd="0" presId="urn:microsoft.com/office/officeart/2008/layout/HorizontalMultiLevelHierarchy"/>
    <dgm:cxn modelId="{6E15D21C-2F8B-4319-9182-BD17C64485C8}" type="presOf" srcId="{80936FBD-4379-4F4E-9B34-96959D5D0BE0}" destId="{52CF688E-A67A-460E-99AA-01818F8A4593}" srcOrd="1" destOrd="0" presId="urn:microsoft.com/office/officeart/2008/layout/HorizontalMultiLevelHierarchy"/>
    <dgm:cxn modelId="{B07AE01F-83C1-4D1A-84A1-B5AF9BAB3BD7}" srcId="{164A38D4-1BCC-4BB8-AB8F-BAEF1CE8869A}" destId="{0F83E73B-C938-4D43-961B-308D08E032DC}" srcOrd="2" destOrd="0" parTransId="{39E6BEB8-EDA3-4E54-8063-8AD9B7D81598}" sibTransId="{7A45A82A-8E82-463F-88FD-43194BD32AB6}"/>
    <dgm:cxn modelId="{1D7B7E26-81CD-495B-B491-99CC25CD627A}" srcId="{164A38D4-1BCC-4BB8-AB8F-BAEF1CE8869A}" destId="{F677EFC4-7BDC-41B3-BD76-5CE561841160}" srcOrd="1" destOrd="0" parTransId="{AD2BFFF2-A6C6-42C1-AF6D-D88E3E99D1DB}" sibTransId="{5C32322C-4727-4AD3-B961-285CACB36E54}"/>
    <dgm:cxn modelId="{D8FDD32A-5917-48B6-BBF0-FE9433F16090}" type="presOf" srcId="{0F83E73B-C938-4D43-961B-308D08E032DC}" destId="{9439ECE2-60E8-4D2D-8445-BE4C4D74739E}" srcOrd="0" destOrd="0" presId="urn:microsoft.com/office/officeart/2008/layout/HorizontalMultiLevelHierarchy"/>
    <dgm:cxn modelId="{28F0D82C-5E9F-47D9-BD0A-ADC82074F169}" type="presOf" srcId="{9D7E27C8-E670-4037-8FFE-CC17EB490DC9}" destId="{2E3D022A-7E59-4AED-B58D-C0C42ECE5420}" srcOrd="0" destOrd="0" presId="urn:microsoft.com/office/officeart/2008/layout/HorizontalMultiLevelHierarchy"/>
    <dgm:cxn modelId="{3297472E-3539-4B05-BD3E-275D6A4A66F7}" type="presOf" srcId="{01502504-116B-406C-9875-22C9DCB087DB}" destId="{E64BC208-F31D-452B-BC54-EB0D82F4A0DA}" srcOrd="0" destOrd="0" presId="urn:microsoft.com/office/officeart/2008/layout/HorizontalMultiLevelHierarchy"/>
    <dgm:cxn modelId="{4613CD32-53A3-4140-9263-718C6B1D3A05}" type="presOf" srcId="{80936FBD-4379-4F4E-9B34-96959D5D0BE0}" destId="{5C9BD9D7-EC34-4BCE-B759-5723353D07CC}" srcOrd="0" destOrd="0" presId="urn:microsoft.com/office/officeart/2008/layout/HorizontalMultiLevelHierarchy"/>
    <dgm:cxn modelId="{EFFD9938-DC93-4424-B177-5497F0290BC3}" type="presOf" srcId="{80C5D81F-612F-4A93-BCC6-8FC043966005}" destId="{1EDAC810-9BDE-4BAD-A586-390BAD174013}" srcOrd="0" destOrd="0" presId="urn:microsoft.com/office/officeart/2008/layout/HorizontalMultiLevelHierarchy"/>
    <dgm:cxn modelId="{72C23F3F-9D58-4068-850B-DAAD0347AF36}" type="presOf" srcId="{2B44A2B6-C400-41ED-8E8C-C6DC5B410798}" destId="{FC922EA9-409F-482E-80BD-9520E0A679B5}" srcOrd="1" destOrd="0" presId="urn:microsoft.com/office/officeart/2008/layout/HorizontalMultiLevelHierarchy"/>
    <dgm:cxn modelId="{7BCA175C-4A12-441A-815A-B2A4AA14D807}" type="presOf" srcId="{F677EFC4-7BDC-41B3-BD76-5CE561841160}" destId="{8165F8B3-F53B-4528-BD08-B7999AEDF11B}" srcOrd="0" destOrd="0" presId="urn:microsoft.com/office/officeart/2008/layout/HorizontalMultiLevelHierarchy"/>
    <dgm:cxn modelId="{9A620048-0976-48FF-9088-B0E0ADC8DA66}" srcId="{0F83E73B-C938-4D43-961B-308D08E032DC}" destId="{01502504-116B-406C-9875-22C9DCB087DB}" srcOrd="0" destOrd="0" parTransId="{98F422E5-EA49-42A1-BC62-76BE66974C1D}" sibTransId="{5E5B32F5-2E98-477C-8FD0-9FABC08559B4}"/>
    <dgm:cxn modelId="{179A7369-077F-4856-BFA9-C45A431AE126}" type="presOf" srcId="{98F422E5-EA49-42A1-BC62-76BE66974C1D}" destId="{F2AA87A2-DA11-40DA-9E6B-FFE85EFA9A91}" srcOrd="0" destOrd="0" presId="urn:microsoft.com/office/officeart/2008/layout/HorizontalMultiLevelHierarchy"/>
    <dgm:cxn modelId="{962B6451-97BA-4D05-908D-723C7E08BDD2}" type="presOf" srcId="{164A38D4-1BCC-4BB8-AB8F-BAEF1CE8869A}" destId="{B2BF208D-0E18-4872-AD68-5E85119E5C7D}" srcOrd="0" destOrd="0" presId="urn:microsoft.com/office/officeart/2008/layout/HorizontalMultiLevelHierarchy"/>
    <dgm:cxn modelId="{C3CAA474-077E-4C3D-89EC-8C6A65CA35C5}" srcId="{C5DB914A-20F4-47EF-BC40-D08B8F5F8462}" destId="{164A38D4-1BCC-4BB8-AB8F-BAEF1CE8869A}" srcOrd="1" destOrd="0" parTransId="{80C5D81F-612F-4A93-BCC6-8FC043966005}" sibTransId="{936290CF-C805-4F50-ABD6-841ED3025270}"/>
    <dgm:cxn modelId="{3E995F57-EDAB-4B25-BE7A-066171A5DD79}" type="presOf" srcId="{98F422E5-EA49-42A1-BC62-76BE66974C1D}" destId="{44D260E9-87C2-43A2-8042-2695F2F99C8E}" srcOrd="1" destOrd="0" presId="urn:microsoft.com/office/officeart/2008/layout/HorizontalMultiLevelHierarchy"/>
    <dgm:cxn modelId="{BC1F2B8D-352A-4E2E-AC3E-0F0CC578E039}" type="presOf" srcId="{3534C361-353C-45FA-B910-C065B7054CCD}" destId="{68A140FD-9C7B-4C3F-903A-B03B09261ECF}" srcOrd="1" destOrd="0" presId="urn:microsoft.com/office/officeart/2008/layout/HorizontalMultiLevelHierarchy"/>
    <dgm:cxn modelId="{9B5FD292-2A08-4C7D-AEC3-B1AE99CA4022}" srcId="{C5DB914A-20F4-47EF-BC40-D08B8F5F8462}" destId="{D1B4C186-D52C-44AC-A488-0A7DCD6564AC}" srcOrd="0" destOrd="0" parTransId="{E4124759-FE41-4078-A624-87961283D075}" sibTransId="{02920274-A100-4CD5-B8A3-CC4BAC878E40}"/>
    <dgm:cxn modelId="{10EEE396-BFA7-4C5E-B7CF-005252B62954}" srcId="{9D7E27C8-E670-4037-8FFE-CC17EB490DC9}" destId="{C5DB914A-20F4-47EF-BC40-D08B8F5F8462}" srcOrd="0" destOrd="0" parTransId="{085ACEB8-A13C-4B5C-8191-5C8000657308}" sibTransId="{57A9E628-8805-4D97-BD44-4682E59B099D}"/>
    <dgm:cxn modelId="{8C0B499A-E9E5-489E-BFCC-B7D082C656FE}" type="presOf" srcId="{3534C361-353C-45FA-B910-C065B7054CCD}" destId="{556C828D-66C9-48E8-AC4E-08D7BA2BF21B}" srcOrd="0" destOrd="0" presId="urn:microsoft.com/office/officeart/2008/layout/HorizontalMultiLevelHierarchy"/>
    <dgm:cxn modelId="{68FCDAA1-7713-4246-BAFB-0ABF0D6D3E15}" type="presOf" srcId="{AD2BFFF2-A6C6-42C1-AF6D-D88E3E99D1DB}" destId="{7B0EA0F6-099B-40BB-AAF0-C9001AE816A1}" srcOrd="0" destOrd="0" presId="urn:microsoft.com/office/officeart/2008/layout/HorizontalMultiLevelHierarchy"/>
    <dgm:cxn modelId="{727F6BA7-A956-41BC-9136-551DA7BA6D7B}" type="presOf" srcId="{39E6BEB8-EDA3-4E54-8063-8AD9B7D81598}" destId="{1855ACC2-0391-402F-9BA3-08556F50AAD9}" srcOrd="0" destOrd="0" presId="urn:microsoft.com/office/officeart/2008/layout/HorizontalMultiLevelHierarchy"/>
    <dgm:cxn modelId="{C00262A8-47BA-4AAB-AE08-BEB33F926B1B}" type="presOf" srcId="{AD2BFFF2-A6C6-42C1-AF6D-D88E3E99D1DB}" destId="{94A88778-FDF7-4A2F-BEC5-0246314682B5}" srcOrd="1" destOrd="0" presId="urn:microsoft.com/office/officeart/2008/layout/HorizontalMultiLevelHierarchy"/>
    <dgm:cxn modelId="{20B798A8-554A-41FE-A657-4023601C5C2F}" type="presOf" srcId="{D1B4C186-D52C-44AC-A488-0A7DCD6564AC}" destId="{F7FFBD7F-0847-48A9-971B-CAD3390D59BC}" srcOrd="0" destOrd="0" presId="urn:microsoft.com/office/officeart/2008/layout/HorizontalMultiLevelHierarchy"/>
    <dgm:cxn modelId="{1498E5AE-20E1-4684-B13D-7F0EE210D500}" type="presOf" srcId="{80C5D81F-612F-4A93-BCC6-8FC043966005}" destId="{0E11C9CC-369A-4198-853C-4B7578857118}" srcOrd="1" destOrd="0" presId="urn:microsoft.com/office/officeart/2008/layout/HorizontalMultiLevelHierarchy"/>
    <dgm:cxn modelId="{E8ADC1BB-FE8B-4277-9160-86CFE91B9AEA}" type="presOf" srcId="{39E6BEB8-EDA3-4E54-8063-8AD9B7D81598}" destId="{31D91FBD-0682-4081-8DE0-50AB240668FE}" srcOrd="1" destOrd="0" presId="urn:microsoft.com/office/officeart/2008/layout/HorizontalMultiLevelHierarchy"/>
    <dgm:cxn modelId="{81BC19CC-93BF-4406-B483-4ADA8B514E46}" type="presOf" srcId="{B8BC25E8-78AD-4421-9913-9BFD8B9F193F}" destId="{5EB3282C-19E8-4AF3-B10D-DD7AEF0047F2}" srcOrd="0" destOrd="0" presId="urn:microsoft.com/office/officeart/2008/layout/HorizontalMultiLevelHierarchy"/>
    <dgm:cxn modelId="{659352CF-82DE-45FA-875A-7B5EA7B20438}" type="presOf" srcId="{E4124759-FE41-4078-A624-87961283D075}" destId="{A28681C4-6E68-426D-96A1-DEEDFFE345C3}" srcOrd="1" destOrd="0" presId="urn:microsoft.com/office/officeart/2008/layout/HorizontalMultiLevelHierarchy"/>
    <dgm:cxn modelId="{CCA45EEE-EC8F-459C-95F5-02DB4FA64C05}" type="presOf" srcId="{E4124759-FE41-4078-A624-87961283D075}" destId="{E12537E4-871D-4C4B-A81A-7CCB5F4E2658}" srcOrd="0" destOrd="0" presId="urn:microsoft.com/office/officeart/2008/layout/HorizontalMultiLevelHierarchy"/>
    <dgm:cxn modelId="{85FFC6F4-07DA-47D3-A3C0-A0D80D76B2BC}" srcId="{164A38D4-1BCC-4BB8-AB8F-BAEF1CE8869A}" destId="{B8BC25E8-78AD-4421-9913-9BFD8B9F193F}" srcOrd="3" destOrd="0" parTransId="{3534C361-353C-45FA-B910-C065B7054CCD}" sibTransId="{8A9E072B-05F7-4263-913F-4FCA4A5DDBAD}"/>
    <dgm:cxn modelId="{BA76C5F5-6B65-4B69-B53D-AF778F337B73}" type="presOf" srcId="{2B44A2B6-C400-41ED-8E8C-C6DC5B410798}" destId="{9215C1C5-4C46-4403-8B53-4A025C6A9686}" srcOrd="0" destOrd="0" presId="urn:microsoft.com/office/officeart/2008/layout/HorizontalMultiLevelHierarchy"/>
    <dgm:cxn modelId="{BAD44541-645F-4CB8-A5AA-DF4E94E52C03}" type="presParOf" srcId="{2E3D022A-7E59-4AED-B58D-C0C42ECE5420}" destId="{C8A85723-A0B3-4FB3-8FFC-9DE0DDA07296}" srcOrd="0" destOrd="0" presId="urn:microsoft.com/office/officeart/2008/layout/HorizontalMultiLevelHierarchy"/>
    <dgm:cxn modelId="{D2AF264F-2E33-4453-9427-48FF67412685}" type="presParOf" srcId="{C8A85723-A0B3-4FB3-8FFC-9DE0DDA07296}" destId="{5BF0044A-CE7E-4DBA-86CC-22A98CAF125C}" srcOrd="0" destOrd="0" presId="urn:microsoft.com/office/officeart/2008/layout/HorizontalMultiLevelHierarchy"/>
    <dgm:cxn modelId="{30DD9575-01BC-448F-B159-E8B8AEF78BB7}" type="presParOf" srcId="{C8A85723-A0B3-4FB3-8FFC-9DE0DDA07296}" destId="{1E3B35F0-A799-4627-B69D-B607C46B7F1B}" srcOrd="1" destOrd="0" presId="urn:microsoft.com/office/officeart/2008/layout/HorizontalMultiLevelHierarchy"/>
    <dgm:cxn modelId="{88DF3202-16AF-41F8-A398-DB9D59E9C516}" type="presParOf" srcId="{1E3B35F0-A799-4627-B69D-B607C46B7F1B}" destId="{E12537E4-871D-4C4B-A81A-7CCB5F4E2658}" srcOrd="0" destOrd="0" presId="urn:microsoft.com/office/officeart/2008/layout/HorizontalMultiLevelHierarchy"/>
    <dgm:cxn modelId="{B5D0D11D-D524-49D0-B83D-A4E71945D580}" type="presParOf" srcId="{E12537E4-871D-4C4B-A81A-7CCB5F4E2658}" destId="{A28681C4-6E68-426D-96A1-DEEDFFE345C3}" srcOrd="0" destOrd="0" presId="urn:microsoft.com/office/officeart/2008/layout/HorizontalMultiLevelHierarchy"/>
    <dgm:cxn modelId="{E278FCC3-CBFE-49A7-A3C0-49409DFCBB4C}" type="presParOf" srcId="{1E3B35F0-A799-4627-B69D-B607C46B7F1B}" destId="{559A0468-242A-4AD1-96DD-70D7445EB062}" srcOrd="1" destOrd="0" presId="urn:microsoft.com/office/officeart/2008/layout/HorizontalMultiLevelHierarchy"/>
    <dgm:cxn modelId="{FDE3BEFD-326C-4A0E-AD09-F724AC6345AC}" type="presParOf" srcId="{559A0468-242A-4AD1-96DD-70D7445EB062}" destId="{F7FFBD7F-0847-48A9-971B-CAD3390D59BC}" srcOrd="0" destOrd="0" presId="urn:microsoft.com/office/officeart/2008/layout/HorizontalMultiLevelHierarchy"/>
    <dgm:cxn modelId="{D605E67C-347E-4982-A506-2986CDEB6E32}" type="presParOf" srcId="{559A0468-242A-4AD1-96DD-70D7445EB062}" destId="{BF47D6C6-BF7C-4885-B9FB-088115A6EBBD}" srcOrd="1" destOrd="0" presId="urn:microsoft.com/office/officeart/2008/layout/HorizontalMultiLevelHierarchy"/>
    <dgm:cxn modelId="{1240EFE9-CD1C-44BD-9733-22BAA5A8821C}" type="presParOf" srcId="{1E3B35F0-A799-4627-B69D-B607C46B7F1B}" destId="{1EDAC810-9BDE-4BAD-A586-390BAD174013}" srcOrd="2" destOrd="0" presId="urn:microsoft.com/office/officeart/2008/layout/HorizontalMultiLevelHierarchy"/>
    <dgm:cxn modelId="{077433EC-3BF8-4019-84DA-35B22E9271A7}" type="presParOf" srcId="{1EDAC810-9BDE-4BAD-A586-390BAD174013}" destId="{0E11C9CC-369A-4198-853C-4B7578857118}" srcOrd="0" destOrd="0" presId="urn:microsoft.com/office/officeart/2008/layout/HorizontalMultiLevelHierarchy"/>
    <dgm:cxn modelId="{73D00E7E-A543-454A-8826-2F91D468F38E}" type="presParOf" srcId="{1E3B35F0-A799-4627-B69D-B607C46B7F1B}" destId="{57688E74-ECF0-46AF-B329-BAD5BD77492F}" srcOrd="3" destOrd="0" presId="urn:microsoft.com/office/officeart/2008/layout/HorizontalMultiLevelHierarchy"/>
    <dgm:cxn modelId="{FE73F784-EF8C-4207-9F97-19C7220B9802}" type="presParOf" srcId="{57688E74-ECF0-46AF-B329-BAD5BD77492F}" destId="{B2BF208D-0E18-4872-AD68-5E85119E5C7D}" srcOrd="0" destOrd="0" presId="urn:microsoft.com/office/officeart/2008/layout/HorizontalMultiLevelHierarchy"/>
    <dgm:cxn modelId="{D1D9F031-86E7-4D22-A7F5-8BED0F7A32BA}" type="presParOf" srcId="{57688E74-ECF0-46AF-B329-BAD5BD77492F}" destId="{5839C4EC-480C-416E-8D6E-BAFD75DBBBB6}" srcOrd="1" destOrd="0" presId="urn:microsoft.com/office/officeart/2008/layout/HorizontalMultiLevelHierarchy"/>
    <dgm:cxn modelId="{6ADFB282-9E57-4335-9F02-E9CE00134BA0}" type="presParOf" srcId="{5839C4EC-480C-416E-8D6E-BAFD75DBBBB6}" destId="{9215C1C5-4C46-4403-8B53-4A025C6A9686}" srcOrd="0" destOrd="0" presId="urn:microsoft.com/office/officeart/2008/layout/HorizontalMultiLevelHierarchy"/>
    <dgm:cxn modelId="{E9528E10-A3C1-4FD8-B913-A01418AF5989}" type="presParOf" srcId="{9215C1C5-4C46-4403-8B53-4A025C6A9686}" destId="{FC922EA9-409F-482E-80BD-9520E0A679B5}" srcOrd="0" destOrd="0" presId="urn:microsoft.com/office/officeart/2008/layout/HorizontalMultiLevelHierarchy"/>
    <dgm:cxn modelId="{EE0F9A10-275F-4CC2-9F27-AC1EABF01EA3}" type="presParOf" srcId="{5839C4EC-480C-416E-8D6E-BAFD75DBBBB6}" destId="{8FD506AF-44AF-44B6-9C25-9EAC1970E0E3}" srcOrd="1" destOrd="0" presId="urn:microsoft.com/office/officeart/2008/layout/HorizontalMultiLevelHierarchy"/>
    <dgm:cxn modelId="{F8F5AD57-9DA4-4145-8076-B7EF9431F6C3}" type="presParOf" srcId="{8FD506AF-44AF-44B6-9C25-9EAC1970E0E3}" destId="{FC1485B9-FE12-4193-928D-16D2F432A52E}" srcOrd="0" destOrd="0" presId="urn:microsoft.com/office/officeart/2008/layout/HorizontalMultiLevelHierarchy"/>
    <dgm:cxn modelId="{5EEA739E-5449-4852-98A9-DA5BF29D2A46}" type="presParOf" srcId="{8FD506AF-44AF-44B6-9C25-9EAC1970E0E3}" destId="{1E5E901E-C4D9-48ED-8F42-4D94BE8EFBF1}" srcOrd="1" destOrd="0" presId="urn:microsoft.com/office/officeart/2008/layout/HorizontalMultiLevelHierarchy"/>
    <dgm:cxn modelId="{995A994F-D0EA-443F-949D-7CE3872390C4}" type="presParOf" srcId="{5839C4EC-480C-416E-8D6E-BAFD75DBBBB6}" destId="{7B0EA0F6-099B-40BB-AAF0-C9001AE816A1}" srcOrd="2" destOrd="0" presId="urn:microsoft.com/office/officeart/2008/layout/HorizontalMultiLevelHierarchy"/>
    <dgm:cxn modelId="{7FF1CC33-D54B-4C98-B03D-55CA97F6F561}" type="presParOf" srcId="{7B0EA0F6-099B-40BB-AAF0-C9001AE816A1}" destId="{94A88778-FDF7-4A2F-BEC5-0246314682B5}" srcOrd="0" destOrd="0" presId="urn:microsoft.com/office/officeart/2008/layout/HorizontalMultiLevelHierarchy"/>
    <dgm:cxn modelId="{4A1A9B45-3DCB-4BB6-9CD9-5E6CF520E6A4}" type="presParOf" srcId="{5839C4EC-480C-416E-8D6E-BAFD75DBBBB6}" destId="{C90A3C27-9DDC-4D4B-8497-E8B3585F0C2A}" srcOrd="3" destOrd="0" presId="urn:microsoft.com/office/officeart/2008/layout/HorizontalMultiLevelHierarchy"/>
    <dgm:cxn modelId="{4CC55615-94D8-4E19-A44F-F1A59511E05D}" type="presParOf" srcId="{C90A3C27-9DDC-4D4B-8497-E8B3585F0C2A}" destId="{8165F8B3-F53B-4528-BD08-B7999AEDF11B}" srcOrd="0" destOrd="0" presId="urn:microsoft.com/office/officeart/2008/layout/HorizontalMultiLevelHierarchy"/>
    <dgm:cxn modelId="{1F2B7004-BA50-441F-B1FB-776B0EE61D71}" type="presParOf" srcId="{C90A3C27-9DDC-4D4B-8497-E8B3585F0C2A}" destId="{99B561BE-1C11-4EBA-8AFE-C100A92E4627}" srcOrd="1" destOrd="0" presId="urn:microsoft.com/office/officeart/2008/layout/HorizontalMultiLevelHierarchy"/>
    <dgm:cxn modelId="{454F993C-1CF8-4206-9093-E895CB9FB18F}" type="presParOf" srcId="{5839C4EC-480C-416E-8D6E-BAFD75DBBBB6}" destId="{1855ACC2-0391-402F-9BA3-08556F50AAD9}" srcOrd="4" destOrd="0" presId="urn:microsoft.com/office/officeart/2008/layout/HorizontalMultiLevelHierarchy"/>
    <dgm:cxn modelId="{C2C7E856-BD68-4CA4-9B23-6A78A4EA65A6}" type="presParOf" srcId="{1855ACC2-0391-402F-9BA3-08556F50AAD9}" destId="{31D91FBD-0682-4081-8DE0-50AB240668FE}" srcOrd="0" destOrd="0" presId="urn:microsoft.com/office/officeart/2008/layout/HorizontalMultiLevelHierarchy"/>
    <dgm:cxn modelId="{629EA28F-E9EC-4AFE-B7D3-8E6942216108}" type="presParOf" srcId="{5839C4EC-480C-416E-8D6E-BAFD75DBBBB6}" destId="{6C770324-BD58-4A5B-B50B-17C1952D7441}" srcOrd="5" destOrd="0" presId="urn:microsoft.com/office/officeart/2008/layout/HorizontalMultiLevelHierarchy"/>
    <dgm:cxn modelId="{95ED933C-12E5-440E-83D3-2A5A2DD5A10B}" type="presParOf" srcId="{6C770324-BD58-4A5B-B50B-17C1952D7441}" destId="{9439ECE2-60E8-4D2D-8445-BE4C4D74739E}" srcOrd="0" destOrd="0" presId="urn:microsoft.com/office/officeart/2008/layout/HorizontalMultiLevelHierarchy"/>
    <dgm:cxn modelId="{CD23974F-EC31-4FC5-AE15-443CEE95D533}" type="presParOf" srcId="{6C770324-BD58-4A5B-B50B-17C1952D7441}" destId="{67640CA4-02EB-4CA6-9D7F-4931D441B14E}" srcOrd="1" destOrd="0" presId="urn:microsoft.com/office/officeart/2008/layout/HorizontalMultiLevelHierarchy"/>
    <dgm:cxn modelId="{A8667484-348D-4CD7-99AA-CC378A1A4B9E}" type="presParOf" srcId="{67640CA4-02EB-4CA6-9D7F-4931D441B14E}" destId="{F2AA87A2-DA11-40DA-9E6B-FFE85EFA9A91}" srcOrd="0" destOrd="0" presId="urn:microsoft.com/office/officeart/2008/layout/HorizontalMultiLevelHierarchy"/>
    <dgm:cxn modelId="{A34BD7B6-7CF9-455F-B3FA-199652A68BF0}" type="presParOf" srcId="{F2AA87A2-DA11-40DA-9E6B-FFE85EFA9A91}" destId="{44D260E9-87C2-43A2-8042-2695F2F99C8E}" srcOrd="0" destOrd="0" presId="urn:microsoft.com/office/officeart/2008/layout/HorizontalMultiLevelHierarchy"/>
    <dgm:cxn modelId="{1E364D62-81FD-4278-B624-F7D2C599E88D}" type="presParOf" srcId="{67640CA4-02EB-4CA6-9D7F-4931D441B14E}" destId="{B0760230-65E0-449E-B44D-58E51FE3C518}" srcOrd="1" destOrd="0" presId="urn:microsoft.com/office/officeart/2008/layout/HorizontalMultiLevelHierarchy"/>
    <dgm:cxn modelId="{3A0C2582-A4F3-4FA3-B4C3-5C0B12FDB506}" type="presParOf" srcId="{B0760230-65E0-449E-B44D-58E51FE3C518}" destId="{E64BC208-F31D-452B-BC54-EB0D82F4A0DA}" srcOrd="0" destOrd="0" presId="urn:microsoft.com/office/officeart/2008/layout/HorizontalMultiLevelHierarchy"/>
    <dgm:cxn modelId="{73E257A7-1A59-4A97-80C2-AE4F8E3215CE}" type="presParOf" srcId="{B0760230-65E0-449E-B44D-58E51FE3C518}" destId="{FD929653-8BF9-4B17-8536-B52FEF910035}" srcOrd="1" destOrd="0" presId="urn:microsoft.com/office/officeart/2008/layout/HorizontalMultiLevelHierarchy"/>
    <dgm:cxn modelId="{03D31A9F-3DB5-4F0C-B30E-A7F360727C9E}" type="presParOf" srcId="{67640CA4-02EB-4CA6-9D7F-4931D441B14E}" destId="{5C9BD9D7-EC34-4BCE-B759-5723353D07CC}" srcOrd="2" destOrd="0" presId="urn:microsoft.com/office/officeart/2008/layout/HorizontalMultiLevelHierarchy"/>
    <dgm:cxn modelId="{6B8C067D-F311-424C-BF8A-E22AC53E0F15}" type="presParOf" srcId="{5C9BD9D7-EC34-4BCE-B759-5723353D07CC}" destId="{52CF688E-A67A-460E-99AA-01818F8A4593}" srcOrd="0" destOrd="0" presId="urn:microsoft.com/office/officeart/2008/layout/HorizontalMultiLevelHierarchy"/>
    <dgm:cxn modelId="{4D812C9B-536C-4A6A-AFF3-4DBDEFC8C9A8}" type="presParOf" srcId="{67640CA4-02EB-4CA6-9D7F-4931D441B14E}" destId="{959FCA0A-3C36-4967-975F-DE66DE6519A0}" srcOrd="3" destOrd="0" presId="urn:microsoft.com/office/officeart/2008/layout/HorizontalMultiLevelHierarchy"/>
    <dgm:cxn modelId="{336144DD-5F51-4D67-AEE3-B08E889F601A}" type="presParOf" srcId="{959FCA0A-3C36-4967-975F-DE66DE6519A0}" destId="{AC735C2E-388D-4561-9DCC-FE269534BFE5}" srcOrd="0" destOrd="0" presId="urn:microsoft.com/office/officeart/2008/layout/HorizontalMultiLevelHierarchy"/>
    <dgm:cxn modelId="{AF09E303-8955-4078-85CD-6152688D8798}" type="presParOf" srcId="{959FCA0A-3C36-4967-975F-DE66DE6519A0}" destId="{DA880D6A-9980-49E4-8221-A11D1551B579}" srcOrd="1" destOrd="0" presId="urn:microsoft.com/office/officeart/2008/layout/HorizontalMultiLevelHierarchy"/>
    <dgm:cxn modelId="{50DFC118-29AE-43A2-AB84-0B5C06A995C2}" type="presParOf" srcId="{5839C4EC-480C-416E-8D6E-BAFD75DBBBB6}" destId="{556C828D-66C9-48E8-AC4E-08D7BA2BF21B}" srcOrd="6" destOrd="0" presId="urn:microsoft.com/office/officeart/2008/layout/HorizontalMultiLevelHierarchy"/>
    <dgm:cxn modelId="{E41FAF85-DA99-4E90-82C7-C79BC7E6DFD4}" type="presParOf" srcId="{556C828D-66C9-48E8-AC4E-08D7BA2BF21B}" destId="{68A140FD-9C7B-4C3F-903A-B03B09261ECF}" srcOrd="0" destOrd="0" presId="urn:microsoft.com/office/officeart/2008/layout/HorizontalMultiLevelHierarchy"/>
    <dgm:cxn modelId="{977CB7C2-42D6-4574-BC9E-E3B4F553AFC1}" type="presParOf" srcId="{5839C4EC-480C-416E-8D6E-BAFD75DBBBB6}" destId="{ABE21200-1A77-4997-A22A-2C80BD11C07A}" srcOrd="7" destOrd="0" presId="urn:microsoft.com/office/officeart/2008/layout/HorizontalMultiLevelHierarchy"/>
    <dgm:cxn modelId="{8F510A91-1E90-4923-8E16-992CFF15CD3E}" type="presParOf" srcId="{ABE21200-1A77-4997-A22A-2C80BD11C07A}" destId="{5EB3282C-19E8-4AF3-B10D-DD7AEF0047F2}" srcOrd="0" destOrd="0" presId="urn:microsoft.com/office/officeart/2008/layout/HorizontalMultiLevelHierarchy"/>
    <dgm:cxn modelId="{B218E76D-67BE-43B0-B8BC-0F9A59768520}" type="presParOf" srcId="{ABE21200-1A77-4997-A22A-2C80BD11C07A}" destId="{13BB2F36-E870-45B9-995C-CAF21FAB2C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ADD2E-1325-4015-B4A5-444BF4EF43CF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D821349-2ABA-41A3-9D29-FC8B8CEC6FBB}">
      <dgm:prSet phldrT="[Text]" custT="1"/>
      <dgm:spPr/>
      <dgm:t>
        <a:bodyPr/>
        <a:lstStyle/>
        <a:p>
          <a:pPr rtl="1"/>
          <a:r>
            <a:rPr lang="en-GB" sz="3200" b="1" dirty="0" err="1"/>
            <a:t>Thallus</a:t>
          </a:r>
          <a:endParaRPr lang="en-GB" sz="3200" b="1" dirty="0"/>
        </a:p>
      </dgm:t>
    </dgm:pt>
    <dgm:pt modelId="{9A4430B5-BC14-4404-B656-F1F3674D2FBF}" type="parTrans" cxnId="{2C51988D-6BEC-4809-BA36-E9CF09A0EF01}">
      <dgm:prSet/>
      <dgm:spPr/>
      <dgm:t>
        <a:bodyPr/>
        <a:lstStyle/>
        <a:p>
          <a:endParaRPr lang="en-GB"/>
        </a:p>
      </dgm:t>
    </dgm:pt>
    <dgm:pt modelId="{63B6767F-823A-4430-B1A3-A432E4F5945E}" type="sibTrans" cxnId="{2C51988D-6BEC-4809-BA36-E9CF09A0EF01}">
      <dgm:prSet/>
      <dgm:spPr/>
      <dgm:t>
        <a:bodyPr/>
        <a:lstStyle/>
        <a:p>
          <a:endParaRPr lang="en-GB"/>
        </a:p>
      </dgm:t>
    </dgm:pt>
    <dgm:pt modelId="{DB327DF5-7873-439C-8A4E-D034BE9D960F}">
      <dgm:prSet phldrT="[Text]"/>
      <dgm:spPr/>
      <dgm:t>
        <a:bodyPr/>
        <a:lstStyle/>
        <a:p>
          <a:endParaRPr lang="en-GB" dirty="0"/>
        </a:p>
      </dgm:t>
    </dgm:pt>
    <dgm:pt modelId="{0B9D48BA-CA85-4084-80F8-80D2877557A9}" type="parTrans" cxnId="{EBEF9F74-8053-4A43-9399-C3B4FCBF5A36}">
      <dgm:prSet/>
      <dgm:spPr/>
      <dgm:t>
        <a:bodyPr/>
        <a:lstStyle/>
        <a:p>
          <a:endParaRPr lang="en-GB"/>
        </a:p>
      </dgm:t>
    </dgm:pt>
    <dgm:pt modelId="{1C7E5204-D4E5-46F0-9A67-9ED30F2FCBF4}" type="sibTrans" cxnId="{EBEF9F74-8053-4A43-9399-C3B4FCBF5A36}">
      <dgm:prSet/>
      <dgm:spPr/>
      <dgm:t>
        <a:bodyPr/>
        <a:lstStyle/>
        <a:p>
          <a:endParaRPr lang="en-GB"/>
        </a:p>
      </dgm:t>
    </dgm:pt>
    <dgm:pt modelId="{9AC6FA22-DAEB-486E-B5CB-C546AA272C82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Cntains</a:t>
          </a:r>
          <a:r>
            <a: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Chlorophyll and other pigments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28ABE-01BE-473B-A3A2-ABC5B7D564A3}" type="parTrans" cxnId="{709E0F2C-52B0-436C-96F9-5C864B2F23CE}">
      <dgm:prSet/>
      <dgm:spPr/>
      <dgm:t>
        <a:bodyPr/>
        <a:lstStyle/>
        <a:p>
          <a:endParaRPr lang="en-GB"/>
        </a:p>
      </dgm:t>
    </dgm:pt>
    <dgm:pt modelId="{77614E63-62BB-4656-B5C2-37856ECCBD18}" type="sibTrans" cxnId="{709E0F2C-52B0-436C-96F9-5C864B2F23CE}">
      <dgm:prSet/>
      <dgm:spPr/>
      <dgm:t>
        <a:bodyPr/>
        <a:lstStyle/>
        <a:p>
          <a:endParaRPr lang="en-GB"/>
        </a:p>
      </dgm:t>
    </dgm:pt>
    <dgm:pt modelId="{550255C6-373A-4D3B-B025-A2E40E72A88F}">
      <dgm:prSet phldrT="[Text]"/>
      <dgm:spPr/>
      <dgm:t>
        <a:bodyPr/>
        <a:lstStyle/>
        <a:p>
          <a:endParaRPr lang="en-GB" dirty="0"/>
        </a:p>
      </dgm:t>
    </dgm:pt>
    <dgm:pt modelId="{89F2C3B0-F017-4BF4-B40E-F8E2E22E5B6B}" type="parTrans" cxnId="{9AC34EA1-537F-4125-9D0B-10632AF5EAB4}">
      <dgm:prSet/>
      <dgm:spPr/>
      <dgm:t>
        <a:bodyPr/>
        <a:lstStyle/>
        <a:p>
          <a:endParaRPr lang="en-GB"/>
        </a:p>
      </dgm:t>
    </dgm:pt>
    <dgm:pt modelId="{F63EFC89-A8DC-458C-8EEA-EBFCC90D0CCB}" type="sibTrans" cxnId="{9AC34EA1-537F-4125-9D0B-10632AF5EAB4}">
      <dgm:prSet/>
      <dgm:spPr/>
      <dgm:t>
        <a:bodyPr/>
        <a:lstStyle/>
        <a:p>
          <a:endParaRPr lang="en-GB"/>
        </a:p>
      </dgm:t>
    </dgm:pt>
    <dgm:pt modelId="{1A13572D-5894-41B3-B8DB-CE6E29F18ADC}">
      <dgm:prSet phldrT="[Text]"/>
      <dgm:spPr/>
      <dgm:t>
        <a:bodyPr/>
        <a:lstStyle/>
        <a:p>
          <a:endParaRPr lang="en-GB" dirty="0"/>
        </a:p>
      </dgm:t>
    </dgm:pt>
    <dgm:pt modelId="{1B4DAF14-F58E-4E0C-ABAA-DEAB9AABC81A}" type="parTrans" cxnId="{09827192-9F25-49B2-9BE0-D82D4726EAB6}">
      <dgm:prSet/>
      <dgm:spPr/>
      <dgm:t>
        <a:bodyPr/>
        <a:lstStyle/>
        <a:p>
          <a:endParaRPr lang="en-GB"/>
        </a:p>
      </dgm:t>
    </dgm:pt>
    <dgm:pt modelId="{137DF5EA-1C75-4624-B475-91B044FAF3AD}" type="sibTrans" cxnId="{09827192-9F25-49B2-9BE0-D82D4726EAB6}">
      <dgm:prSet/>
      <dgm:spPr/>
      <dgm:t>
        <a:bodyPr/>
        <a:lstStyle/>
        <a:p>
          <a:endParaRPr lang="en-GB"/>
        </a:p>
      </dgm:t>
    </dgm:pt>
    <dgm:pt modelId="{4AEC60F6-52F3-496D-B3C7-F966619624BB}">
      <dgm:prSet phldrT="[Text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/>
            <a:t>Autotrophs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dirty="0"/>
        </a:p>
      </dgm:t>
    </dgm:pt>
    <dgm:pt modelId="{59ACBCB0-D485-4F84-9FB8-ADF46B7BFC3C}" type="parTrans" cxnId="{BA13588C-9EF5-415B-BA71-AA7D847A0C09}">
      <dgm:prSet/>
      <dgm:spPr/>
      <dgm:t>
        <a:bodyPr/>
        <a:lstStyle/>
        <a:p>
          <a:endParaRPr lang="en-GB"/>
        </a:p>
      </dgm:t>
    </dgm:pt>
    <dgm:pt modelId="{660AAF49-0F4E-4BB6-8352-960BEF8E40F5}" type="sibTrans" cxnId="{BA13588C-9EF5-415B-BA71-AA7D847A0C09}">
      <dgm:prSet/>
      <dgm:spPr/>
      <dgm:t>
        <a:bodyPr/>
        <a:lstStyle/>
        <a:p>
          <a:endParaRPr lang="en-GB"/>
        </a:p>
      </dgm:t>
    </dgm:pt>
    <dgm:pt modelId="{419215A5-B6BA-4740-9627-E026BACF85EA}">
      <dgm:prSet phldrT="[Text]"/>
      <dgm:spPr/>
      <dgm:t>
        <a:bodyPr/>
        <a:lstStyle/>
        <a:p>
          <a:endParaRPr lang="en-GB" dirty="0"/>
        </a:p>
      </dgm:t>
    </dgm:pt>
    <dgm:pt modelId="{A7BE9B45-00FD-4A07-AD60-F693016F6534}" type="parTrans" cxnId="{56C6B337-0BEC-4605-B25B-DCD3FF095E33}">
      <dgm:prSet/>
      <dgm:spPr/>
      <dgm:t>
        <a:bodyPr/>
        <a:lstStyle/>
        <a:p>
          <a:endParaRPr lang="en-GB"/>
        </a:p>
      </dgm:t>
    </dgm:pt>
    <dgm:pt modelId="{86BE3902-BB8D-4546-A2C0-126BBE5DAC49}" type="sibTrans" cxnId="{56C6B337-0BEC-4605-B25B-DCD3FF095E33}">
      <dgm:prSet/>
      <dgm:spPr/>
      <dgm:t>
        <a:bodyPr/>
        <a:lstStyle/>
        <a:p>
          <a:endParaRPr lang="en-GB"/>
        </a:p>
      </dgm:t>
    </dgm:pt>
    <dgm:pt modelId="{18522AFD-514A-4544-8330-4170A9D19946}">
      <dgm:prSet phldrT="[Text]"/>
      <dgm:spPr/>
      <dgm:t>
        <a:bodyPr/>
        <a:lstStyle/>
        <a:p>
          <a:endParaRPr lang="en-GB" dirty="0"/>
        </a:p>
      </dgm:t>
    </dgm:pt>
    <dgm:pt modelId="{1A4F8626-420F-45C4-8CDE-5D3A5C1E584E}" type="parTrans" cxnId="{AE694DB5-B14B-41D1-97A9-D938EC034ABB}">
      <dgm:prSet/>
      <dgm:spPr/>
      <dgm:t>
        <a:bodyPr/>
        <a:lstStyle/>
        <a:p>
          <a:endParaRPr lang="en-GB"/>
        </a:p>
      </dgm:t>
    </dgm:pt>
    <dgm:pt modelId="{EA85DFAD-BD6C-4A5B-B7AA-C386ACBACC5A}" type="sibTrans" cxnId="{AE694DB5-B14B-41D1-97A9-D938EC034ABB}">
      <dgm:prSet/>
      <dgm:spPr/>
      <dgm:t>
        <a:bodyPr/>
        <a:lstStyle/>
        <a:p>
          <a:endParaRPr lang="en-GB"/>
        </a:p>
      </dgm:t>
    </dgm:pt>
    <dgm:pt modelId="{B75E29C9-A0D0-49F3-92B6-551442E31FA5}">
      <dgm:prSet phldrT="[Text]"/>
      <dgm:spPr/>
      <dgm:t>
        <a:bodyPr/>
        <a:lstStyle/>
        <a:p>
          <a:endParaRPr lang="en-GB" dirty="0"/>
        </a:p>
      </dgm:t>
    </dgm:pt>
    <dgm:pt modelId="{8A9C818C-1D9C-46B6-BD30-5FA5FDB04425}" type="sibTrans" cxnId="{7A69856B-7726-46C1-890C-28726EC81214}">
      <dgm:prSet/>
      <dgm:spPr/>
      <dgm:t>
        <a:bodyPr/>
        <a:lstStyle/>
        <a:p>
          <a:endParaRPr lang="en-GB"/>
        </a:p>
      </dgm:t>
    </dgm:pt>
    <dgm:pt modelId="{8E67B458-E5A8-4F79-9EF5-CE52EFC7BA00}" type="parTrans" cxnId="{7A69856B-7726-46C1-890C-28726EC81214}">
      <dgm:prSet/>
      <dgm:spPr/>
      <dgm:t>
        <a:bodyPr/>
        <a:lstStyle/>
        <a:p>
          <a:endParaRPr lang="en-GB"/>
        </a:p>
      </dgm:t>
    </dgm:pt>
    <dgm:pt modelId="{AF11D4C9-239C-421F-834A-FC8D76B381C4}" type="pres">
      <dgm:prSet presAssocID="{363ADD2E-1325-4015-B4A5-444BF4EF43CF}" presName="Name0" presStyleCnt="0">
        <dgm:presLayoutVars>
          <dgm:dir/>
          <dgm:animLvl val="lvl"/>
          <dgm:resizeHandles val="exact"/>
        </dgm:presLayoutVars>
      </dgm:prSet>
      <dgm:spPr/>
    </dgm:pt>
    <dgm:pt modelId="{E9536FC2-7C70-424B-96AE-7A157EBA44B4}" type="pres">
      <dgm:prSet presAssocID="{4AEC60F6-52F3-496D-B3C7-F966619624BB}" presName="boxAndChildren" presStyleCnt="0"/>
      <dgm:spPr/>
    </dgm:pt>
    <dgm:pt modelId="{D7396907-6775-4F59-9F0C-1D5A189734A3}" type="pres">
      <dgm:prSet presAssocID="{4AEC60F6-52F3-496D-B3C7-F966619624BB}" presName="parentTextBox" presStyleLbl="node1" presStyleIdx="0" presStyleCnt="3"/>
      <dgm:spPr/>
    </dgm:pt>
    <dgm:pt modelId="{4B1F0889-3377-43EA-84C3-B871B6D48CF3}" type="pres">
      <dgm:prSet presAssocID="{4AEC60F6-52F3-496D-B3C7-F966619624BB}" presName="entireBox" presStyleLbl="node1" presStyleIdx="0" presStyleCnt="3"/>
      <dgm:spPr/>
    </dgm:pt>
    <dgm:pt modelId="{A547148C-56EA-414A-B5D7-F48F34B5F606}" type="pres">
      <dgm:prSet presAssocID="{4AEC60F6-52F3-496D-B3C7-F966619624BB}" presName="descendantBox" presStyleCnt="0"/>
      <dgm:spPr/>
    </dgm:pt>
    <dgm:pt modelId="{1B50F99E-D0B0-426A-87A3-2EECB22C05FB}" type="pres">
      <dgm:prSet presAssocID="{419215A5-B6BA-4740-9627-E026BACF85EA}" presName="childTextBox" presStyleLbl="fgAccFollowNode1" presStyleIdx="0" presStyleCnt="6">
        <dgm:presLayoutVars>
          <dgm:bulletEnabled val="1"/>
        </dgm:presLayoutVars>
      </dgm:prSet>
      <dgm:spPr/>
    </dgm:pt>
    <dgm:pt modelId="{584994BC-05D2-4935-95A8-3355080BF2DE}" type="pres">
      <dgm:prSet presAssocID="{18522AFD-514A-4544-8330-4170A9D19946}" presName="childTextBox" presStyleLbl="fgAccFollowNode1" presStyleIdx="1" presStyleCnt="6">
        <dgm:presLayoutVars>
          <dgm:bulletEnabled val="1"/>
        </dgm:presLayoutVars>
      </dgm:prSet>
      <dgm:spPr/>
    </dgm:pt>
    <dgm:pt modelId="{BC91BD3C-A328-48CE-9E8A-A837E2DB68C0}" type="pres">
      <dgm:prSet presAssocID="{77614E63-62BB-4656-B5C2-37856ECCBD18}" presName="sp" presStyleCnt="0"/>
      <dgm:spPr/>
    </dgm:pt>
    <dgm:pt modelId="{97871BEC-1971-48D4-AC73-575377F5BB7C}" type="pres">
      <dgm:prSet presAssocID="{9AC6FA22-DAEB-486E-B5CB-C546AA272C82}" presName="arrowAndChildren" presStyleCnt="0"/>
      <dgm:spPr/>
    </dgm:pt>
    <dgm:pt modelId="{55DE6041-5285-404C-8C94-CCEFD67E641E}" type="pres">
      <dgm:prSet presAssocID="{9AC6FA22-DAEB-486E-B5CB-C546AA272C82}" presName="parentTextArrow" presStyleLbl="node1" presStyleIdx="0" presStyleCnt="3"/>
      <dgm:spPr/>
    </dgm:pt>
    <dgm:pt modelId="{CADB10DE-36BD-4658-AE05-0EE95FA2EA5F}" type="pres">
      <dgm:prSet presAssocID="{9AC6FA22-DAEB-486E-B5CB-C546AA272C82}" presName="arrow" presStyleLbl="node1" presStyleIdx="1" presStyleCnt="3"/>
      <dgm:spPr/>
    </dgm:pt>
    <dgm:pt modelId="{34B60F28-4703-40CB-995F-C9670B51E42F}" type="pres">
      <dgm:prSet presAssocID="{9AC6FA22-DAEB-486E-B5CB-C546AA272C82}" presName="descendantArrow" presStyleCnt="0"/>
      <dgm:spPr/>
    </dgm:pt>
    <dgm:pt modelId="{FBA541EE-AE7A-4CD6-94B0-F6943F695FBC}" type="pres">
      <dgm:prSet presAssocID="{550255C6-373A-4D3B-B025-A2E40E72A88F}" presName="childTextArrow" presStyleLbl="fgAccFollowNode1" presStyleIdx="2" presStyleCnt="6">
        <dgm:presLayoutVars>
          <dgm:bulletEnabled val="1"/>
        </dgm:presLayoutVars>
      </dgm:prSet>
      <dgm:spPr/>
    </dgm:pt>
    <dgm:pt modelId="{068F2F7D-FAFE-40E3-87A8-0A6D52627599}" type="pres">
      <dgm:prSet presAssocID="{1A13572D-5894-41B3-B8DB-CE6E29F18ADC}" presName="childTextArrow" presStyleLbl="fgAccFollowNode1" presStyleIdx="3" presStyleCnt="6">
        <dgm:presLayoutVars>
          <dgm:bulletEnabled val="1"/>
        </dgm:presLayoutVars>
      </dgm:prSet>
      <dgm:spPr/>
    </dgm:pt>
    <dgm:pt modelId="{9C2EE5DF-128A-4C8C-8FF0-CA958B673925}" type="pres">
      <dgm:prSet presAssocID="{63B6767F-823A-4430-B1A3-A432E4F5945E}" presName="sp" presStyleCnt="0"/>
      <dgm:spPr/>
    </dgm:pt>
    <dgm:pt modelId="{8F88F7F0-3546-431A-86B7-CBDE2C3A8A8F}" type="pres">
      <dgm:prSet presAssocID="{7D821349-2ABA-41A3-9D29-FC8B8CEC6FBB}" presName="arrowAndChildren" presStyleCnt="0"/>
      <dgm:spPr/>
    </dgm:pt>
    <dgm:pt modelId="{6707900C-DEC9-41A4-8B00-467E3FB0DAA2}" type="pres">
      <dgm:prSet presAssocID="{7D821349-2ABA-41A3-9D29-FC8B8CEC6FBB}" presName="parentTextArrow" presStyleLbl="node1" presStyleIdx="1" presStyleCnt="3"/>
      <dgm:spPr/>
    </dgm:pt>
    <dgm:pt modelId="{9BAA7F8C-37D5-4187-84DB-E240FB3543FB}" type="pres">
      <dgm:prSet presAssocID="{7D821349-2ABA-41A3-9D29-FC8B8CEC6FBB}" presName="arrow" presStyleLbl="node1" presStyleIdx="2" presStyleCnt="3" custLinFactNeighborY="-3688"/>
      <dgm:spPr/>
    </dgm:pt>
    <dgm:pt modelId="{4C7327F4-E016-4F63-92B9-29AD9A00ABCA}" type="pres">
      <dgm:prSet presAssocID="{7D821349-2ABA-41A3-9D29-FC8B8CEC6FBB}" presName="descendantArrow" presStyleCnt="0"/>
      <dgm:spPr/>
    </dgm:pt>
    <dgm:pt modelId="{9CF73022-9A2B-4D58-994B-61BA0007AB74}" type="pres">
      <dgm:prSet presAssocID="{B75E29C9-A0D0-49F3-92B6-551442E31FA5}" presName="childTextArrow" presStyleLbl="fgAccFollowNode1" presStyleIdx="4" presStyleCnt="6">
        <dgm:presLayoutVars>
          <dgm:bulletEnabled val="1"/>
        </dgm:presLayoutVars>
      </dgm:prSet>
      <dgm:spPr/>
    </dgm:pt>
    <dgm:pt modelId="{57B831C4-9E82-404C-B3D6-30230E66B3C5}" type="pres">
      <dgm:prSet presAssocID="{DB327DF5-7873-439C-8A4E-D034BE9D960F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B5FD002C-D451-4D2E-8D16-3BC251895ADC}" type="presOf" srcId="{4AEC60F6-52F3-496D-B3C7-F966619624BB}" destId="{4B1F0889-3377-43EA-84C3-B871B6D48CF3}" srcOrd="1" destOrd="0" presId="urn:microsoft.com/office/officeart/2005/8/layout/process4"/>
    <dgm:cxn modelId="{709E0F2C-52B0-436C-96F9-5C864B2F23CE}" srcId="{363ADD2E-1325-4015-B4A5-444BF4EF43CF}" destId="{9AC6FA22-DAEB-486E-B5CB-C546AA272C82}" srcOrd="1" destOrd="0" parTransId="{6F328ABE-01BE-473B-A3A2-ABC5B7D564A3}" sibTransId="{77614E63-62BB-4656-B5C2-37856ECCBD18}"/>
    <dgm:cxn modelId="{D57ACB2C-605E-4BB2-8687-EAF61F6CE138}" type="presOf" srcId="{7D821349-2ABA-41A3-9D29-FC8B8CEC6FBB}" destId="{6707900C-DEC9-41A4-8B00-467E3FB0DAA2}" srcOrd="0" destOrd="0" presId="urn:microsoft.com/office/officeart/2005/8/layout/process4"/>
    <dgm:cxn modelId="{56C6B337-0BEC-4605-B25B-DCD3FF095E33}" srcId="{4AEC60F6-52F3-496D-B3C7-F966619624BB}" destId="{419215A5-B6BA-4740-9627-E026BACF85EA}" srcOrd="0" destOrd="0" parTransId="{A7BE9B45-00FD-4A07-AD60-F693016F6534}" sibTransId="{86BE3902-BB8D-4546-A2C0-126BBE5DAC49}"/>
    <dgm:cxn modelId="{B219F738-1055-4C2A-BB37-BCDE7614FACD}" type="presOf" srcId="{9AC6FA22-DAEB-486E-B5CB-C546AA272C82}" destId="{55DE6041-5285-404C-8C94-CCEFD67E641E}" srcOrd="0" destOrd="0" presId="urn:microsoft.com/office/officeart/2005/8/layout/process4"/>
    <dgm:cxn modelId="{C582FD3B-E8B7-4872-B240-B18DA506004C}" type="presOf" srcId="{419215A5-B6BA-4740-9627-E026BACF85EA}" destId="{1B50F99E-D0B0-426A-87A3-2EECB22C05FB}" srcOrd="0" destOrd="0" presId="urn:microsoft.com/office/officeart/2005/8/layout/process4"/>
    <dgm:cxn modelId="{F5645662-6273-4321-945E-45DEF5F46068}" type="presOf" srcId="{363ADD2E-1325-4015-B4A5-444BF4EF43CF}" destId="{AF11D4C9-239C-421F-834A-FC8D76B381C4}" srcOrd="0" destOrd="0" presId="urn:microsoft.com/office/officeart/2005/8/layout/process4"/>
    <dgm:cxn modelId="{7A69856B-7726-46C1-890C-28726EC81214}" srcId="{7D821349-2ABA-41A3-9D29-FC8B8CEC6FBB}" destId="{B75E29C9-A0D0-49F3-92B6-551442E31FA5}" srcOrd="0" destOrd="0" parTransId="{8E67B458-E5A8-4F79-9EF5-CE52EFC7BA00}" sibTransId="{8A9C818C-1D9C-46B6-BD30-5FA5FDB04425}"/>
    <dgm:cxn modelId="{A5989E4D-1F15-4711-9CD4-AE0B46B5AEA1}" type="presOf" srcId="{4AEC60F6-52F3-496D-B3C7-F966619624BB}" destId="{D7396907-6775-4F59-9F0C-1D5A189734A3}" srcOrd="0" destOrd="0" presId="urn:microsoft.com/office/officeart/2005/8/layout/process4"/>
    <dgm:cxn modelId="{EBEF9F74-8053-4A43-9399-C3B4FCBF5A36}" srcId="{7D821349-2ABA-41A3-9D29-FC8B8CEC6FBB}" destId="{DB327DF5-7873-439C-8A4E-D034BE9D960F}" srcOrd="1" destOrd="0" parTransId="{0B9D48BA-CA85-4084-80F8-80D2877557A9}" sibTransId="{1C7E5204-D4E5-46F0-9A67-9ED30F2FCBF4}"/>
    <dgm:cxn modelId="{2D354F7E-E5BF-442E-B4ED-AB58079DF551}" type="presOf" srcId="{7D821349-2ABA-41A3-9D29-FC8B8CEC6FBB}" destId="{9BAA7F8C-37D5-4187-84DB-E240FB3543FB}" srcOrd="1" destOrd="0" presId="urn:microsoft.com/office/officeart/2005/8/layout/process4"/>
    <dgm:cxn modelId="{77671584-2E09-4D84-AAA1-32D06A708E42}" type="presOf" srcId="{B75E29C9-A0D0-49F3-92B6-551442E31FA5}" destId="{9CF73022-9A2B-4D58-994B-61BA0007AB74}" srcOrd="0" destOrd="0" presId="urn:microsoft.com/office/officeart/2005/8/layout/process4"/>
    <dgm:cxn modelId="{BA13588C-9EF5-415B-BA71-AA7D847A0C09}" srcId="{363ADD2E-1325-4015-B4A5-444BF4EF43CF}" destId="{4AEC60F6-52F3-496D-B3C7-F966619624BB}" srcOrd="2" destOrd="0" parTransId="{59ACBCB0-D485-4F84-9FB8-ADF46B7BFC3C}" sibTransId="{660AAF49-0F4E-4BB6-8352-960BEF8E40F5}"/>
    <dgm:cxn modelId="{2C51988D-6BEC-4809-BA36-E9CF09A0EF01}" srcId="{363ADD2E-1325-4015-B4A5-444BF4EF43CF}" destId="{7D821349-2ABA-41A3-9D29-FC8B8CEC6FBB}" srcOrd="0" destOrd="0" parTransId="{9A4430B5-BC14-4404-B656-F1F3674D2FBF}" sibTransId="{63B6767F-823A-4430-B1A3-A432E4F5945E}"/>
    <dgm:cxn modelId="{09827192-9F25-49B2-9BE0-D82D4726EAB6}" srcId="{9AC6FA22-DAEB-486E-B5CB-C546AA272C82}" destId="{1A13572D-5894-41B3-B8DB-CE6E29F18ADC}" srcOrd="1" destOrd="0" parTransId="{1B4DAF14-F58E-4E0C-ABAA-DEAB9AABC81A}" sibTransId="{137DF5EA-1C75-4624-B475-91B044FAF3AD}"/>
    <dgm:cxn modelId="{9AC34EA1-537F-4125-9D0B-10632AF5EAB4}" srcId="{9AC6FA22-DAEB-486E-B5CB-C546AA272C82}" destId="{550255C6-373A-4D3B-B025-A2E40E72A88F}" srcOrd="0" destOrd="0" parTransId="{89F2C3B0-F017-4BF4-B40E-F8E2E22E5B6B}" sibTransId="{F63EFC89-A8DC-458C-8EEA-EBFCC90D0CCB}"/>
    <dgm:cxn modelId="{6BAADCAE-D771-44C8-99B2-34FD113E7644}" type="presOf" srcId="{DB327DF5-7873-439C-8A4E-D034BE9D960F}" destId="{57B831C4-9E82-404C-B3D6-30230E66B3C5}" srcOrd="0" destOrd="0" presId="urn:microsoft.com/office/officeart/2005/8/layout/process4"/>
    <dgm:cxn modelId="{AE694DB5-B14B-41D1-97A9-D938EC034ABB}" srcId="{4AEC60F6-52F3-496D-B3C7-F966619624BB}" destId="{18522AFD-514A-4544-8330-4170A9D19946}" srcOrd="1" destOrd="0" parTransId="{1A4F8626-420F-45C4-8CDE-5D3A5C1E584E}" sibTransId="{EA85DFAD-BD6C-4A5B-B7AA-C386ACBACC5A}"/>
    <dgm:cxn modelId="{A2FE75C3-8F37-4F3E-A493-613C13F746E5}" type="presOf" srcId="{1A13572D-5894-41B3-B8DB-CE6E29F18ADC}" destId="{068F2F7D-FAFE-40E3-87A8-0A6D52627599}" srcOrd="0" destOrd="0" presId="urn:microsoft.com/office/officeart/2005/8/layout/process4"/>
    <dgm:cxn modelId="{0467E3DB-04B6-48EB-8F8C-A60F7988EC79}" type="presOf" srcId="{18522AFD-514A-4544-8330-4170A9D19946}" destId="{584994BC-05D2-4935-95A8-3355080BF2DE}" srcOrd="0" destOrd="0" presId="urn:microsoft.com/office/officeart/2005/8/layout/process4"/>
    <dgm:cxn modelId="{283D34DD-961B-4A87-BE5A-A5ACE57BB8A1}" type="presOf" srcId="{9AC6FA22-DAEB-486E-B5CB-C546AA272C82}" destId="{CADB10DE-36BD-4658-AE05-0EE95FA2EA5F}" srcOrd="1" destOrd="0" presId="urn:microsoft.com/office/officeart/2005/8/layout/process4"/>
    <dgm:cxn modelId="{14883AEB-FB4B-4E12-B0B1-A8A40173AB02}" type="presOf" srcId="{550255C6-373A-4D3B-B025-A2E40E72A88F}" destId="{FBA541EE-AE7A-4CD6-94B0-F6943F695FBC}" srcOrd="0" destOrd="0" presId="urn:microsoft.com/office/officeart/2005/8/layout/process4"/>
    <dgm:cxn modelId="{8D168083-0504-4893-9425-75BE19731D76}" type="presParOf" srcId="{AF11D4C9-239C-421F-834A-FC8D76B381C4}" destId="{E9536FC2-7C70-424B-96AE-7A157EBA44B4}" srcOrd="0" destOrd="0" presId="urn:microsoft.com/office/officeart/2005/8/layout/process4"/>
    <dgm:cxn modelId="{D5B0F821-7182-4BFF-8E8E-202AC9015D40}" type="presParOf" srcId="{E9536FC2-7C70-424B-96AE-7A157EBA44B4}" destId="{D7396907-6775-4F59-9F0C-1D5A189734A3}" srcOrd="0" destOrd="0" presId="urn:microsoft.com/office/officeart/2005/8/layout/process4"/>
    <dgm:cxn modelId="{5FE1BA50-5E44-4F29-9252-C463A7234E9B}" type="presParOf" srcId="{E9536FC2-7C70-424B-96AE-7A157EBA44B4}" destId="{4B1F0889-3377-43EA-84C3-B871B6D48CF3}" srcOrd="1" destOrd="0" presId="urn:microsoft.com/office/officeart/2005/8/layout/process4"/>
    <dgm:cxn modelId="{61561263-D5D6-442A-B962-7AE626B8D9B7}" type="presParOf" srcId="{E9536FC2-7C70-424B-96AE-7A157EBA44B4}" destId="{A547148C-56EA-414A-B5D7-F48F34B5F606}" srcOrd="2" destOrd="0" presId="urn:microsoft.com/office/officeart/2005/8/layout/process4"/>
    <dgm:cxn modelId="{03C47A04-5A01-4617-9E53-94FCD084B918}" type="presParOf" srcId="{A547148C-56EA-414A-B5D7-F48F34B5F606}" destId="{1B50F99E-D0B0-426A-87A3-2EECB22C05FB}" srcOrd="0" destOrd="0" presId="urn:microsoft.com/office/officeart/2005/8/layout/process4"/>
    <dgm:cxn modelId="{47B0283C-2083-4C6C-B88D-8DDDACAA987B}" type="presParOf" srcId="{A547148C-56EA-414A-B5D7-F48F34B5F606}" destId="{584994BC-05D2-4935-95A8-3355080BF2DE}" srcOrd="1" destOrd="0" presId="urn:microsoft.com/office/officeart/2005/8/layout/process4"/>
    <dgm:cxn modelId="{C516C835-03A6-447E-91D7-C8F680289225}" type="presParOf" srcId="{AF11D4C9-239C-421F-834A-FC8D76B381C4}" destId="{BC91BD3C-A328-48CE-9E8A-A837E2DB68C0}" srcOrd="1" destOrd="0" presId="urn:microsoft.com/office/officeart/2005/8/layout/process4"/>
    <dgm:cxn modelId="{D2C23EF5-79B8-46FA-8F84-EDD12163BF54}" type="presParOf" srcId="{AF11D4C9-239C-421F-834A-FC8D76B381C4}" destId="{97871BEC-1971-48D4-AC73-575377F5BB7C}" srcOrd="2" destOrd="0" presId="urn:microsoft.com/office/officeart/2005/8/layout/process4"/>
    <dgm:cxn modelId="{1686F53A-E0EB-4544-8F27-8054246F034C}" type="presParOf" srcId="{97871BEC-1971-48D4-AC73-575377F5BB7C}" destId="{55DE6041-5285-404C-8C94-CCEFD67E641E}" srcOrd="0" destOrd="0" presId="urn:microsoft.com/office/officeart/2005/8/layout/process4"/>
    <dgm:cxn modelId="{8B765772-6EA1-4A0F-8CEA-D0A24D1D4F75}" type="presParOf" srcId="{97871BEC-1971-48D4-AC73-575377F5BB7C}" destId="{CADB10DE-36BD-4658-AE05-0EE95FA2EA5F}" srcOrd="1" destOrd="0" presId="urn:microsoft.com/office/officeart/2005/8/layout/process4"/>
    <dgm:cxn modelId="{7FC9CDBB-FB3D-4541-84A3-034BF0B91B86}" type="presParOf" srcId="{97871BEC-1971-48D4-AC73-575377F5BB7C}" destId="{34B60F28-4703-40CB-995F-C9670B51E42F}" srcOrd="2" destOrd="0" presId="urn:microsoft.com/office/officeart/2005/8/layout/process4"/>
    <dgm:cxn modelId="{D9361337-E585-48A2-91EB-D0216AF6D105}" type="presParOf" srcId="{34B60F28-4703-40CB-995F-C9670B51E42F}" destId="{FBA541EE-AE7A-4CD6-94B0-F6943F695FBC}" srcOrd="0" destOrd="0" presId="urn:microsoft.com/office/officeart/2005/8/layout/process4"/>
    <dgm:cxn modelId="{88F1F12F-06EA-452E-B6B9-1A24E74BA373}" type="presParOf" srcId="{34B60F28-4703-40CB-995F-C9670B51E42F}" destId="{068F2F7D-FAFE-40E3-87A8-0A6D52627599}" srcOrd="1" destOrd="0" presId="urn:microsoft.com/office/officeart/2005/8/layout/process4"/>
    <dgm:cxn modelId="{D01C47C3-2614-4E84-9339-61BE769C8C88}" type="presParOf" srcId="{AF11D4C9-239C-421F-834A-FC8D76B381C4}" destId="{9C2EE5DF-128A-4C8C-8FF0-CA958B673925}" srcOrd="3" destOrd="0" presId="urn:microsoft.com/office/officeart/2005/8/layout/process4"/>
    <dgm:cxn modelId="{14EF652B-9ADC-425C-A8A3-BE56E4A31A1B}" type="presParOf" srcId="{AF11D4C9-239C-421F-834A-FC8D76B381C4}" destId="{8F88F7F0-3546-431A-86B7-CBDE2C3A8A8F}" srcOrd="4" destOrd="0" presId="urn:microsoft.com/office/officeart/2005/8/layout/process4"/>
    <dgm:cxn modelId="{E3F7BD7B-39B4-4CA6-9E01-BC313D73838A}" type="presParOf" srcId="{8F88F7F0-3546-431A-86B7-CBDE2C3A8A8F}" destId="{6707900C-DEC9-41A4-8B00-467E3FB0DAA2}" srcOrd="0" destOrd="0" presId="urn:microsoft.com/office/officeart/2005/8/layout/process4"/>
    <dgm:cxn modelId="{94E2E69C-8025-49A4-9A26-82948F6103C6}" type="presParOf" srcId="{8F88F7F0-3546-431A-86B7-CBDE2C3A8A8F}" destId="{9BAA7F8C-37D5-4187-84DB-E240FB3543FB}" srcOrd="1" destOrd="0" presId="urn:microsoft.com/office/officeart/2005/8/layout/process4"/>
    <dgm:cxn modelId="{82960F8A-0DF1-4700-AA0E-36BA7F50757C}" type="presParOf" srcId="{8F88F7F0-3546-431A-86B7-CBDE2C3A8A8F}" destId="{4C7327F4-E016-4F63-92B9-29AD9A00ABCA}" srcOrd="2" destOrd="0" presId="urn:microsoft.com/office/officeart/2005/8/layout/process4"/>
    <dgm:cxn modelId="{670EC192-6CC6-4FAE-9E7A-F67D8DAE5921}" type="presParOf" srcId="{4C7327F4-E016-4F63-92B9-29AD9A00ABCA}" destId="{9CF73022-9A2B-4D58-994B-61BA0007AB74}" srcOrd="0" destOrd="0" presId="urn:microsoft.com/office/officeart/2005/8/layout/process4"/>
    <dgm:cxn modelId="{22CEFA06-6908-47D0-B33A-EB1C4E8E33C6}" type="presParOf" srcId="{4C7327F4-E016-4F63-92B9-29AD9A00ABCA}" destId="{57B831C4-9E82-404C-B3D6-30230E66B3C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E2A3E-C8BD-45EC-BFCF-13E134E3514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39A7B4B6-B6CA-4526-B487-4391DE6DC046}">
      <dgm:prSet phldrT="[Text]"/>
      <dgm:spPr/>
      <dgm:t>
        <a:bodyPr/>
        <a:lstStyle/>
        <a:p>
          <a:pPr rtl="1"/>
          <a:r>
            <a:rPr lang="en-GB" dirty="0"/>
            <a:t>e.g. </a:t>
          </a:r>
          <a:r>
            <a:rPr lang="en-GB" i="0" u="sng" dirty="0" err="1"/>
            <a:t>Nostoc</a:t>
          </a:r>
          <a:endParaRPr lang="en-GB" i="0" u="sng" dirty="0"/>
        </a:p>
      </dgm:t>
    </dgm:pt>
    <dgm:pt modelId="{39D82E96-EFF0-4A6B-BB21-F1AC835D8FCF}" type="parTrans" cxnId="{771EDFDC-ABE5-4119-9717-41F43550C42C}">
      <dgm:prSet/>
      <dgm:spPr/>
      <dgm:t>
        <a:bodyPr/>
        <a:lstStyle/>
        <a:p>
          <a:endParaRPr lang="en-GB"/>
        </a:p>
      </dgm:t>
    </dgm:pt>
    <dgm:pt modelId="{D0AD653C-0CCA-48E7-BC46-0BDCB267A44F}" type="sibTrans" cxnId="{771EDFDC-ABE5-4119-9717-41F43550C42C}">
      <dgm:prSet/>
      <dgm:spPr/>
      <dgm:t>
        <a:bodyPr/>
        <a:lstStyle/>
        <a:p>
          <a:endParaRPr lang="en-GB"/>
        </a:p>
      </dgm:t>
    </dgm:pt>
    <dgm:pt modelId="{78F4FB5B-B95F-4318-B509-16A09E5A2383}">
      <dgm:prSet phldrT="[Text]"/>
      <dgm:spPr/>
      <dgm:t>
        <a:bodyPr/>
        <a:lstStyle/>
        <a:p>
          <a:pPr rtl="1"/>
          <a:r>
            <a:rPr lang="en-GB" dirty="0"/>
            <a:t>e.g. Diatoms</a:t>
          </a:r>
        </a:p>
      </dgm:t>
    </dgm:pt>
    <dgm:pt modelId="{02821BE1-F477-4924-883A-FB8FA5C3D493}" type="parTrans" cxnId="{8235CCD7-B05C-4419-9F20-40483686726D}">
      <dgm:prSet/>
      <dgm:spPr/>
      <dgm:t>
        <a:bodyPr/>
        <a:lstStyle/>
        <a:p>
          <a:endParaRPr lang="en-GB"/>
        </a:p>
      </dgm:t>
    </dgm:pt>
    <dgm:pt modelId="{33F6404B-0944-4A4B-9902-D9C6E09E4093}" type="sibTrans" cxnId="{8235CCD7-B05C-4419-9F20-40483686726D}">
      <dgm:prSet/>
      <dgm:spPr/>
      <dgm:t>
        <a:bodyPr/>
        <a:lstStyle/>
        <a:p>
          <a:endParaRPr lang="en-GB"/>
        </a:p>
      </dgm:t>
    </dgm:pt>
    <dgm:pt modelId="{BD2FDE2C-973C-4DD1-ADC0-7F86C937671C}">
      <dgm:prSet phldrT="[Text]"/>
      <dgm:spPr/>
      <dgm:t>
        <a:bodyPr/>
        <a:lstStyle/>
        <a:p>
          <a:pPr rtl="1"/>
          <a:r>
            <a:rPr lang="en-GB" dirty="0"/>
            <a:t>e.g. </a:t>
          </a:r>
          <a:r>
            <a:rPr lang="en-GB" i="0" u="sng" dirty="0" err="1"/>
            <a:t>Volvox</a:t>
          </a:r>
          <a:endParaRPr lang="en-GB" i="0" u="sng" dirty="0"/>
        </a:p>
      </dgm:t>
    </dgm:pt>
    <dgm:pt modelId="{AB25DAEB-78F4-45C4-9EBA-A556C74364C8}" type="parTrans" cxnId="{9909BD5D-D046-4FDD-AE04-E22FBB70626F}">
      <dgm:prSet/>
      <dgm:spPr/>
      <dgm:t>
        <a:bodyPr/>
        <a:lstStyle/>
        <a:p>
          <a:endParaRPr lang="en-GB"/>
        </a:p>
      </dgm:t>
    </dgm:pt>
    <dgm:pt modelId="{5CF8A021-A82A-48C1-90FA-9B135F65BDB2}" type="sibTrans" cxnId="{9909BD5D-D046-4FDD-AE04-E22FBB70626F}">
      <dgm:prSet/>
      <dgm:spPr/>
      <dgm:t>
        <a:bodyPr/>
        <a:lstStyle/>
        <a:p>
          <a:endParaRPr lang="en-GB"/>
        </a:p>
      </dgm:t>
    </dgm:pt>
    <dgm:pt modelId="{18E276FF-258F-4D2E-A31F-3B242D88E3C8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fresh water</a:t>
          </a:r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180F05A5-BFE5-4065-A952-8362EBFC47F5}" type="parTrans" cxnId="{5743A69F-7AA9-487C-9C91-37C52A59391B}">
      <dgm:prSet/>
      <dgm:spPr/>
      <dgm:t>
        <a:bodyPr/>
        <a:lstStyle/>
        <a:p>
          <a:pPr rtl="1"/>
          <a:endParaRPr lang="ar-SA"/>
        </a:p>
      </dgm:t>
    </dgm:pt>
    <dgm:pt modelId="{A8DCE178-837C-4E4D-8C6C-1AA4182862F8}" type="sibTrans" cxnId="{5743A69F-7AA9-487C-9C91-37C52A59391B}">
      <dgm:prSet/>
      <dgm:spPr/>
      <dgm:t>
        <a:bodyPr/>
        <a:lstStyle/>
        <a:p>
          <a:pPr rtl="1"/>
          <a:endParaRPr lang="ar-SA"/>
        </a:p>
      </dgm:t>
    </dgm:pt>
    <dgm:pt modelId="{9563A445-C872-4939-A627-37D9DC312A58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sea watre</a:t>
          </a:r>
        </a:p>
        <a:p>
          <a:pPr marL="285750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66264B7E-72D2-4F18-B292-50B3482E0310}" type="parTrans" cxnId="{567C3E95-1D59-4FDD-A1B6-5F5CF9988194}">
      <dgm:prSet/>
      <dgm:spPr/>
      <dgm:t>
        <a:bodyPr/>
        <a:lstStyle/>
        <a:p>
          <a:pPr rtl="1"/>
          <a:endParaRPr lang="ar-SA"/>
        </a:p>
      </dgm:t>
    </dgm:pt>
    <dgm:pt modelId="{7CB08B28-0D69-4100-94B6-EF47BF52645C}" type="sibTrans" cxnId="{567C3E95-1D59-4FDD-A1B6-5F5CF9988194}">
      <dgm:prSet/>
      <dgm:spPr/>
      <dgm:t>
        <a:bodyPr/>
        <a:lstStyle/>
        <a:p>
          <a:pPr rtl="1"/>
          <a:endParaRPr lang="ar-SA"/>
        </a:p>
      </dgm:t>
    </dgm:pt>
    <dgm:pt modelId="{4CD3D474-355E-45DE-8D4A-17F22CA488F3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soil</a:t>
          </a:r>
        </a:p>
        <a:p>
          <a:pPr marL="285750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E4805B6E-DD35-4F9B-8742-39CAC9DE3BFF}" type="parTrans" cxnId="{05C90191-FCBA-4FD0-8F7F-F28FA738227A}">
      <dgm:prSet/>
      <dgm:spPr/>
      <dgm:t>
        <a:bodyPr/>
        <a:lstStyle/>
        <a:p>
          <a:pPr rtl="1"/>
          <a:endParaRPr lang="ar-SA"/>
        </a:p>
      </dgm:t>
    </dgm:pt>
    <dgm:pt modelId="{2AE7549E-44D9-4E25-8002-CFE79F0EA7DB}" type="sibTrans" cxnId="{05C90191-FCBA-4FD0-8F7F-F28FA738227A}">
      <dgm:prSet/>
      <dgm:spPr/>
      <dgm:t>
        <a:bodyPr/>
        <a:lstStyle/>
        <a:p>
          <a:pPr rtl="1"/>
          <a:endParaRPr lang="ar-SA"/>
        </a:p>
      </dgm:t>
    </dgm:pt>
    <dgm:pt modelId="{2DEB189D-3878-4270-A89C-0DA966F4DC93}" type="pres">
      <dgm:prSet presAssocID="{84DE2A3E-C8BD-45EC-BFCF-13E134E35147}" presName="diagram" presStyleCnt="0">
        <dgm:presLayoutVars>
          <dgm:dir/>
          <dgm:resizeHandles val="exact"/>
        </dgm:presLayoutVars>
      </dgm:prSet>
      <dgm:spPr/>
    </dgm:pt>
    <dgm:pt modelId="{F62B32A8-9286-4B29-8290-C700BFA8BF57}" type="pres">
      <dgm:prSet presAssocID="{39A7B4B6-B6CA-4526-B487-4391DE6DC046}" presName="node" presStyleLbl="node1" presStyleIdx="0" presStyleCnt="3">
        <dgm:presLayoutVars>
          <dgm:bulletEnabled val="1"/>
        </dgm:presLayoutVars>
      </dgm:prSet>
      <dgm:spPr/>
    </dgm:pt>
    <dgm:pt modelId="{C5B2DFB9-F7D5-4656-9D1F-72061AA37A2C}" type="pres">
      <dgm:prSet presAssocID="{D0AD653C-0CCA-48E7-BC46-0BDCB267A44F}" presName="sibTrans" presStyleCnt="0"/>
      <dgm:spPr/>
    </dgm:pt>
    <dgm:pt modelId="{4455A803-5A27-4A96-B469-D6C3800C11DC}" type="pres">
      <dgm:prSet presAssocID="{78F4FB5B-B95F-4318-B509-16A09E5A2383}" presName="node" presStyleLbl="node1" presStyleIdx="1" presStyleCnt="3">
        <dgm:presLayoutVars>
          <dgm:bulletEnabled val="1"/>
        </dgm:presLayoutVars>
      </dgm:prSet>
      <dgm:spPr/>
    </dgm:pt>
    <dgm:pt modelId="{673F7C15-7497-43FB-98E4-DE024A938400}" type="pres">
      <dgm:prSet presAssocID="{33F6404B-0944-4A4B-9902-D9C6E09E4093}" presName="sibTrans" presStyleCnt="0"/>
      <dgm:spPr/>
    </dgm:pt>
    <dgm:pt modelId="{D140F594-95AF-41DC-9C9D-CAC49A22848B}" type="pres">
      <dgm:prSet presAssocID="{BD2FDE2C-973C-4DD1-ADC0-7F86C937671C}" presName="node" presStyleLbl="node1" presStyleIdx="2" presStyleCnt="3">
        <dgm:presLayoutVars>
          <dgm:bulletEnabled val="1"/>
        </dgm:presLayoutVars>
      </dgm:prSet>
      <dgm:spPr/>
    </dgm:pt>
  </dgm:ptLst>
  <dgm:cxnLst>
    <dgm:cxn modelId="{A8038C1D-2BE7-47E2-8305-186B57C80480}" type="presOf" srcId="{84DE2A3E-C8BD-45EC-BFCF-13E134E35147}" destId="{2DEB189D-3878-4270-A89C-0DA966F4DC93}" srcOrd="0" destOrd="0" presId="urn:microsoft.com/office/officeart/2005/8/layout/default"/>
    <dgm:cxn modelId="{9909BD5D-D046-4FDD-AE04-E22FBB70626F}" srcId="{84DE2A3E-C8BD-45EC-BFCF-13E134E35147}" destId="{BD2FDE2C-973C-4DD1-ADC0-7F86C937671C}" srcOrd="2" destOrd="0" parTransId="{AB25DAEB-78F4-45C4-9EBA-A556C74364C8}" sibTransId="{5CF8A021-A82A-48C1-90FA-9B135F65BDB2}"/>
    <dgm:cxn modelId="{4BF2B065-055D-40DF-80F7-11C06FFB0F5E}" type="presOf" srcId="{4CD3D474-355E-45DE-8D4A-17F22CA488F3}" destId="{F62B32A8-9286-4B29-8290-C700BFA8BF57}" srcOrd="0" destOrd="1" presId="urn:microsoft.com/office/officeart/2005/8/layout/default"/>
    <dgm:cxn modelId="{5C1FE784-4686-4B9E-A010-829A6841A534}" type="presOf" srcId="{18E276FF-258F-4D2E-A31F-3B242D88E3C8}" destId="{D140F594-95AF-41DC-9C9D-CAC49A22848B}" srcOrd="0" destOrd="1" presId="urn:microsoft.com/office/officeart/2005/8/layout/default"/>
    <dgm:cxn modelId="{05C90191-FCBA-4FD0-8F7F-F28FA738227A}" srcId="{39A7B4B6-B6CA-4526-B487-4391DE6DC046}" destId="{4CD3D474-355E-45DE-8D4A-17F22CA488F3}" srcOrd="0" destOrd="0" parTransId="{E4805B6E-DD35-4F9B-8742-39CAC9DE3BFF}" sibTransId="{2AE7549E-44D9-4E25-8002-CFE79F0EA7DB}"/>
    <dgm:cxn modelId="{567C3E95-1D59-4FDD-A1B6-5F5CF9988194}" srcId="{78F4FB5B-B95F-4318-B509-16A09E5A2383}" destId="{9563A445-C872-4939-A627-37D9DC312A58}" srcOrd="0" destOrd="0" parTransId="{66264B7E-72D2-4F18-B292-50B3482E0310}" sibTransId="{7CB08B28-0D69-4100-94B6-EF47BF52645C}"/>
    <dgm:cxn modelId="{5743A69F-7AA9-487C-9C91-37C52A59391B}" srcId="{BD2FDE2C-973C-4DD1-ADC0-7F86C937671C}" destId="{18E276FF-258F-4D2E-A31F-3B242D88E3C8}" srcOrd="0" destOrd="0" parTransId="{180F05A5-BFE5-4065-A952-8362EBFC47F5}" sibTransId="{A8DCE178-837C-4E4D-8C6C-1AA4182862F8}"/>
    <dgm:cxn modelId="{8235CCD7-B05C-4419-9F20-40483686726D}" srcId="{84DE2A3E-C8BD-45EC-BFCF-13E134E35147}" destId="{78F4FB5B-B95F-4318-B509-16A09E5A2383}" srcOrd="1" destOrd="0" parTransId="{02821BE1-F477-4924-883A-FB8FA5C3D493}" sibTransId="{33F6404B-0944-4A4B-9902-D9C6E09E4093}"/>
    <dgm:cxn modelId="{771EDFDC-ABE5-4119-9717-41F43550C42C}" srcId="{84DE2A3E-C8BD-45EC-BFCF-13E134E35147}" destId="{39A7B4B6-B6CA-4526-B487-4391DE6DC046}" srcOrd="0" destOrd="0" parTransId="{39D82E96-EFF0-4A6B-BB21-F1AC835D8FCF}" sibTransId="{D0AD653C-0CCA-48E7-BC46-0BDCB267A44F}"/>
    <dgm:cxn modelId="{D61A33E4-8AC5-4A6A-B187-A002D3413AC9}" type="presOf" srcId="{9563A445-C872-4939-A627-37D9DC312A58}" destId="{4455A803-5A27-4A96-B469-D6C3800C11DC}" srcOrd="0" destOrd="1" presId="urn:microsoft.com/office/officeart/2005/8/layout/default"/>
    <dgm:cxn modelId="{A1A987E7-892C-4654-ADFE-ED7989287682}" type="presOf" srcId="{39A7B4B6-B6CA-4526-B487-4391DE6DC046}" destId="{F62B32A8-9286-4B29-8290-C700BFA8BF57}" srcOrd="0" destOrd="0" presId="urn:microsoft.com/office/officeart/2005/8/layout/default"/>
    <dgm:cxn modelId="{CC17A7EA-F0DF-4187-8129-4F55BF3D132C}" type="presOf" srcId="{78F4FB5B-B95F-4318-B509-16A09E5A2383}" destId="{4455A803-5A27-4A96-B469-D6C3800C11DC}" srcOrd="0" destOrd="0" presId="urn:microsoft.com/office/officeart/2005/8/layout/default"/>
    <dgm:cxn modelId="{030176FE-1116-4688-A015-7943B2AC89CA}" type="presOf" srcId="{BD2FDE2C-973C-4DD1-ADC0-7F86C937671C}" destId="{D140F594-95AF-41DC-9C9D-CAC49A22848B}" srcOrd="0" destOrd="0" presId="urn:microsoft.com/office/officeart/2005/8/layout/default"/>
    <dgm:cxn modelId="{9686DCD2-0536-446B-AF88-3EFCE3824282}" type="presParOf" srcId="{2DEB189D-3878-4270-A89C-0DA966F4DC93}" destId="{F62B32A8-9286-4B29-8290-C700BFA8BF57}" srcOrd="0" destOrd="0" presId="urn:microsoft.com/office/officeart/2005/8/layout/default"/>
    <dgm:cxn modelId="{F174FCD5-0FB6-43B1-922E-E897D3CCB39E}" type="presParOf" srcId="{2DEB189D-3878-4270-A89C-0DA966F4DC93}" destId="{C5B2DFB9-F7D5-4656-9D1F-72061AA37A2C}" srcOrd="1" destOrd="0" presId="urn:microsoft.com/office/officeart/2005/8/layout/default"/>
    <dgm:cxn modelId="{C8928ED9-F5FC-432F-8D1A-FA8473E0456D}" type="presParOf" srcId="{2DEB189D-3878-4270-A89C-0DA966F4DC93}" destId="{4455A803-5A27-4A96-B469-D6C3800C11DC}" srcOrd="2" destOrd="0" presId="urn:microsoft.com/office/officeart/2005/8/layout/default"/>
    <dgm:cxn modelId="{D8DA8F7B-84E3-4733-A9AE-D608E7F9F086}" type="presParOf" srcId="{2DEB189D-3878-4270-A89C-0DA966F4DC93}" destId="{673F7C15-7497-43FB-98E4-DE024A938400}" srcOrd="3" destOrd="0" presId="urn:microsoft.com/office/officeart/2005/8/layout/default"/>
    <dgm:cxn modelId="{5741490E-1662-48B2-B9FA-DFFDAD628B5F}" type="presParOf" srcId="{2DEB189D-3878-4270-A89C-0DA966F4DC93}" destId="{D140F594-95AF-41DC-9C9D-CAC49A2284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9A76F7-B1D3-4A9E-A0F2-819AE8534F6B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A2F1E2A8-A357-4CC1-8C40-87E497567E88}">
      <dgm:prSet phldrT="[Text]" custT="1"/>
      <dgm:spPr/>
      <dgm:t>
        <a:bodyPr/>
        <a:lstStyle/>
        <a:p>
          <a:endParaRPr lang="ar-SA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GB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Unicellular</a:t>
          </a:r>
        </a:p>
        <a:p>
          <a:r>
            <a:rPr lang="en-GB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algae</a:t>
          </a:r>
          <a:endParaRPr lang="ar-SA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5B01C-FFE8-4FDB-90DE-4A15FD704BD1}" type="parTrans" cxnId="{6D81E57E-F5ED-4246-9BA8-B67FC476D01C}">
      <dgm:prSet/>
      <dgm:spPr/>
      <dgm:t>
        <a:bodyPr/>
        <a:lstStyle/>
        <a:p>
          <a:endParaRPr lang="en-GB"/>
        </a:p>
      </dgm:t>
    </dgm:pt>
    <dgm:pt modelId="{B972A204-6955-4AF8-9BA2-6F3BFB1F25C5}" type="sibTrans" cxnId="{6D81E57E-F5ED-4246-9BA8-B67FC476D01C}">
      <dgm:prSet/>
      <dgm:spPr/>
      <dgm:t>
        <a:bodyPr/>
        <a:lstStyle/>
        <a:p>
          <a:endParaRPr lang="en-GB"/>
        </a:p>
      </dgm:t>
    </dgm:pt>
    <dgm:pt modelId="{8CCBE8DB-2CE3-42DB-93F6-4403AD74E81E}">
      <dgm:prSet phldrT="[Text]" custT="1"/>
      <dgm:spPr/>
      <dgm:t>
        <a:bodyPr/>
        <a:lstStyle/>
        <a:p>
          <a:r>
            <a:rPr lang="en-GB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Filamentous Algae</a:t>
          </a:r>
          <a:endParaRPr lang="en-GB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31A1E6-B666-4ADE-A79B-0159D966548A}" type="parTrans" cxnId="{E9E7179F-EE09-4A28-8582-1579F9FCF96B}">
      <dgm:prSet/>
      <dgm:spPr/>
      <dgm:t>
        <a:bodyPr/>
        <a:lstStyle/>
        <a:p>
          <a:endParaRPr lang="en-GB"/>
        </a:p>
      </dgm:t>
    </dgm:pt>
    <dgm:pt modelId="{E0157F5A-3716-4AA2-9263-899FD82430DC}" type="sibTrans" cxnId="{E9E7179F-EE09-4A28-8582-1579F9FCF96B}">
      <dgm:prSet/>
      <dgm:spPr/>
      <dgm:t>
        <a:bodyPr/>
        <a:lstStyle/>
        <a:p>
          <a:endParaRPr lang="en-GB"/>
        </a:p>
      </dgm:t>
    </dgm:pt>
    <dgm:pt modelId="{6EB3F439-0EF9-4946-862D-D432B9F74BC5}">
      <dgm:prSet phldrT="[Text]" custT="1"/>
      <dgm:spPr/>
      <dgm:t>
        <a:bodyPr/>
        <a:lstStyle/>
        <a:p>
          <a:r>
            <a:rPr lang="en-GB" sz="4800" b="1"/>
            <a:t>Algal colonies</a:t>
          </a:r>
          <a:endParaRPr lang="en-GB" sz="4800" b="1" dirty="0"/>
        </a:p>
      </dgm:t>
    </dgm:pt>
    <dgm:pt modelId="{3C842686-24DB-4328-86EC-9FABD001D933}" type="parTrans" cxnId="{81823833-B91B-43FE-BD6B-5E963AEC36B5}">
      <dgm:prSet/>
      <dgm:spPr/>
      <dgm:t>
        <a:bodyPr/>
        <a:lstStyle/>
        <a:p>
          <a:endParaRPr lang="en-GB"/>
        </a:p>
      </dgm:t>
    </dgm:pt>
    <dgm:pt modelId="{0592D1E3-AB60-48C5-89F3-B96638A40337}" type="sibTrans" cxnId="{81823833-B91B-43FE-BD6B-5E963AEC36B5}">
      <dgm:prSet/>
      <dgm:spPr/>
      <dgm:t>
        <a:bodyPr/>
        <a:lstStyle/>
        <a:p>
          <a:endParaRPr lang="en-GB"/>
        </a:p>
      </dgm:t>
    </dgm:pt>
    <dgm:pt modelId="{9E587E2E-CE11-43B3-BF04-49DA00E85E1A}" type="pres">
      <dgm:prSet presAssocID="{1D9A76F7-B1D3-4A9E-A0F2-819AE8534F6B}" presName="Name0" presStyleCnt="0">
        <dgm:presLayoutVars>
          <dgm:dir/>
          <dgm:animLvl val="lvl"/>
          <dgm:resizeHandles val="exact"/>
        </dgm:presLayoutVars>
      </dgm:prSet>
      <dgm:spPr/>
    </dgm:pt>
    <dgm:pt modelId="{6F73B398-5687-42C8-A89E-34E874DC7EBE}" type="pres">
      <dgm:prSet presAssocID="{A2F1E2A8-A357-4CC1-8C40-87E497567E88}" presName="Name8" presStyleCnt="0"/>
      <dgm:spPr/>
    </dgm:pt>
    <dgm:pt modelId="{D2B4F542-5F43-40BE-BBA6-DB49AD893916}" type="pres">
      <dgm:prSet presAssocID="{A2F1E2A8-A357-4CC1-8C40-87E497567E88}" presName="level" presStyleLbl="node1" presStyleIdx="0" presStyleCnt="3" custScaleX="118700" custScaleY="127466">
        <dgm:presLayoutVars>
          <dgm:chMax val="1"/>
          <dgm:bulletEnabled val="1"/>
        </dgm:presLayoutVars>
      </dgm:prSet>
      <dgm:spPr/>
    </dgm:pt>
    <dgm:pt modelId="{E97A3CF0-41DD-42BF-AD17-0748C83187F1}" type="pres">
      <dgm:prSet presAssocID="{A2F1E2A8-A357-4CC1-8C40-87E497567E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D42977-D02F-40E6-8AAD-25324E24FA03}" type="pres">
      <dgm:prSet presAssocID="{8CCBE8DB-2CE3-42DB-93F6-4403AD74E81E}" presName="Name8" presStyleCnt="0"/>
      <dgm:spPr/>
    </dgm:pt>
    <dgm:pt modelId="{CD402A40-E390-4CD8-BD32-0A0B2D250F71}" type="pres">
      <dgm:prSet presAssocID="{8CCBE8DB-2CE3-42DB-93F6-4403AD74E81E}" presName="level" presStyleLbl="node1" presStyleIdx="1" presStyleCnt="3" custScaleX="113804" custScaleY="85443">
        <dgm:presLayoutVars>
          <dgm:chMax val="1"/>
          <dgm:bulletEnabled val="1"/>
        </dgm:presLayoutVars>
      </dgm:prSet>
      <dgm:spPr/>
    </dgm:pt>
    <dgm:pt modelId="{F85AE8CD-40F4-4CF4-B0BF-30E286F91F8F}" type="pres">
      <dgm:prSet presAssocID="{8CCBE8DB-2CE3-42DB-93F6-4403AD74E8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5448F1-66B1-47F3-AC63-04758C4F2669}" type="pres">
      <dgm:prSet presAssocID="{6EB3F439-0EF9-4946-862D-D432B9F74BC5}" presName="Name8" presStyleCnt="0"/>
      <dgm:spPr/>
    </dgm:pt>
    <dgm:pt modelId="{2C0D0F96-F3D9-49AA-B3C0-5F1194276E35}" type="pres">
      <dgm:prSet presAssocID="{6EB3F439-0EF9-4946-862D-D432B9F74BC5}" presName="level" presStyleLbl="node1" presStyleIdx="2" presStyleCnt="3">
        <dgm:presLayoutVars>
          <dgm:chMax val="1"/>
          <dgm:bulletEnabled val="1"/>
        </dgm:presLayoutVars>
      </dgm:prSet>
      <dgm:spPr/>
    </dgm:pt>
    <dgm:pt modelId="{05BCFA82-7C01-420A-AD9D-D8A6A641C5F3}" type="pres">
      <dgm:prSet presAssocID="{6EB3F439-0EF9-4946-862D-D432B9F74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8435A22-C755-42EF-B413-496F0EFBF790}" type="presOf" srcId="{A2F1E2A8-A357-4CC1-8C40-87E497567E88}" destId="{D2B4F542-5F43-40BE-BBA6-DB49AD893916}" srcOrd="0" destOrd="0" presId="urn:microsoft.com/office/officeart/2005/8/layout/pyramid1"/>
    <dgm:cxn modelId="{81823833-B91B-43FE-BD6B-5E963AEC36B5}" srcId="{1D9A76F7-B1D3-4A9E-A0F2-819AE8534F6B}" destId="{6EB3F439-0EF9-4946-862D-D432B9F74BC5}" srcOrd="2" destOrd="0" parTransId="{3C842686-24DB-4328-86EC-9FABD001D933}" sibTransId="{0592D1E3-AB60-48C5-89F3-B96638A40337}"/>
    <dgm:cxn modelId="{07C6B45E-F623-4BEA-A881-BDDB436B3947}" type="presOf" srcId="{8CCBE8DB-2CE3-42DB-93F6-4403AD74E81E}" destId="{F85AE8CD-40F4-4CF4-B0BF-30E286F91F8F}" srcOrd="1" destOrd="0" presId="urn:microsoft.com/office/officeart/2005/8/layout/pyramid1"/>
    <dgm:cxn modelId="{A842F86E-2889-4821-BCD1-2BCAD574E53A}" type="presOf" srcId="{1D9A76F7-B1D3-4A9E-A0F2-819AE8534F6B}" destId="{9E587E2E-CE11-43B3-BF04-49DA00E85E1A}" srcOrd="0" destOrd="0" presId="urn:microsoft.com/office/officeart/2005/8/layout/pyramid1"/>
    <dgm:cxn modelId="{A5C02D52-2A40-4E85-AE99-62DF18DE6412}" type="presOf" srcId="{A2F1E2A8-A357-4CC1-8C40-87E497567E88}" destId="{E97A3CF0-41DD-42BF-AD17-0748C83187F1}" srcOrd="1" destOrd="0" presId="urn:microsoft.com/office/officeart/2005/8/layout/pyramid1"/>
    <dgm:cxn modelId="{6D81E57E-F5ED-4246-9BA8-B67FC476D01C}" srcId="{1D9A76F7-B1D3-4A9E-A0F2-819AE8534F6B}" destId="{A2F1E2A8-A357-4CC1-8C40-87E497567E88}" srcOrd="0" destOrd="0" parTransId="{2A65B01C-FFE8-4FDB-90DE-4A15FD704BD1}" sibTransId="{B972A204-6955-4AF8-9BA2-6F3BFB1F25C5}"/>
    <dgm:cxn modelId="{E9E7179F-EE09-4A28-8582-1579F9FCF96B}" srcId="{1D9A76F7-B1D3-4A9E-A0F2-819AE8534F6B}" destId="{8CCBE8DB-2CE3-42DB-93F6-4403AD74E81E}" srcOrd="1" destOrd="0" parTransId="{B331A1E6-B666-4ADE-A79B-0159D966548A}" sibTransId="{E0157F5A-3716-4AA2-9263-899FD82430DC}"/>
    <dgm:cxn modelId="{E7A94FB6-BADD-47B5-97F4-0ACE8BE5736D}" type="presOf" srcId="{6EB3F439-0EF9-4946-862D-D432B9F74BC5}" destId="{05BCFA82-7C01-420A-AD9D-D8A6A641C5F3}" srcOrd="1" destOrd="0" presId="urn:microsoft.com/office/officeart/2005/8/layout/pyramid1"/>
    <dgm:cxn modelId="{5E7FA8C0-693C-41A0-8232-1497CD88557B}" type="presOf" srcId="{8CCBE8DB-2CE3-42DB-93F6-4403AD74E81E}" destId="{CD402A40-E390-4CD8-BD32-0A0B2D250F71}" srcOrd="0" destOrd="0" presId="urn:microsoft.com/office/officeart/2005/8/layout/pyramid1"/>
    <dgm:cxn modelId="{9A465EDF-8745-4E95-9E10-5C9E388176CA}" type="presOf" srcId="{6EB3F439-0EF9-4946-862D-D432B9F74BC5}" destId="{2C0D0F96-F3D9-49AA-B3C0-5F1194276E35}" srcOrd="0" destOrd="0" presId="urn:microsoft.com/office/officeart/2005/8/layout/pyramid1"/>
    <dgm:cxn modelId="{C705FAB7-D221-4EF7-976F-47E85E1C663B}" type="presParOf" srcId="{9E587E2E-CE11-43B3-BF04-49DA00E85E1A}" destId="{6F73B398-5687-42C8-A89E-34E874DC7EBE}" srcOrd="0" destOrd="0" presId="urn:microsoft.com/office/officeart/2005/8/layout/pyramid1"/>
    <dgm:cxn modelId="{06C50B7D-EF6F-4180-97B5-385D70A7FF24}" type="presParOf" srcId="{6F73B398-5687-42C8-A89E-34E874DC7EBE}" destId="{D2B4F542-5F43-40BE-BBA6-DB49AD893916}" srcOrd="0" destOrd="0" presId="urn:microsoft.com/office/officeart/2005/8/layout/pyramid1"/>
    <dgm:cxn modelId="{29AF8BFB-5E74-4A12-AD4E-496DB5EA5469}" type="presParOf" srcId="{6F73B398-5687-42C8-A89E-34E874DC7EBE}" destId="{E97A3CF0-41DD-42BF-AD17-0748C83187F1}" srcOrd="1" destOrd="0" presId="urn:microsoft.com/office/officeart/2005/8/layout/pyramid1"/>
    <dgm:cxn modelId="{3BC96180-5DC3-489F-8F1F-C75367C28761}" type="presParOf" srcId="{9E587E2E-CE11-43B3-BF04-49DA00E85E1A}" destId="{5CD42977-D02F-40E6-8AAD-25324E24FA03}" srcOrd="1" destOrd="0" presId="urn:microsoft.com/office/officeart/2005/8/layout/pyramid1"/>
    <dgm:cxn modelId="{5A98A80E-8B05-4065-AB01-23CEB75983C2}" type="presParOf" srcId="{5CD42977-D02F-40E6-8AAD-25324E24FA03}" destId="{CD402A40-E390-4CD8-BD32-0A0B2D250F71}" srcOrd="0" destOrd="0" presId="urn:microsoft.com/office/officeart/2005/8/layout/pyramid1"/>
    <dgm:cxn modelId="{52A90245-9994-4B7C-83A7-B16C76F640E0}" type="presParOf" srcId="{5CD42977-D02F-40E6-8AAD-25324E24FA03}" destId="{F85AE8CD-40F4-4CF4-B0BF-30E286F91F8F}" srcOrd="1" destOrd="0" presId="urn:microsoft.com/office/officeart/2005/8/layout/pyramid1"/>
    <dgm:cxn modelId="{D4F692CB-BD43-491C-A18B-CD2881B213F3}" type="presParOf" srcId="{9E587E2E-CE11-43B3-BF04-49DA00E85E1A}" destId="{305448F1-66B1-47F3-AC63-04758C4F2669}" srcOrd="2" destOrd="0" presId="urn:microsoft.com/office/officeart/2005/8/layout/pyramid1"/>
    <dgm:cxn modelId="{9E0F9E9D-60DD-4E17-A6A7-8B073215D5A8}" type="presParOf" srcId="{305448F1-66B1-47F3-AC63-04758C4F2669}" destId="{2C0D0F96-F3D9-49AA-B3C0-5F1194276E35}" srcOrd="0" destOrd="0" presId="urn:microsoft.com/office/officeart/2005/8/layout/pyramid1"/>
    <dgm:cxn modelId="{120CB6FC-68B1-48EF-811B-136D78F43672}" type="presParOf" srcId="{305448F1-66B1-47F3-AC63-04758C4F2669}" destId="{05BCFA82-7C01-420A-AD9D-D8A6A641C5F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0E59CE-D370-4E3D-99B2-42233A681A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E8E602-AC05-40E7-AB18-7AF9056CA166}">
      <dgm:prSet phldrT="[Text]" custT="1"/>
      <dgm:spPr>
        <a:solidFill>
          <a:srgbClr val="24CCBC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</a:t>
          </a:r>
          <a:r>
            <a:rPr lang="en-GB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Cyanophyta</a:t>
          </a:r>
          <a:endParaRPr lang="en-GB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49E2A-4C5E-4F60-AF9E-B868CDCBD2D0}" type="parTrans" cxnId="{ADF8FE88-2426-4F5F-8051-073DEA6CF031}">
      <dgm:prSet/>
      <dgm:spPr/>
      <dgm:t>
        <a:bodyPr/>
        <a:lstStyle/>
        <a:p>
          <a:endParaRPr lang="en-GB"/>
        </a:p>
      </dgm:t>
    </dgm:pt>
    <dgm:pt modelId="{75DD3E0A-29EB-4E8A-9F5B-7F141731D6EC}" type="sibTrans" cxnId="{ADF8FE88-2426-4F5F-8051-073DEA6CF031}">
      <dgm:prSet/>
      <dgm:spPr/>
      <dgm:t>
        <a:bodyPr/>
        <a:lstStyle/>
        <a:p>
          <a:endParaRPr lang="en-GB"/>
        </a:p>
      </dgm:t>
    </dgm:pt>
    <dgm:pt modelId="{38A5A7AA-A9FA-4668-95E8-61FABD8E6A70}">
      <dgm:prSet phldrT="[Text]" custT="1"/>
      <dgm:spPr>
        <a:solidFill>
          <a:srgbClr val="00B050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</a:t>
          </a:r>
          <a:r>
            <a:rPr lang="en-GB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Cholorophyta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gm:t>
    </dgm:pt>
    <dgm:pt modelId="{BD93D290-5004-4C82-BB86-80228F61EF2E}" type="parTrans" cxnId="{2A304DC8-5D48-4C3B-86B1-6A842FA6DF13}">
      <dgm:prSet/>
      <dgm:spPr/>
      <dgm:t>
        <a:bodyPr/>
        <a:lstStyle/>
        <a:p>
          <a:endParaRPr lang="en-GB"/>
        </a:p>
      </dgm:t>
    </dgm:pt>
    <dgm:pt modelId="{44780BC2-1931-44AB-98B0-AF47702551BF}" type="sibTrans" cxnId="{2A304DC8-5D48-4C3B-86B1-6A842FA6DF13}">
      <dgm:prSet/>
      <dgm:spPr/>
      <dgm:t>
        <a:bodyPr/>
        <a:lstStyle/>
        <a:p>
          <a:endParaRPr lang="en-GB"/>
        </a:p>
      </dgm:t>
    </dgm:pt>
    <dgm:pt modelId="{BA55A42F-B9B0-4904-A0B7-0925D4B2F1A0}">
      <dgm:prSet phldrT="[Text]" custT="1"/>
      <dgm:spPr>
        <a:solidFill>
          <a:srgbClr val="675C3D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</a:t>
          </a:r>
          <a:r>
            <a:rPr lang="en-GB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Phaeophyta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70C2133C-52F5-4510-A411-F5B218368284}" type="parTrans" cxnId="{B3DFA2E2-D1FE-4098-98C6-E1E5D5AF1678}">
      <dgm:prSet/>
      <dgm:spPr/>
      <dgm:t>
        <a:bodyPr/>
        <a:lstStyle/>
        <a:p>
          <a:endParaRPr lang="en-GB"/>
        </a:p>
      </dgm:t>
    </dgm:pt>
    <dgm:pt modelId="{22FA38A7-2D81-41CF-AD3B-65B4F7320F33}" type="sibTrans" cxnId="{B3DFA2E2-D1FE-4098-98C6-E1E5D5AF1678}">
      <dgm:prSet/>
      <dgm:spPr/>
      <dgm:t>
        <a:bodyPr/>
        <a:lstStyle/>
        <a:p>
          <a:endParaRPr lang="en-GB"/>
        </a:p>
      </dgm:t>
    </dgm:pt>
    <dgm:pt modelId="{C119EB90-EA06-4AF0-8D81-DB9359F8416C}">
      <dgm:prSet phldrT="[Text]" custT="1"/>
      <dgm:spPr>
        <a:solidFill>
          <a:srgbClr val="FFC000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 Diatoms </a:t>
          </a:r>
        </a:p>
      </dgm:t>
    </dgm:pt>
    <dgm:pt modelId="{81E1075C-63B9-402F-BC2B-DAA374F399C5}" type="parTrans" cxnId="{4C9A73DE-A0D2-4201-99E1-7CBA7DDEB301}">
      <dgm:prSet/>
      <dgm:spPr/>
      <dgm:t>
        <a:bodyPr/>
        <a:lstStyle/>
        <a:p>
          <a:endParaRPr lang="en-GB"/>
        </a:p>
      </dgm:t>
    </dgm:pt>
    <dgm:pt modelId="{9F5C014D-34CE-4810-810D-D667004F807A}" type="sibTrans" cxnId="{4C9A73DE-A0D2-4201-99E1-7CBA7DDEB301}">
      <dgm:prSet/>
      <dgm:spPr/>
      <dgm:t>
        <a:bodyPr/>
        <a:lstStyle/>
        <a:p>
          <a:endParaRPr lang="en-GB"/>
        </a:p>
      </dgm:t>
    </dgm:pt>
    <dgm:pt modelId="{01D0D255-7C78-4BBC-A7BA-1D5779041F8B}">
      <dgm:prSet phldrT="[Text]" custT="1"/>
      <dgm:spPr>
        <a:solidFill>
          <a:srgbClr val="FF0000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</a:t>
          </a:r>
          <a:r>
            <a:rPr lang="en-GB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Rhodophyta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2848F01E-E341-4C19-BA8F-C78D5A9439E8}" type="parTrans" cxnId="{CAA53D81-6917-4167-BB5A-F19B5DC7B05B}">
      <dgm:prSet/>
      <dgm:spPr/>
      <dgm:t>
        <a:bodyPr/>
        <a:lstStyle/>
        <a:p>
          <a:endParaRPr lang="en-GB"/>
        </a:p>
      </dgm:t>
    </dgm:pt>
    <dgm:pt modelId="{4AA4C13F-1E53-429E-9DDE-80D40AF014AA}" type="sibTrans" cxnId="{CAA53D81-6917-4167-BB5A-F19B5DC7B05B}">
      <dgm:prSet/>
      <dgm:spPr/>
      <dgm:t>
        <a:bodyPr/>
        <a:lstStyle/>
        <a:p>
          <a:endParaRPr lang="en-GB"/>
        </a:p>
      </dgm:t>
    </dgm:pt>
    <dgm:pt modelId="{18197BA6-8979-4F88-9B70-6C6B6F10FC4B}">
      <dgm:prSet phldrT="[Text]" custT="1"/>
      <dgm:spPr>
        <a:solidFill>
          <a:srgbClr val="92D050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</a:t>
          </a:r>
          <a:r>
            <a:rPr lang="en-GB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Euglenophyta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73F200B7-1236-4C82-AA39-7AE4BA648860}" type="parTrans" cxnId="{173AB771-830E-460A-B245-C4BEC2A59DDF}">
      <dgm:prSet/>
      <dgm:spPr/>
      <dgm:t>
        <a:bodyPr/>
        <a:lstStyle/>
        <a:p>
          <a:endParaRPr lang="en-GB"/>
        </a:p>
      </dgm:t>
    </dgm:pt>
    <dgm:pt modelId="{CE4A62A9-BA6C-477D-8782-27B3C7236D54}" type="sibTrans" cxnId="{173AB771-830E-460A-B245-C4BEC2A59DDF}">
      <dgm:prSet/>
      <dgm:spPr/>
      <dgm:t>
        <a:bodyPr/>
        <a:lstStyle/>
        <a:p>
          <a:endParaRPr lang="en-GB"/>
        </a:p>
      </dgm:t>
    </dgm:pt>
    <dgm:pt modelId="{0E534584-44A6-4934-8AAB-EED6A23F9389}">
      <dgm:prSet phldrT="[Text]" custT="1"/>
      <dgm:spPr>
        <a:solidFill>
          <a:srgbClr val="FFFF00"/>
        </a:solidFill>
      </dgm:spPr>
      <dgm:t>
        <a:bodyPr/>
        <a:lstStyle/>
        <a:p>
          <a:pPr algn="l" rtl="0"/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</a:t>
          </a:r>
          <a:r>
            <a:rPr lang="en-GB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Chrysophyta</a:t>
          </a:r>
          <a:r>
            <a: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32C3E6F4-79ED-47F9-837F-181544AAAA6C}" type="parTrans" cxnId="{734262B9-0044-42B5-B5FF-906316046F2A}">
      <dgm:prSet/>
      <dgm:spPr/>
      <dgm:t>
        <a:bodyPr/>
        <a:lstStyle/>
        <a:p>
          <a:endParaRPr lang="en-GB"/>
        </a:p>
      </dgm:t>
    </dgm:pt>
    <dgm:pt modelId="{4C2241FF-8357-4007-A527-8C072E1ACB66}" type="sibTrans" cxnId="{734262B9-0044-42B5-B5FF-906316046F2A}">
      <dgm:prSet/>
      <dgm:spPr/>
      <dgm:t>
        <a:bodyPr/>
        <a:lstStyle/>
        <a:p>
          <a:endParaRPr lang="en-GB"/>
        </a:p>
      </dgm:t>
    </dgm:pt>
    <dgm:pt modelId="{7C816152-3D42-45B2-BA43-8E9076FDF437}" type="pres">
      <dgm:prSet presAssocID="{120E59CE-D370-4E3D-99B2-42233A681A25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D2BCBEB0-778C-4773-AA17-C0E7BF315115}" type="pres">
      <dgm:prSet presAssocID="{26E8E602-AC05-40E7-AB18-7AF9056CA166}" presName="parentLin" presStyleCnt="0"/>
      <dgm:spPr/>
    </dgm:pt>
    <dgm:pt modelId="{0D93DF19-7E8A-4974-BBA9-3DB9F5CC1856}" type="pres">
      <dgm:prSet presAssocID="{26E8E602-AC05-40E7-AB18-7AF9056CA166}" presName="parentLeftMargin" presStyleLbl="node1" presStyleIdx="0" presStyleCnt="7"/>
      <dgm:spPr/>
    </dgm:pt>
    <dgm:pt modelId="{A907ABF6-321A-4960-B956-B2C164368E6C}" type="pres">
      <dgm:prSet presAssocID="{26E8E602-AC05-40E7-AB18-7AF9056CA16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E2C60E3-BC90-4D2D-BB25-E7A0D6DAB02C}" type="pres">
      <dgm:prSet presAssocID="{26E8E602-AC05-40E7-AB18-7AF9056CA166}" presName="negativeSpace" presStyleCnt="0"/>
      <dgm:spPr/>
    </dgm:pt>
    <dgm:pt modelId="{1F2E99F8-BE66-4AFC-A55E-73749E377F98}" type="pres">
      <dgm:prSet presAssocID="{26E8E602-AC05-40E7-AB18-7AF9056CA166}" presName="childText" presStyleLbl="conFgAcc1" presStyleIdx="0" presStyleCnt="7">
        <dgm:presLayoutVars>
          <dgm:bulletEnabled val="1"/>
        </dgm:presLayoutVars>
      </dgm:prSet>
      <dgm:spPr/>
    </dgm:pt>
    <dgm:pt modelId="{6E02278F-F766-4FB9-93E5-0D9DCCBB578A}" type="pres">
      <dgm:prSet presAssocID="{75DD3E0A-29EB-4E8A-9F5B-7F141731D6EC}" presName="spaceBetweenRectangles" presStyleCnt="0"/>
      <dgm:spPr/>
    </dgm:pt>
    <dgm:pt modelId="{201DC53B-D0EE-4F97-88B6-6C7D475ED073}" type="pres">
      <dgm:prSet presAssocID="{38A5A7AA-A9FA-4668-95E8-61FABD8E6A70}" presName="parentLin" presStyleCnt="0"/>
      <dgm:spPr/>
    </dgm:pt>
    <dgm:pt modelId="{52E3B585-18AD-4882-850A-17DCA6985B03}" type="pres">
      <dgm:prSet presAssocID="{38A5A7AA-A9FA-4668-95E8-61FABD8E6A70}" presName="parentLeftMargin" presStyleLbl="node1" presStyleIdx="0" presStyleCnt="7"/>
      <dgm:spPr/>
    </dgm:pt>
    <dgm:pt modelId="{E2A73DD6-3CCE-4916-AB4D-5FFA7A3B68E0}" type="pres">
      <dgm:prSet presAssocID="{38A5A7AA-A9FA-4668-95E8-61FABD8E6A7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CF3070F-93DE-4551-94FB-F9483B1AEC98}" type="pres">
      <dgm:prSet presAssocID="{38A5A7AA-A9FA-4668-95E8-61FABD8E6A70}" presName="negativeSpace" presStyleCnt="0"/>
      <dgm:spPr/>
    </dgm:pt>
    <dgm:pt modelId="{6A864B49-8BC4-4BB6-A280-48A1D809F12A}" type="pres">
      <dgm:prSet presAssocID="{38A5A7AA-A9FA-4668-95E8-61FABD8E6A70}" presName="childText" presStyleLbl="conFgAcc1" presStyleIdx="1" presStyleCnt="7">
        <dgm:presLayoutVars>
          <dgm:bulletEnabled val="1"/>
        </dgm:presLayoutVars>
      </dgm:prSet>
      <dgm:spPr/>
    </dgm:pt>
    <dgm:pt modelId="{86CA97F0-7396-4341-8C4C-142623FA30ED}" type="pres">
      <dgm:prSet presAssocID="{44780BC2-1931-44AB-98B0-AF47702551BF}" presName="spaceBetweenRectangles" presStyleCnt="0"/>
      <dgm:spPr/>
    </dgm:pt>
    <dgm:pt modelId="{D3554623-8B5A-42ED-8267-A212DDB97C74}" type="pres">
      <dgm:prSet presAssocID="{BA55A42F-B9B0-4904-A0B7-0925D4B2F1A0}" presName="parentLin" presStyleCnt="0"/>
      <dgm:spPr/>
    </dgm:pt>
    <dgm:pt modelId="{F08F305E-63B2-43B3-A131-2D9448C64359}" type="pres">
      <dgm:prSet presAssocID="{BA55A42F-B9B0-4904-A0B7-0925D4B2F1A0}" presName="parentLeftMargin" presStyleLbl="node1" presStyleIdx="1" presStyleCnt="7"/>
      <dgm:spPr/>
    </dgm:pt>
    <dgm:pt modelId="{48A112C6-941A-48BC-BBC3-88D71CE21AB1}" type="pres">
      <dgm:prSet presAssocID="{BA55A42F-B9B0-4904-A0B7-0925D4B2F1A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DC77EA6-68D5-4327-869E-BFE5358B9891}" type="pres">
      <dgm:prSet presAssocID="{BA55A42F-B9B0-4904-A0B7-0925D4B2F1A0}" presName="negativeSpace" presStyleCnt="0"/>
      <dgm:spPr/>
    </dgm:pt>
    <dgm:pt modelId="{49015DB1-458F-4AE7-A06A-D1D01808C4F9}" type="pres">
      <dgm:prSet presAssocID="{BA55A42F-B9B0-4904-A0B7-0925D4B2F1A0}" presName="childText" presStyleLbl="conFgAcc1" presStyleIdx="2" presStyleCnt="7">
        <dgm:presLayoutVars>
          <dgm:bulletEnabled val="1"/>
        </dgm:presLayoutVars>
      </dgm:prSet>
      <dgm:spPr/>
    </dgm:pt>
    <dgm:pt modelId="{DC272E22-49A7-4B72-918B-E4F8C336DCC0}" type="pres">
      <dgm:prSet presAssocID="{22FA38A7-2D81-41CF-AD3B-65B4F7320F33}" presName="spaceBetweenRectangles" presStyleCnt="0"/>
      <dgm:spPr/>
    </dgm:pt>
    <dgm:pt modelId="{C574F9D2-0204-4947-872A-2021AF0E58E2}" type="pres">
      <dgm:prSet presAssocID="{01D0D255-7C78-4BBC-A7BA-1D5779041F8B}" presName="parentLin" presStyleCnt="0"/>
      <dgm:spPr/>
    </dgm:pt>
    <dgm:pt modelId="{02FBB56C-96C0-4459-8C2F-39D50DB8B6AA}" type="pres">
      <dgm:prSet presAssocID="{01D0D255-7C78-4BBC-A7BA-1D5779041F8B}" presName="parentLeftMargin" presStyleLbl="node1" presStyleIdx="2" presStyleCnt="7"/>
      <dgm:spPr/>
    </dgm:pt>
    <dgm:pt modelId="{BA0BDBC6-0D0A-4DA9-BA11-62132779A9DF}" type="pres">
      <dgm:prSet presAssocID="{01D0D255-7C78-4BBC-A7BA-1D5779041F8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7F0ECE4-8E17-4834-822D-BFEC97D0A048}" type="pres">
      <dgm:prSet presAssocID="{01D0D255-7C78-4BBC-A7BA-1D5779041F8B}" presName="negativeSpace" presStyleCnt="0"/>
      <dgm:spPr/>
    </dgm:pt>
    <dgm:pt modelId="{5DBD2A35-50D7-4BF3-9908-49528719D45B}" type="pres">
      <dgm:prSet presAssocID="{01D0D255-7C78-4BBC-A7BA-1D5779041F8B}" presName="childText" presStyleLbl="conFgAcc1" presStyleIdx="3" presStyleCnt="7">
        <dgm:presLayoutVars>
          <dgm:bulletEnabled val="1"/>
        </dgm:presLayoutVars>
      </dgm:prSet>
      <dgm:spPr/>
    </dgm:pt>
    <dgm:pt modelId="{D2CC1046-C291-4023-8F36-75EB8BBA2522}" type="pres">
      <dgm:prSet presAssocID="{4AA4C13F-1E53-429E-9DDE-80D40AF014AA}" presName="spaceBetweenRectangles" presStyleCnt="0"/>
      <dgm:spPr/>
    </dgm:pt>
    <dgm:pt modelId="{2FF3A75A-3F83-4901-AC20-01508C02E454}" type="pres">
      <dgm:prSet presAssocID="{0E534584-44A6-4934-8AAB-EED6A23F9389}" presName="parentLin" presStyleCnt="0"/>
      <dgm:spPr/>
    </dgm:pt>
    <dgm:pt modelId="{AB4BE50A-DE9A-4978-BC3F-DEAB0D0D99B6}" type="pres">
      <dgm:prSet presAssocID="{0E534584-44A6-4934-8AAB-EED6A23F9389}" presName="parentLeftMargin" presStyleLbl="node1" presStyleIdx="3" presStyleCnt="7"/>
      <dgm:spPr/>
    </dgm:pt>
    <dgm:pt modelId="{A3D2E3D7-DFEC-4A1F-A64A-4BCE8857030D}" type="pres">
      <dgm:prSet presAssocID="{0E534584-44A6-4934-8AAB-EED6A23F938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9BF8A4F-268F-4B0D-BF52-89D52F6A62AB}" type="pres">
      <dgm:prSet presAssocID="{0E534584-44A6-4934-8AAB-EED6A23F9389}" presName="negativeSpace" presStyleCnt="0"/>
      <dgm:spPr/>
    </dgm:pt>
    <dgm:pt modelId="{A9E46A23-46C6-46DF-9C9C-AAEB31FA79D8}" type="pres">
      <dgm:prSet presAssocID="{0E534584-44A6-4934-8AAB-EED6A23F9389}" presName="childText" presStyleLbl="conFgAcc1" presStyleIdx="4" presStyleCnt="7">
        <dgm:presLayoutVars>
          <dgm:bulletEnabled val="1"/>
        </dgm:presLayoutVars>
      </dgm:prSet>
      <dgm:spPr/>
    </dgm:pt>
    <dgm:pt modelId="{B99C25EE-BCA3-4C3C-8385-675B2D5CB7CB}" type="pres">
      <dgm:prSet presAssocID="{4C2241FF-8357-4007-A527-8C072E1ACB66}" presName="spaceBetweenRectangles" presStyleCnt="0"/>
      <dgm:spPr/>
    </dgm:pt>
    <dgm:pt modelId="{BA1CD297-C361-4788-A060-7A6FE5E399E4}" type="pres">
      <dgm:prSet presAssocID="{18197BA6-8979-4F88-9B70-6C6B6F10FC4B}" presName="parentLin" presStyleCnt="0"/>
      <dgm:spPr/>
    </dgm:pt>
    <dgm:pt modelId="{03EC4127-CC12-4910-BD5A-ED2DB9FBFC8E}" type="pres">
      <dgm:prSet presAssocID="{18197BA6-8979-4F88-9B70-6C6B6F10FC4B}" presName="parentLeftMargin" presStyleLbl="node1" presStyleIdx="4" presStyleCnt="7"/>
      <dgm:spPr/>
    </dgm:pt>
    <dgm:pt modelId="{5FDEC15E-27A4-47E9-806C-9448C1C681F9}" type="pres">
      <dgm:prSet presAssocID="{18197BA6-8979-4F88-9B70-6C6B6F10FC4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6BEA11E-7CC2-4D67-AB5B-4F094A7A3C4B}" type="pres">
      <dgm:prSet presAssocID="{18197BA6-8979-4F88-9B70-6C6B6F10FC4B}" presName="negativeSpace" presStyleCnt="0"/>
      <dgm:spPr/>
    </dgm:pt>
    <dgm:pt modelId="{78FCFB31-614D-4477-A9F4-3D4AF735CEB8}" type="pres">
      <dgm:prSet presAssocID="{18197BA6-8979-4F88-9B70-6C6B6F10FC4B}" presName="childText" presStyleLbl="conFgAcc1" presStyleIdx="5" presStyleCnt="7">
        <dgm:presLayoutVars>
          <dgm:bulletEnabled val="1"/>
        </dgm:presLayoutVars>
      </dgm:prSet>
      <dgm:spPr/>
    </dgm:pt>
    <dgm:pt modelId="{2B192FAB-F712-446E-92E9-75F57096F4AB}" type="pres">
      <dgm:prSet presAssocID="{CE4A62A9-BA6C-477D-8782-27B3C7236D54}" presName="spaceBetweenRectangles" presStyleCnt="0"/>
      <dgm:spPr/>
    </dgm:pt>
    <dgm:pt modelId="{DD661BC1-295C-4FAA-8842-FE3F37AAC1F9}" type="pres">
      <dgm:prSet presAssocID="{C119EB90-EA06-4AF0-8D81-DB9359F8416C}" presName="parentLin" presStyleCnt="0"/>
      <dgm:spPr/>
    </dgm:pt>
    <dgm:pt modelId="{C1820854-C72E-40DF-9733-84C855CBFC5E}" type="pres">
      <dgm:prSet presAssocID="{C119EB90-EA06-4AF0-8D81-DB9359F8416C}" presName="parentLeftMargin" presStyleLbl="node1" presStyleIdx="5" presStyleCnt="7"/>
      <dgm:spPr/>
    </dgm:pt>
    <dgm:pt modelId="{D4DB8B27-4173-46FD-98EF-E5865823CFC0}" type="pres">
      <dgm:prSet presAssocID="{C119EB90-EA06-4AF0-8D81-DB9359F8416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011B6265-1FF7-4C46-9C74-16C1C19EB64D}" type="pres">
      <dgm:prSet presAssocID="{C119EB90-EA06-4AF0-8D81-DB9359F8416C}" presName="negativeSpace" presStyleCnt="0"/>
      <dgm:spPr/>
    </dgm:pt>
    <dgm:pt modelId="{6D6267F7-DA3E-4951-8ED0-821EE3DE0430}" type="pres">
      <dgm:prSet presAssocID="{C119EB90-EA06-4AF0-8D81-DB9359F8416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967551E-B0C6-4CD2-977B-1DF618788A58}" type="presOf" srcId="{38A5A7AA-A9FA-4668-95E8-61FABD8E6A70}" destId="{E2A73DD6-3CCE-4916-AB4D-5FFA7A3B68E0}" srcOrd="1" destOrd="0" presId="urn:microsoft.com/office/officeart/2005/8/layout/list1"/>
    <dgm:cxn modelId="{24D67F20-707F-4B4D-85F7-BDA6269277A7}" type="presOf" srcId="{C119EB90-EA06-4AF0-8D81-DB9359F8416C}" destId="{D4DB8B27-4173-46FD-98EF-E5865823CFC0}" srcOrd="1" destOrd="0" presId="urn:microsoft.com/office/officeart/2005/8/layout/list1"/>
    <dgm:cxn modelId="{333CF72E-4DDD-47DA-A7A5-F3FAB59CAD41}" type="presOf" srcId="{BA55A42F-B9B0-4904-A0B7-0925D4B2F1A0}" destId="{48A112C6-941A-48BC-BBC3-88D71CE21AB1}" srcOrd="1" destOrd="0" presId="urn:microsoft.com/office/officeart/2005/8/layout/list1"/>
    <dgm:cxn modelId="{7E5DB33B-7208-4503-BE81-C6290772D783}" type="presOf" srcId="{120E59CE-D370-4E3D-99B2-42233A681A25}" destId="{7C816152-3D42-45B2-BA43-8E9076FDF437}" srcOrd="0" destOrd="0" presId="urn:microsoft.com/office/officeart/2005/8/layout/list1"/>
    <dgm:cxn modelId="{5AF8996B-D756-4116-8B58-EB1EAA62AE02}" type="presOf" srcId="{0E534584-44A6-4934-8AAB-EED6A23F9389}" destId="{A3D2E3D7-DFEC-4A1F-A64A-4BCE8857030D}" srcOrd="1" destOrd="0" presId="urn:microsoft.com/office/officeart/2005/8/layout/list1"/>
    <dgm:cxn modelId="{714C1350-E85B-4822-92FF-AF70AF4E46F2}" type="presOf" srcId="{38A5A7AA-A9FA-4668-95E8-61FABD8E6A70}" destId="{52E3B585-18AD-4882-850A-17DCA6985B03}" srcOrd="0" destOrd="0" presId="urn:microsoft.com/office/officeart/2005/8/layout/list1"/>
    <dgm:cxn modelId="{173AB771-830E-460A-B245-C4BEC2A59DDF}" srcId="{120E59CE-D370-4E3D-99B2-42233A681A25}" destId="{18197BA6-8979-4F88-9B70-6C6B6F10FC4B}" srcOrd="5" destOrd="0" parTransId="{73F200B7-1236-4C82-AA39-7AE4BA648860}" sibTransId="{CE4A62A9-BA6C-477D-8782-27B3C7236D54}"/>
    <dgm:cxn modelId="{9D5D3580-DC05-490A-96EA-42D8C7916584}" type="presOf" srcId="{BA55A42F-B9B0-4904-A0B7-0925D4B2F1A0}" destId="{F08F305E-63B2-43B3-A131-2D9448C64359}" srcOrd="0" destOrd="0" presId="urn:microsoft.com/office/officeart/2005/8/layout/list1"/>
    <dgm:cxn modelId="{CAA53D81-6917-4167-BB5A-F19B5DC7B05B}" srcId="{120E59CE-D370-4E3D-99B2-42233A681A25}" destId="{01D0D255-7C78-4BBC-A7BA-1D5779041F8B}" srcOrd="3" destOrd="0" parTransId="{2848F01E-E341-4C19-BA8F-C78D5A9439E8}" sibTransId="{4AA4C13F-1E53-429E-9DDE-80D40AF014AA}"/>
    <dgm:cxn modelId="{ADF8FE88-2426-4F5F-8051-073DEA6CF031}" srcId="{120E59CE-D370-4E3D-99B2-42233A681A25}" destId="{26E8E602-AC05-40E7-AB18-7AF9056CA166}" srcOrd="0" destOrd="0" parTransId="{36249E2A-4C5E-4F60-AF9E-B868CDCBD2D0}" sibTransId="{75DD3E0A-29EB-4E8A-9F5B-7F141731D6EC}"/>
    <dgm:cxn modelId="{4A67E399-8A14-4210-902D-6F9D12365A62}" type="presOf" srcId="{0E534584-44A6-4934-8AAB-EED6A23F9389}" destId="{AB4BE50A-DE9A-4978-BC3F-DEAB0D0D99B6}" srcOrd="0" destOrd="0" presId="urn:microsoft.com/office/officeart/2005/8/layout/list1"/>
    <dgm:cxn modelId="{EC99F5A5-0CDC-4B5F-95EA-F0BFA9E263C9}" type="presOf" srcId="{26E8E602-AC05-40E7-AB18-7AF9056CA166}" destId="{0D93DF19-7E8A-4974-BBA9-3DB9F5CC1856}" srcOrd="0" destOrd="0" presId="urn:microsoft.com/office/officeart/2005/8/layout/list1"/>
    <dgm:cxn modelId="{A8C051B2-0A73-49DF-80EF-DB30B301C025}" type="presOf" srcId="{18197BA6-8979-4F88-9B70-6C6B6F10FC4B}" destId="{03EC4127-CC12-4910-BD5A-ED2DB9FBFC8E}" srcOrd="0" destOrd="0" presId="urn:microsoft.com/office/officeart/2005/8/layout/list1"/>
    <dgm:cxn modelId="{734262B9-0044-42B5-B5FF-906316046F2A}" srcId="{120E59CE-D370-4E3D-99B2-42233A681A25}" destId="{0E534584-44A6-4934-8AAB-EED6A23F9389}" srcOrd="4" destOrd="0" parTransId="{32C3E6F4-79ED-47F9-837F-181544AAAA6C}" sibTransId="{4C2241FF-8357-4007-A527-8C072E1ACB66}"/>
    <dgm:cxn modelId="{F7FA84C6-AF43-47F3-B665-3B05FBAA2E1C}" type="presOf" srcId="{26E8E602-AC05-40E7-AB18-7AF9056CA166}" destId="{A907ABF6-321A-4960-B956-B2C164368E6C}" srcOrd="1" destOrd="0" presId="urn:microsoft.com/office/officeart/2005/8/layout/list1"/>
    <dgm:cxn modelId="{2A304DC8-5D48-4C3B-86B1-6A842FA6DF13}" srcId="{120E59CE-D370-4E3D-99B2-42233A681A25}" destId="{38A5A7AA-A9FA-4668-95E8-61FABD8E6A70}" srcOrd="1" destOrd="0" parTransId="{BD93D290-5004-4C82-BB86-80228F61EF2E}" sibTransId="{44780BC2-1931-44AB-98B0-AF47702551BF}"/>
    <dgm:cxn modelId="{87CC65C9-9FA1-45C8-BF84-9A9175814201}" type="presOf" srcId="{01D0D255-7C78-4BBC-A7BA-1D5779041F8B}" destId="{02FBB56C-96C0-4459-8C2F-39D50DB8B6AA}" srcOrd="0" destOrd="0" presId="urn:microsoft.com/office/officeart/2005/8/layout/list1"/>
    <dgm:cxn modelId="{DE6A09CB-19F1-4821-BE25-4852DDD96EA4}" type="presOf" srcId="{01D0D255-7C78-4BBC-A7BA-1D5779041F8B}" destId="{BA0BDBC6-0D0A-4DA9-BA11-62132779A9DF}" srcOrd="1" destOrd="0" presId="urn:microsoft.com/office/officeart/2005/8/layout/list1"/>
    <dgm:cxn modelId="{4C9A73DE-A0D2-4201-99E1-7CBA7DDEB301}" srcId="{120E59CE-D370-4E3D-99B2-42233A681A25}" destId="{C119EB90-EA06-4AF0-8D81-DB9359F8416C}" srcOrd="6" destOrd="0" parTransId="{81E1075C-63B9-402F-BC2B-DAA374F399C5}" sibTransId="{9F5C014D-34CE-4810-810D-D667004F807A}"/>
    <dgm:cxn modelId="{B3DFA2E2-D1FE-4098-98C6-E1E5D5AF1678}" srcId="{120E59CE-D370-4E3D-99B2-42233A681A25}" destId="{BA55A42F-B9B0-4904-A0B7-0925D4B2F1A0}" srcOrd="2" destOrd="0" parTransId="{70C2133C-52F5-4510-A411-F5B218368284}" sibTransId="{22FA38A7-2D81-41CF-AD3B-65B4F7320F33}"/>
    <dgm:cxn modelId="{A0CA35EB-A7F9-4BB0-8D1A-596CB8D1AABB}" type="presOf" srcId="{18197BA6-8979-4F88-9B70-6C6B6F10FC4B}" destId="{5FDEC15E-27A4-47E9-806C-9448C1C681F9}" srcOrd="1" destOrd="0" presId="urn:microsoft.com/office/officeart/2005/8/layout/list1"/>
    <dgm:cxn modelId="{6D604FF7-DEF1-4FA6-A2C6-DA6054A6F300}" type="presOf" srcId="{C119EB90-EA06-4AF0-8D81-DB9359F8416C}" destId="{C1820854-C72E-40DF-9733-84C855CBFC5E}" srcOrd="0" destOrd="0" presId="urn:microsoft.com/office/officeart/2005/8/layout/list1"/>
    <dgm:cxn modelId="{5091C19E-7E62-45D6-9BBC-683737F75CBC}" type="presParOf" srcId="{7C816152-3D42-45B2-BA43-8E9076FDF437}" destId="{D2BCBEB0-778C-4773-AA17-C0E7BF315115}" srcOrd="0" destOrd="0" presId="urn:microsoft.com/office/officeart/2005/8/layout/list1"/>
    <dgm:cxn modelId="{50EE1378-B2DD-4F3A-8E4F-9DC90D50CE57}" type="presParOf" srcId="{D2BCBEB0-778C-4773-AA17-C0E7BF315115}" destId="{0D93DF19-7E8A-4974-BBA9-3DB9F5CC1856}" srcOrd="0" destOrd="0" presId="urn:microsoft.com/office/officeart/2005/8/layout/list1"/>
    <dgm:cxn modelId="{684F3172-D69E-4599-83AA-A4ADF4275A13}" type="presParOf" srcId="{D2BCBEB0-778C-4773-AA17-C0E7BF315115}" destId="{A907ABF6-321A-4960-B956-B2C164368E6C}" srcOrd="1" destOrd="0" presId="urn:microsoft.com/office/officeart/2005/8/layout/list1"/>
    <dgm:cxn modelId="{21F82496-59F4-4F6D-AF35-8C71DCBEA36D}" type="presParOf" srcId="{7C816152-3D42-45B2-BA43-8E9076FDF437}" destId="{4E2C60E3-BC90-4D2D-BB25-E7A0D6DAB02C}" srcOrd="1" destOrd="0" presId="urn:microsoft.com/office/officeart/2005/8/layout/list1"/>
    <dgm:cxn modelId="{9D8C4104-7E28-4CE3-8845-1CB4EAEE43FC}" type="presParOf" srcId="{7C816152-3D42-45B2-BA43-8E9076FDF437}" destId="{1F2E99F8-BE66-4AFC-A55E-73749E377F98}" srcOrd="2" destOrd="0" presId="urn:microsoft.com/office/officeart/2005/8/layout/list1"/>
    <dgm:cxn modelId="{1D01D664-E3F1-469B-912E-237209E70835}" type="presParOf" srcId="{7C816152-3D42-45B2-BA43-8E9076FDF437}" destId="{6E02278F-F766-4FB9-93E5-0D9DCCBB578A}" srcOrd="3" destOrd="0" presId="urn:microsoft.com/office/officeart/2005/8/layout/list1"/>
    <dgm:cxn modelId="{C396E795-CA4C-4D06-9E1B-376DD7F3845A}" type="presParOf" srcId="{7C816152-3D42-45B2-BA43-8E9076FDF437}" destId="{201DC53B-D0EE-4F97-88B6-6C7D475ED073}" srcOrd="4" destOrd="0" presId="urn:microsoft.com/office/officeart/2005/8/layout/list1"/>
    <dgm:cxn modelId="{436B5C19-8621-41CA-8550-51434808D602}" type="presParOf" srcId="{201DC53B-D0EE-4F97-88B6-6C7D475ED073}" destId="{52E3B585-18AD-4882-850A-17DCA6985B03}" srcOrd="0" destOrd="0" presId="urn:microsoft.com/office/officeart/2005/8/layout/list1"/>
    <dgm:cxn modelId="{A24DD4DA-6C9B-473A-979F-BA055F737885}" type="presParOf" srcId="{201DC53B-D0EE-4F97-88B6-6C7D475ED073}" destId="{E2A73DD6-3CCE-4916-AB4D-5FFA7A3B68E0}" srcOrd="1" destOrd="0" presId="urn:microsoft.com/office/officeart/2005/8/layout/list1"/>
    <dgm:cxn modelId="{E56BBEC0-B2CD-45C6-A25F-A3660A4B21F3}" type="presParOf" srcId="{7C816152-3D42-45B2-BA43-8E9076FDF437}" destId="{7CF3070F-93DE-4551-94FB-F9483B1AEC98}" srcOrd="5" destOrd="0" presId="urn:microsoft.com/office/officeart/2005/8/layout/list1"/>
    <dgm:cxn modelId="{1C97B221-ADE9-4D49-BD87-B1DBAAD16C2D}" type="presParOf" srcId="{7C816152-3D42-45B2-BA43-8E9076FDF437}" destId="{6A864B49-8BC4-4BB6-A280-48A1D809F12A}" srcOrd="6" destOrd="0" presId="urn:microsoft.com/office/officeart/2005/8/layout/list1"/>
    <dgm:cxn modelId="{743F3E84-5210-4DB8-A21B-CBE6645487B0}" type="presParOf" srcId="{7C816152-3D42-45B2-BA43-8E9076FDF437}" destId="{86CA97F0-7396-4341-8C4C-142623FA30ED}" srcOrd="7" destOrd="0" presId="urn:microsoft.com/office/officeart/2005/8/layout/list1"/>
    <dgm:cxn modelId="{2BBB65E8-7E48-4240-B119-198420DC091C}" type="presParOf" srcId="{7C816152-3D42-45B2-BA43-8E9076FDF437}" destId="{D3554623-8B5A-42ED-8267-A212DDB97C74}" srcOrd="8" destOrd="0" presId="urn:microsoft.com/office/officeart/2005/8/layout/list1"/>
    <dgm:cxn modelId="{C193D52E-437F-45AE-A859-A9B609281321}" type="presParOf" srcId="{D3554623-8B5A-42ED-8267-A212DDB97C74}" destId="{F08F305E-63B2-43B3-A131-2D9448C64359}" srcOrd="0" destOrd="0" presId="urn:microsoft.com/office/officeart/2005/8/layout/list1"/>
    <dgm:cxn modelId="{3F6A17CC-1097-430C-901F-E5E7C1ED54F0}" type="presParOf" srcId="{D3554623-8B5A-42ED-8267-A212DDB97C74}" destId="{48A112C6-941A-48BC-BBC3-88D71CE21AB1}" srcOrd="1" destOrd="0" presId="urn:microsoft.com/office/officeart/2005/8/layout/list1"/>
    <dgm:cxn modelId="{C0100E46-3D8E-4813-BC93-327080A0F78C}" type="presParOf" srcId="{7C816152-3D42-45B2-BA43-8E9076FDF437}" destId="{4DC77EA6-68D5-4327-869E-BFE5358B9891}" srcOrd="9" destOrd="0" presId="urn:microsoft.com/office/officeart/2005/8/layout/list1"/>
    <dgm:cxn modelId="{4C05446A-BE84-4A25-B350-23918C11C765}" type="presParOf" srcId="{7C816152-3D42-45B2-BA43-8E9076FDF437}" destId="{49015DB1-458F-4AE7-A06A-D1D01808C4F9}" srcOrd="10" destOrd="0" presId="urn:microsoft.com/office/officeart/2005/8/layout/list1"/>
    <dgm:cxn modelId="{8597C932-DA52-46CD-A6F4-9AA233BC9F5E}" type="presParOf" srcId="{7C816152-3D42-45B2-BA43-8E9076FDF437}" destId="{DC272E22-49A7-4B72-918B-E4F8C336DCC0}" srcOrd="11" destOrd="0" presId="urn:microsoft.com/office/officeart/2005/8/layout/list1"/>
    <dgm:cxn modelId="{B6D7930D-B985-4BDB-A96E-F40CE5515FB9}" type="presParOf" srcId="{7C816152-3D42-45B2-BA43-8E9076FDF437}" destId="{C574F9D2-0204-4947-872A-2021AF0E58E2}" srcOrd="12" destOrd="0" presId="urn:microsoft.com/office/officeart/2005/8/layout/list1"/>
    <dgm:cxn modelId="{C7B2ACA2-FF6B-48C1-B809-AEC06C04CD54}" type="presParOf" srcId="{C574F9D2-0204-4947-872A-2021AF0E58E2}" destId="{02FBB56C-96C0-4459-8C2F-39D50DB8B6AA}" srcOrd="0" destOrd="0" presId="urn:microsoft.com/office/officeart/2005/8/layout/list1"/>
    <dgm:cxn modelId="{FD09D27D-EDAC-480C-919F-DDB65C575F37}" type="presParOf" srcId="{C574F9D2-0204-4947-872A-2021AF0E58E2}" destId="{BA0BDBC6-0D0A-4DA9-BA11-62132779A9DF}" srcOrd="1" destOrd="0" presId="urn:microsoft.com/office/officeart/2005/8/layout/list1"/>
    <dgm:cxn modelId="{DDE703C6-F8E7-4A04-B441-C7D73F0A7F7B}" type="presParOf" srcId="{7C816152-3D42-45B2-BA43-8E9076FDF437}" destId="{27F0ECE4-8E17-4834-822D-BFEC97D0A048}" srcOrd="13" destOrd="0" presId="urn:microsoft.com/office/officeart/2005/8/layout/list1"/>
    <dgm:cxn modelId="{8E657FC2-7EE6-454E-9E32-71D35F8347F9}" type="presParOf" srcId="{7C816152-3D42-45B2-BA43-8E9076FDF437}" destId="{5DBD2A35-50D7-4BF3-9908-49528719D45B}" srcOrd="14" destOrd="0" presId="urn:microsoft.com/office/officeart/2005/8/layout/list1"/>
    <dgm:cxn modelId="{9D31EA78-12B7-4B90-81E4-B3CE1FC44C4F}" type="presParOf" srcId="{7C816152-3D42-45B2-BA43-8E9076FDF437}" destId="{D2CC1046-C291-4023-8F36-75EB8BBA2522}" srcOrd="15" destOrd="0" presId="urn:microsoft.com/office/officeart/2005/8/layout/list1"/>
    <dgm:cxn modelId="{BF713E61-676B-455A-89F7-A24D55F740FA}" type="presParOf" srcId="{7C816152-3D42-45B2-BA43-8E9076FDF437}" destId="{2FF3A75A-3F83-4901-AC20-01508C02E454}" srcOrd="16" destOrd="0" presId="urn:microsoft.com/office/officeart/2005/8/layout/list1"/>
    <dgm:cxn modelId="{017FBFCA-B592-4066-A8BB-AD0D3C8531F1}" type="presParOf" srcId="{2FF3A75A-3F83-4901-AC20-01508C02E454}" destId="{AB4BE50A-DE9A-4978-BC3F-DEAB0D0D99B6}" srcOrd="0" destOrd="0" presId="urn:microsoft.com/office/officeart/2005/8/layout/list1"/>
    <dgm:cxn modelId="{FB59EC49-E944-427F-8A8E-AEA335BA6D11}" type="presParOf" srcId="{2FF3A75A-3F83-4901-AC20-01508C02E454}" destId="{A3D2E3D7-DFEC-4A1F-A64A-4BCE8857030D}" srcOrd="1" destOrd="0" presId="urn:microsoft.com/office/officeart/2005/8/layout/list1"/>
    <dgm:cxn modelId="{E589F647-E4F8-47D8-AAED-DB8802C78F0B}" type="presParOf" srcId="{7C816152-3D42-45B2-BA43-8E9076FDF437}" destId="{19BF8A4F-268F-4B0D-BF52-89D52F6A62AB}" srcOrd="17" destOrd="0" presId="urn:microsoft.com/office/officeart/2005/8/layout/list1"/>
    <dgm:cxn modelId="{B5553232-E330-48CD-AC41-616DDF33281E}" type="presParOf" srcId="{7C816152-3D42-45B2-BA43-8E9076FDF437}" destId="{A9E46A23-46C6-46DF-9C9C-AAEB31FA79D8}" srcOrd="18" destOrd="0" presId="urn:microsoft.com/office/officeart/2005/8/layout/list1"/>
    <dgm:cxn modelId="{CF099335-99EA-47F3-813E-8E2E9A7F3BD3}" type="presParOf" srcId="{7C816152-3D42-45B2-BA43-8E9076FDF437}" destId="{B99C25EE-BCA3-4C3C-8385-675B2D5CB7CB}" srcOrd="19" destOrd="0" presId="urn:microsoft.com/office/officeart/2005/8/layout/list1"/>
    <dgm:cxn modelId="{11EE3C3A-1F09-4E79-A6C3-C8C77236E294}" type="presParOf" srcId="{7C816152-3D42-45B2-BA43-8E9076FDF437}" destId="{BA1CD297-C361-4788-A060-7A6FE5E399E4}" srcOrd="20" destOrd="0" presId="urn:microsoft.com/office/officeart/2005/8/layout/list1"/>
    <dgm:cxn modelId="{954C6A5A-503E-4D1A-AEFE-06B3A089AD8E}" type="presParOf" srcId="{BA1CD297-C361-4788-A060-7A6FE5E399E4}" destId="{03EC4127-CC12-4910-BD5A-ED2DB9FBFC8E}" srcOrd="0" destOrd="0" presId="urn:microsoft.com/office/officeart/2005/8/layout/list1"/>
    <dgm:cxn modelId="{53E11B26-199B-4DEC-BB46-57F94748AC59}" type="presParOf" srcId="{BA1CD297-C361-4788-A060-7A6FE5E399E4}" destId="{5FDEC15E-27A4-47E9-806C-9448C1C681F9}" srcOrd="1" destOrd="0" presId="urn:microsoft.com/office/officeart/2005/8/layout/list1"/>
    <dgm:cxn modelId="{E8AA375B-932C-4CCD-9837-168480F72B80}" type="presParOf" srcId="{7C816152-3D42-45B2-BA43-8E9076FDF437}" destId="{B6BEA11E-7CC2-4D67-AB5B-4F094A7A3C4B}" srcOrd="21" destOrd="0" presId="urn:microsoft.com/office/officeart/2005/8/layout/list1"/>
    <dgm:cxn modelId="{32CF6361-B305-4F40-A324-88643CB06F0A}" type="presParOf" srcId="{7C816152-3D42-45B2-BA43-8E9076FDF437}" destId="{78FCFB31-614D-4477-A9F4-3D4AF735CEB8}" srcOrd="22" destOrd="0" presId="urn:microsoft.com/office/officeart/2005/8/layout/list1"/>
    <dgm:cxn modelId="{776A4461-0F93-4BAF-B36D-2D8FFD978E70}" type="presParOf" srcId="{7C816152-3D42-45B2-BA43-8E9076FDF437}" destId="{2B192FAB-F712-446E-92E9-75F57096F4AB}" srcOrd="23" destOrd="0" presId="urn:microsoft.com/office/officeart/2005/8/layout/list1"/>
    <dgm:cxn modelId="{DDD44059-2425-476F-8E7B-AF7225078293}" type="presParOf" srcId="{7C816152-3D42-45B2-BA43-8E9076FDF437}" destId="{DD661BC1-295C-4FAA-8842-FE3F37AAC1F9}" srcOrd="24" destOrd="0" presId="urn:microsoft.com/office/officeart/2005/8/layout/list1"/>
    <dgm:cxn modelId="{41AF32E1-47B5-4E28-98B1-11CF1C7EF6F7}" type="presParOf" srcId="{DD661BC1-295C-4FAA-8842-FE3F37AAC1F9}" destId="{C1820854-C72E-40DF-9733-84C855CBFC5E}" srcOrd="0" destOrd="0" presId="urn:microsoft.com/office/officeart/2005/8/layout/list1"/>
    <dgm:cxn modelId="{701A4A7E-65B6-4C4D-9116-92243BF99F6D}" type="presParOf" srcId="{DD661BC1-295C-4FAA-8842-FE3F37AAC1F9}" destId="{D4DB8B27-4173-46FD-98EF-E5865823CFC0}" srcOrd="1" destOrd="0" presId="urn:microsoft.com/office/officeart/2005/8/layout/list1"/>
    <dgm:cxn modelId="{72BC0B26-5272-490E-9CD7-FE6C2E9E4244}" type="presParOf" srcId="{7C816152-3D42-45B2-BA43-8E9076FDF437}" destId="{011B6265-1FF7-4C46-9C74-16C1C19EB64D}" srcOrd="25" destOrd="0" presId="urn:microsoft.com/office/officeart/2005/8/layout/list1"/>
    <dgm:cxn modelId="{B7AB6BF2-8068-415F-96E2-8DF026A6BFD2}" type="presParOf" srcId="{7C816152-3D42-45B2-BA43-8E9076FDF437}" destId="{6D6267F7-DA3E-4951-8ED0-821EE3DE043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673B68-24F0-49D9-9595-4A0CCC977580}" type="doc">
      <dgm:prSet loTypeId="urn:microsoft.com/office/officeart/2005/8/layout/equation2" loCatId="process" qsTypeId="urn:microsoft.com/office/officeart/2005/8/quickstyle/simple1" qsCatId="simple" csTypeId="urn:microsoft.com/office/officeart/2005/8/colors/accent2_5" csCatId="accent2" phldr="1"/>
      <dgm:spPr/>
    </dgm:pt>
    <dgm:pt modelId="{5EFE81EC-5E16-475C-A487-9A744CCA0038}">
      <dgm:prSet phldrT="[Text]" custT="1"/>
      <dgm:spPr/>
      <dgm:t>
        <a:bodyPr/>
        <a:lstStyle/>
        <a:p>
          <a:r>
            <a:rPr lang="ar-SA" sz="1800" b="1" dirty="0"/>
            <a:t>فطر مثل:</a:t>
          </a:r>
          <a:endParaRPr lang="en-GB" sz="1800" b="1" dirty="0"/>
        </a:p>
        <a:p>
          <a:r>
            <a:rPr lang="en-GB" sz="1800" b="1" dirty="0" err="1"/>
            <a:t>Actinomycetes</a:t>
          </a:r>
          <a:r>
            <a:rPr lang="en-GB" sz="1800" b="1" dirty="0"/>
            <a:t> or </a:t>
          </a:r>
        </a:p>
        <a:p>
          <a:r>
            <a:rPr lang="en-GB" sz="1800" b="1" dirty="0" err="1"/>
            <a:t>Basidiomycetes</a:t>
          </a:r>
          <a:endParaRPr lang="ar-SA" sz="1800" b="1" dirty="0"/>
        </a:p>
      </dgm:t>
    </dgm:pt>
    <dgm:pt modelId="{26569418-1C49-4AAA-AAFA-619AD0295DA2}" type="parTrans" cxnId="{8C60479A-FADE-4D81-BF7A-A1A77D40E1BD}">
      <dgm:prSet/>
      <dgm:spPr/>
      <dgm:t>
        <a:bodyPr/>
        <a:lstStyle/>
        <a:p>
          <a:endParaRPr lang="en-GB"/>
        </a:p>
      </dgm:t>
    </dgm:pt>
    <dgm:pt modelId="{C6822DFC-85FA-4983-9CB3-4AF0DECA1FB3}" type="sibTrans" cxnId="{8C60479A-FADE-4D81-BF7A-A1A77D40E1BD}">
      <dgm:prSet/>
      <dgm:spPr/>
      <dgm:t>
        <a:bodyPr/>
        <a:lstStyle/>
        <a:p>
          <a:endParaRPr lang="en-GB"/>
        </a:p>
      </dgm:t>
    </dgm:pt>
    <dgm:pt modelId="{1B8955DC-C4E1-4A44-8C89-EACC12D0D33D}">
      <dgm:prSet phldrT="[Text]" custT="1"/>
      <dgm:spPr/>
      <dgm:t>
        <a:bodyPr/>
        <a:lstStyle/>
        <a:p>
          <a:r>
            <a:rPr lang="ar-SA" sz="1400" b="1" dirty="0"/>
            <a:t>طحلب مثل:</a:t>
          </a:r>
        </a:p>
        <a:p>
          <a:r>
            <a:rPr lang="en-GB" sz="1400" b="1" i="1" dirty="0" err="1"/>
            <a:t>Trebouxia</a:t>
          </a:r>
          <a:r>
            <a:rPr lang="en-GB" sz="1400" b="1" dirty="0"/>
            <a:t>, a green alga</a:t>
          </a:r>
        </a:p>
        <a:p>
          <a:r>
            <a:rPr lang="en-GB" sz="1400" b="1" i="1" dirty="0"/>
            <a:t>Or any blue-green alga </a:t>
          </a:r>
          <a:endParaRPr lang="en-GB" sz="1400" b="1" dirty="0"/>
        </a:p>
      </dgm:t>
    </dgm:pt>
    <dgm:pt modelId="{EFAF3CD6-7035-40AA-84D5-EAC53F12E6E7}" type="parTrans" cxnId="{0116D5AB-4D95-4D2C-A970-2E4EAD88B3F5}">
      <dgm:prSet/>
      <dgm:spPr/>
      <dgm:t>
        <a:bodyPr/>
        <a:lstStyle/>
        <a:p>
          <a:endParaRPr lang="en-GB"/>
        </a:p>
      </dgm:t>
    </dgm:pt>
    <dgm:pt modelId="{2D993081-5AC4-4857-8D37-4020796953BF}" type="sibTrans" cxnId="{0116D5AB-4D95-4D2C-A970-2E4EAD88B3F5}">
      <dgm:prSet/>
      <dgm:spPr/>
      <dgm:t>
        <a:bodyPr/>
        <a:lstStyle/>
        <a:p>
          <a:endParaRPr lang="en-GB"/>
        </a:p>
      </dgm:t>
    </dgm:pt>
    <dgm:pt modelId="{FF8C1251-7102-4D46-8315-918A22475066}">
      <dgm:prSet phldrT="[Text]"/>
      <dgm:spPr/>
      <dgm:t>
        <a:bodyPr/>
        <a:lstStyle/>
        <a:p>
          <a:pPr rtl="1"/>
          <a:r>
            <a:rPr lang="en-GB" dirty="0"/>
            <a:t>e.g. </a:t>
          </a:r>
          <a:endParaRPr lang="ar-SA" dirty="0"/>
        </a:p>
        <a:p>
          <a:pPr rtl="1"/>
          <a:r>
            <a:rPr lang="en-GB" b="1" i="1" dirty="0" err="1"/>
            <a:t>Caloplaca</a:t>
          </a:r>
          <a:r>
            <a:rPr lang="en-GB" b="1" i="1" dirty="0"/>
            <a:t> </a:t>
          </a:r>
          <a:r>
            <a:rPr lang="en-GB" b="1" i="1" dirty="0" err="1"/>
            <a:t>coralloides</a:t>
          </a:r>
          <a:r>
            <a:rPr lang="ar-SA" dirty="0"/>
            <a:t> </a:t>
          </a:r>
        </a:p>
        <a:p>
          <a:pPr rtl="1"/>
          <a:endParaRPr lang="en-GB" dirty="0"/>
        </a:p>
      </dgm:t>
    </dgm:pt>
    <dgm:pt modelId="{28C37E1C-EBEB-46C7-B46D-CF5A15E721B6}" type="parTrans" cxnId="{8272F10D-9B39-410B-BA2B-627A69C61525}">
      <dgm:prSet/>
      <dgm:spPr/>
      <dgm:t>
        <a:bodyPr/>
        <a:lstStyle/>
        <a:p>
          <a:endParaRPr lang="en-GB"/>
        </a:p>
      </dgm:t>
    </dgm:pt>
    <dgm:pt modelId="{CB9D4E2A-BE26-4580-8E04-465CB4B62FA9}" type="sibTrans" cxnId="{8272F10D-9B39-410B-BA2B-627A69C61525}">
      <dgm:prSet/>
      <dgm:spPr/>
      <dgm:t>
        <a:bodyPr/>
        <a:lstStyle/>
        <a:p>
          <a:endParaRPr lang="en-GB"/>
        </a:p>
      </dgm:t>
    </dgm:pt>
    <dgm:pt modelId="{1DFBCA41-34B9-4CDC-A02E-02FF8823FD5F}" type="pres">
      <dgm:prSet presAssocID="{89673B68-24F0-49D9-9595-4A0CCC977580}" presName="Name0" presStyleCnt="0">
        <dgm:presLayoutVars>
          <dgm:dir/>
          <dgm:resizeHandles val="exact"/>
        </dgm:presLayoutVars>
      </dgm:prSet>
      <dgm:spPr/>
    </dgm:pt>
    <dgm:pt modelId="{1A516116-B10D-4C45-87C0-5FEC738AF098}" type="pres">
      <dgm:prSet presAssocID="{89673B68-24F0-49D9-9595-4A0CCC977580}" presName="vNodes" presStyleCnt="0"/>
      <dgm:spPr/>
    </dgm:pt>
    <dgm:pt modelId="{2FA9B4C1-31BA-495E-BDC5-F03BEBE7F2D2}" type="pres">
      <dgm:prSet presAssocID="{5EFE81EC-5E16-475C-A487-9A744CCA0038}" presName="node" presStyleLbl="node1" presStyleIdx="0" presStyleCnt="3" custScaleX="165829" custLinFactNeighborX="-35843">
        <dgm:presLayoutVars>
          <dgm:bulletEnabled val="1"/>
        </dgm:presLayoutVars>
      </dgm:prSet>
      <dgm:spPr/>
    </dgm:pt>
    <dgm:pt modelId="{BA2274C2-0A31-44D0-975F-2FC2F3113C4F}" type="pres">
      <dgm:prSet presAssocID="{C6822DFC-85FA-4983-9CB3-4AF0DECA1FB3}" presName="spacerT" presStyleCnt="0"/>
      <dgm:spPr/>
    </dgm:pt>
    <dgm:pt modelId="{09E8A8CF-A8CD-49CE-AC3D-C2A2E8218902}" type="pres">
      <dgm:prSet presAssocID="{C6822DFC-85FA-4983-9CB3-4AF0DECA1FB3}" presName="sibTrans" presStyleLbl="sibTrans2D1" presStyleIdx="0" presStyleCnt="2" custLinFactNeighborX="-70312"/>
      <dgm:spPr/>
    </dgm:pt>
    <dgm:pt modelId="{57B50AD4-FED4-4C7F-9214-015614220F49}" type="pres">
      <dgm:prSet presAssocID="{C6822DFC-85FA-4983-9CB3-4AF0DECA1FB3}" presName="spacerB" presStyleCnt="0"/>
      <dgm:spPr/>
    </dgm:pt>
    <dgm:pt modelId="{1B13DA7E-AD38-43F0-A9A4-BC42BE26A85D}" type="pres">
      <dgm:prSet presAssocID="{1B8955DC-C4E1-4A44-8C89-EACC12D0D33D}" presName="node" presStyleLbl="node1" presStyleIdx="1" presStyleCnt="3" custScaleX="198202" custScaleY="101612" custLinFactNeighborX="-21330">
        <dgm:presLayoutVars>
          <dgm:bulletEnabled val="1"/>
        </dgm:presLayoutVars>
      </dgm:prSet>
      <dgm:spPr/>
    </dgm:pt>
    <dgm:pt modelId="{605DB90C-DC9E-45B5-9F90-FFC74AB30836}" type="pres">
      <dgm:prSet presAssocID="{89673B68-24F0-49D9-9595-4A0CCC977580}" presName="sibTransLast" presStyleLbl="sibTrans2D1" presStyleIdx="1" presStyleCnt="2" custScaleX="194463" custLinFactNeighborX="-93513" custLinFactNeighborY="-20158"/>
      <dgm:spPr/>
    </dgm:pt>
    <dgm:pt modelId="{83DD6963-3DA0-4C7C-9426-C49DDBC3DACF}" type="pres">
      <dgm:prSet presAssocID="{89673B68-24F0-49D9-9595-4A0CCC977580}" presName="connectorText" presStyleLbl="sibTrans2D1" presStyleIdx="1" presStyleCnt="2"/>
      <dgm:spPr/>
    </dgm:pt>
    <dgm:pt modelId="{5C6EA7AF-6E50-4B72-87E5-C839FBCBE57B}" type="pres">
      <dgm:prSet presAssocID="{89673B68-24F0-49D9-9595-4A0CCC977580}" presName="lastNode" presStyleLbl="node1" presStyleIdx="2" presStyleCnt="3" custLinFactX="-4371" custLinFactNeighborX="-100000" custLinFactNeighborY="-5716">
        <dgm:presLayoutVars>
          <dgm:bulletEnabled val="1"/>
        </dgm:presLayoutVars>
      </dgm:prSet>
      <dgm:spPr/>
    </dgm:pt>
  </dgm:ptLst>
  <dgm:cxnLst>
    <dgm:cxn modelId="{7234CD00-167A-424A-96DD-CA0134F113BF}" type="presOf" srcId="{2D993081-5AC4-4857-8D37-4020796953BF}" destId="{83DD6963-3DA0-4C7C-9426-C49DDBC3DACF}" srcOrd="1" destOrd="0" presId="urn:microsoft.com/office/officeart/2005/8/layout/equation2"/>
    <dgm:cxn modelId="{D4CD3E0C-BE8F-4C9F-8C36-9E282185C60D}" type="presOf" srcId="{5EFE81EC-5E16-475C-A487-9A744CCA0038}" destId="{2FA9B4C1-31BA-495E-BDC5-F03BEBE7F2D2}" srcOrd="0" destOrd="0" presId="urn:microsoft.com/office/officeart/2005/8/layout/equation2"/>
    <dgm:cxn modelId="{8272F10D-9B39-410B-BA2B-627A69C61525}" srcId="{89673B68-24F0-49D9-9595-4A0CCC977580}" destId="{FF8C1251-7102-4D46-8315-918A22475066}" srcOrd="2" destOrd="0" parTransId="{28C37E1C-EBEB-46C7-B46D-CF5A15E721B6}" sibTransId="{CB9D4E2A-BE26-4580-8E04-465CB4B62FA9}"/>
    <dgm:cxn modelId="{5203C043-EF5F-4476-A6DB-1ACED8D8C67E}" type="presOf" srcId="{89673B68-24F0-49D9-9595-4A0CCC977580}" destId="{1DFBCA41-34B9-4CDC-A02E-02FF8823FD5F}" srcOrd="0" destOrd="0" presId="urn:microsoft.com/office/officeart/2005/8/layout/equation2"/>
    <dgm:cxn modelId="{D9E1CF67-B4E2-434E-84BD-E2C92B1A02FC}" type="presOf" srcId="{FF8C1251-7102-4D46-8315-918A22475066}" destId="{5C6EA7AF-6E50-4B72-87E5-C839FBCBE57B}" srcOrd="0" destOrd="0" presId="urn:microsoft.com/office/officeart/2005/8/layout/equation2"/>
    <dgm:cxn modelId="{AC5ED493-96C9-44E6-9E7E-04593E5853EE}" type="presOf" srcId="{1B8955DC-C4E1-4A44-8C89-EACC12D0D33D}" destId="{1B13DA7E-AD38-43F0-A9A4-BC42BE26A85D}" srcOrd="0" destOrd="0" presId="urn:microsoft.com/office/officeart/2005/8/layout/equation2"/>
    <dgm:cxn modelId="{8C60479A-FADE-4D81-BF7A-A1A77D40E1BD}" srcId="{89673B68-24F0-49D9-9595-4A0CCC977580}" destId="{5EFE81EC-5E16-475C-A487-9A744CCA0038}" srcOrd="0" destOrd="0" parTransId="{26569418-1C49-4AAA-AAFA-619AD0295DA2}" sibTransId="{C6822DFC-85FA-4983-9CB3-4AF0DECA1FB3}"/>
    <dgm:cxn modelId="{0116D5AB-4D95-4D2C-A970-2E4EAD88B3F5}" srcId="{89673B68-24F0-49D9-9595-4A0CCC977580}" destId="{1B8955DC-C4E1-4A44-8C89-EACC12D0D33D}" srcOrd="1" destOrd="0" parTransId="{EFAF3CD6-7035-40AA-84D5-EAC53F12E6E7}" sibTransId="{2D993081-5AC4-4857-8D37-4020796953BF}"/>
    <dgm:cxn modelId="{CB600DD6-9F92-409B-BC4E-92C6CA60982E}" type="presOf" srcId="{2D993081-5AC4-4857-8D37-4020796953BF}" destId="{605DB90C-DC9E-45B5-9F90-FFC74AB30836}" srcOrd="0" destOrd="0" presId="urn:microsoft.com/office/officeart/2005/8/layout/equation2"/>
    <dgm:cxn modelId="{9E944BFB-BFC0-4D66-B518-29B605E281F1}" type="presOf" srcId="{C6822DFC-85FA-4983-9CB3-4AF0DECA1FB3}" destId="{09E8A8CF-A8CD-49CE-AC3D-C2A2E8218902}" srcOrd="0" destOrd="0" presId="urn:microsoft.com/office/officeart/2005/8/layout/equation2"/>
    <dgm:cxn modelId="{A23BFF73-CC6E-4982-AA50-311DC5B6A7A2}" type="presParOf" srcId="{1DFBCA41-34B9-4CDC-A02E-02FF8823FD5F}" destId="{1A516116-B10D-4C45-87C0-5FEC738AF098}" srcOrd="0" destOrd="0" presId="urn:microsoft.com/office/officeart/2005/8/layout/equation2"/>
    <dgm:cxn modelId="{05A4EB53-0C88-4690-8C26-6D7EDDCB7622}" type="presParOf" srcId="{1A516116-B10D-4C45-87C0-5FEC738AF098}" destId="{2FA9B4C1-31BA-495E-BDC5-F03BEBE7F2D2}" srcOrd="0" destOrd="0" presId="urn:microsoft.com/office/officeart/2005/8/layout/equation2"/>
    <dgm:cxn modelId="{EB359135-0627-4E15-A86C-6574844E7476}" type="presParOf" srcId="{1A516116-B10D-4C45-87C0-5FEC738AF098}" destId="{BA2274C2-0A31-44D0-975F-2FC2F3113C4F}" srcOrd="1" destOrd="0" presId="urn:microsoft.com/office/officeart/2005/8/layout/equation2"/>
    <dgm:cxn modelId="{C16B5B9E-65ED-4576-BD77-00E2D839A08B}" type="presParOf" srcId="{1A516116-B10D-4C45-87C0-5FEC738AF098}" destId="{09E8A8CF-A8CD-49CE-AC3D-C2A2E8218902}" srcOrd="2" destOrd="0" presId="urn:microsoft.com/office/officeart/2005/8/layout/equation2"/>
    <dgm:cxn modelId="{9AFC1C90-A55C-43EA-BF82-5BAEB90377F4}" type="presParOf" srcId="{1A516116-B10D-4C45-87C0-5FEC738AF098}" destId="{57B50AD4-FED4-4C7F-9214-015614220F49}" srcOrd="3" destOrd="0" presId="urn:microsoft.com/office/officeart/2005/8/layout/equation2"/>
    <dgm:cxn modelId="{D867D399-53EB-4EA1-A6E9-7B51AD33C992}" type="presParOf" srcId="{1A516116-B10D-4C45-87C0-5FEC738AF098}" destId="{1B13DA7E-AD38-43F0-A9A4-BC42BE26A85D}" srcOrd="4" destOrd="0" presId="urn:microsoft.com/office/officeart/2005/8/layout/equation2"/>
    <dgm:cxn modelId="{4CC78AE8-155B-4574-931E-77FE3C81232B}" type="presParOf" srcId="{1DFBCA41-34B9-4CDC-A02E-02FF8823FD5F}" destId="{605DB90C-DC9E-45B5-9F90-FFC74AB30836}" srcOrd="1" destOrd="0" presId="urn:microsoft.com/office/officeart/2005/8/layout/equation2"/>
    <dgm:cxn modelId="{E15458B9-32E1-4ECA-9C3E-42836A0116C1}" type="presParOf" srcId="{605DB90C-DC9E-45B5-9F90-FFC74AB30836}" destId="{83DD6963-3DA0-4C7C-9426-C49DDBC3DACF}" srcOrd="0" destOrd="0" presId="urn:microsoft.com/office/officeart/2005/8/layout/equation2"/>
    <dgm:cxn modelId="{E3F11860-EDC9-4E82-B54C-8D6E7DDFB488}" type="presParOf" srcId="{1DFBCA41-34B9-4CDC-A02E-02FF8823FD5F}" destId="{5C6EA7AF-6E50-4B72-87E5-C839FBCBE57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BE36AF-EB5E-452A-8751-019CE4ACB7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1B1CBC-7561-4FC7-9717-6EE4405F9E57}">
      <dgm:prSet phldrT="[Text]"/>
      <dgm:spPr/>
      <dgm:t>
        <a:bodyPr/>
        <a:lstStyle/>
        <a:p>
          <a:r>
            <a:rPr lang="ar-SA" dirty="0"/>
            <a:t>أشنات شجيرية</a:t>
          </a:r>
          <a:endParaRPr lang="en-GB" dirty="0"/>
        </a:p>
      </dgm:t>
    </dgm:pt>
    <dgm:pt modelId="{2E96895E-A89B-46F7-BFA4-60E01F24DE95}" type="parTrans" cxnId="{620F97A8-13E9-4B24-BC57-69C02060356D}">
      <dgm:prSet/>
      <dgm:spPr/>
      <dgm:t>
        <a:bodyPr/>
        <a:lstStyle/>
        <a:p>
          <a:endParaRPr lang="en-GB"/>
        </a:p>
      </dgm:t>
    </dgm:pt>
    <dgm:pt modelId="{DB35C97C-83F4-4FBF-8D67-5AD330DC1FE8}" type="sibTrans" cxnId="{620F97A8-13E9-4B24-BC57-69C02060356D}">
      <dgm:prSet/>
      <dgm:spPr/>
      <dgm:t>
        <a:bodyPr/>
        <a:lstStyle/>
        <a:p>
          <a:endParaRPr lang="en-GB"/>
        </a:p>
      </dgm:t>
    </dgm:pt>
    <dgm:pt modelId="{36E86F97-A997-4FFC-861A-324B7E94DD8F}">
      <dgm:prSet phldrT="[Text]"/>
      <dgm:spPr/>
      <dgm:t>
        <a:bodyPr/>
        <a:lstStyle/>
        <a:p>
          <a:r>
            <a:rPr lang="ar-SA" dirty="0"/>
            <a:t>أشنات ورقية</a:t>
          </a:r>
          <a:endParaRPr lang="en-GB" dirty="0"/>
        </a:p>
      </dgm:t>
    </dgm:pt>
    <dgm:pt modelId="{70066E78-ECAD-4473-A8E0-4CCA2AEF091B}" type="parTrans" cxnId="{A2994DA3-EC71-45F6-B1C5-75B1E533B302}">
      <dgm:prSet/>
      <dgm:spPr/>
      <dgm:t>
        <a:bodyPr/>
        <a:lstStyle/>
        <a:p>
          <a:endParaRPr lang="en-GB"/>
        </a:p>
      </dgm:t>
    </dgm:pt>
    <dgm:pt modelId="{8F1BAB4C-6ACA-4E8C-9A87-BC2B21C4AF1E}" type="sibTrans" cxnId="{A2994DA3-EC71-45F6-B1C5-75B1E533B302}">
      <dgm:prSet/>
      <dgm:spPr/>
      <dgm:t>
        <a:bodyPr/>
        <a:lstStyle/>
        <a:p>
          <a:endParaRPr lang="en-GB"/>
        </a:p>
      </dgm:t>
    </dgm:pt>
    <dgm:pt modelId="{BB91113B-385D-4046-836C-9057CC0AD040}">
      <dgm:prSet phldrT="[Text]"/>
      <dgm:spPr/>
      <dgm:t>
        <a:bodyPr/>
        <a:lstStyle/>
        <a:p>
          <a:r>
            <a:rPr lang="ar-SA" dirty="0"/>
            <a:t>أشنات قشرية</a:t>
          </a:r>
          <a:endParaRPr lang="en-GB" dirty="0"/>
        </a:p>
      </dgm:t>
    </dgm:pt>
    <dgm:pt modelId="{97AC579F-070D-41E6-BEF7-77E2CC29CD11}" type="parTrans" cxnId="{D4E4CD01-BBB8-49BC-BF31-7541A247486B}">
      <dgm:prSet/>
      <dgm:spPr/>
      <dgm:t>
        <a:bodyPr/>
        <a:lstStyle/>
        <a:p>
          <a:endParaRPr lang="en-GB"/>
        </a:p>
      </dgm:t>
    </dgm:pt>
    <dgm:pt modelId="{6CEA939F-7E8D-4290-8030-D800FFC3D65D}" type="sibTrans" cxnId="{D4E4CD01-BBB8-49BC-BF31-7541A247486B}">
      <dgm:prSet/>
      <dgm:spPr/>
      <dgm:t>
        <a:bodyPr/>
        <a:lstStyle/>
        <a:p>
          <a:endParaRPr lang="en-GB"/>
        </a:p>
      </dgm:t>
    </dgm:pt>
    <dgm:pt modelId="{98F1D05A-EF2D-4928-9D78-87B85311C2AC}" type="pres">
      <dgm:prSet presAssocID="{C6BE36AF-EB5E-452A-8751-019CE4ACB7AB}" presName="diagram" presStyleCnt="0">
        <dgm:presLayoutVars>
          <dgm:dir/>
          <dgm:resizeHandles val="exact"/>
        </dgm:presLayoutVars>
      </dgm:prSet>
      <dgm:spPr/>
    </dgm:pt>
    <dgm:pt modelId="{69C9242E-C7C2-463C-8DBA-20D43B64A75C}" type="pres">
      <dgm:prSet presAssocID="{351B1CBC-7561-4FC7-9717-6EE4405F9E57}" presName="node" presStyleLbl="node1" presStyleIdx="0" presStyleCnt="3">
        <dgm:presLayoutVars>
          <dgm:bulletEnabled val="1"/>
        </dgm:presLayoutVars>
      </dgm:prSet>
      <dgm:spPr/>
    </dgm:pt>
    <dgm:pt modelId="{71171723-3F69-4C40-B71A-84B9026CCDAD}" type="pres">
      <dgm:prSet presAssocID="{DB35C97C-83F4-4FBF-8D67-5AD330DC1FE8}" presName="sibTrans" presStyleCnt="0"/>
      <dgm:spPr/>
    </dgm:pt>
    <dgm:pt modelId="{AE562928-AAB1-41B6-A433-16D3BD8090A9}" type="pres">
      <dgm:prSet presAssocID="{36E86F97-A997-4FFC-861A-324B7E94DD8F}" presName="node" presStyleLbl="node1" presStyleIdx="1" presStyleCnt="3">
        <dgm:presLayoutVars>
          <dgm:bulletEnabled val="1"/>
        </dgm:presLayoutVars>
      </dgm:prSet>
      <dgm:spPr/>
    </dgm:pt>
    <dgm:pt modelId="{A849EE3D-4567-4FCC-8972-4C5E64C6F2A4}" type="pres">
      <dgm:prSet presAssocID="{8F1BAB4C-6ACA-4E8C-9A87-BC2B21C4AF1E}" presName="sibTrans" presStyleCnt="0"/>
      <dgm:spPr/>
    </dgm:pt>
    <dgm:pt modelId="{9BCAAF65-47A3-46D1-B04F-7D55BD258A2C}" type="pres">
      <dgm:prSet presAssocID="{BB91113B-385D-4046-836C-9057CC0AD040}" presName="node" presStyleLbl="node1" presStyleIdx="2" presStyleCnt="3">
        <dgm:presLayoutVars>
          <dgm:bulletEnabled val="1"/>
        </dgm:presLayoutVars>
      </dgm:prSet>
      <dgm:spPr/>
    </dgm:pt>
  </dgm:ptLst>
  <dgm:cxnLst>
    <dgm:cxn modelId="{D4E4CD01-BBB8-49BC-BF31-7541A247486B}" srcId="{C6BE36AF-EB5E-452A-8751-019CE4ACB7AB}" destId="{BB91113B-385D-4046-836C-9057CC0AD040}" srcOrd="2" destOrd="0" parTransId="{97AC579F-070D-41E6-BEF7-77E2CC29CD11}" sibTransId="{6CEA939F-7E8D-4290-8030-D800FFC3D65D}"/>
    <dgm:cxn modelId="{1991B20E-6C34-48EF-A4C3-956E8BA3EB1C}" type="presOf" srcId="{BB91113B-385D-4046-836C-9057CC0AD040}" destId="{9BCAAF65-47A3-46D1-B04F-7D55BD258A2C}" srcOrd="0" destOrd="0" presId="urn:microsoft.com/office/officeart/2005/8/layout/default"/>
    <dgm:cxn modelId="{7CDC9E19-D9A1-4150-B7BA-FDBCF2F77D86}" type="presOf" srcId="{C6BE36AF-EB5E-452A-8751-019CE4ACB7AB}" destId="{98F1D05A-EF2D-4928-9D78-87B85311C2AC}" srcOrd="0" destOrd="0" presId="urn:microsoft.com/office/officeart/2005/8/layout/default"/>
    <dgm:cxn modelId="{A2994DA3-EC71-45F6-B1C5-75B1E533B302}" srcId="{C6BE36AF-EB5E-452A-8751-019CE4ACB7AB}" destId="{36E86F97-A997-4FFC-861A-324B7E94DD8F}" srcOrd="1" destOrd="0" parTransId="{70066E78-ECAD-4473-A8E0-4CCA2AEF091B}" sibTransId="{8F1BAB4C-6ACA-4E8C-9A87-BC2B21C4AF1E}"/>
    <dgm:cxn modelId="{620F97A8-13E9-4B24-BC57-69C02060356D}" srcId="{C6BE36AF-EB5E-452A-8751-019CE4ACB7AB}" destId="{351B1CBC-7561-4FC7-9717-6EE4405F9E57}" srcOrd="0" destOrd="0" parTransId="{2E96895E-A89B-46F7-BFA4-60E01F24DE95}" sibTransId="{DB35C97C-83F4-4FBF-8D67-5AD330DC1FE8}"/>
    <dgm:cxn modelId="{51E8DCBD-FA0F-4502-8E21-E2A3EC76A953}" type="presOf" srcId="{351B1CBC-7561-4FC7-9717-6EE4405F9E57}" destId="{69C9242E-C7C2-463C-8DBA-20D43B64A75C}" srcOrd="0" destOrd="0" presId="urn:microsoft.com/office/officeart/2005/8/layout/default"/>
    <dgm:cxn modelId="{7576A1E8-68FE-4451-90F1-8CE868EBD49F}" type="presOf" srcId="{36E86F97-A997-4FFC-861A-324B7E94DD8F}" destId="{AE562928-AAB1-41B6-A433-16D3BD8090A9}" srcOrd="0" destOrd="0" presId="urn:microsoft.com/office/officeart/2005/8/layout/default"/>
    <dgm:cxn modelId="{A0DC1461-39FC-4AA6-9638-DF41B6C4F601}" type="presParOf" srcId="{98F1D05A-EF2D-4928-9D78-87B85311C2AC}" destId="{69C9242E-C7C2-463C-8DBA-20D43B64A75C}" srcOrd="0" destOrd="0" presId="urn:microsoft.com/office/officeart/2005/8/layout/default"/>
    <dgm:cxn modelId="{282EB5C2-93B6-4AB9-9261-6C3A50713160}" type="presParOf" srcId="{98F1D05A-EF2D-4928-9D78-87B85311C2AC}" destId="{71171723-3F69-4C40-B71A-84B9026CCDAD}" srcOrd="1" destOrd="0" presId="urn:microsoft.com/office/officeart/2005/8/layout/default"/>
    <dgm:cxn modelId="{9A168334-86E2-40CB-A642-84DB3FB2D727}" type="presParOf" srcId="{98F1D05A-EF2D-4928-9D78-87B85311C2AC}" destId="{AE562928-AAB1-41B6-A433-16D3BD8090A9}" srcOrd="2" destOrd="0" presId="urn:microsoft.com/office/officeart/2005/8/layout/default"/>
    <dgm:cxn modelId="{147F41A4-2F37-404E-8BE0-C88BB79AABD0}" type="presParOf" srcId="{98F1D05A-EF2D-4928-9D78-87B85311C2AC}" destId="{A849EE3D-4567-4FCC-8972-4C5E64C6F2A4}" srcOrd="3" destOrd="0" presId="urn:microsoft.com/office/officeart/2005/8/layout/default"/>
    <dgm:cxn modelId="{A05BA55D-1644-4C72-AC87-98D7710D8D2C}" type="presParOf" srcId="{98F1D05A-EF2D-4928-9D78-87B85311C2AC}" destId="{9BCAAF65-47A3-46D1-B04F-7D55BD258A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FBD74-7729-44DE-8D69-5E54D1AF0B28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B6289-CCAC-4AA7-B386-74E69F72D202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Cell </a:t>
          </a:r>
          <a:r>
            <a:rPr lang="en-GB" sz="4000" kern="1200" spc="-35" dirty="0">
              <a:solidFill>
                <a:srgbClr val="FFFFFF"/>
              </a:solidFill>
              <a:latin typeface="Times New Roman"/>
              <a:cs typeface="Times New Roman"/>
            </a:rPr>
            <a:t>Type  </a:t>
          </a: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(</a:t>
          </a:r>
          <a:r>
            <a:rPr lang="en-GB" sz="4000" kern="1200" spc="-5" dirty="0" err="1">
              <a:solidFill>
                <a:srgbClr val="FFFFFF"/>
              </a:solidFill>
              <a:latin typeface="Times New Roman"/>
              <a:cs typeface="Times New Roman"/>
            </a:rPr>
            <a:t>prokyotic</a:t>
          </a: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 or</a:t>
          </a:r>
          <a:r>
            <a:rPr lang="en-GB" sz="4000" kern="1200" spc="50" dirty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eukaryotic)</a:t>
          </a:r>
          <a:endParaRPr lang="en-GB" sz="4000" kern="1200" dirty="0"/>
        </a:p>
      </dsp:txBody>
      <dsp:txXfrm>
        <a:off x="604289" y="435133"/>
        <a:ext cx="9851585" cy="870267"/>
      </dsp:txXfrm>
    </dsp:sp>
    <dsp:sp modelId="{71634E68-9356-449D-98EA-D3EA65A2DC56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9DC93-94E7-495E-B4FF-8C0A9100D342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Cell Number  (unicellular </a:t>
          </a:r>
          <a:r>
            <a:rPr lang="en-GB" sz="4000" kern="1200" dirty="0">
              <a:solidFill>
                <a:srgbClr val="FFFFFF"/>
              </a:solidFill>
              <a:latin typeface="Times New Roman"/>
              <a:cs typeface="Times New Roman"/>
            </a:rPr>
            <a:t>or</a:t>
          </a:r>
          <a:r>
            <a:rPr lang="en-GB" sz="4000" kern="1200" spc="5" dirty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multicellular)</a:t>
          </a:r>
          <a:endParaRPr lang="en-GB" sz="4000" kern="1200" dirty="0"/>
        </a:p>
      </dsp:txBody>
      <dsp:txXfrm>
        <a:off x="920631" y="1740535"/>
        <a:ext cx="9535243" cy="870267"/>
      </dsp:txXfrm>
    </dsp:sp>
    <dsp:sp modelId="{55811113-70F0-4487-928F-39BA0A33CD05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A0CB9-E12B-4041-83EC-1CC0134B6A06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Feeding </a:t>
          </a:r>
          <a:r>
            <a:rPr lang="en-GB" sz="4000" kern="1200" spc="-35" dirty="0">
              <a:solidFill>
                <a:srgbClr val="FFFFFF"/>
              </a:solidFill>
              <a:latin typeface="Times New Roman"/>
              <a:cs typeface="Times New Roman"/>
            </a:rPr>
            <a:t>Type </a:t>
          </a: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(autotroph or</a:t>
          </a:r>
          <a:r>
            <a:rPr lang="en-GB" sz="4000" kern="1200" spc="30" dirty="0">
              <a:solidFill>
                <a:srgbClr val="FFFFFF"/>
              </a:solidFill>
              <a:latin typeface="Times New Roman"/>
              <a:cs typeface="Times New Roman"/>
            </a:rPr>
            <a:t> </a:t>
          </a:r>
          <a:r>
            <a:rPr lang="en-GB" sz="4000" kern="1200" spc="-5" dirty="0">
              <a:solidFill>
                <a:srgbClr val="FFFFFF"/>
              </a:solidFill>
              <a:latin typeface="Times New Roman"/>
              <a:cs typeface="Times New Roman"/>
            </a:rPr>
            <a:t>heterotroph)</a:t>
          </a:r>
          <a:endParaRPr lang="en-GB" sz="4000" kern="1200" dirty="0"/>
        </a:p>
      </dsp:txBody>
      <dsp:txXfrm>
        <a:off x="604289" y="3045936"/>
        <a:ext cx="9851585" cy="870267"/>
      </dsp:txXfrm>
    </dsp:sp>
    <dsp:sp modelId="{FBB82E42-9BAE-4DD3-BAD3-CF5153A4F34B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7A5C-9F3B-4D21-98F2-362EB7278E56}">
      <dsp:nvSpPr>
        <dsp:cNvPr id="0" name=""/>
        <dsp:cNvSpPr/>
      </dsp:nvSpPr>
      <dsp:spPr>
        <a:xfrm>
          <a:off x="4975582" y="3202276"/>
          <a:ext cx="496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8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11584" y="3235575"/>
        <a:ext cx="24842" cy="24842"/>
      </dsp:txXfrm>
    </dsp:sp>
    <dsp:sp modelId="{B113C1FB-9ADE-4FB8-A4FF-172B63053055}">
      <dsp:nvSpPr>
        <dsp:cNvPr id="0" name=""/>
        <dsp:cNvSpPr/>
      </dsp:nvSpPr>
      <dsp:spPr>
        <a:xfrm>
          <a:off x="1994507" y="2114919"/>
          <a:ext cx="496845" cy="1133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22" y="0"/>
              </a:lnTo>
              <a:lnTo>
                <a:pt x="248422" y="1133077"/>
              </a:lnTo>
              <a:lnTo>
                <a:pt x="496845" y="1133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12000" y="2650527"/>
        <a:ext cx="61861" cy="61861"/>
      </dsp:txXfrm>
    </dsp:sp>
    <dsp:sp modelId="{7E19006E-A961-491C-9EB7-BD0D744CA52D}">
      <dsp:nvSpPr>
        <dsp:cNvPr id="0" name=""/>
        <dsp:cNvSpPr/>
      </dsp:nvSpPr>
      <dsp:spPr>
        <a:xfrm>
          <a:off x="4975582" y="936121"/>
          <a:ext cx="4968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68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11584" y="969420"/>
        <a:ext cx="24842" cy="24842"/>
      </dsp:txXfrm>
    </dsp:sp>
    <dsp:sp modelId="{19E70DBE-A1C5-4EA7-9780-CE35C605A8B1}">
      <dsp:nvSpPr>
        <dsp:cNvPr id="0" name=""/>
        <dsp:cNvSpPr/>
      </dsp:nvSpPr>
      <dsp:spPr>
        <a:xfrm>
          <a:off x="1994507" y="981841"/>
          <a:ext cx="496845" cy="1133077"/>
        </a:xfrm>
        <a:custGeom>
          <a:avLst/>
          <a:gdLst/>
          <a:ahLst/>
          <a:cxnLst/>
          <a:rect l="0" t="0" r="0" b="0"/>
          <a:pathLst>
            <a:path>
              <a:moveTo>
                <a:pt x="0" y="1133077"/>
              </a:moveTo>
              <a:lnTo>
                <a:pt x="248422" y="1133077"/>
              </a:lnTo>
              <a:lnTo>
                <a:pt x="248422" y="0"/>
              </a:lnTo>
              <a:lnTo>
                <a:pt x="4968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12000" y="1517449"/>
        <a:ext cx="61861" cy="61861"/>
      </dsp:txXfrm>
    </dsp:sp>
    <dsp:sp modelId="{4F13C87D-1FDA-45DB-998A-27BE22B51DAB}">
      <dsp:nvSpPr>
        <dsp:cNvPr id="0" name=""/>
        <dsp:cNvSpPr/>
      </dsp:nvSpPr>
      <dsp:spPr>
        <a:xfrm rot="16200000">
          <a:off x="-478001" y="1660028"/>
          <a:ext cx="4035237" cy="909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b="1" kern="1200" dirty="0"/>
            <a:t>Cell Number</a:t>
          </a:r>
        </a:p>
      </dsp:txBody>
      <dsp:txXfrm>
        <a:off x="-478001" y="1660028"/>
        <a:ext cx="4035237" cy="909780"/>
      </dsp:txXfrm>
    </dsp:sp>
    <dsp:sp modelId="{D98B931D-F5A8-4635-BCDB-4A887CD3C450}">
      <dsp:nvSpPr>
        <dsp:cNvPr id="0" name=""/>
        <dsp:cNvSpPr/>
      </dsp:nvSpPr>
      <dsp:spPr>
        <a:xfrm>
          <a:off x="2491353" y="603148"/>
          <a:ext cx="2484228" cy="75738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Unicellular</a:t>
          </a:r>
        </a:p>
      </dsp:txBody>
      <dsp:txXfrm>
        <a:off x="2491353" y="603148"/>
        <a:ext cx="2484228" cy="757386"/>
      </dsp:txXfrm>
    </dsp:sp>
    <dsp:sp modelId="{3187229C-36B9-4836-AF87-D676B923A5C4}">
      <dsp:nvSpPr>
        <dsp:cNvPr id="0" name=""/>
        <dsp:cNvSpPr/>
      </dsp:nvSpPr>
      <dsp:spPr>
        <a:xfrm>
          <a:off x="5472428" y="4188"/>
          <a:ext cx="3904636" cy="195530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Single celled organism.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-Protozoans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-Bacteria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-some algae</a:t>
          </a:r>
        </a:p>
      </dsp:txBody>
      <dsp:txXfrm>
        <a:off x="5472428" y="4188"/>
        <a:ext cx="3904636" cy="1955307"/>
      </dsp:txXfrm>
    </dsp:sp>
    <dsp:sp modelId="{C385DC81-C8EB-4214-8684-0C7B42001A40}">
      <dsp:nvSpPr>
        <dsp:cNvPr id="0" name=""/>
        <dsp:cNvSpPr/>
      </dsp:nvSpPr>
      <dsp:spPr>
        <a:xfrm>
          <a:off x="2491353" y="2869302"/>
          <a:ext cx="2484228" cy="75738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Multicellular</a:t>
          </a:r>
          <a:endParaRPr lang="en-GB" sz="1800" b="1" kern="1200" dirty="0"/>
        </a:p>
      </dsp:txBody>
      <dsp:txXfrm>
        <a:off x="2491353" y="2869302"/>
        <a:ext cx="2484228" cy="757386"/>
      </dsp:txXfrm>
    </dsp:sp>
    <dsp:sp modelId="{9FC68564-D25F-4B86-9B8C-591253AEC026}">
      <dsp:nvSpPr>
        <dsp:cNvPr id="0" name=""/>
        <dsp:cNvSpPr/>
      </dsp:nvSpPr>
      <dsp:spPr>
        <a:xfrm>
          <a:off x="5472428" y="2148842"/>
          <a:ext cx="3958444" cy="2198307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Many celled</a:t>
          </a:r>
          <a:r>
            <a:rPr lang="en-GB" sz="2800" kern="1200" spc="-100" dirty="0">
              <a:solidFill>
                <a:schemeClr val="bg1"/>
              </a:solidFill>
              <a:latin typeface="Times New Roman"/>
              <a:cs typeface="Times New Roman"/>
            </a:rPr>
            <a:t> </a:t>
          </a:r>
          <a:r>
            <a:rPr lang="en-GB" sz="2800" kern="1200" spc="-5" dirty="0">
              <a:solidFill>
                <a:schemeClr val="bg1"/>
              </a:solidFill>
              <a:latin typeface="Times New Roman"/>
              <a:cs typeface="Times New Roman"/>
            </a:rPr>
            <a:t>organism.</a:t>
          </a:r>
          <a:endParaRPr lang="en-GB" sz="2800" kern="1200" dirty="0">
            <a:solidFill>
              <a:schemeClr val="bg1"/>
            </a:solidFill>
            <a:latin typeface="Times New Roman"/>
            <a:cs typeface="Times New Roman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ce</a:t>
          </a:r>
          <a:r>
            <a:rPr lang="en-GB" sz="2800" kern="1200" spc="-10" dirty="0">
              <a:solidFill>
                <a:schemeClr val="bg1"/>
              </a:solidFill>
              <a:latin typeface="Times New Roman"/>
              <a:cs typeface="Times New Roman"/>
            </a:rPr>
            <a:t>l</a:t>
          </a: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ls	</a:t>
          </a:r>
          <a:r>
            <a:rPr lang="en-GB" sz="2800" kern="1200" spc="-10" dirty="0">
              <a:solidFill>
                <a:schemeClr val="bg1"/>
              </a:solidFill>
              <a:latin typeface="Times New Roman"/>
              <a:cs typeface="Times New Roman"/>
            </a:rPr>
            <a:t>s</a:t>
          </a: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ta</a:t>
          </a:r>
          <a:r>
            <a:rPr lang="en-GB" sz="2800" kern="1200" spc="-15" dirty="0">
              <a:solidFill>
                <a:schemeClr val="bg1"/>
              </a:solidFill>
              <a:latin typeface="Times New Roman"/>
              <a:cs typeface="Times New Roman"/>
            </a:rPr>
            <a:t>r</a:t>
          </a:r>
          <a:r>
            <a:rPr lang="en-GB" sz="2800" kern="1200" dirty="0">
              <a:solidFill>
                <a:schemeClr val="bg1"/>
              </a:solidFill>
              <a:latin typeface="Times New Roman"/>
              <a:cs typeface="Times New Roman"/>
            </a:rPr>
            <a:t>t	</a:t>
          </a:r>
          <a:r>
            <a:rPr lang="en-GB" sz="2800" kern="1200" spc="0" dirty="0">
              <a:solidFill>
                <a:schemeClr val="bg1"/>
              </a:solidFill>
              <a:latin typeface="Times New Roman"/>
              <a:cs typeface="Times New Roman"/>
            </a:rPr>
            <a:t>to  </a:t>
          </a:r>
          <a:r>
            <a:rPr lang="en-GB" sz="2800" kern="1200" spc="-5" dirty="0">
              <a:solidFill>
                <a:schemeClr val="bg1"/>
              </a:solidFill>
              <a:latin typeface="Times New Roman"/>
              <a:cs typeface="Times New Roman"/>
            </a:rPr>
            <a:t>specialize/differentiate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5472428" y="2148842"/>
        <a:ext cx="3958444" cy="2198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C828D-66C9-48E8-AC4E-08D7BA2BF21B}">
      <dsp:nvSpPr>
        <dsp:cNvPr id="0" name=""/>
        <dsp:cNvSpPr/>
      </dsp:nvSpPr>
      <dsp:spPr>
        <a:xfrm>
          <a:off x="3133063" y="2689788"/>
          <a:ext cx="416004" cy="1189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1189036"/>
              </a:lnTo>
              <a:lnTo>
                <a:pt x="416004" y="11890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09573" y="3252813"/>
        <a:ext cx="62985" cy="62985"/>
      </dsp:txXfrm>
    </dsp:sp>
    <dsp:sp modelId="{5C9BD9D7-EC34-4BCE-B759-5723353D07CC}">
      <dsp:nvSpPr>
        <dsp:cNvPr id="0" name=""/>
        <dsp:cNvSpPr/>
      </dsp:nvSpPr>
      <dsp:spPr>
        <a:xfrm>
          <a:off x="5629088" y="3086133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396345"/>
              </a:lnTo>
              <a:lnTo>
                <a:pt x="416004" y="396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22726" y="3269941"/>
        <a:ext cx="28729" cy="28729"/>
      </dsp:txXfrm>
    </dsp:sp>
    <dsp:sp modelId="{F2AA87A2-DA11-40DA-9E6B-FFE85EFA9A91}">
      <dsp:nvSpPr>
        <dsp:cNvPr id="0" name=""/>
        <dsp:cNvSpPr/>
      </dsp:nvSpPr>
      <dsp:spPr>
        <a:xfrm>
          <a:off x="5629088" y="2689788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396345"/>
              </a:moveTo>
              <a:lnTo>
                <a:pt x="208002" y="396345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22726" y="2873596"/>
        <a:ext cx="28729" cy="28729"/>
      </dsp:txXfrm>
    </dsp:sp>
    <dsp:sp modelId="{1855ACC2-0391-402F-9BA3-08556F50AAD9}">
      <dsp:nvSpPr>
        <dsp:cNvPr id="0" name=""/>
        <dsp:cNvSpPr/>
      </dsp:nvSpPr>
      <dsp:spPr>
        <a:xfrm>
          <a:off x="3133063" y="2689788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396345"/>
              </a:lnTo>
              <a:lnTo>
                <a:pt x="416004" y="396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26701" y="2873596"/>
        <a:ext cx="28729" cy="28729"/>
      </dsp:txXfrm>
    </dsp:sp>
    <dsp:sp modelId="{7B0EA0F6-099B-40BB-AAF0-C9001AE816A1}">
      <dsp:nvSpPr>
        <dsp:cNvPr id="0" name=""/>
        <dsp:cNvSpPr/>
      </dsp:nvSpPr>
      <dsp:spPr>
        <a:xfrm>
          <a:off x="3133063" y="2293442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396345"/>
              </a:moveTo>
              <a:lnTo>
                <a:pt x="208002" y="396345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26701" y="2477250"/>
        <a:ext cx="28729" cy="28729"/>
      </dsp:txXfrm>
    </dsp:sp>
    <dsp:sp modelId="{9215C1C5-4C46-4403-8B53-4A025C6A9686}">
      <dsp:nvSpPr>
        <dsp:cNvPr id="0" name=""/>
        <dsp:cNvSpPr/>
      </dsp:nvSpPr>
      <dsp:spPr>
        <a:xfrm>
          <a:off x="3133063" y="1500751"/>
          <a:ext cx="416004" cy="1189036"/>
        </a:xfrm>
        <a:custGeom>
          <a:avLst/>
          <a:gdLst/>
          <a:ahLst/>
          <a:cxnLst/>
          <a:rect l="0" t="0" r="0" b="0"/>
          <a:pathLst>
            <a:path>
              <a:moveTo>
                <a:pt x="0" y="1189036"/>
              </a:moveTo>
              <a:lnTo>
                <a:pt x="208002" y="1189036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09573" y="2063777"/>
        <a:ext cx="62985" cy="62985"/>
      </dsp:txXfrm>
    </dsp:sp>
    <dsp:sp modelId="{1EDAC810-9BDE-4BAD-A586-390BAD174013}">
      <dsp:nvSpPr>
        <dsp:cNvPr id="0" name=""/>
        <dsp:cNvSpPr/>
      </dsp:nvSpPr>
      <dsp:spPr>
        <a:xfrm>
          <a:off x="637038" y="2293442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02" y="0"/>
              </a:lnTo>
              <a:lnTo>
                <a:pt x="208002" y="396345"/>
              </a:lnTo>
              <a:lnTo>
                <a:pt x="416004" y="396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830676" y="2477250"/>
        <a:ext cx="28729" cy="28729"/>
      </dsp:txXfrm>
    </dsp:sp>
    <dsp:sp modelId="{E12537E4-871D-4C4B-A81A-7CCB5F4E2658}">
      <dsp:nvSpPr>
        <dsp:cNvPr id="0" name=""/>
        <dsp:cNvSpPr/>
      </dsp:nvSpPr>
      <dsp:spPr>
        <a:xfrm>
          <a:off x="637038" y="1897097"/>
          <a:ext cx="416004" cy="396345"/>
        </a:xfrm>
        <a:custGeom>
          <a:avLst/>
          <a:gdLst/>
          <a:ahLst/>
          <a:cxnLst/>
          <a:rect l="0" t="0" r="0" b="0"/>
          <a:pathLst>
            <a:path>
              <a:moveTo>
                <a:pt x="0" y="396345"/>
              </a:moveTo>
              <a:lnTo>
                <a:pt x="208002" y="396345"/>
              </a:lnTo>
              <a:lnTo>
                <a:pt x="208002" y="0"/>
              </a:lnTo>
              <a:lnTo>
                <a:pt x="4160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830676" y="2080905"/>
        <a:ext cx="28729" cy="28729"/>
      </dsp:txXfrm>
    </dsp:sp>
    <dsp:sp modelId="{5BF0044A-CE7E-4DBA-86CC-22A98CAF125C}">
      <dsp:nvSpPr>
        <dsp:cNvPr id="0" name=""/>
        <dsp:cNvSpPr/>
      </dsp:nvSpPr>
      <dsp:spPr>
        <a:xfrm rot="16200000">
          <a:off x="-1348860" y="1976366"/>
          <a:ext cx="3337645" cy="63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Bacteria </a:t>
          </a:r>
          <a:r>
            <a:rPr lang="en-GB" sz="3700" kern="1200" dirty="0" err="1"/>
            <a:t>Nurition</a:t>
          </a:r>
          <a:endParaRPr lang="en-GB" sz="3700" kern="1200" dirty="0"/>
        </a:p>
      </dsp:txBody>
      <dsp:txXfrm>
        <a:off x="-1348860" y="1976366"/>
        <a:ext cx="3337645" cy="634152"/>
      </dsp:txXfrm>
    </dsp:sp>
    <dsp:sp modelId="{F7FFBD7F-0847-48A9-971B-CAD3390D59BC}">
      <dsp:nvSpPr>
        <dsp:cNvPr id="0" name=""/>
        <dsp:cNvSpPr/>
      </dsp:nvSpPr>
      <dsp:spPr>
        <a:xfrm>
          <a:off x="1053042" y="1580021"/>
          <a:ext cx="2080020" cy="6341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Autotroph</a:t>
          </a:r>
        </a:p>
      </dsp:txBody>
      <dsp:txXfrm>
        <a:off x="1053042" y="1580021"/>
        <a:ext cx="2080020" cy="634152"/>
      </dsp:txXfrm>
    </dsp:sp>
    <dsp:sp modelId="{B2BF208D-0E18-4872-AD68-5E85119E5C7D}">
      <dsp:nvSpPr>
        <dsp:cNvPr id="0" name=""/>
        <dsp:cNvSpPr/>
      </dsp:nvSpPr>
      <dsp:spPr>
        <a:xfrm>
          <a:off x="1053042" y="2372711"/>
          <a:ext cx="2080020" cy="6341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Heterotroph</a:t>
          </a:r>
        </a:p>
      </dsp:txBody>
      <dsp:txXfrm>
        <a:off x="1053042" y="2372711"/>
        <a:ext cx="2080020" cy="634152"/>
      </dsp:txXfrm>
    </dsp:sp>
    <dsp:sp modelId="{FC1485B9-FE12-4193-928D-16D2F432A52E}">
      <dsp:nvSpPr>
        <dsp:cNvPr id="0" name=""/>
        <dsp:cNvSpPr/>
      </dsp:nvSpPr>
      <dsp:spPr>
        <a:xfrm>
          <a:off x="3549067" y="1183675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Mutualism</a:t>
          </a:r>
        </a:p>
      </dsp:txBody>
      <dsp:txXfrm>
        <a:off x="3549067" y="1183675"/>
        <a:ext cx="2080020" cy="634152"/>
      </dsp:txXfrm>
    </dsp:sp>
    <dsp:sp modelId="{8165F8B3-F53B-4528-BD08-B7999AEDF11B}">
      <dsp:nvSpPr>
        <dsp:cNvPr id="0" name=""/>
        <dsp:cNvSpPr/>
      </dsp:nvSpPr>
      <dsp:spPr>
        <a:xfrm>
          <a:off x="3549067" y="1976366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Commensalism</a:t>
          </a:r>
        </a:p>
      </dsp:txBody>
      <dsp:txXfrm>
        <a:off x="3549067" y="1976366"/>
        <a:ext cx="2080020" cy="634152"/>
      </dsp:txXfrm>
    </dsp:sp>
    <dsp:sp modelId="{9439ECE2-60E8-4D2D-8445-BE4C4D74739E}">
      <dsp:nvSpPr>
        <dsp:cNvPr id="0" name=""/>
        <dsp:cNvSpPr/>
      </dsp:nvSpPr>
      <dsp:spPr>
        <a:xfrm>
          <a:off x="3549067" y="2769057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Parasitic</a:t>
          </a:r>
        </a:p>
      </dsp:txBody>
      <dsp:txXfrm>
        <a:off x="3549067" y="2769057"/>
        <a:ext cx="2080020" cy="634152"/>
      </dsp:txXfrm>
    </dsp:sp>
    <dsp:sp modelId="{E64BC208-F31D-452B-BC54-EB0D82F4A0DA}">
      <dsp:nvSpPr>
        <dsp:cNvPr id="0" name=""/>
        <dsp:cNvSpPr/>
      </dsp:nvSpPr>
      <dsp:spPr>
        <a:xfrm>
          <a:off x="6045093" y="2372711"/>
          <a:ext cx="2080020" cy="63415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Pathogenic</a:t>
          </a:r>
        </a:p>
      </dsp:txBody>
      <dsp:txXfrm>
        <a:off x="6045093" y="2372711"/>
        <a:ext cx="2080020" cy="634152"/>
      </dsp:txXfrm>
    </dsp:sp>
    <dsp:sp modelId="{AC735C2E-388D-4561-9DCC-FE269534BFE5}">
      <dsp:nvSpPr>
        <dsp:cNvPr id="0" name=""/>
        <dsp:cNvSpPr/>
      </dsp:nvSpPr>
      <dsp:spPr>
        <a:xfrm>
          <a:off x="6045093" y="3165402"/>
          <a:ext cx="2080020" cy="63415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Opportunistic</a:t>
          </a:r>
        </a:p>
      </dsp:txBody>
      <dsp:txXfrm>
        <a:off x="6045093" y="3165402"/>
        <a:ext cx="2080020" cy="634152"/>
      </dsp:txXfrm>
    </dsp:sp>
    <dsp:sp modelId="{5EB3282C-19E8-4AF3-B10D-DD7AEF0047F2}">
      <dsp:nvSpPr>
        <dsp:cNvPr id="0" name=""/>
        <dsp:cNvSpPr/>
      </dsp:nvSpPr>
      <dsp:spPr>
        <a:xfrm>
          <a:off x="3549067" y="3561748"/>
          <a:ext cx="2080020" cy="63415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Saprophytic</a:t>
          </a:r>
        </a:p>
      </dsp:txBody>
      <dsp:txXfrm>
        <a:off x="3549067" y="3561748"/>
        <a:ext cx="2080020" cy="634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0889-3377-43EA-84C3-B871B6D48CF3}">
      <dsp:nvSpPr>
        <dsp:cNvPr id="0" name=""/>
        <dsp:cNvSpPr/>
      </dsp:nvSpPr>
      <dsp:spPr>
        <a:xfrm>
          <a:off x="0" y="3059187"/>
          <a:ext cx="8136904" cy="1004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/>
            <a:t>Autotrophs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/>
        </a:p>
      </dsp:txBody>
      <dsp:txXfrm>
        <a:off x="0" y="3059187"/>
        <a:ext cx="8136904" cy="542210"/>
      </dsp:txXfrm>
    </dsp:sp>
    <dsp:sp modelId="{1B50F99E-D0B0-426A-87A3-2EECB22C05FB}">
      <dsp:nvSpPr>
        <dsp:cNvPr id="0" name=""/>
        <dsp:cNvSpPr/>
      </dsp:nvSpPr>
      <dsp:spPr>
        <a:xfrm>
          <a:off x="0" y="3581316"/>
          <a:ext cx="4068452" cy="4618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0" y="3581316"/>
        <a:ext cx="4068452" cy="461883"/>
      </dsp:txXfrm>
    </dsp:sp>
    <dsp:sp modelId="{584994BC-05D2-4935-95A8-3355080BF2DE}">
      <dsp:nvSpPr>
        <dsp:cNvPr id="0" name=""/>
        <dsp:cNvSpPr/>
      </dsp:nvSpPr>
      <dsp:spPr>
        <a:xfrm>
          <a:off x="4068452" y="3581316"/>
          <a:ext cx="4068452" cy="461883"/>
        </a:xfrm>
        <a:prstGeom prst="rect">
          <a:avLst/>
        </a:prstGeom>
        <a:solidFill>
          <a:schemeClr val="accent3">
            <a:tint val="40000"/>
            <a:alpha val="90000"/>
            <a:hueOff val="405828"/>
            <a:satOff val="20000"/>
            <a:lumOff val="3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>
        <a:off x="4068452" y="3581316"/>
        <a:ext cx="4068452" cy="461883"/>
      </dsp:txXfrm>
    </dsp:sp>
    <dsp:sp modelId="{CADB10DE-36BD-4658-AE05-0EE95FA2EA5F}">
      <dsp:nvSpPr>
        <dsp:cNvPr id="0" name=""/>
        <dsp:cNvSpPr/>
      </dsp:nvSpPr>
      <dsp:spPr>
        <a:xfrm rot="10800000">
          <a:off x="0" y="1529953"/>
          <a:ext cx="8136904" cy="1544296"/>
        </a:xfrm>
        <a:prstGeom prst="upArrowCallou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Cntains</a:t>
          </a:r>
          <a:r>
            <a:rPr lang="en-GB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Chlorophyll and other pigments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529953"/>
        <a:ext cx="8136904" cy="542047"/>
      </dsp:txXfrm>
    </dsp:sp>
    <dsp:sp modelId="{FBA541EE-AE7A-4CD6-94B0-F6943F695FBC}">
      <dsp:nvSpPr>
        <dsp:cNvPr id="0" name=""/>
        <dsp:cNvSpPr/>
      </dsp:nvSpPr>
      <dsp:spPr>
        <a:xfrm>
          <a:off x="0" y="2072001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811656"/>
            <a:satOff val="40000"/>
            <a:lumOff val="7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0" y="2072001"/>
        <a:ext cx="4068452" cy="461744"/>
      </dsp:txXfrm>
    </dsp:sp>
    <dsp:sp modelId="{068F2F7D-FAFE-40E3-87A8-0A6D52627599}">
      <dsp:nvSpPr>
        <dsp:cNvPr id="0" name=""/>
        <dsp:cNvSpPr/>
      </dsp:nvSpPr>
      <dsp:spPr>
        <a:xfrm>
          <a:off x="4068452" y="2072001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1217485"/>
            <a:satOff val="60000"/>
            <a:lumOff val="10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4068452" y="2072001"/>
        <a:ext cx="4068452" cy="461744"/>
      </dsp:txXfrm>
    </dsp:sp>
    <dsp:sp modelId="{9BAA7F8C-37D5-4187-84DB-E240FB3543FB}">
      <dsp:nvSpPr>
        <dsp:cNvPr id="0" name=""/>
        <dsp:cNvSpPr/>
      </dsp:nvSpPr>
      <dsp:spPr>
        <a:xfrm rot="10800000">
          <a:off x="0" y="0"/>
          <a:ext cx="8136904" cy="1544296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 err="1"/>
            <a:t>Thallus</a:t>
          </a:r>
          <a:endParaRPr lang="en-GB" sz="3200" b="1" kern="1200" dirty="0"/>
        </a:p>
      </dsp:txBody>
      <dsp:txXfrm rot="-10800000">
        <a:off x="0" y="0"/>
        <a:ext cx="8136904" cy="542047"/>
      </dsp:txXfrm>
    </dsp:sp>
    <dsp:sp modelId="{9CF73022-9A2B-4D58-994B-61BA0007AB74}">
      <dsp:nvSpPr>
        <dsp:cNvPr id="0" name=""/>
        <dsp:cNvSpPr/>
      </dsp:nvSpPr>
      <dsp:spPr>
        <a:xfrm>
          <a:off x="0" y="542766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1623313"/>
            <a:satOff val="80000"/>
            <a:lumOff val="14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0" y="542766"/>
        <a:ext cx="4068452" cy="461744"/>
      </dsp:txXfrm>
    </dsp:sp>
    <dsp:sp modelId="{57B831C4-9E82-404C-B3D6-30230E66B3C5}">
      <dsp:nvSpPr>
        <dsp:cNvPr id="0" name=""/>
        <dsp:cNvSpPr/>
      </dsp:nvSpPr>
      <dsp:spPr>
        <a:xfrm>
          <a:off x="4068452" y="542766"/>
          <a:ext cx="4068452" cy="461744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4068452" y="542766"/>
        <a:ext cx="4068452" cy="461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32A8-9286-4B29-8290-C700BFA8BF57}">
      <dsp:nvSpPr>
        <dsp:cNvPr id="0" name=""/>
        <dsp:cNvSpPr/>
      </dsp:nvSpPr>
      <dsp:spPr>
        <a:xfrm>
          <a:off x="90431" y="1551"/>
          <a:ext cx="4064082" cy="24384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e.g. </a:t>
          </a:r>
          <a:r>
            <a:rPr lang="en-GB" sz="4800" i="0" u="sng" kern="1200" dirty="0" err="1"/>
            <a:t>Nostoc</a:t>
          </a:r>
          <a:endParaRPr lang="en-GB" sz="4800" i="0" u="sng" kern="1200" dirty="0"/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700" kern="12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soil</a:t>
          </a:r>
        </a:p>
        <a:p>
          <a:pPr marL="285750" lvl="1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700" kern="1200" dirty="0"/>
        </a:p>
      </dsp:txBody>
      <dsp:txXfrm>
        <a:off x="90431" y="1551"/>
        <a:ext cx="4064082" cy="2438449"/>
      </dsp:txXfrm>
    </dsp:sp>
    <dsp:sp modelId="{4455A803-5A27-4A96-B469-D6C3800C11DC}">
      <dsp:nvSpPr>
        <dsp:cNvPr id="0" name=""/>
        <dsp:cNvSpPr/>
      </dsp:nvSpPr>
      <dsp:spPr>
        <a:xfrm>
          <a:off x="4560922" y="1551"/>
          <a:ext cx="4064082" cy="24384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e.g. Diatoms</a:t>
          </a:r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700" kern="12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sea watre</a:t>
          </a:r>
        </a:p>
        <a:p>
          <a:pPr marL="285750" lvl="1" indent="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700" kern="1200" dirty="0"/>
        </a:p>
      </dsp:txBody>
      <dsp:txXfrm>
        <a:off x="4560922" y="1551"/>
        <a:ext cx="4064082" cy="2438449"/>
      </dsp:txXfrm>
    </dsp:sp>
    <dsp:sp modelId="{D140F594-95AF-41DC-9C9D-CAC49A22848B}">
      <dsp:nvSpPr>
        <dsp:cNvPr id="0" name=""/>
        <dsp:cNvSpPr/>
      </dsp:nvSpPr>
      <dsp:spPr>
        <a:xfrm>
          <a:off x="2325676" y="2846409"/>
          <a:ext cx="4064082" cy="24384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e.g. </a:t>
          </a:r>
          <a:r>
            <a:rPr lang="en-GB" sz="4800" i="0" u="sng" kern="1200" dirty="0" err="1"/>
            <a:t>Volvox</a:t>
          </a:r>
          <a:endParaRPr lang="en-GB" sz="4800" i="0" u="sng" kern="1200" dirty="0"/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700" kern="1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fresh water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700" kern="1200" dirty="0"/>
        </a:p>
      </dsp:txBody>
      <dsp:txXfrm>
        <a:off x="2325676" y="2846409"/>
        <a:ext cx="4064082" cy="2438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4F542-5F43-40BE-BBA6-DB49AD893916}">
      <dsp:nvSpPr>
        <dsp:cNvPr id="0" name=""/>
        <dsp:cNvSpPr/>
      </dsp:nvSpPr>
      <dsp:spPr>
        <a:xfrm>
          <a:off x="1944215" y="0"/>
          <a:ext cx="3640488" cy="2396253"/>
        </a:xfrm>
        <a:prstGeom prst="trapezoid">
          <a:avLst>
            <a:gd name="adj" fmla="val 6399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Unicellular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algae</a:t>
          </a:r>
          <a:endParaRPr lang="ar-SA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15" y="0"/>
        <a:ext cx="3640488" cy="2396253"/>
      </dsp:txXfrm>
    </dsp:sp>
    <dsp:sp modelId="{CD402A40-E390-4CD8-BD32-0A0B2D250F71}">
      <dsp:nvSpPr>
        <dsp:cNvPr id="0" name=""/>
        <dsp:cNvSpPr/>
      </dsp:nvSpPr>
      <dsp:spPr>
        <a:xfrm>
          <a:off x="849475" y="2396253"/>
          <a:ext cx="5829968" cy="1606256"/>
        </a:xfrm>
        <a:prstGeom prst="trapezoid">
          <a:avLst>
            <a:gd name="adj" fmla="val 63995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Filamentous Algae</a:t>
          </a:r>
          <a:endParaRPr lang="en-GB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9720" y="2396253"/>
        <a:ext cx="3789479" cy="1606256"/>
      </dsp:txXfrm>
    </dsp:sp>
    <dsp:sp modelId="{2C0D0F96-F3D9-49AA-B3C0-5F1194276E35}">
      <dsp:nvSpPr>
        <dsp:cNvPr id="0" name=""/>
        <dsp:cNvSpPr/>
      </dsp:nvSpPr>
      <dsp:spPr>
        <a:xfrm>
          <a:off x="0" y="4002510"/>
          <a:ext cx="7528920" cy="1879915"/>
        </a:xfrm>
        <a:prstGeom prst="trapezoid">
          <a:avLst>
            <a:gd name="adj" fmla="val 63995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b="1" kern="1200"/>
            <a:t>Algal colonies</a:t>
          </a:r>
          <a:endParaRPr lang="en-GB" sz="4800" b="1" kern="1200" dirty="0"/>
        </a:p>
      </dsp:txBody>
      <dsp:txXfrm>
        <a:off x="1317560" y="4002510"/>
        <a:ext cx="4893798" cy="1879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E99F8-BE66-4AFC-A55E-73749E377F98}">
      <dsp:nvSpPr>
        <dsp:cNvPr id="0" name=""/>
        <dsp:cNvSpPr/>
      </dsp:nvSpPr>
      <dsp:spPr>
        <a:xfrm>
          <a:off x="0" y="27682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7ABF6-321A-4960-B956-B2C164368E6C}">
      <dsp:nvSpPr>
        <dsp:cNvPr id="0" name=""/>
        <dsp:cNvSpPr/>
      </dsp:nvSpPr>
      <dsp:spPr>
        <a:xfrm>
          <a:off x="2125280" y="25904"/>
          <a:ext cx="5950785" cy="501840"/>
        </a:xfrm>
        <a:prstGeom prst="roundRect">
          <a:avLst/>
        </a:prstGeom>
        <a:solidFill>
          <a:srgbClr val="24C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 </a:t>
          </a:r>
          <a:r>
            <a:rPr lang="en-GB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Cyanophyta</a:t>
          </a:r>
          <a:endParaRPr lang="en-GB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9778" y="50402"/>
        <a:ext cx="5901789" cy="452844"/>
      </dsp:txXfrm>
    </dsp:sp>
    <dsp:sp modelId="{6A864B49-8BC4-4BB6-A280-48A1D809F12A}">
      <dsp:nvSpPr>
        <dsp:cNvPr id="0" name=""/>
        <dsp:cNvSpPr/>
      </dsp:nvSpPr>
      <dsp:spPr>
        <a:xfrm>
          <a:off x="0" y="104794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73DD6-3CCE-4916-AB4D-5FFA7A3B68E0}">
      <dsp:nvSpPr>
        <dsp:cNvPr id="0" name=""/>
        <dsp:cNvSpPr/>
      </dsp:nvSpPr>
      <dsp:spPr>
        <a:xfrm>
          <a:off x="2125280" y="797025"/>
          <a:ext cx="5950785" cy="5018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2- </a:t>
          </a:r>
          <a:r>
            <a:rPr lang="en-GB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Cholorophyta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</a:p>
      </dsp:txBody>
      <dsp:txXfrm>
        <a:off x="2149778" y="821523"/>
        <a:ext cx="5901789" cy="452844"/>
      </dsp:txXfrm>
    </dsp:sp>
    <dsp:sp modelId="{49015DB1-458F-4AE7-A06A-D1D01808C4F9}">
      <dsp:nvSpPr>
        <dsp:cNvPr id="0" name=""/>
        <dsp:cNvSpPr/>
      </dsp:nvSpPr>
      <dsp:spPr>
        <a:xfrm>
          <a:off x="0" y="181906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112C6-941A-48BC-BBC3-88D71CE21AB1}">
      <dsp:nvSpPr>
        <dsp:cNvPr id="0" name=""/>
        <dsp:cNvSpPr/>
      </dsp:nvSpPr>
      <dsp:spPr>
        <a:xfrm>
          <a:off x="2125280" y="1568144"/>
          <a:ext cx="5950785" cy="501840"/>
        </a:xfrm>
        <a:prstGeom prst="roundRect">
          <a:avLst/>
        </a:prstGeom>
        <a:solidFill>
          <a:srgbClr val="675C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 </a:t>
          </a:r>
          <a:r>
            <a:rPr lang="en-GB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Phaeophyta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1592642"/>
        <a:ext cx="5901789" cy="452844"/>
      </dsp:txXfrm>
    </dsp:sp>
    <dsp:sp modelId="{5DBD2A35-50D7-4BF3-9908-49528719D45B}">
      <dsp:nvSpPr>
        <dsp:cNvPr id="0" name=""/>
        <dsp:cNvSpPr/>
      </dsp:nvSpPr>
      <dsp:spPr>
        <a:xfrm>
          <a:off x="0" y="259018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BDBC6-0D0A-4DA9-BA11-62132779A9DF}">
      <dsp:nvSpPr>
        <dsp:cNvPr id="0" name=""/>
        <dsp:cNvSpPr/>
      </dsp:nvSpPr>
      <dsp:spPr>
        <a:xfrm>
          <a:off x="2125280" y="2339265"/>
          <a:ext cx="5950785" cy="50184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4- </a:t>
          </a:r>
          <a:r>
            <a:rPr lang="en-GB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Rhodophyta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2363763"/>
        <a:ext cx="5901789" cy="452844"/>
      </dsp:txXfrm>
    </dsp:sp>
    <dsp:sp modelId="{A9E46A23-46C6-46DF-9C9C-AAEB31FA79D8}">
      <dsp:nvSpPr>
        <dsp:cNvPr id="0" name=""/>
        <dsp:cNvSpPr/>
      </dsp:nvSpPr>
      <dsp:spPr>
        <a:xfrm>
          <a:off x="0" y="336130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2E3D7-DFEC-4A1F-A64A-4BCE8857030D}">
      <dsp:nvSpPr>
        <dsp:cNvPr id="0" name=""/>
        <dsp:cNvSpPr/>
      </dsp:nvSpPr>
      <dsp:spPr>
        <a:xfrm>
          <a:off x="2125280" y="3110385"/>
          <a:ext cx="5950785" cy="50184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5- </a:t>
          </a:r>
          <a:r>
            <a:rPr lang="en-GB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Chrysophyta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3134883"/>
        <a:ext cx="5901789" cy="452844"/>
      </dsp:txXfrm>
    </dsp:sp>
    <dsp:sp modelId="{78FCFB31-614D-4477-A9F4-3D4AF735CEB8}">
      <dsp:nvSpPr>
        <dsp:cNvPr id="0" name=""/>
        <dsp:cNvSpPr/>
      </dsp:nvSpPr>
      <dsp:spPr>
        <a:xfrm>
          <a:off x="0" y="413242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EC15E-27A4-47E9-806C-9448C1C681F9}">
      <dsp:nvSpPr>
        <dsp:cNvPr id="0" name=""/>
        <dsp:cNvSpPr/>
      </dsp:nvSpPr>
      <dsp:spPr>
        <a:xfrm>
          <a:off x="2125280" y="3881505"/>
          <a:ext cx="5950785" cy="50184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6- </a:t>
          </a:r>
          <a:r>
            <a:rPr lang="en-GB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Euglenophyta</a:t>
          </a: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149778" y="3906003"/>
        <a:ext cx="5901789" cy="452844"/>
      </dsp:txXfrm>
    </dsp:sp>
    <dsp:sp modelId="{6D6267F7-DA3E-4951-8ED0-821EE3DE0430}">
      <dsp:nvSpPr>
        <dsp:cNvPr id="0" name=""/>
        <dsp:cNvSpPr/>
      </dsp:nvSpPr>
      <dsp:spPr>
        <a:xfrm>
          <a:off x="0" y="4903545"/>
          <a:ext cx="85011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8B27-4173-46FD-98EF-E5865823CFC0}">
      <dsp:nvSpPr>
        <dsp:cNvPr id="0" name=""/>
        <dsp:cNvSpPr/>
      </dsp:nvSpPr>
      <dsp:spPr>
        <a:xfrm>
          <a:off x="2125280" y="4652625"/>
          <a:ext cx="5950785" cy="5018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7- Diatoms </a:t>
          </a:r>
        </a:p>
      </dsp:txBody>
      <dsp:txXfrm>
        <a:off x="2149778" y="4677123"/>
        <a:ext cx="5901789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9B4C1-31BA-495E-BDC5-F03BEBE7F2D2}">
      <dsp:nvSpPr>
        <dsp:cNvPr id="0" name=""/>
        <dsp:cNvSpPr/>
      </dsp:nvSpPr>
      <dsp:spPr>
        <a:xfrm>
          <a:off x="386661" y="866"/>
          <a:ext cx="2637677" cy="159060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فطر مثل:</a:t>
          </a: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Actinomycetes</a:t>
          </a:r>
          <a:r>
            <a:rPr lang="en-GB" sz="1800" b="1" kern="1200" dirty="0"/>
            <a:t> 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Basidiomycetes</a:t>
          </a:r>
          <a:endParaRPr lang="ar-SA" sz="1800" b="1" kern="1200" dirty="0"/>
        </a:p>
      </dsp:txBody>
      <dsp:txXfrm>
        <a:off x="772940" y="233804"/>
        <a:ext cx="1865119" cy="1124724"/>
      </dsp:txXfrm>
    </dsp:sp>
    <dsp:sp modelId="{09E8A8CF-A8CD-49CE-AC3D-C2A2E8218902}">
      <dsp:nvSpPr>
        <dsp:cNvPr id="0" name=""/>
        <dsp:cNvSpPr/>
      </dsp:nvSpPr>
      <dsp:spPr>
        <a:xfrm>
          <a:off x="1165682" y="1720624"/>
          <a:ext cx="922548" cy="922548"/>
        </a:xfrm>
        <a:prstGeom prst="mathPlus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287966" y="2073406"/>
        <a:ext cx="677980" cy="216984"/>
      </dsp:txXfrm>
    </dsp:sp>
    <dsp:sp modelId="{1B13DA7E-AD38-43F0-A9A4-BC42BE26A85D}">
      <dsp:nvSpPr>
        <dsp:cNvPr id="0" name=""/>
        <dsp:cNvSpPr/>
      </dsp:nvSpPr>
      <dsp:spPr>
        <a:xfrm>
          <a:off x="360043" y="2772329"/>
          <a:ext cx="3152602" cy="161624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/>
            <a:t>طحلب مثل: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1" kern="1200" dirty="0" err="1"/>
            <a:t>Trebouxia</a:t>
          </a:r>
          <a:r>
            <a:rPr lang="en-GB" sz="1400" b="1" kern="1200" dirty="0"/>
            <a:t>, a green alga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1" kern="1200" dirty="0"/>
            <a:t>Or any blue-green alga </a:t>
          </a:r>
          <a:endParaRPr lang="en-GB" sz="1400" b="1" kern="1200" dirty="0"/>
        </a:p>
      </dsp:txBody>
      <dsp:txXfrm>
        <a:off x="821731" y="3009022"/>
        <a:ext cx="2229226" cy="1142855"/>
      </dsp:txXfrm>
    </dsp:sp>
    <dsp:sp modelId="{605DB90C-DC9E-45B5-9F90-FFC74AB30836}">
      <dsp:nvSpPr>
        <dsp:cNvPr id="0" name=""/>
        <dsp:cNvSpPr/>
      </dsp:nvSpPr>
      <dsp:spPr>
        <a:xfrm rot="21436939">
          <a:off x="3181782" y="1688495"/>
          <a:ext cx="686782" cy="59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181882" y="1811044"/>
        <a:ext cx="509271" cy="355021"/>
      </dsp:txXfrm>
    </dsp:sp>
    <dsp:sp modelId="{5C6EA7AF-6E50-4B72-87E5-C839FBCBE57B}">
      <dsp:nvSpPr>
        <dsp:cNvPr id="0" name=""/>
        <dsp:cNvSpPr/>
      </dsp:nvSpPr>
      <dsp:spPr>
        <a:xfrm>
          <a:off x="4176463" y="422280"/>
          <a:ext cx="3181201" cy="31812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e.g. </a:t>
          </a:r>
          <a:endParaRPr lang="ar-SA" sz="3200" kern="1200" dirty="0"/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1" kern="1200" dirty="0" err="1"/>
            <a:t>Caloplaca</a:t>
          </a:r>
          <a:r>
            <a:rPr lang="en-GB" sz="3200" b="1" i="1" kern="1200" dirty="0"/>
            <a:t> </a:t>
          </a:r>
          <a:r>
            <a:rPr lang="en-GB" sz="3200" b="1" i="1" kern="1200" dirty="0" err="1"/>
            <a:t>coralloides</a:t>
          </a:r>
          <a:r>
            <a:rPr lang="ar-SA" sz="3200" kern="1200" dirty="0"/>
            <a:t> 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/>
        </a:p>
      </dsp:txBody>
      <dsp:txXfrm>
        <a:off x="4642339" y="888156"/>
        <a:ext cx="2249449" cy="2249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9242E-C7C2-463C-8DBA-20D43B64A75C}">
      <dsp:nvSpPr>
        <dsp:cNvPr id="0" name=""/>
        <dsp:cNvSpPr/>
      </dsp:nvSpPr>
      <dsp:spPr>
        <a:xfrm>
          <a:off x="426864" y="619"/>
          <a:ext cx="3845708" cy="2307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أشنات شجيرية</a:t>
          </a:r>
          <a:endParaRPr lang="en-GB" sz="6500" kern="1200" dirty="0"/>
        </a:p>
      </dsp:txBody>
      <dsp:txXfrm>
        <a:off x="426864" y="619"/>
        <a:ext cx="3845708" cy="2307425"/>
      </dsp:txXfrm>
    </dsp:sp>
    <dsp:sp modelId="{AE562928-AAB1-41B6-A433-16D3BD8090A9}">
      <dsp:nvSpPr>
        <dsp:cNvPr id="0" name=""/>
        <dsp:cNvSpPr/>
      </dsp:nvSpPr>
      <dsp:spPr>
        <a:xfrm>
          <a:off x="4657144" y="619"/>
          <a:ext cx="3845708" cy="2307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أشنات ورقية</a:t>
          </a:r>
          <a:endParaRPr lang="en-GB" sz="6500" kern="1200" dirty="0"/>
        </a:p>
      </dsp:txBody>
      <dsp:txXfrm>
        <a:off x="4657144" y="619"/>
        <a:ext cx="3845708" cy="2307425"/>
      </dsp:txXfrm>
    </dsp:sp>
    <dsp:sp modelId="{9BCAAF65-47A3-46D1-B04F-7D55BD258A2C}">
      <dsp:nvSpPr>
        <dsp:cNvPr id="0" name=""/>
        <dsp:cNvSpPr/>
      </dsp:nvSpPr>
      <dsp:spPr>
        <a:xfrm>
          <a:off x="2542004" y="2692615"/>
          <a:ext cx="3845708" cy="2307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أشنات قشرية</a:t>
          </a:r>
          <a:endParaRPr lang="en-GB" sz="6500" kern="1200" dirty="0"/>
        </a:p>
      </dsp:txBody>
      <dsp:txXfrm>
        <a:off x="2542004" y="2692615"/>
        <a:ext cx="3845708" cy="230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9AB5-68D6-43C0-97E3-8426FE699856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DB7FC-73E4-4861-AE51-4C482E921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1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DB7FC-73E4-4861-AE51-4C482E921C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1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27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260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87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56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7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14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93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9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5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104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81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8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52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04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9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57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55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68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45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9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94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/>
              <a:t>There are 25 genera of green algae, a few golden algae, one brown alga and 12 genera of </a:t>
            </a:r>
            <a:r>
              <a:rPr lang="en-GB" dirty="0" err="1"/>
              <a:t>cyanobacteria</a:t>
            </a:r>
            <a:r>
              <a:rPr lang="en-GB" dirty="0"/>
              <a:t> that are known to become </a:t>
            </a:r>
            <a:r>
              <a:rPr lang="en-GB" dirty="0" err="1"/>
              <a:t>lichenized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7D88B-2C49-487D-80AE-9F3763AE900A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95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CDE0-F24D-4679-9592-DB7DE9A5EC2B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0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08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274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27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226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0707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A930-F3EA-4259-AF9E-3D4A9558A3AA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3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5212-71B3-419F-9BA9-A622F81313A2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E200-AEBE-4553-BEF7-8F30BB2F5D99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5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306-CBEC-4926-910F-3135B709A16E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3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61C6-5CF9-41F9-8694-8336E5D68DF1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DC19-3F95-4263-8B9F-433A11AFDA84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7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95BF-80EC-40EC-845E-7C7AF5B9FD7D}" type="datetime1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8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0976-B0AF-455E-ADE4-7B41A0C8A22F}" type="datetime1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0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0D12-F38C-426A-A238-11A1225EE137}" type="datetime1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81D8-91DF-4C10-82D6-0CE78A3FEB71}" type="datetime1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5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3A018-8049-411A-AA29-7730411023AA}" type="datetime1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44-E3D8-41E6-BF7C-A384632B0AA6}" type="datetime1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9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510D-E480-4B3E-8AAB-A7A7EA6C3A71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AF55-C181-4FB3-B200-6A50E53E1D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2927"/>
          </a:xfrm>
        </p:spPr>
        <p:txBody>
          <a:bodyPr>
            <a:noAutofit/>
          </a:bodyPr>
          <a:lstStyle/>
          <a:p>
            <a:pPr marR="123189">
              <a:lnSpc>
                <a:spcPct val="100000"/>
              </a:lnSpc>
              <a:spcBef>
                <a:spcPts val="100"/>
              </a:spcBef>
            </a:pPr>
            <a:r>
              <a:rPr lang="en-GB" sz="2800" b="1" spc="-40" dirty="0">
                <a:solidFill>
                  <a:srgbClr val="002920"/>
                </a:solidFill>
                <a:latin typeface="Arial"/>
                <a:cs typeface="Arial"/>
              </a:rPr>
              <a:t>140</a:t>
            </a:r>
            <a:r>
              <a:rPr lang="en-GB" sz="2800" b="1" spc="-415" dirty="0">
                <a:solidFill>
                  <a:srgbClr val="002920"/>
                </a:solidFill>
                <a:latin typeface="Arial"/>
                <a:cs typeface="Arial"/>
              </a:rPr>
              <a:t> </a:t>
            </a:r>
            <a:r>
              <a:rPr lang="en-GB" sz="2800" b="1" spc="80" dirty="0" err="1">
                <a:solidFill>
                  <a:srgbClr val="002920"/>
                </a:solidFill>
                <a:latin typeface="Arial"/>
                <a:cs typeface="Arial"/>
              </a:rPr>
              <a:t>MBio</a:t>
            </a:r>
            <a:endParaRPr lang="en-GB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GB" sz="2800" b="1" spc="-25" dirty="0">
                <a:solidFill>
                  <a:srgbClr val="002920"/>
                </a:solidFill>
                <a:latin typeface="Arial"/>
                <a:cs typeface="Arial"/>
              </a:rPr>
              <a:t>Lab</a:t>
            </a:r>
            <a:r>
              <a:rPr lang="en-GB" sz="2800" b="1" spc="-345" dirty="0">
                <a:solidFill>
                  <a:srgbClr val="002920"/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002920"/>
                </a:solidFill>
                <a:latin typeface="Arial"/>
                <a:cs typeface="Arial"/>
              </a:rPr>
              <a:t>9</a:t>
            </a:r>
            <a:r>
              <a:rPr lang="en-GB" sz="2800" b="1" spc="-265" dirty="0">
                <a:solidFill>
                  <a:srgbClr val="002920"/>
                </a:solidFill>
                <a:latin typeface="Arial"/>
                <a:cs typeface="Arial"/>
              </a:rPr>
              <a:t> </a:t>
            </a:r>
            <a:r>
              <a:rPr lang="en-GB" sz="2800" b="1" spc="-55" dirty="0">
                <a:solidFill>
                  <a:srgbClr val="002920"/>
                </a:solidFill>
                <a:latin typeface="Arial"/>
                <a:cs typeface="Arial"/>
              </a:rPr>
              <a:t>(</a:t>
            </a:r>
            <a:r>
              <a:rPr lang="en-GB" sz="2800" b="1" spc="-55" dirty="0" err="1">
                <a:solidFill>
                  <a:srgbClr val="002920"/>
                </a:solidFill>
                <a:latin typeface="Arial"/>
                <a:cs typeface="Arial"/>
              </a:rPr>
              <a:t>Eaxmples</a:t>
            </a:r>
            <a:r>
              <a:rPr lang="en-GB" sz="2800" b="1" spc="-55">
                <a:solidFill>
                  <a:srgbClr val="002920"/>
                </a:solidFill>
                <a:latin typeface="Arial"/>
                <a:cs typeface="Arial"/>
              </a:rPr>
              <a:t> of Microorganisms</a:t>
            </a:r>
            <a:r>
              <a:rPr lang="en-GB" sz="2800" b="1" spc="-55" dirty="0">
                <a:solidFill>
                  <a:srgbClr val="002920"/>
                </a:solidFill>
                <a:latin typeface="Arial"/>
                <a:cs typeface="Arial"/>
              </a:rPr>
              <a:t>)</a:t>
            </a:r>
            <a:endParaRPr lang="en-GB" sz="2800" dirty="0">
              <a:latin typeface="Arial"/>
              <a:cs typeface="Arial"/>
            </a:endParaRPr>
          </a:p>
          <a:p>
            <a:pPr marL="551180" marR="708025">
              <a:lnSpc>
                <a:spcPct val="120000"/>
              </a:lnSpc>
              <a:spcBef>
                <a:spcPts val="470"/>
              </a:spcBef>
            </a:pPr>
            <a:r>
              <a:rPr lang="en-GB" sz="1800" b="1" spc="-60" dirty="0" err="1">
                <a:solidFill>
                  <a:srgbClr val="524EAB"/>
                </a:solidFill>
                <a:latin typeface="Garamond"/>
                <a:cs typeface="Garamond"/>
              </a:rPr>
              <a:t>Aljawharah</a:t>
            </a:r>
            <a:r>
              <a:rPr lang="en-GB" sz="1800" b="1" spc="-110" dirty="0">
                <a:solidFill>
                  <a:srgbClr val="524EAB"/>
                </a:solidFill>
                <a:latin typeface="Garamond"/>
                <a:cs typeface="Garamond"/>
              </a:rPr>
              <a:t> </a:t>
            </a:r>
            <a:r>
              <a:rPr lang="en-GB" sz="1800" b="1" spc="-80" dirty="0" err="1">
                <a:solidFill>
                  <a:srgbClr val="524EAB"/>
                </a:solidFill>
                <a:latin typeface="Garamond"/>
                <a:cs typeface="Garamond"/>
              </a:rPr>
              <a:t>Alabbad</a:t>
            </a:r>
            <a:r>
              <a:rPr lang="en-GB" sz="1800" b="1" spc="-80" dirty="0">
                <a:solidFill>
                  <a:srgbClr val="524EAB"/>
                </a:solidFill>
                <a:latin typeface="Garamond"/>
                <a:cs typeface="Garamond"/>
              </a:rPr>
              <a:t>  </a:t>
            </a:r>
            <a:endParaRPr lang="ar-SA" sz="1800" b="1" spc="-80" dirty="0">
              <a:solidFill>
                <a:srgbClr val="524EAB"/>
              </a:solidFill>
              <a:latin typeface="Garamond"/>
              <a:cs typeface="Garamond"/>
            </a:endParaRPr>
          </a:p>
          <a:p>
            <a:pPr marL="551180" marR="708025">
              <a:lnSpc>
                <a:spcPct val="120000"/>
              </a:lnSpc>
              <a:spcBef>
                <a:spcPts val="470"/>
              </a:spcBef>
            </a:pPr>
            <a:r>
              <a:rPr lang="en-GB" sz="1800" b="1" spc="-80" dirty="0">
                <a:solidFill>
                  <a:srgbClr val="524EAB"/>
                </a:solidFill>
                <a:latin typeface="Garamond"/>
                <a:cs typeface="Garamond"/>
              </a:rPr>
              <a:t>Amal Alghamdi </a:t>
            </a:r>
          </a:p>
          <a:p>
            <a:pPr marL="551180" marR="708025">
              <a:lnSpc>
                <a:spcPct val="120000"/>
              </a:lnSpc>
              <a:spcBef>
                <a:spcPts val="470"/>
              </a:spcBef>
            </a:pPr>
            <a:r>
              <a:rPr lang="en-GB" sz="1800" b="1" spc="15" dirty="0">
                <a:solidFill>
                  <a:srgbClr val="524EAB"/>
                </a:solidFill>
                <a:latin typeface="Garamond"/>
                <a:cs typeface="Garamond"/>
              </a:rPr>
              <a:t>2017</a:t>
            </a:r>
            <a:endParaRPr lang="en-GB" sz="1800" dirty="0">
              <a:latin typeface="Garamond"/>
              <a:cs typeface="Garamond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297206" y="658384"/>
            <a:ext cx="7597588" cy="2307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 txBox="1"/>
          <p:nvPr/>
        </p:nvSpPr>
        <p:spPr>
          <a:xfrm>
            <a:off x="2076318" y="323074"/>
            <a:ext cx="749798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indent="-249554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62890" algn="l"/>
              </a:tabLst>
            </a:pPr>
            <a:r>
              <a:rPr sz="3200" b="1" spc="-70" dirty="0">
                <a:solidFill>
                  <a:srgbClr val="526061"/>
                </a:solidFill>
                <a:latin typeface="Arial"/>
                <a:cs typeface="Arial"/>
              </a:rPr>
              <a:t>1</a:t>
            </a:r>
            <a:r>
              <a:rPr sz="3200" b="1" spc="-104" baseline="25462" dirty="0">
                <a:solidFill>
                  <a:srgbClr val="526061"/>
                </a:solidFill>
                <a:latin typeface="Arial"/>
                <a:cs typeface="Arial"/>
              </a:rPr>
              <a:t>st </a:t>
            </a:r>
            <a:r>
              <a:rPr sz="3200" b="1" dirty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sz="3200" b="1" spc="-280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526061"/>
                </a:solidFill>
                <a:latin typeface="Arial"/>
                <a:cs typeface="Arial"/>
              </a:rPr>
              <a:t>MoneraKingdome</a:t>
            </a:r>
            <a:r>
              <a:rPr sz="3200" b="1" spc="-235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526061"/>
                </a:solidFill>
                <a:latin typeface="Arial"/>
                <a:cs typeface="Arial"/>
              </a:rPr>
              <a:t>(Bacteria)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1264919" y="5731764"/>
            <a:ext cx="338455" cy="2030095"/>
          </a:xfrm>
          <a:custGeom>
            <a:avLst/>
            <a:gdLst/>
            <a:ahLst/>
            <a:cxnLst/>
            <a:rect l="l" t="t" r="r" b="b"/>
            <a:pathLst>
              <a:path w="338455" h="2030095">
                <a:moveTo>
                  <a:pt x="0" y="2029968"/>
                </a:moveTo>
                <a:lnTo>
                  <a:pt x="338328" y="2029968"/>
                </a:lnTo>
                <a:lnTo>
                  <a:pt x="338328" y="0"/>
                </a:lnTo>
                <a:lnTo>
                  <a:pt x="0" y="0"/>
                </a:lnTo>
                <a:lnTo>
                  <a:pt x="0" y="2029968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/>
          <p:nvPr/>
        </p:nvSpPr>
        <p:spPr>
          <a:xfrm>
            <a:off x="1824227" y="6367271"/>
            <a:ext cx="1109980" cy="338455"/>
          </a:xfrm>
          <a:custGeom>
            <a:avLst/>
            <a:gdLst/>
            <a:ahLst/>
            <a:cxnLst/>
            <a:rect l="l" t="t" r="r" b="b"/>
            <a:pathLst>
              <a:path w="1109980" h="338454">
                <a:moveTo>
                  <a:pt x="0" y="338327"/>
                </a:moveTo>
                <a:lnTo>
                  <a:pt x="1109472" y="338327"/>
                </a:lnTo>
                <a:lnTo>
                  <a:pt x="110947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3"/>
          <p:cNvSpPr/>
          <p:nvPr/>
        </p:nvSpPr>
        <p:spPr>
          <a:xfrm>
            <a:off x="1824227" y="6789419"/>
            <a:ext cx="1109980" cy="338455"/>
          </a:xfrm>
          <a:custGeom>
            <a:avLst/>
            <a:gdLst/>
            <a:ahLst/>
            <a:cxnLst/>
            <a:rect l="l" t="t" r="r" b="b"/>
            <a:pathLst>
              <a:path w="1109980" h="338454">
                <a:moveTo>
                  <a:pt x="0" y="338327"/>
                </a:moveTo>
                <a:lnTo>
                  <a:pt x="1109472" y="338327"/>
                </a:lnTo>
                <a:lnTo>
                  <a:pt x="110947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5"/>
          <p:cNvSpPr/>
          <p:nvPr/>
        </p:nvSpPr>
        <p:spPr>
          <a:xfrm>
            <a:off x="3154679" y="6155435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7" y="338327"/>
                </a:lnTo>
                <a:lnTo>
                  <a:pt x="110794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7"/>
          <p:cNvSpPr/>
          <p:nvPr/>
        </p:nvSpPr>
        <p:spPr>
          <a:xfrm>
            <a:off x="3154679" y="6577583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7" y="338327"/>
                </a:lnTo>
                <a:lnTo>
                  <a:pt x="1107947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9"/>
          <p:cNvSpPr/>
          <p:nvPr/>
        </p:nvSpPr>
        <p:spPr>
          <a:xfrm>
            <a:off x="4485132" y="6367271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8" y="338327"/>
                </a:lnTo>
                <a:lnTo>
                  <a:pt x="110794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1"/>
          <p:cNvSpPr/>
          <p:nvPr/>
        </p:nvSpPr>
        <p:spPr>
          <a:xfrm>
            <a:off x="4485132" y="6789419"/>
            <a:ext cx="1108075" cy="338455"/>
          </a:xfrm>
          <a:custGeom>
            <a:avLst/>
            <a:gdLst/>
            <a:ahLst/>
            <a:cxnLst/>
            <a:rect l="l" t="t" r="r" b="b"/>
            <a:pathLst>
              <a:path w="1108075" h="338454">
                <a:moveTo>
                  <a:pt x="0" y="338327"/>
                </a:moveTo>
                <a:lnTo>
                  <a:pt x="1107948" y="338327"/>
                </a:lnTo>
                <a:lnTo>
                  <a:pt x="110794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3"/>
          <p:cNvSpPr/>
          <p:nvPr/>
        </p:nvSpPr>
        <p:spPr>
          <a:xfrm>
            <a:off x="3154679" y="7001256"/>
            <a:ext cx="1108075" cy="337185"/>
          </a:xfrm>
          <a:custGeom>
            <a:avLst/>
            <a:gdLst/>
            <a:ahLst/>
            <a:cxnLst/>
            <a:rect l="l" t="t" r="r" b="b"/>
            <a:pathLst>
              <a:path w="1108075" h="337184">
                <a:moveTo>
                  <a:pt x="0" y="336804"/>
                </a:moveTo>
                <a:lnTo>
                  <a:pt x="1107947" y="336804"/>
                </a:lnTo>
                <a:lnTo>
                  <a:pt x="1107947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5"/>
          <p:cNvSpPr/>
          <p:nvPr/>
        </p:nvSpPr>
        <p:spPr>
          <a:xfrm>
            <a:off x="3154679" y="7423404"/>
            <a:ext cx="1108075" cy="337185"/>
          </a:xfrm>
          <a:custGeom>
            <a:avLst/>
            <a:gdLst/>
            <a:ahLst/>
            <a:cxnLst/>
            <a:rect l="l" t="t" r="r" b="b"/>
            <a:pathLst>
              <a:path w="1108075" h="337184">
                <a:moveTo>
                  <a:pt x="0" y="336804"/>
                </a:moveTo>
                <a:lnTo>
                  <a:pt x="1107947" y="336804"/>
                </a:lnTo>
                <a:lnTo>
                  <a:pt x="1107947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986722766"/>
              </p:ext>
            </p:extLst>
          </p:nvPr>
        </p:nvGraphicFramePr>
        <p:xfrm>
          <a:off x="2032000" y="1317812"/>
          <a:ext cx="8128000" cy="482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0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501184"/>
            <a:ext cx="8229600" cy="870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Bacterial Morphology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7454" y="1600200"/>
            <a:ext cx="4786346" cy="525780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Coccus</a:t>
            </a: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Bacillus</a:t>
            </a: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Spirillum</a:t>
            </a: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ar-SA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  <a:p>
            <a:pPr marL="578358" marR="0" lvl="0" indent="-5143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lt"/>
                <a:cs typeface="+mn-lt"/>
              </a:rPr>
              <a:t>Filamentous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lt"/>
              <a:cs typeface="+mn-lt"/>
            </a:endParaRPr>
          </a:p>
        </p:txBody>
      </p:sp>
      <p:pic>
        <p:nvPicPr>
          <p:cNvPr id="6" name="Picture 5" descr="3 types of bacteria"/>
          <p:cNvPicPr>
            <a:picLocks noChangeAspect="1" noChangeArrowheads="1"/>
          </p:cNvPicPr>
          <p:nvPr/>
        </p:nvPicPr>
        <p:blipFill>
          <a:blip r:embed="rId2" cstate="print"/>
          <a:srcRect r="14580" b="24336"/>
          <a:stretch>
            <a:fillRect/>
          </a:stretch>
        </p:blipFill>
        <p:spPr bwMode="auto">
          <a:xfrm rot="10800000">
            <a:off x="1152545" y="1690688"/>
            <a:ext cx="4211960" cy="4805362"/>
          </a:xfrm>
          <a:prstGeom prst="rect">
            <a:avLst/>
          </a:prstGeom>
          <a:noFill/>
          <a:ln w="76200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5177118" y="1868798"/>
            <a:ext cx="3872753" cy="249334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stealth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233319" y="3711387"/>
            <a:ext cx="6112386" cy="63864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stealth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161410" y="2925763"/>
            <a:ext cx="5184295" cy="35818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diamond" w="med" len="med"/>
            <a:tailEnd type="stealth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Aggregation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>
                <a:ea typeface="+mn-lt"/>
                <a:cs typeface="+mn-lt"/>
              </a:rPr>
              <a:t>Mono-</a:t>
            </a: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GB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>
                <a:ea typeface="+mn-lt"/>
                <a:cs typeface="+mn-lt"/>
              </a:rPr>
              <a:t>Diplo-</a:t>
            </a: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ar-SA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 err="1">
                <a:ea typeface="+mn-lt"/>
                <a:cs typeface="+mn-lt"/>
              </a:rPr>
              <a:t>Strepto</a:t>
            </a:r>
            <a:r>
              <a:rPr lang="en-GB" b="1" kern="0" dirty="0">
                <a:ea typeface="+mn-lt"/>
                <a:cs typeface="+mn-lt"/>
              </a:rPr>
              <a:t>-</a:t>
            </a: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ar-SA" b="1" kern="0" dirty="0">
              <a:ea typeface="+mn-lt"/>
              <a:cs typeface="+mn-lt"/>
            </a:endParaRPr>
          </a:p>
          <a:p>
            <a:pPr marL="0" lvl="0" indent="-27432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b="1" kern="0" dirty="0" err="1">
                <a:ea typeface="+mn-lt"/>
                <a:cs typeface="+mn-lt"/>
              </a:rPr>
              <a:t>Staphylo</a:t>
            </a:r>
            <a:r>
              <a:rPr lang="en-GB" b="1" kern="0" dirty="0">
                <a:ea typeface="+mn-lt"/>
                <a:cs typeface="+mn-lt"/>
              </a:rPr>
              <a:t>-</a:t>
            </a:r>
            <a:endParaRPr lang="ar-SA" b="1" kern="0" dirty="0">
              <a:ea typeface="+mn-lt"/>
              <a:cs typeface="+mn-lt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6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78"/>
          </a:xfrm>
        </p:spPr>
        <p:txBody>
          <a:bodyPr/>
          <a:lstStyle/>
          <a:p>
            <a:r>
              <a:rPr lang="en-GB" b="1" spc="-55" dirty="0">
                <a:solidFill>
                  <a:srgbClr val="00AFEF"/>
                </a:solidFill>
                <a:latin typeface="Arial"/>
                <a:cs typeface="Arial"/>
              </a:rPr>
              <a:t>1</a:t>
            </a:r>
            <a:r>
              <a:rPr lang="en-GB" b="1" dirty="0">
                <a:solidFill>
                  <a:srgbClr val="00AFEF"/>
                </a:solidFill>
                <a:latin typeface="Arial"/>
                <a:cs typeface="Arial"/>
              </a:rPr>
              <a:t>.	</a:t>
            </a:r>
            <a:r>
              <a:rPr lang="en-GB" b="1" u="sng" spc="15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lang="en-GB" b="1" u="sng" spc="-80" dirty="0">
                <a:solidFill>
                  <a:srgbClr val="00AFEF"/>
                </a:solidFill>
                <a:latin typeface="Arial"/>
                <a:cs typeface="Arial"/>
              </a:rPr>
              <a:t>o</a:t>
            </a:r>
            <a:r>
              <a:rPr lang="en-GB" b="1" u="sng" spc="-110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lang="en-GB" b="1" u="sng" spc="-114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lang="en-GB" b="1" u="sng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1549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object 7"/>
          <p:cNvSpPr/>
          <p:nvPr/>
        </p:nvSpPr>
        <p:spPr>
          <a:xfrm>
            <a:off x="995082" y="1442180"/>
            <a:ext cx="4921624" cy="4313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090212" y="1930412"/>
            <a:ext cx="2263588" cy="3284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 txBox="1"/>
          <p:nvPr/>
        </p:nvSpPr>
        <p:spPr>
          <a:xfrm>
            <a:off x="6345174" y="1442180"/>
            <a:ext cx="2615312" cy="3772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0" dirty="0">
                <a:latin typeface="Arial"/>
                <a:cs typeface="Arial"/>
              </a:rPr>
              <a:t>For </a:t>
            </a:r>
            <a:r>
              <a:rPr sz="2800" b="1" u="sng" spc="-65" dirty="0">
                <a:latin typeface="Arial"/>
                <a:cs typeface="Arial"/>
              </a:rPr>
              <a:t>example</a:t>
            </a:r>
            <a:r>
              <a:rPr sz="2800" b="1" spc="-4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i="1" spc="-290" dirty="0">
                <a:solidFill>
                  <a:srgbClr val="864EA9"/>
                </a:solidFill>
                <a:latin typeface="Arial"/>
                <a:cs typeface="Arial"/>
              </a:rPr>
              <a:t>Staphylococcusaureus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b="1" spc="-5" dirty="0">
                <a:latin typeface="Times New Roman"/>
                <a:cs typeface="Times New Roman"/>
              </a:rPr>
              <a:t>Shape </a:t>
            </a:r>
            <a:r>
              <a:rPr dirty="0">
                <a:latin typeface="Times New Roman"/>
                <a:cs typeface="Times New Roman"/>
              </a:rPr>
              <a:t>: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cocci</a:t>
            </a:r>
            <a:endParaRPr dirty="0">
              <a:latin typeface="Times New Roman"/>
              <a:cs typeface="Times New Roman"/>
            </a:endParaRPr>
          </a:p>
          <a:p>
            <a:pPr marL="13335" marR="60325">
              <a:lnSpc>
                <a:spcPts val="2880"/>
              </a:lnSpc>
              <a:spcBef>
                <a:spcPts val="330"/>
              </a:spcBef>
            </a:pPr>
            <a:r>
              <a:rPr b="1" spc="-5" dirty="0">
                <a:latin typeface="Times New Roman"/>
                <a:cs typeface="Times New Roman"/>
              </a:rPr>
              <a:t>Arrangement </a:t>
            </a:r>
            <a:r>
              <a:rPr dirty="0">
                <a:latin typeface="Times New Roman"/>
                <a:cs typeface="Times New Roman"/>
              </a:rPr>
              <a:t>: </a:t>
            </a:r>
            <a:r>
              <a:rPr spc="-5" dirty="0">
                <a:latin typeface="Times New Roman"/>
                <a:cs typeface="Times New Roman"/>
              </a:rPr>
              <a:t>cluster (staph)  </a:t>
            </a:r>
            <a:r>
              <a:rPr b="1" spc="-5" dirty="0">
                <a:latin typeface="Times New Roman"/>
                <a:cs typeface="Times New Roman"/>
              </a:rPr>
              <a:t>Reaction with gram stain </a:t>
            </a:r>
            <a:r>
              <a:rPr b="1" dirty="0">
                <a:latin typeface="Times New Roman"/>
                <a:cs typeface="Times New Roman"/>
              </a:rPr>
              <a:t>:  </a:t>
            </a:r>
            <a:r>
              <a:rPr spc="-5" dirty="0">
                <a:latin typeface="Times New Roman"/>
                <a:cs typeface="Times New Roman"/>
              </a:rPr>
              <a:t>Positive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(purple).</a:t>
            </a:r>
            <a:endParaRPr dirty="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100"/>
              </a:spcBef>
            </a:pPr>
            <a:r>
              <a:rPr b="1" spc="-5" dirty="0">
                <a:latin typeface="Times New Roman"/>
                <a:cs typeface="Times New Roman"/>
              </a:rPr>
              <a:t>Disease 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dirty="0">
                <a:latin typeface="Times New Roman"/>
                <a:cs typeface="Times New Roman"/>
              </a:rPr>
              <a:t>skin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infection.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5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6568947" y="8914086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7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35" y="2535636"/>
            <a:ext cx="5642467" cy="2603500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713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 anchorCtr="0">
            <a:normAutofit fontScale="90000"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2- Bacillus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738546" y="12925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buNone/>
            </a:pPr>
            <a:r>
              <a:rPr lang="ar-SA" sz="2400" dirty="0"/>
              <a:t>أنظمة التجمع المختلفة لخلايا البكتيريا العصوية</a:t>
            </a:r>
          </a:p>
          <a:p>
            <a:pPr algn="ctr" rtl="1">
              <a:buNone/>
            </a:pPr>
            <a:r>
              <a:rPr lang="en-GB" sz="2400" dirty="0"/>
              <a:t>Arrangement of bacilli</a:t>
            </a:r>
          </a:p>
        </p:txBody>
      </p:sp>
      <p:sp>
        <p:nvSpPr>
          <p:cNvPr id="7" name="Right Arrow 4"/>
          <p:cNvSpPr/>
          <p:nvPr/>
        </p:nvSpPr>
        <p:spPr>
          <a:xfrm rot="17301561">
            <a:off x="2071961" y="4421782"/>
            <a:ext cx="2605483" cy="4578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5"/>
          <p:cNvSpPr/>
          <p:nvPr/>
        </p:nvSpPr>
        <p:spPr>
          <a:xfrm rot="14826321">
            <a:off x="6153338" y="4794360"/>
            <a:ext cx="1838635" cy="4578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6"/>
          <p:cNvSpPr/>
          <p:nvPr/>
        </p:nvSpPr>
        <p:spPr>
          <a:xfrm>
            <a:off x="2033574" y="5397456"/>
            <a:ext cx="1928826" cy="12144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مفردة</a:t>
            </a:r>
          </a:p>
          <a:p>
            <a:pPr algn="ctr"/>
            <a:r>
              <a:rPr lang="en-GB" sz="2800" dirty="0"/>
              <a:t>Mono-</a:t>
            </a:r>
            <a:endParaRPr lang="en-GB" dirty="0"/>
          </a:p>
        </p:txBody>
      </p:sp>
      <p:sp>
        <p:nvSpPr>
          <p:cNvPr id="10" name="Oval 7"/>
          <p:cNvSpPr/>
          <p:nvPr/>
        </p:nvSpPr>
        <p:spPr>
          <a:xfrm>
            <a:off x="6024546" y="5429264"/>
            <a:ext cx="2951774" cy="131210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في سلاسل</a:t>
            </a:r>
          </a:p>
          <a:p>
            <a:pPr algn="ctr"/>
            <a:r>
              <a:rPr lang="en-GB" sz="2800" dirty="0" err="1"/>
              <a:t>Strepto</a:t>
            </a:r>
            <a:r>
              <a:rPr lang="en-GB" sz="2800" dirty="0"/>
              <a:t>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7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7326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 anchorCtr="0">
            <a:normAutofit fontScale="92500"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2- Bacillus 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672064" y="1928802"/>
            <a:ext cx="35673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مثل البكتيريا المسببة للطاعون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</a:t>
            </a:r>
          </a:p>
          <a:p>
            <a:pPr algn="ctr" rtl="1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Yersinia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pestis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S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عصيات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قصيرة سالبة الجرام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09" y="1928802"/>
            <a:ext cx="38100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91944" y="260648"/>
            <a:ext cx="5040560" cy="1296144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صورة </a:t>
            </a:r>
            <a:r>
              <a:rPr lang="ar-SA" sz="2000" b="1" dirty="0" err="1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الكتروميكروسكوبيه</a:t>
            </a:r>
            <a: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لبكتيريا عصويه قصيرة </a:t>
            </a:r>
            <a:r>
              <a:rPr lang="en-GB" sz="2000" b="1" dirty="0" err="1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Electromicrograph</a:t>
            </a:r>
            <a:r>
              <a:rPr lang="en-GB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of Short rods</a:t>
            </a:r>
            <a: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br>
              <a:rPr lang="ar-SA" sz="20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</a:br>
            <a:endParaRPr lang="en-GB" sz="20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5" name="Content Placeholder 3" descr="E_coli_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3" y="142852"/>
            <a:ext cx="3767263" cy="2714644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738942" y="1868632"/>
            <a:ext cx="30003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بكتيريا القولون</a:t>
            </a:r>
            <a:endParaRPr lang="en-GB" sz="2400" b="1" dirty="0"/>
          </a:p>
          <a:p>
            <a:pPr algn="r" rtl="1"/>
            <a:endParaRPr lang="en-GB" sz="2400" b="1" dirty="0"/>
          </a:p>
          <a:p>
            <a:pPr algn="r" rtl="1"/>
            <a:r>
              <a:rPr lang="ar-SA" sz="2400" b="1" dirty="0"/>
              <a:t> </a:t>
            </a:r>
            <a:r>
              <a:rPr lang="en-GB" sz="2400" b="1" i="1" dirty="0"/>
              <a:t>Escherichia</a:t>
            </a:r>
            <a:r>
              <a:rPr lang="en-GB" sz="2400" b="1" dirty="0"/>
              <a:t> </a:t>
            </a:r>
            <a:r>
              <a:rPr lang="en-GB" sz="2400" b="1" i="1" dirty="0"/>
              <a:t>coli</a:t>
            </a:r>
          </a:p>
        </p:txBody>
      </p:sp>
      <p:pic>
        <p:nvPicPr>
          <p:cNvPr id="7" name="Picture 5" descr="AnthraxHippoLiver +ve bacil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8282" y="3571876"/>
            <a:ext cx="4105256" cy="3078942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953124" y="35718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en-GB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Bacilli Gram-positive bacteria in chains 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6096000" y="4640057"/>
            <a:ext cx="393861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البكتيريا المسببة لمرض </a:t>
            </a:r>
            <a:r>
              <a:rPr lang="en-GB" b="1" dirty="0"/>
              <a:t>Anthrax</a:t>
            </a:r>
          </a:p>
          <a:p>
            <a:pPr algn="r" rtl="1"/>
            <a:endParaRPr lang="en-GB" b="1" dirty="0"/>
          </a:p>
          <a:p>
            <a:pPr algn="r" rtl="1"/>
            <a:r>
              <a:rPr lang="en-GB" sz="2400" b="1" i="1" dirty="0"/>
              <a:t>Bacillus </a:t>
            </a:r>
            <a:r>
              <a:rPr lang="en-GB" sz="2400" b="1" i="1" dirty="0" err="1"/>
              <a:t>anthracis</a:t>
            </a:r>
            <a:endParaRPr lang="en-GB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38282" y="3214686"/>
            <a:ext cx="8572560" cy="1588"/>
          </a:xfrm>
          <a:prstGeom prst="line">
            <a:avLst/>
          </a:prstGeom>
          <a:ln w="57150" cmpd="tri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3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7326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b" anchorCtr="0">
            <a:normAutofit fontScale="92500" lnSpcReduction="10000"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Spirillum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3" descr="vibrio chole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7529" y="1412777"/>
            <a:ext cx="4018359" cy="32146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10314" y="2285993"/>
            <a:ext cx="385765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البكتيريا المسببة الكوليرا</a:t>
            </a:r>
            <a:endParaRPr lang="en-GB" sz="2400" b="1" dirty="0"/>
          </a:p>
          <a:p>
            <a:pPr algn="r" rtl="1"/>
            <a:endParaRPr lang="en-GB" sz="2400" b="1" dirty="0"/>
          </a:p>
          <a:p>
            <a:pPr algn="r" rtl="1"/>
            <a:r>
              <a:rPr lang="ar-SA" sz="2400" b="1" dirty="0"/>
              <a:t> </a:t>
            </a:r>
            <a:r>
              <a:rPr lang="en-GB" sz="2400" b="1" i="1" dirty="0"/>
              <a:t>Vibrio </a:t>
            </a:r>
            <a:r>
              <a:rPr lang="en-GB" sz="2400" b="1" i="1" dirty="0" err="1"/>
              <a:t>cholerae</a:t>
            </a:r>
            <a:endParaRPr lang="en-GB" sz="2400" b="1" i="1" dirty="0"/>
          </a:p>
        </p:txBody>
      </p:sp>
      <p:pic>
        <p:nvPicPr>
          <p:cNvPr id="7" name="Picture 7" descr="vibrio chol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3717032"/>
            <a:ext cx="2230486" cy="170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1242" y="142852"/>
            <a:ext cx="8229600" cy="8092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rtl="1">
              <a:defRPr/>
            </a:pPr>
            <a:r>
              <a:rPr lang="en-GB" sz="4800" b="1">
                <a:solidFill>
                  <a:schemeClr val="lt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4- Spirochete</a:t>
            </a:r>
            <a:endParaRPr lang="en-GB" sz="48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4" descr="TreponemaPallid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224" y="1000109"/>
            <a:ext cx="3555944" cy="310834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238876" y="1857364"/>
            <a:ext cx="400052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البكتيريا المسببة لمرض الزهري </a:t>
            </a:r>
            <a:r>
              <a:rPr lang="en-GB" sz="2400" b="1" dirty="0"/>
              <a:t>Syphilis</a:t>
            </a:r>
          </a:p>
          <a:p>
            <a:endParaRPr lang="en-GB" sz="2400" b="1" dirty="0"/>
          </a:p>
          <a:p>
            <a:pPr algn="ctr"/>
            <a:r>
              <a:rPr lang="en-GB" sz="2400" b="1" i="1" dirty="0" err="1"/>
              <a:t>Treponema</a:t>
            </a:r>
            <a:r>
              <a:rPr lang="en-GB" sz="2400" b="1" dirty="0"/>
              <a:t>  </a:t>
            </a:r>
            <a:r>
              <a:rPr lang="en-GB" sz="2400" b="1" i="1" dirty="0" err="1"/>
              <a:t>pallidum</a:t>
            </a:r>
            <a:endParaRPr lang="en-GB" sz="2400" b="1" i="1" dirty="0"/>
          </a:p>
          <a:p>
            <a:endParaRPr lang="en-GB" sz="2400" b="1" i="1" dirty="0"/>
          </a:p>
          <a:p>
            <a:pPr algn="ctr"/>
            <a:r>
              <a:rPr lang="en-GB" sz="2400" b="1" i="1" dirty="0"/>
              <a:t>G-</a:t>
            </a:r>
            <a:r>
              <a:rPr lang="en-GB" sz="2400" b="1" i="1" dirty="0" err="1"/>
              <a:t>ve</a:t>
            </a:r>
            <a:r>
              <a:rPr lang="en-GB" sz="2400" b="1" i="1" dirty="0"/>
              <a:t> bacteria</a:t>
            </a:r>
          </a:p>
          <a:p>
            <a:endParaRPr lang="en-GB" sz="2400" b="1" dirty="0"/>
          </a:p>
        </p:txBody>
      </p:sp>
      <p:pic>
        <p:nvPicPr>
          <p:cNvPr id="7" name="Picture 5" descr="tp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8349" y="4071943"/>
            <a:ext cx="3724275" cy="2486025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51584" y="177246"/>
            <a:ext cx="7787208" cy="8754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>
              <a:defRPr/>
            </a:pPr>
            <a:r>
              <a:rPr lang="en-GB" sz="32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Filamentous (Actinomycetes)</a:t>
            </a:r>
            <a:endParaRPr lang="en-GB" sz="3200" b="1" dirty="0">
              <a:solidFill>
                <a:schemeClr val="lt1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Content Placeholder 5" descr="Nocardia_nova_S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596" y="3984291"/>
            <a:ext cx="3929090" cy="2661183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310314" y="2285993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800" dirty="0"/>
              <a:t>Branched bacilli</a:t>
            </a:r>
          </a:p>
          <a:p>
            <a:pPr algn="ctr" rtl="1"/>
            <a:endParaRPr lang="en-GB" sz="2800" dirty="0"/>
          </a:p>
          <a:p>
            <a:pPr algn="ctr"/>
            <a:r>
              <a:rPr lang="en-GB" sz="2800" dirty="0"/>
              <a:t>e.g. </a:t>
            </a:r>
            <a:r>
              <a:rPr lang="ar-SA" sz="2800" dirty="0"/>
              <a:t> </a:t>
            </a:r>
            <a:r>
              <a:rPr lang="en-GB" sz="2800" i="1" dirty="0" err="1"/>
              <a:t>Nocardia</a:t>
            </a:r>
            <a:endParaRPr lang="en-GB" sz="2800" i="1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97" y="1165160"/>
            <a:ext cx="3929090" cy="28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Grouping of </a:t>
            </a:r>
            <a:r>
              <a:rPr lang="en-GB" spc="-10" dirty="0">
                <a:latin typeface="Times New Roman"/>
                <a:cs typeface="Times New Roman"/>
              </a:rPr>
              <a:t>organisms </a:t>
            </a:r>
            <a:r>
              <a:rPr lang="en-GB" dirty="0">
                <a:latin typeface="Times New Roman"/>
                <a:cs typeface="Times New Roman"/>
              </a:rPr>
              <a:t>into kingdoms</a:t>
            </a:r>
            <a:r>
              <a:rPr lang="en-GB" spc="-55" dirty="0">
                <a:latin typeface="Times New Roman"/>
                <a:cs typeface="Times New Roman"/>
              </a:rPr>
              <a:t> </a:t>
            </a:r>
            <a:r>
              <a:rPr lang="en-GB" spc="-5" dirty="0">
                <a:latin typeface="Times New Roman"/>
                <a:cs typeface="Times New Roman"/>
              </a:rPr>
              <a:t>is  based on 3 factors</a:t>
            </a:r>
            <a:r>
              <a:rPr lang="en-GB" spc="-30" dirty="0">
                <a:latin typeface="Times New Roman"/>
                <a:cs typeface="Times New Roman"/>
              </a:rPr>
              <a:t> </a:t>
            </a:r>
            <a:r>
              <a:rPr lang="en-GB" spc="-5" dirty="0">
                <a:latin typeface="Times New Roman"/>
                <a:cs typeface="Times New Roman"/>
              </a:rPr>
              <a:t>:</a:t>
            </a:r>
            <a:endParaRPr lang="en-GB" dirty="0"/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836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object 29"/>
          <p:cNvSpPr txBox="1"/>
          <p:nvPr/>
        </p:nvSpPr>
        <p:spPr>
          <a:xfrm>
            <a:off x="1336382" y="5063527"/>
            <a:ext cx="153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9" name="object 32"/>
          <p:cNvSpPr txBox="1"/>
          <p:nvPr/>
        </p:nvSpPr>
        <p:spPr>
          <a:xfrm>
            <a:off x="1317813" y="2451025"/>
            <a:ext cx="34320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2" name="object 35"/>
          <p:cNvSpPr txBox="1"/>
          <p:nvPr/>
        </p:nvSpPr>
        <p:spPr>
          <a:xfrm>
            <a:off x="1661021" y="3743430"/>
            <a:ext cx="153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3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67494"/>
            <a:ext cx="8229600" cy="5897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/>
          <a:p>
            <a:pPr algn="ctr" rtl="1">
              <a:defRPr/>
            </a:pPr>
            <a:r>
              <a:rPr lang="en-GB" sz="4800" b="1"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Motility of Bacteria</a:t>
            </a:r>
            <a:endParaRPr lang="en-GB" sz="4800" b="1" dirty="0"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6910" y="1809328"/>
            <a:ext cx="82296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بكتيريا غير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متحركه: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 معظم البكتيريا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الكرويه</a:t>
            </a:r>
            <a:endParaRPr lang="en-GB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بكتيريا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متحركه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بواسطة: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- 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الأسواط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Flagella  (flagellum </a:t>
            </a:r>
            <a:r>
              <a:rPr lang="en-GB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sn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.)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64008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 :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Escherichia coli</a:t>
            </a:r>
          </a:p>
          <a:p>
            <a:pPr marL="578358" indent="-514350" algn="r" rtl="1"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en-GB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defRPr/>
            </a:pPr>
            <a:endParaRPr lang="en-GB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marL="578358" indent="-514350" algn="r" rtl="1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الانزلاق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Gliding 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</a:p>
          <a:p>
            <a:pPr marL="578358" indent="-51435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- 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(مثل </a:t>
            </a:r>
            <a:r>
              <a:rPr lang="en-GB" sz="28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Myxobacteria</a:t>
            </a: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)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6" name="Picture 3" descr="motion bacteria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786" y="2139544"/>
            <a:ext cx="1714512" cy="2135996"/>
          </a:xfrm>
          <a:prstGeom prst="rect">
            <a:avLst/>
          </a:prstGeom>
        </p:spPr>
      </p:pic>
      <p:pic>
        <p:nvPicPr>
          <p:cNvPr id="7" name="Picture 7" descr="Myxobacteria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9787" y="4500571"/>
            <a:ext cx="2257425" cy="2066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0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agel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0256" y="1"/>
            <a:ext cx="38100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142" y="4437112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GB" sz="2800" dirty="0"/>
              <a:t>A</a:t>
            </a:r>
            <a:r>
              <a:rPr lang="ar-SA" sz="2800" dirty="0"/>
              <a:t>_ وحيدة السوط </a:t>
            </a:r>
            <a:r>
              <a:rPr lang="en-GB" sz="2800" dirty="0" err="1"/>
              <a:t>Monotrichous</a:t>
            </a:r>
            <a:r>
              <a:rPr lang="ar-SA" sz="2800" dirty="0"/>
              <a:t> </a:t>
            </a:r>
          </a:p>
          <a:p>
            <a:pPr algn="ctr" rtl="1"/>
            <a:r>
              <a:rPr lang="en-GB" sz="2800" dirty="0"/>
              <a:t>B</a:t>
            </a:r>
            <a:r>
              <a:rPr lang="ar-SA" sz="2800" dirty="0"/>
              <a:t>_ طرفية الأسواط </a:t>
            </a:r>
            <a:r>
              <a:rPr lang="en-GB" sz="2800" dirty="0" err="1"/>
              <a:t>Lophotrichous</a:t>
            </a:r>
            <a:endParaRPr lang="ar-SA" sz="2800" dirty="0"/>
          </a:p>
          <a:p>
            <a:pPr algn="ctr" rtl="1"/>
            <a:r>
              <a:rPr lang="en-GB" sz="2800" dirty="0"/>
              <a:t>C</a:t>
            </a:r>
            <a:r>
              <a:rPr lang="ar-SA" sz="2800" dirty="0"/>
              <a:t>_ قطبية الأسواط </a:t>
            </a:r>
            <a:r>
              <a:rPr lang="en-GB" sz="2800" dirty="0" err="1"/>
              <a:t>Amphitrichous</a:t>
            </a:r>
            <a:endParaRPr lang="ar-SA" sz="2800" dirty="0"/>
          </a:p>
          <a:p>
            <a:pPr algn="ctr" rtl="1"/>
            <a:r>
              <a:rPr lang="en-GB" sz="2800" dirty="0"/>
              <a:t>D</a:t>
            </a:r>
            <a:r>
              <a:rPr lang="ar-SA" sz="2800" dirty="0"/>
              <a:t>_محيطية الأسواط </a:t>
            </a:r>
            <a:r>
              <a:rPr lang="en-GB" sz="2800" dirty="0" err="1"/>
              <a:t>Peritrichous</a:t>
            </a:r>
            <a:r>
              <a:rPr lang="ar-SA" sz="2800" dirty="0"/>
              <a:t>  </a:t>
            </a:r>
            <a:endParaRPr lang="en-GB" sz="28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3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60648"/>
            <a:ext cx="822960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rtl="1">
              <a:defRPr/>
            </a:pPr>
            <a:r>
              <a:rPr lang="en-GB" sz="4800" b="1"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</a:rPr>
              <a:t>Response to Staining</a:t>
            </a:r>
            <a:endParaRPr lang="en-GB" sz="4800" b="1" dirty="0"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4034" y="1340768"/>
            <a:ext cx="82296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تنقسم البكتيريا تبعاً لاستجابتها لصبغة جرام إلى:</a:t>
            </a:r>
            <a:endParaRPr lang="en-GB" sz="2800" b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Gram-positive bacteria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مثل: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Staphylococcus </a:t>
            </a:r>
            <a:r>
              <a:rPr lang="en-GB" sz="2400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aureus</a:t>
            </a:r>
            <a:endParaRPr lang="ar-S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وتكتسب </a:t>
            </a:r>
            <a:r>
              <a:rPr lang="ar-SA" sz="2800" b="1" i="1" kern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اللون البنفسجي</a:t>
            </a:r>
            <a:endParaRPr lang="en-GB" sz="2800" b="1" i="1" kern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en-GB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endParaRPr lang="ar-SA" sz="2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GB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Gram-negative bacteria</a:t>
            </a:r>
            <a:endParaRPr lang="ar-SA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مثل:</a:t>
            </a:r>
            <a:r>
              <a:rPr lang="ar-SA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GB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E. coli</a:t>
            </a:r>
          </a:p>
          <a:p>
            <a:pPr indent="-274320" algn="r" rtl="1">
              <a:buClr>
                <a:schemeClr val="accent1"/>
              </a:buClr>
              <a:buSzPct val="80000"/>
              <a:defRPr/>
            </a:pPr>
            <a:r>
              <a:rPr lang="ar-SA" sz="2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وتكتسب اللون </a:t>
            </a:r>
            <a:r>
              <a:rPr lang="ar-SA" sz="2800" b="1" i="1" kern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الأحمرالى</a:t>
            </a:r>
            <a:r>
              <a:rPr lang="ar-SA" sz="2800" b="1" i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 الوردي </a:t>
            </a:r>
          </a:p>
        </p:txBody>
      </p:sp>
      <p:pic>
        <p:nvPicPr>
          <p:cNvPr id="4" name="Picture 3" descr="300px-Gram_Stain_Anthr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2" y="1857364"/>
            <a:ext cx="3680210" cy="4500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648097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3520" y="6480969"/>
            <a:ext cx="502920" cy="301752"/>
          </a:xfrm>
        </p:spPr>
        <p:txBody>
          <a:bodyPr>
            <a:normAutofit/>
          </a:bodyPr>
          <a:lstStyle/>
          <a:p>
            <a:fld id="{A4EE57E4-FCE4-4528-AF7E-A358990C271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5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63168" y="336176"/>
            <a:ext cx="7772400" cy="1066800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en-US" sz="4800" b="1" dirty="0">
                <a:solidFill>
                  <a:srgbClr val="FF660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Rockwell Extra Bold" pitchFamily="18" charset="0"/>
                <a:ea typeface="+mj-lt"/>
                <a:cs typeface="+mj-lt"/>
              </a:rPr>
              <a:t>Fungi Kingdom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2694" y="2286000"/>
            <a:ext cx="4447202" cy="4572000"/>
          </a:xfrm>
          <a:prstGeom prst="rect">
            <a:avLst/>
          </a:prstGeom>
        </p:spPr>
        <p:txBody>
          <a:bodyPr/>
          <a:lstStyle/>
          <a:p>
            <a:pPr indent="-274320">
              <a:buClr>
                <a:srgbClr val="FFC00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Times New Roman" pitchFamily="18" charset="0"/>
                <a:ea typeface="+mn-lt"/>
                <a:cs typeface="Times New Roman" pitchFamily="18" charset="0"/>
              </a:rPr>
              <a:t>All fungi are eukaryotic</a:t>
            </a:r>
          </a:p>
          <a:p>
            <a:pPr indent="-274320">
              <a:buClr>
                <a:srgbClr val="FFC000"/>
              </a:buClr>
              <a:buSzPct val="80000"/>
              <a:defRPr/>
            </a:pP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indent="-274320">
              <a:buClr>
                <a:srgbClr val="FFC00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Times New Roman" pitchFamily="18" charset="0"/>
                <a:ea typeface="+mn-lt"/>
                <a:cs typeface="Times New Roman" pitchFamily="18" charset="0"/>
              </a:rPr>
              <a:t>They may be unicellular or </a:t>
            </a:r>
            <a:r>
              <a:rPr lang="en-US" sz="2800" b="1" kern="0" dirty="0" err="1">
                <a:latin typeface="Times New Roman" pitchFamily="18" charset="0"/>
                <a:ea typeface="+mn-lt"/>
                <a:cs typeface="Times New Roman" pitchFamily="18" charset="0"/>
              </a:rPr>
              <a:t>multicellular</a:t>
            </a: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indent="-274320">
              <a:buClr>
                <a:srgbClr val="FFC000"/>
              </a:buClr>
              <a:buSzPct val="80000"/>
              <a:defRPr/>
            </a:pP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  <a:p>
            <a:pPr indent="-274320">
              <a:buClr>
                <a:srgbClr val="FFC000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800" b="1" kern="0" dirty="0">
                <a:latin typeface="Times New Roman" pitchFamily="18" charset="0"/>
                <a:ea typeface="+mn-lt"/>
                <a:cs typeface="Times New Roman" pitchFamily="18" charset="0"/>
              </a:rPr>
              <a:t>All fungi have a cell wall</a:t>
            </a:r>
          </a:p>
          <a:p>
            <a:pPr indent="-274320">
              <a:buClr>
                <a:schemeClr val="accent1"/>
              </a:buClr>
              <a:buSzPct val="80000"/>
              <a:defRPr/>
            </a:pPr>
            <a:endParaRPr lang="en-US" sz="2800" b="1" kern="0" dirty="0"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pic>
        <p:nvPicPr>
          <p:cNvPr id="5" name="Picture 6" descr="yeast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5881" y="3212976"/>
            <a:ext cx="24669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00600" y="2286000"/>
            <a:ext cx="3048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Tempus Sans ITC" pitchFamily="82" charset="0"/>
              </a:rPr>
              <a:t>Unicellular      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  <a:latin typeface="Tempus Sans ITC" pitchFamily="82" charset="0"/>
              </a:rPr>
              <a:t> (yeast)  </a:t>
            </a:r>
            <a:r>
              <a:rPr lang="en-US" b="1" dirty="0">
                <a:latin typeface="Tempus Sans ITC" pitchFamily="82" charset="0"/>
              </a:rPr>
              <a:t>  </a:t>
            </a:r>
          </a:p>
        </p:txBody>
      </p:sp>
      <p:pic>
        <p:nvPicPr>
          <p:cNvPr id="7" name="Picture 9" descr="Magic%20Mushroom-740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1" y="2971801"/>
            <a:ext cx="26193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0000" y="22860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C000"/>
                </a:solidFill>
                <a:latin typeface="Tempus Sans ITC" pitchFamily="82" charset="0"/>
              </a:rPr>
              <a:t>Multicellular</a:t>
            </a:r>
            <a:r>
              <a:rPr lang="en-US" b="1" dirty="0">
                <a:solidFill>
                  <a:srgbClr val="FFC000"/>
                </a:solidFill>
                <a:latin typeface="Tempus Sans ITC" pitchFamily="82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4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76518" y="260648"/>
            <a:ext cx="10183978" cy="6192688"/>
          </a:xfrm>
        </p:spPr>
        <p:txBody>
          <a:bodyPr>
            <a:normAutofit fontScale="32500" lnSpcReduction="20000"/>
          </a:bodyPr>
          <a:lstStyle/>
          <a:p>
            <a:pPr marL="609600" indent="-609600">
              <a:lnSpc>
                <a:spcPct val="120000"/>
              </a:lnSpc>
              <a:buNone/>
            </a:pPr>
            <a:endParaRPr lang="en-US" sz="4400" b="1" dirty="0">
              <a:latin typeface="Tempus Sans ITC" pitchFamily="82" charset="0"/>
            </a:endParaRPr>
          </a:p>
          <a:p>
            <a:pPr marL="609600" indent="-609600">
              <a:lnSpc>
                <a:spcPct val="120000"/>
              </a:lnSpc>
              <a:buNone/>
            </a:pPr>
            <a:r>
              <a:rPr lang="ar-SA" sz="9600" b="1" dirty="0">
                <a:solidFill>
                  <a:srgbClr val="CC00FF"/>
                </a:solidFill>
                <a:latin typeface="Segoe UI" pitchFamily="34" charset="0"/>
                <a:cs typeface="Segoe UI" pitchFamily="34" charset="0"/>
              </a:rPr>
              <a:t>          </a:t>
            </a:r>
            <a:r>
              <a:rPr lang="en-US" sz="9600" b="1" dirty="0">
                <a:solidFill>
                  <a:srgbClr val="CC00FF"/>
                </a:solidFill>
                <a:latin typeface="Segoe UI" pitchFamily="34" charset="0"/>
                <a:cs typeface="Segoe UI" pitchFamily="34" charset="0"/>
              </a:rPr>
              <a:t>classified by how they reproduce</a:t>
            </a:r>
          </a:p>
          <a:p>
            <a:pPr>
              <a:lnSpc>
                <a:spcPct val="120000"/>
              </a:lnSpc>
            </a:pPr>
            <a:endParaRPr lang="en-US" sz="4400" dirty="0"/>
          </a:p>
          <a:p>
            <a:pPr marL="868680" indent="-1143000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Zygospore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الزيجية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Zygomycetes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ar-SA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GB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Ascomycetes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الأسكية)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 rtl="0">
              <a:lnSpc>
                <a:spcPct val="120000"/>
              </a:lnSpc>
              <a:buNone/>
            </a:pP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nutatum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120000"/>
              </a:lnSpc>
              <a:buNone/>
            </a:pPr>
            <a:r>
              <a:rPr lang="ar-SA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Saccharomyces</a:t>
            </a: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cerevisiae</a:t>
            </a:r>
            <a:endParaRPr lang="ar-SA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GB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Basidiomycete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البازيدية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Agaricus</a:t>
            </a:r>
            <a:endParaRPr lang="en-GB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Deuteromycetes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(الناقصة )</a:t>
            </a:r>
            <a:r>
              <a:rPr lang="ar-S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None/>
            </a:pP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ar-S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Fusarium</a:t>
            </a:r>
            <a:endParaRPr lang="en-GB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21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1434"/>
            <a:ext cx="8229600" cy="8092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b="1" dirty="0"/>
              <a:t>فطر </a:t>
            </a:r>
            <a:r>
              <a:rPr lang="en-GB" b="1" i="1" dirty="0" err="1"/>
              <a:t>Rhizopus</a:t>
            </a:r>
            <a:endParaRPr lang="en-GB" b="1" i="1" dirty="0"/>
          </a:p>
        </p:txBody>
      </p:sp>
      <p:pic>
        <p:nvPicPr>
          <p:cNvPr id="4" name="Content Placeholder 3" descr="Rhizopus-sp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39816" y="1944216"/>
            <a:ext cx="5976664" cy="49411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6" name="Picture 5" descr="Rhizopus_schippera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916832"/>
            <a:ext cx="3071802" cy="3402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4892" y="1944216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جراثيم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 غير متحركه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24" y="2928934"/>
            <a:ext cx="7537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العويميد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6462" y="3357562"/>
            <a:ext cx="7143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الياقة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3388" y="3857628"/>
            <a:ext cx="200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الحامل الجرثومي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4826" y="4682226"/>
            <a:ext cx="15001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هيفات مدادة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3388" y="5363924"/>
            <a:ext cx="1428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tx1"/>
                </a:solidFill>
              </a:rPr>
              <a:t>أشباه جذور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240" y="2428868"/>
            <a:ext cx="2000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b="1" dirty="0">
                <a:solidFill>
                  <a:schemeClr val="tx1"/>
                </a:solidFill>
              </a:rPr>
              <a:t>حافظة جرثومية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7407642" y="3786190"/>
            <a:ext cx="214314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521405" y="3844749"/>
            <a:ext cx="214314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16426" y="3786190"/>
            <a:ext cx="28575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729775" y="3821909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25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1462"/>
            <a:ext cx="8229600" cy="8807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/>
              <a:t>فطر </a:t>
            </a:r>
            <a:r>
              <a:rPr lang="en-GB" b="1" i="1" dirty="0" err="1"/>
              <a:t>Aspergillus</a:t>
            </a:r>
            <a:endParaRPr lang="en-GB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66976" y="3646766"/>
            <a:ext cx="1988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b="1" dirty="0">
                <a:solidFill>
                  <a:schemeClr val="tx1"/>
                </a:solidFill>
              </a:rPr>
              <a:t>Conidiophore</a:t>
            </a:r>
          </a:p>
          <a:p>
            <a:pPr algn="r" rtl="1"/>
            <a:r>
              <a:rPr lang="ar-SA" b="1" dirty="0">
                <a:solidFill>
                  <a:schemeClr val="tx1"/>
                </a:solidFill>
              </a:rPr>
              <a:t>الحامل الكونيدي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76" y="1639661"/>
            <a:ext cx="20717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>
                <a:solidFill>
                  <a:schemeClr val="tx1"/>
                </a:solidFill>
              </a:rPr>
              <a:t>Chains of Conidia</a:t>
            </a:r>
          </a:p>
          <a:p>
            <a:pPr algn="ctr" rtl="1"/>
            <a:r>
              <a:rPr lang="ar-SA" b="1" dirty="0">
                <a:solidFill>
                  <a:schemeClr val="tx1"/>
                </a:solidFill>
              </a:rPr>
              <a:t>سلاسل من الجراثيم الكونيدية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632" y="2926686"/>
            <a:ext cx="20002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>
                <a:solidFill>
                  <a:schemeClr val="tx1"/>
                </a:solidFill>
              </a:rPr>
              <a:t>Vesicle</a:t>
            </a:r>
          </a:p>
          <a:p>
            <a:pPr algn="ctr" rtl="1"/>
            <a:r>
              <a:rPr lang="ar-SA" b="1" dirty="0">
                <a:solidFill>
                  <a:schemeClr val="tx1"/>
                </a:solidFill>
              </a:rPr>
              <a:t>الحويصلة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710" y="1381126"/>
            <a:ext cx="5181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86114" y="6211694"/>
            <a:ext cx="38741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dirty="0" err="1">
                <a:solidFill>
                  <a:schemeClr val="tx1"/>
                </a:solidFill>
              </a:rPr>
              <a:t>Septated</a:t>
            </a:r>
            <a:r>
              <a:rPr lang="en-GB" dirty="0">
                <a:solidFill>
                  <a:schemeClr val="tx1"/>
                </a:solidFill>
              </a:rPr>
              <a:t> &amp; branched Hyphae</a:t>
            </a: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خيط فطري مقسم ومتفرع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5901" y="6036487"/>
            <a:ext cx="285752" cy="714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4595802" y="2000240"/>
            <a:ext cx="1000132" cy="14287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738678" y="2928934"/>
            <a:ext cx="1428760" cy="28575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524364" y="3714752"/>
            <a:ext cx="1214446" cy="214314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118" name="Picture 6" descr="http://www.eapcri.eu/images/aspergillus2.jpg"/>
          <p:cNvPicPr>
            <a:picLocks noChangeAspect="1" noChangeArrowheads="1"/>
          </p:cNvPicPr>
          <p:nvPr/>
        </p:nvPicPr>
        <p:blipFill>
          <a:blip r:embed="rId4" cstate="print">
            <a:lum bright="30000" contrast="10000"/>
          </a:blip>
          <a:srcRect/>
          <a:stretch>
            <a:fillRect/>
          </a:stretch>
        </p:blipFill>
        <p:spPr bwMode="auto">
          <a:xfrm rot="10800000">
            <a:off x="1812031" y="4467741"/>
            <a:ext cx="2987824" cy="239025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6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50" y="1688818"/>
            <a:ext cx="7026750" cy="5169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80" y="71414"/>
            <a:ext cx="8229600" cy="10950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فطر </a:t>
            </a:r>
            <a:r>
              <a:rPr lang="en-GB" b="1" i="1" dirty="0" err="1">
                <a:solidFill>
                  <a:schemeClr val="bg1"/>
                </a:solidFill>
              </a:rPr>
              <a:t>Penicillium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2178" y="4643845"/>
            <a:ext cx="2217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Conidiophore</a:t>
            </a:r>
            <a:endParaRPr lang="ar-SA" b="1" dirty="0">
              <a:solidFill>
                <a:schemeClr val="tx1"/>
              </a:solidFill>
            </a:endParaRPr>
          </a:p>
          <a:p>
            <a:pPr algn="ctr"/>
            <a:r>
              <a:rPr lang="ar-SA" b="1" dirty="0">
                <a:solidFill>
                  <a:schemeClr val="tx1"/>
                </a:solidFill>
              </a:rPr>
              <a:t>الحامل</a:t>
            </a:r>
            <a:r>
              <a:rPr lang="ar-SA" b="1" dirty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tx1"/>
                </a:solidFill>
              </a:rPr>
              <a:t>الكونيدي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4058" y="2224078"/>
            <a:ext cx="20717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>
                <a:solidFill>
                  <a:schemeClr val="tx1"/>
                </a:solidFill>
              </a:rPr>
              <a:t>Conidia</a:t>
            </a:r>
          </a:p>
          <a:p>
            <a:pPr algn="ctr" rtl="1"/>
            <a:r>
              <a:rPr lang="ar-SA" b="1" dirty="0">
                <a:solidFill>
                  <a:schemeClr val="tx1"/>
                </a:solidFill>
              </a:rPr>
              <a:t>سلاسل من الجراثيم الكونيدية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3912" y="3845486"/>
            <a:ext cx="13681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b="1" dirty="0" err="1">
                <a:solidFill>
                  <a:schemeClr val="tx1"/>
                </a:solidFill>
              </a:rPr>
              <a:t>Metula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913" y="3140968"/>
            <a:ext cx="29426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Sterigmata</a:t>
            </a:r>
            <a:r>
              <a:rPr lang="en-GB" b="1" dirty="0">
                <a:solidFill>
                  <a:schemeClr val="tx1"/>
                </a:solidFill>
              </a:rPr>
              <a:t> (</a:t>
            </a:r>
            <a:r>
              <a:rPr lang="en-GB" b="1" dirty="0" err="1">
                <a:solidFill>
                  <a:schemeClr val="tx1"/>
                </a:solidFill>
              </a:rPr>
              <a:t>Phialides</a:t>
            </a:r>
            <a:r>
              <a:rPr lang="en-GB" b="1" dirty="0">
                <a:solidFill>
                  <a:schemeClr val="tx1"/>
                </a:solidFill>
              </a:rPr>
              <a:t>)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595802" y="4572008"/>
            <a:ext cx="996142" cy="256502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19508" y="2224078"/>
            <a:ext cx="642942" cy="214314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024430" y="3286124"/>
            <a:ext cx="214314" cy="142876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810116" y="3643314"/>
            <a:ext cx="500066" cy="214314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0050" y="6211694"/>
            <a:ext cx="38741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dirty="0" err="1">
                <a:solidFill>
                  <a:schemeClr val="tx1"/>
                </a:solidFill>
              </a:rPr>
              <a:t>Septated</a:t>
            </a:r>
            <a:r>
              <a:rPr lang="en-GB" dirty="0">
                <a:solidFill>
                  <a:schemeClr val="tx1"/>
                </a:solidFill>
              </a:rPr>
              <a:t> &amp; branched Hyphae</a:t>
            </a: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خيط فطري مقسم ومتفرع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5345901" y="6036487"/>
            <a:ext cx="285752" cy="714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87" y="4214818"/>
            <a:ext cx="2495550" cy="1828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62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046"/>
            <a:ext cx="8229600" cy="8807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/>
              <a:t>فطر </a:t>
            </a:r>
            <a:r>
              <a:rPr lang="en-GB" b="1" i="1" dirty="0"/>
              <a:t>Saccharomyces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673887"/>
            <a:ext cx="3836821" cy="380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49" y="1489056"/>
            <a:ext cx="2376152" cy="23977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8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1504" y="2012062"/>
            <a:ext cx="4714908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0458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SA" b="1" dirty="0"/>
              <a:t>فطر </a:t>
            </a:r>
            <a:r>
              <a:rPr lang="en-GB" b="1" i="1" dirty="0"/>
              <a:t>Saccharomyces</a:t>
            </a:r>
            <a:endParaRPr lang="en-GB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39616" y="1268760"/>
            <a:ext cx="38221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 reproduction: 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Budding 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0341" y="2349558"/>
            <a:ext cx="2724150" cy="3857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10" y="2863468"/>
            <a:ext cx="3820297" cy="2865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2980" y="4111412"/>
            <a:ext cx="7920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Bud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7" idx="1"/>
          </p:cNvCxnSpPr>
          <p:nvPr/>
        </p:nvCxnSpPr>
        <p:spPr>
          <a:xfrm flipH="1">
            <a:off x="4705082" y="4296079"/>
            <a:ext cx="167898" cy="116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3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>
                <a:solidFill>
                  <a:srgbClr val="526061"/>
                </a:solidFill>
                <a:latin typeface="Arial"/>
                <a:cs typeface="Arial"/>
              </a:rPr>
              <a:t>1</a:t>
            </a:r>
            <a:r>
              <a:rPr lang="en-GB" b="1" u="sng" spc="-104" baseline="25462" dirty="0">
                <a:solidFill>
                  <a:srgbClr val="526061"/>
                </a:solidFill>
                <a:latin typeface="Arial"/>
                <a:cs typeface="Arial"/>
              </a:rPr>
              <a:t>st</a:t>
            </a:r>
            <a:r>
              <a:rPr lang="en-GB" b="1" u="sng" spc="-127" baseline="25462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>
                <a:solidFill>
                  <a:srgbClr val="526061"/>
                </a:solidFill>
                <a:latin typeface="Arial"/>
                <a:cs typeface="Arial"/>
              </a:rPr>
              <a:t>Cell</a:t>
            </a:r>
            <a:r>
              <a:rPr lang="en-GB" b="1" u="sng" spc="-229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50" dirty="0">
                <a:solidFill>
                  <a:srgbClr val="526061"/>
                </a:solidFill>
                <a:latin typeface="Arial"/>
                <a:cs typeface="Arial"/>
              </a:rPr>
              <a:t>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algn="just">
              <a:lnSpc>
                <a:spcPct val="150000"/>
              </a:lnSpc>
              <a:spcBef>
                <a:spcPts val="515"/>
              </a:spcBef>
            </a:pPr>
            <a:r>
              <a:rPr lang="en-GB" dirty="0">
                <a:latin typeface="Times New Roman"/>
                <a:cs typeface="Times New Roman"/>
              </a:rPr>
              <a:t>The </a:t>
            </a:r>
            <a:r>
              <a:rPr lang="en-GB" spc="-5" dirty="0">
                <a:latin typeface="Times New Roman"/>
                <a:cs typeface="Times New Roman"/>
              </a:rPr>
              <a:t>presence </a:t>
            </a:r>
            <a:r>
              <a:rPr lang="en-GB" dirty="0">
                <a:latin typeface="Times New Roman"/>
                <a:cs typeface="Times New Roman"/>
              </a:rPr>
              <a:t>or </a:t>
            </a:r>
            <a:r>
              <a:rPr lang="en-GB" spc="-5" dirty="0">
                <a:latin typeface="Times New Roman"/>
                <a:cs typeface="Times New Roman"/>
              </a:rPr>
              <a:t>absence </a:t>
            </a:r>
            <a:r>
              <a:rPr lang="en-GB" dirty="0">
                <a:latin typeface="Times New Roman"/>
                <a:cs typeface="Times New Roman"/>
              </a:rPr>
              <a:t>of </a:t>
            </a:r>
            <a:r>
              <a:rPr lang="en-GB" spc="-5" dirty="0">
                <a:latin typeface="Times New Roman"/>
                <a:cs typeface="Times New Roman"/>
              </a:rPr>
              <a:t>cellular  structures </a:t>
            </a:r>
            <a:r>
              <a:rPr lang="en-GB" dirty="0">
                <a:latin typeface="Times New Roman"/>
                <a:cs typeface="Times New Roman"/>
              </a:rPr>
              <a:t>such </a:t>
            </a:r>
            <a:r>
              <a:rPr lang="en-GB" spc="-10" dirty="0">
                <a:latin typeface="Times New Roman"/>
                <a:cs typeface="Times New Roman"/>
              </a:rPr>
              <a:t>as </a:t>
            </a:r>
            <a:r>
              <a:rPr lang="en-GB" dirty="0">
                <a:latin typeface="Times New Roman"/>
                <a:cs typeface="Times New Roman"/>
              </a:rPr>
              <a:t>the </a:t>
            </a:r>
            <a:r>
              <a:rPr lang="en-GB" spc="-5" dirty="0">
                <a:latin typeface="Times New Roman"/>
                <a:cs typeface="Times New Roman"/>
              </a:rPr>
              <a:t>nucleus, mitochondria,  </a:t>
            </a:r>
            <a:r>
              <a:rPr lang="en-GB" dirty="0">
                <a:latin typeface="Times New Roman"/>
                <a:cs typeface="Times New Roman"/>
              </a:rPr>
              <a:t>or a cell</a:t>
            </a:r>
            <a:r>
              <a:rPr lang="en-GB" spc="-100" dirty="0">
                <a:latin typeface="Times New Roman"/>
                <a:cs typeface="Times New Roman"/>
              </a:rPr>
              <a:t> </a:t>
            </a:r>
            <a:r>
              <a:rPr lang="en-GB" dirty="0">
                <a:latin typeface="Times New Roman"/>
                <a:cs typeface="Times New Roman"/>
              </a:rPr>
              <a:t>wall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5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8" y="1377469"/>
            <a:ext cx="8246241" cy="412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920880" cy="6189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SA" sz="3200" b="1" dirty="0">
                <a:ln w="50800"/>
                <a:solidFill>
                  <a:schemeClr val="bg1"/>
                </a:solidFill>
              </a:rPr>
              <a:t>فطر </a:t>
            </a:r>
            <a:r>
              <a:rPr lang="en-GB" sz="3200" b="1" i="1" dirty="0" err="1">
                <a:ln w="50800"/>
                <a:solidFill>
                  <a:schemeClr val="bg1"/>
                </a:solidFill>
              </a:rPr>
              <a:t>Agaricus</a:t>
            </a:r>
            <a:endParaRPr lang="en-GB" sz="3200" b="1" i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4067" y="4286981"/>
            <a:ext cx="7858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العنق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4152" y="2342200"/>
            <a:ext cx="7984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الخياشيم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45" y="5012733"/>
            <a:ext cx="1785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الحوامل البازيدية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9048" y="1655417"/>
            <a:ext cx="14621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الجراثيم البازيدية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2616" y="3307249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حامل بازيدي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417075" y="2750339"/>
            <a:ext cx="642942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3651" y="3281418"/>
            <a:ext cx="14979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GB" sz="1400" dirty="0">
                <a:solidFill>
                  <a:schemeClr val="tx1"/>
                </a:solidFill>
              </a:rPr>
              <a:t>Annulus</a:t>
            </a:r>
            <a:endParaRPr lang="ar-SA" sz="1400" dirty="0">
              <a:solidFill>
                <a:schemeClr val="tx1"/>
              </a:solidFill>
            </a:endParaRPr>
          </a:p>
          <a:p>
            <a:pPr algn="ctr" rtl="1"/>
            <a:r>
              <a:rPr lang="ar-SA" dirty="0">
                <a:solidFill>
                  <a:schemeClr val="tx1"/>
                </a:solidFill>
              </a:rPr>
              <a:t>الطوق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670" y="857233"/>
            <a:ext cx="10715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الجسم الثمري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08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285729"/>
            <a:ext cx="7772400" cy="898521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: Algae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35560" y="198884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3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500042"/>
            <a:ext cx="8549552" cy="86752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can Algae live?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38282" y="1285861"/>
          <a:ext cx="8715436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7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472" y="571480"/>
            <a:ext cx="8115328" cy="7755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639616" y="1268760"/>
          <a:ext cx="7528920" cy="588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ight Arrow 4"/>
          <p:cNvSpPr/>
          <p:nvPr/>
        </p:nvSpPr>
        <p:spPr>
          <a:xfrm flipH="1">
            <a:off x="2952728" y="5808114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flipH="1">
            <a:off x="4738678" y="1857364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7810512" y="3643314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524000" y="5486643"/>
            <a:ext cx="142872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u="sng" dirty="0" err="1"/>
              <a:t>Volvox</a:t>
            </a:r>
            <a:endParaRPr lang="en-GB" u="sng" dirty="0"/>
          </a:p>
        </p:txBody>
      </p:sp>
      <p:sp>
        <p:nvSpPr>
          <p:cNvPr id="9" name="Oval 8"/>
          <p:cNvSpPr/>
          <p:nvPr/>
        </p:nvSpPr>
        <p:spPr>
          <a:xfrm>
            <a:off x="8810644" y="3224210"/>
            <a:ext cx="178595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u="sng" dirty="0"/>
              <a:t>Spirogyra</a:t>
            </a:r>
          </a:p>
        </p:txBody>
      </p:sp>
      <p:sp>
        <p:nvSpPr>
          <p:cNvPr id="10" name="Oval 9"/>
          <p:cNvSpPr/>
          <p:nvPr/>
        </p:nvSpPr>
        <p:spPr>
          <a:xfrm>
            <a:off x="1703512" y="1428736"/>
            <a:ext cx="303516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e.g. </a:t>
            </a:r>
          </a:p>
          <a:p>
            <a:pPr algn="ctr"/>
            <a:r>
              <a:rPr lang="en-GB" u="sng" dirty="0" err="1"/>
              <a:t>Chlamydomonas</a:t>
            </a:r>
            <a:endParaRPr lang="en-GB" u="sng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46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918" y="142852"/>
            <a:ext cx="8686800" cy="5612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 rtl="1"/>
            <a:r>
              <a:rPr lang="en-GB" b="1" dirty="0"/>
              <a:t>Example of unicellular motile </a:t>
            </a:r>
            <a:r>
              <a:rPr lang="en-GB" b="1" dirty="0" err="1"/>
              <a:t>alge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303912" y="980728"/>
            <a:ext cx="46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طحلب </a:t>
            </a:r>
            <a:r>
              <a:rPr lang="en-GB" sz="2800" b="1" i="1" dirty="0" err="1"/>
              <a:t>Chlamydomonas</a:t>
            </a:r>
            <a:r>
              <a:rPr lang="en-GB" sz="2800" b="1" i="1" dirty="0"/>
              <a:t> </a:t>
            </a:r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5" y="1156437"/>
            <a:ext cx="4326451" cy="1779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71" y="2936384"/>
            <a:ext cx="4650086" cy="36835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81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282" y="142860"/>
            <a:ext cx="8715436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Algae Classification </a:t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(Pigments inclusions)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35</a:t>
            </a:fld>
            <a:endParaRPr lang="en-GB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809720" y="1357298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006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472" y="500270"/>
            <a:ext cx="8501122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4431496" y="285728"/>
            <a:ext cx="5950785" cy="501840"/>
            <a:chOff x="2125280" y="25904"/>
            <a:chExt cx="5950785" cy="501840"/>
          </a:xfrm>
        </p:grpSpPr>
        <p:sp>
          <p:nvSpPr>
            <p:cNvPr id="6" name="Rounded Rectangle 5"/>
            <p:cNvSpPr/>
            <p:nvPr/>
          </p:nvSpPr>
          <p:spPr>
            <a:xfrm>
              <a:off x="2125280" y="25904"/>
              <a:ext cx="5950785" cy="501840"/>
            </a:xfrm>
            <a:prstGeom prst="roundRect">
              <a:avLst/>
            </a:prstGeom>
            <a:solidFill>
              <a:srgbClr val="24CC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2149778" y="50402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1- </a:t>
              </a:r>
              <a:r>
                <a:rPr lang="en-GB" sz="2400" b="1" dirty="0" err="1"/>
                <a:t>Cyanophyta</a:t>
              </a:r>
              <a:endParaRPr lang="en-GB" sz="24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05497" y="108602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مثل : طحلب </a:t>
            </a:r>
            <a:r>
              <a:rPr lang="en-GB" sz="2000" b="1" i="1" dirty="0" err="1">
                <a:latin typeface="Arial Black" pitchFamily="34" charset="0"/>
              </a:rPr>
              <a:t>Nostoc</a:t>
            </a:r>
            <a:endParaRPr lang="en-GB" sz="2000" b="1" i="1" dirty="0"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4" y="1643496"/>
            <a:ext cx="2561198" cy="1839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36" y="2374807"/>
            <a:ext cx="4505325" cy="3381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17304"/>
          <a:stretch/>
        </p:blipFill>
        <p:spPr>
          <a:xfrm>
            <a:off x="1546412" y="3379695"/>
            <a:ext cx="3603938" cy="31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5439" y="357166"/>
            <a:ext cx="8501122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4"/>
          <p:cNvGrpSpPr/>
          <p:nvPr/>
        </p:nvGrpSpPr>
        <p:grpSpPr>
          <a:xfrm>
            <a:off x="4288620" y="214290"/>
            <a:ext cx="5950785" cy="501840"/>
            <a:chOff x="2125280" y="797025"/>
            <a:chExt cx="5950785" cy="501840"/>
          </a:xfrm>
        </p:grpSpPr>
        <p:sp>
          <p:nvSpPr>
            <p:cNvPr id="9" name="Rounded Rectangle 8"/>
            <p:cNvSpPr/>
            <p:nvPr/>
          </p:nvSpPr>
          <p:spPr>
            <a:xfrm>
              <a:off x="2125280" y="797025"/>
              <a:ext cx="5950785" cy="5018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5"/>
            <p:cNvSpPr/>
            <p:nvPr/>
          </p:nvSpPr>
          <p:spPr>
            <a:xfrm>
              <a:off x="2149778" y="821523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2- </a:t>
              </a:r>
              <a:r>
                <a:rPr lang="en-GB" sz="2400" b="1" dirty="0" err="1"/>
                <a:t>Cholorophyta</a:t>
              </a:r>
              <a:r>
                <a:rPr lang="en-GB" sz="2400" b="1" dirty="0"/>
                <a:t> 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24694" y="857233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مثل: طحلب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Euglena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7953388" y="52863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631917" y="4750603"/>
            <a:ext cx="164307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9729377" y="4697880"/>
            <a:ext cx="999338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7239008" y="5000636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1" y="1318898"/>
            <a:ext cx="4134916" cy="477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10" y="323420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4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68" y="81690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Conjugation in </a:t>
            </a:r>
            <a:r>
              <a:rPr lang="en-GB" b="1" i="1" dirty="0" err="1"/>
              <a:t>Spyrogyra</a:t>
            </a:r>
            <a:endParaRPr lang="en-GB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" name="Picture 3" descr="spirogyraconjugatingd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127" y="4618634"/>
            <a:ext cx="2807433" cy="1961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2" y="792113"/>
            <a:ext cx="5819537" cy="46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11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329390" y="3383748"/>
            <a:ext cx="3767139" cy="347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4288620" y="214290"/>
            <a:ext cx="5950785" cy="501840"/>
            <a:chOff x="2125280" y="797025"/>
            <a:chExt cx="5950785" cy="501840"/>
          </a:xfrm>
        </p:grpSpPr>
        <p:sp>
          <p:nvSpPr>
            <p:cNvPr id="5" name="Rounded Rectangle 4"/>
            <p:cNvSpPr/>
            <p:nvPr/>
          </p:nvSpPr>
          <p:spPr>
            <a:xfrm>
              <a:off x="2125280" y="797025"/>
              <a:ext cx="5950785" cy="50184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5"/>
            <p:cNvSpPr/>
            <p:nvPr/>
          </p:nvSpPr>
          <p:spPr>
            <a:xfrm>
              <a:off x="2149778" y="821523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2- </a:t>
              </a:r>
              <a:r>
                <a:rPr lang="en-GB" sz="2400" b="1" dirty="0" err="1"/>
                <a:t>Cholorophyta</a:t>
              </a:r>
              <a:r>
                <a:rPr lang="en-GB" sz="2400" b="1" dirty="0"/>
                <a:t>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67570" y="785795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مثل : طحلب الفولفكس </a:t>
            </a:r>
            <a:r>
              <a:rPr lang="en-GB" sz="2400" b="1" i="1" dirty="0" err="1"/>
              <a:t>Volvox</a:t>
            </a:r>
            <a:endParaRPr lang="en-GB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53552" y="3389196"/>
            <a:ext cx="135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b="1" dirty="0">
                <a:solidFill>
                  <a:schemeClr val="bg1"/>
                </a:solidFill>
              </a:rPr>
              <a:t>مستعمرات بنوية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9915" y="3009126"/>
            <a:ext cx="1226086" cy="27699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1200" b="1" dirty="0"/>
              <a:t>خلايا جسدية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95438" y="474284"/>
            <a:ext cx="26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Microscopic graph</a:t>
            </a:r>
          </a:p>
        </p:txBody>
      </p:sp>
      <p:cxnSp>
        <p:nvCxnSpPr>
          <p:cNvPr id="17" name="Straight Connector 16"/>
          <p:cNvCxnSpPr>
            <a:endCxn id="15" idx="2"/>
          </p:cNvCxnSpPr>
          <p:nvPr/>
        </p:nvCxnSpPr>
        <p:spPr>
          <a:xfrm flipH="1" flipV="1">
            <a:off x="8212958" y="3286124"/>
            <a:ext cx="115290" cy="38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86" y="1520435"/>
            <a:ext cx="4294812" cy="5238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5" y="2047741"/>
            <a:ext cx="4271145" cy="33125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24958" y="5981972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خلايا تكاثرية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2535" y="3970520"/>
            <a:ext cx="125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solidFill>
                  <a:schemeClr val="bg1"/>
                </a:solidFill>
              </a:rPr>
              <a:t>غلاف جيلاتيني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8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>
                <a:solidFill>
                  <a:srgbClr val="526061"/>
                </a:solidFill>
                <a:latin typeface="Arial"/>
                <a:cs typeface="Arial"/>
              </a:rPr>
              <a:t>1</a:t>
            </a:r>
            <a:r>
              <a:rPr lang="en-GB" b="1" u="sng" spc="-104" baseline="25462" dirty="0">
                <a:solidFill>
                  <a:srgbClr val="526061"/>
                </a:solidFill>
                <a:latin typeface="Arial"/>
                <a:cs typeface="Arial"/>
              </a:rPr>
              <a:t>st</a:t>
            </a:r>
            <a:r>
              <a:rPr lang="en-GB" b="1" u="sng" spc="-127" baseline="25462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>
                <a:solidFill>
                  <a:srgbClr val="526061"/>
                </a:solidFill>
                <a:latin typeface="Arial"/>
                <a:cs typeface="Arial"/>
              </a:rPr>
              <a:t>Cell</a:t>
            </a:r>
            <a:r>
              <a:rPr lang="en-GB" b="1" u="sng" spc="-229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50" dirty="0">
                <a:solidFill>
                  <a:srgbClr val="526061"/>
                </a:solidFill>
                <a:latin typeface="Arial"/>
                <a:cs typeface="Arial"/>
              </a:rPr>
              <a:t>Type</a:t>
            </a:r>
            <a:endParaRPr lang="en-GB" dirty="0"/>
          </a:p>
        </p:txBody>
      </p:sp>
      <p:graphicFrame>
        <p:nvGraphicFramePr>
          <p:cNvPr id="4" name="objec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36572"/>
              </p:ext>
            </p:extLst>
          </p:nvPr>
        </p:nvGraphicFramePr>
        <p:xfrm>
          <a:off x="838199" y="1425388"/>
          <a:ext cx="10753165" cy="45988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906">
                <a:tc>
                  <a:txBody>
                    <a:bodyPr/>
                    <a:lstStyle/>
                    <a:p>
                      <a:pPr marL="570230" algn="ctr">
                        <a:lnSpc>
                          <a:spcPts val="1730"/>
                        </a:lnSpc>
                      </a:pPr>
                      <a:endParaRPr lang="en-GB" sz="3200" b="1" spc="-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570230" algn="ctr">
                        <a:lnSpc>
                          <a:spcPts val="1730"/>
                        </a:lnSpc>
                      </a:pPr>
                      <a:r>
                        <a:rPr sz="3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Prokaryotes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6E8183"/>
                    </a:solidFill>
                  </a:tcPr>
                </a:tc>
                <a:tc>
                  <a:txBody>
                    <a:bodyPr/>
                    <a:lstStyle/>
                    <a:p>
                      <a:pPr marL="596900" algn="ctr">
                        <a:lnSpc>
                          <a:spcPts val="1730"/>
                        </a:lnSpc>
                      </a:pPr>
                      <a:endParaRPr lang="en-GB" sz="3200" b="1" spc="-4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596900" algn="ctr">
                        <a:lnSpc>
                          <a:spcPts val="1730"/>
                        </a:lnSpc>
                      </a:pPr>
                      <a:r>
                        <a:rPr sz="3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Eukaryotes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6E8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32">
                <a:tc>
                  <a:txBody>
                    <a:bodyPr/>
                    <a:lstStyle/>
                    <a:p>
                      <a:pPr marL="227329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Bacteria,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Cyanobacteria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  <a:tc>
                  <a:txBody>
                    <a:bodyPr/>
                    <a:lstStyle/>
                    <a:p>
                      <a:pPr marL="5676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Fungi,</a:t>
                      </a:r>
                      <a:r>
                        <a:rPr sz="2800" spc="-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Animal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478">
                <a:tc>
                  <a:txBody>
                    <a:bodyPr/>
                    <a:lstStyle/>
                    <a:p>
                      <a:pPr marL="42545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Do not have</a:t>
                      </a:r>
                      <a:r>
                        <a:rPr sz="2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186055" indent="-143510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86690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 organized</a:t>
                      </a:r>
                      <a:r>
                        <a:rPr sz="2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nucleus</a:t>
                      </a:r>
                    </a:p>
                    <a:p>
                      <a:pPr marL="186055" indent="-143510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8669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Structured</a:t>
                      </a:r>
                      <a:r>
                        <a:rPr sz="2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organelles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Do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2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186055" marR="35560" indent="-142875" algn="ctr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86690" algn="l"/>
                        </a:tabLst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Nucleus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organized with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membrane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other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organelles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9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133" y="3896942"/>
            <a:ext cx="2815596" cy="21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ury-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224" y="3984810"/>
            <a:ext cx="2458452" cy="195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78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17182" y="142852"/>
            <a:ext cx="5950785" cy="501840"/>
            <a:chOff x="2125280" y="1568144"/>
            <a:chExt cx="5950785" cy="501840"/>
          </a:xfrm>
        </p:grpSpPr>
        <p:sp>
          <p:nvSpPr>
            <p:cNvPr id="5" name="Rounded Rectangle 4"/>
            <p:cNvSpPr/>
            <p:nvPr/>
          </p:nvSpPr>
          <p:spPr>
            <a:xfrm>
              <a:off x="2125280" y="1568144"/>
              <a:ext cx="5950785" cy="501840"/>
            </a:xfrm>
            <a:prstGeom prst="roundRect">
              <a:avLst/>
            </a:prstGeom>
            <a:solidFill>
              <a:srgbClr val="675C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7"/>
            <p:cNvSpPr/>
            <p:nvPr/>
          </p:nvSpPr>
          <p:spPr>
            <a:xfrm>
              <a:off x="2149778" y="1592642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/>
                <a:t>3- </a:t>
              </a:r>
              <a:r>
                <a:rPr lang="en-GB" sz="2400" b="1" dirty="0" err="1"/>
                <a:t>Phaeophyta</a:t>
              </a:r>
              <a:r>
                <a:rPr lang="en-GB" sz="2400" b="1" dirty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72817" y="72118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/>
              <a:t>مثل : طحلب </a:t>
            </a:r>
            <a:r>
              <a:rPr lang="en-GB" sz="2400" b="1" i="1" dirty="0" err="1"/>
              <a:t>Fucus</a:t>
            </a:r>
            <a:r>
              <a:rPr lang="en-GB" sz="2400" b="1" i="1" dirty="0"/>
              <a:t> </a:t>
            </a:r>
            <a:endParaRPr lang="en-GB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2" y="1519707"/>
            <a:ext cx="3673204" cy="432783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6564120" y="3379587"/>
            <a:ext cx="746972" cy="28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72817" y="3065568"/>
            <a:ext cx="12441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1400" b="1" dirty="0">
                <a:solidFill>
                  <a:schemeClr val="tx1"/>
                </a:solidFill>
              </a:rPr>
              <a:t>حوافظ جنسية</a:t>
            </a:r>
          </a:p>
          <a:p>
            <a:pPr algn="r" rtl="1"/>
            <a:r>
              <a:rPr lang="en-GB" sz="1400" b="1" dirty="0">
                <a:solidFill>
                  <a:schemeClr val="tx1"/>
                </a:solidFill>
              </a:rPr>
              <a:t>Conceptacles</a:t>
            </a:r>
          </a:p>
        </p:txBody>
      </p:sp>
    </p:spTree>
    <p:extLst>
      <p:ext uri="{BB962C8B-B14F-4D97-AF65-F5344CB8AC3E}">
        <p14:creationId xmlns:p14="http://schemas.microsoft.com/office/powerpoint/2010/main" val="281720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2934" y="214290"/>
            <a:ext cx="5950785" cy="501840"/>
            <a:chOff x="2125280" y="3881505"/>
            <a:chExt cx="5950785" cy="501840"/>
          </a:xfrm>
        </p:grpSpPr>
        <p:sp>
          <p:nvSpPr>
            <p:cNvPr id="8" name="Rounded Rectangle 7"/>
            <p:cNvSpPr/>
            <p:nvPr/>
          </p:nvSpPr>
          <p:spPr>
            <a:xfrm>
              <a:off x="2125280" y="3881505"/>
              <a:ext cx="5950785" cy="5018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149778" y="3906003"/>
              <a:ext cx="5901789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926" tIns="0" rIns="224926" bIns="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6- </a:t>
              </a:r>
              <a:r>
                <a:rPr lang="en-GB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Euglenophyta</a:t>
              </a:r>
              <a:r>
                <a:rPr lang="en-GB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0" y="1071547"/>
            <a:ext cx="3286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مثل : </a:t>
            </a:r>
          </a:p>
          <a:p>
            <a:pPr algn="r" rtl="1"/>
            <a:r>
              <a:rPr lang="ar-SA" dirty="0"/>
              <a:t>طحلب </a:t>
            </a:r>
            <a:r>
              <a:rPr lang="en-GB" sz="2800" b="1" i="1" dirty="0"/>
              <a:t>Euglena </a:t>
            </a:r>
            <a:endParaRPr lang="en-GB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7" y="1742276"/>
            <a:ext cx="4636716" cy="4217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60" y="372259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8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50838"/>
            <a:ext cx="6172200" cy="7739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Lichens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9456" y="1935164"/>
          <a:ext cx="86868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67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738282" y="1857340"/>
          <a:ext cx="8929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81200" y="70408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en-GB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Lichen’s Morphology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57E4-FCE4-4528-AF7E-A358990C2716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863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1950988" y="645458"/>
            <a:ext cx="7959494" cy="5297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3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1526913" y="2911557"/>
            <a:ext cx="4643914" cy="240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5120908" y="793376"/>
            <a:ext cx="5219880" cy="2118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26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2124635" y="2858147"/>
            <a:ext cx="6235596" cy="1028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Arial"/>
              </a:rPr>
              <a:t>Any Questions</a:t>
            </a:r>
          </a:p>
        </p:txBody>
      </p:sp>
      <p:sp>
        <p:nvSpPr>
          <p:cNvPr id="3" name="object 10"/>
          <p:cNvSpPr/>
          <p:nvPr/>
        </p:nvSpPr>
        <p:spPr>
          <a:xfrm>
            <a:off x="8875389" y="911028"/>
            <a:ext cx="1698123" cy="4922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402106" y="4633425"/>
            <a:ext cx="4760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Amal Alghamdi</a:t>
            </a:r>
          </a:p>
          <a:p>
            <a:r>
              <a:rPr lang="en-GB" sz="2800" dirty="0"/>
              <a:t>ahamdan1@ksu.edu.sa</a:t>
            </a:r>
          </a:p>
          <a:p>
            <a:r>
              <a:rPr lang="en-GB" sz="2800"/>
              <a:t>Shoroug</a:t>
            </a:r>
            <a:r>
              <a:rPr lang="en-GB" sz="2800" dirty="0"/>
              <a:t> </a:t>
            </a:r>
            <a:r>
              <a:rPr lang="en-GB" sz="2800" dirty="0" err="1"/>
              <a:t>Alshaharani</a:t>
            </a:r>
            <a:r>
              <a:rPr lang="en-GB" sz="2800" dirty="0"/>
              <a:t> </a:t>
            </a:r>
          </a:p>
          <a:p>
            <a:r>
              <a:rPr lang="en-GB" sz="2800" dirty="0" err="1"/>
              <a:t>Aljawhara</a:t>
            </a:r>
            <a:r>
              <a:rPr lang="en-GB" sz="2800" dirty="0"/>
              <a:t> </a:t>
            </a:r>
            <a:r>
              <a:rPr lang="en-GB" sz="2800" dirty="0" err="1"/>
              <a:t>Alabbad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6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>
                <a:solidFill>
                  <a:srgbClr val="526061"/>
                </a:solidFill>
                <a:latin typeface="Arial"/>
                <a:cs typeface="Arial"/>
              </a:rPr>
              <a:t>2</a:t>
            </a:r>
            <a:r>
              <a:rPr lang="en-GB" b="1" u="sng" spc="-70" baseline="30000" dirty="0">
                <a:solidFill>
                  <a:srgbClr val="526061"/>
                </a:solidFill>
                <a:latin typeface="Arial"/>
                <a:cs typeface="Arial"/>
              </a:rPr>
              <a:t>nd</a:t>
            </a:r>
            <a:r>
              <a:rPr lang="en-GB" b="1" u="sng" spc="-127" baseline="25462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>
                <a:solidFill>
                  <a:srgbClr val="526061"/>
                </a:solidFill>
                <a:latin typeface="Arial"/>
                <a:cs typeface="Arial"/>
              </a:rPr>
              <a:t>Cell</a:t>
            </a:r>
            <a:r>
              <a:rPr lang="en-GB" b="1" u="sng" spc="-229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50" dirty="0">
                <a:solidFill>
                  <a:srgbClr val="526061"/>
                </a:solidFill>
                <a:latin typeface="Arial"/>
                <a:cs typeface="Arial"/>
              </a:rPr>
              <a:t>Number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18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pc="-70" dirty="0">
                <a:solidFill>
                  <a:srgbClr val="526061"/>
                </a:solidFill>
                <a:latin typeface="Arial"/>
                <a:cs typeface="Arial"/>
              </a:rPr>
              <a:t>3</a:t>
            </a:r>
            <a:r>
              <a:rPr lang="en-GB" b="1" u="sng" spc="-104" baseline="25462" dirty="0">
                <a:solidFill>
                  <a:srgbClr val="526061"/>
                </a:solidFill>
                <a:latin typeface="Arial"/>
                <a:cs typeface="Arial"/>
              </a:rPr>
              <a:t>rd</a:t>
            </a:r>
            <a:r>
              <a:rPr lang="en-GB" b="1" u="sng" spc="-127" baseline="25462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dirty="0">
                <a:solidFill>
                  <a:srgbClr val="526061"/>
                </a:solidFill>
                <a:latin typeface="Arial"/>
                <a:cs typeface="Arial"/>
              </a:rPr>
              <a:t>:</a:t>
            </a:r>
            <a:r>
              <a:rPr lang="en-GB" b="1" u="sng" spc="-260" dirty="0">
                <a:solidFill>
                  <a:srgbClr val="526061"/>
                </a:solidFill>
                <a:latin typeface="Arial"/>
                <a:cs typeface="Arial"/>
              </a:rPr>
              <a:t> </a:t>
            </a:r>
            <a:r>
              <a:rPr lang="en-GB" b="1" u="sng" spc="-20" dirty="0" err="1">
                <a:solidFill>
                  <a:srgbClr val="526061"/>
                </a:solidFill>
                <a:latin typeface="Arial"/>
                <a:cs typeface="Arial"/>
              </a:rPr>
              <a:t>Feeding</a:t>
            </a:r>
            <a:r>
              <a:rPr lang="en-GB" b="1" u="sng" spc="-50" dirty="0" err="1">
                <a:solidFill>
                  <a:srgbClr val="526061"/>
                </a:solidFill>
                <a:latin typeface="Arial"/>
                <a:cs typeface="Arial"/>
              </a:rPr>
              <a:t>Type</a:t>
            </a:r>
            <a:endParaRPr lang="en-GB" dirty="0"/>
          </a:p>
        </p:txBody>
      </p:sp>
      <p:graphicFrame>
        <p:nvGraphicFramePr>
          <p:cNvPr id="4" name="object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500811"/>
              </p:ext>
            </p:extLst>
          </p:nvPr>
        </p:nvGraphicFramePr>
        <p:xfrm>
          <a:off x="838200" y="1825624"/>
          <a:ext cx="10515600" cy="4467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867">
                <a:tc gridSpan="2">
                  <a:txBody>
                    <a:bodyPr/>
                    <a:lstStyle/>
                    <a:p>
                      <a:pPr marL="6369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3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3200" b="1" spc="-2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32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organisms</a:t>
                      </a:r>
                      <a:r>
                        <a:rPr sz="3200" b="1" spc="-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get</a:t>
                      </a:r>
                      <a:r>
                        <a:rPr sz="32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sz="32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food?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6E81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Autotroph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Producer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C5C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Heterotroph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Consumer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C5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6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Make their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sz="2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food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 marR="33655" indent="-228600" algn="just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Must eat other  organisms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survive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71780" marR="33655" indent="-22860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2415" algn="l"/>
                        </a:tabLst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Includes decomposers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those that eat dead  matter!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Plant,</a:t>
                      </a:r>
                      <a:r>
                        <a:rPr sz="2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Cyanobacteria</a:t>
                      </a:r>
                    </a:p>
                  </a:txBody>
                  <a:tcPr marL="0" marR="0" marT="11176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Animal,</a:t>
                      </a:r>
                      <a:r>
                        <a:rPr sz="2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Human</a:t>
                      </a:r>
                      <a:endParaRPr sz="2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526061"/>
                      </a:solidFill>
                      <a:prstDash val="solid"/>
                    </a:lnL>
                    <a:lnR w="6350">
                      <a:solidFill>
                        <a:srgbClr val="526061"/>
                      </a:solidFill>
                      <a:prstDash val="solid"/>
                    </a:lnR>
                    <a:lnT w="6350">
                      <a:solidFill>
                        <a:srgbClr val="526061"/>
                      </a:solidFill>
                      <a:prstDash val="solid"/>
                    </a:lnT>
                    <a:lnB w="6350">
                      <a:solidFill>
                        <a:srgbClr val="526061"/>
                      </a:solidFill>
                      <a:prstDash val="solid"/>
                    </a:lnB>
                    <a:solidFill>
                      <a:srgbClr val="EB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Five-Kingdom System of Classification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202" y="1922929"/>
            <a:ext cx="5632011" cy="473191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bject 8"/>
          <p:cNvSpPr/>
          <p:nvPr/>
        </p:nvSpPr>
        <p:spPr>
          <a:xfrm>
            <a:off x="2609804" y="1690688"/>
            <a:ext cx="6972391" cy="494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21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bject 4"/>
          <p:cNvSpPr/>
          <p:nvPr/>
        </p:nvSpPr>
        <p:spPr>
          <a:xfrm>
            <a:off x="726141" y="365125"/>
            <a:ext cx="9480177" cy="5811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AF55-C181-4FB3-B200-6A50E53E1D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2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850</Words>
  <Application>Microsoft Office PowerPoint</Application>
  <PresentationFormat>شاشة عريضة</PresentationFormat>
  <Paragraphs>368</Paragraphs>
  <Slides>46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Garamond</vt:lpstr>
      <vt:lpstr>Rockwell Extra Bold</vt:lpstr>
      <vt:lpstr>Segoe UI</vt:lpstr>
      <vt:lpstr>Tempus Sans ITC</vt:lpstr>
      <vt:lpstr>Times New Roman</vt:lpstr>
      <vt:lpstr>Wingdings</vt:lpstr>
      <vt:lpstr>Wingdings 2</vt:lpstr>
      <vt:lpstr>Office Theme</vt:lpstr>
      <vt:lpstr>عرض تقديمي في PowerPoint</vt:lpstr>
      <vt:lpstr>Grouping of organisms into kingdoms is  based on 3 factors :</vt:lpstr>
      <vt:lpstr>1st : Cell Type</vt:lpstr>
      <vt:lpstr>1st : Cell Type</vt:lpstr>
      <vt:lpstr>2nd : Cell Number</vt:lpstr>
      <vt:lpstr>3rd : FeedingType</vt:lpstr>
      <vt:lpstr>The Five-Kingdom System of Classification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Aggregation System</vt:lpstr>
      <vt:lpstr>1. Cocci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فطر Rhizopus</vt:lpstr>
      <vt:lpstr>فطر Aspergillus</vt:lpstr>
      <vt:lpstr>فطر Penicillium</vt:lpstr>
      <vt:lpstr>فطر Saccharomyces</vt:lpstr>
      <vt:lpstr>فطر Saccharomyces</vt:lpstr>
      <vt:lpstr>فطر Agaricus</vt:lpstr>
      <vt:lpstr>3rd: Algae </vt:lpstr>
      <vt:lpstr>Where can Algae live?</vt:lpstr>
      <vt:lpstr>Structure</vt:lpstr>
      <vt:lpstr>Example of unicellular motile alge</vt:lpstr>
      <vt:lpstr>Algae Classification   (Pigments inclusions)</vt:lpstr>
      <vt:lpstr>عرض تقديمي في PowerPoint</vt:lpstr>
      <vt:lpstr>عرض تقديمي في PowerPoint</vt:lpstr>
      <vt:lpstr>Conjugation in Spyrogyra</vt:lpstr>
      <vt:lpstr>عرض تقديمي في PowerPoint</vt:lpstr>
      <vt:lpstr>عرض تقديمي في PowerPoint</vt:lpstr>
      <vt:lpstr>عرض تقديمي في PowerPoint</vt:lpstr>
      <vt:lpstr>4th : Lichens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e l o</dc:creator>
  <cp:lastModifiedBy>Ebtisam AlAhmadi</cp:lastModifiedBy>
  <cp:revision>28</cp:revision>
  <dcterms:created xsi:type="dcterms:W3CDTF">2017-11-12T19:54:59Z</dcterms:created>
  <dcterms:modified xsi:type="dcterms:W3CDTF">2018-09-10T17:51:58Z</dcterms:modified>
</cp:coreProperties>
</file>