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5DDB-0D4C-4684-A660-F8883CBD3FCD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58DD-A064-4C86-8082-E0212FA80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2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5DDB-0D4C-4684-A660-F8883CBD3FCD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58DD-A064-4C86-8082-E0212FA80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70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5DDB-0D4C-4684-A660-F8883CBD3FCD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58DD-A064-4C86-8082-E0212FA80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94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5DDB-0D4C-4684-A660-F8883CBD3FCD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58DD-A064-4C86-8082-E0212FA80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747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5DDB-0D4C-4684-A660-F8883CBD3FCD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58DD-A064-4C86-8082-E0212FA80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83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5DDB-0D4C-4684-A660-F8883CBD3FCD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58DD-A064-4C86-8082-E0212FA80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83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5DDB-0D4C-4684-A660-F8883CBD3FCD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58DD-A064-4C86-8082-E0212FA80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74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5DDB-0D4C-4684-A660-F8883CBD3FCD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58DD-A064-4C86-8082-E0212FA80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58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5DDB-0D4C-4684-A660-F8883CBD3FCD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58DD-A064-4C86-8082-E0212FA80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1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5DDB-0D4C-4684-A660-F8883CBD3FCD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58DD-A064-4C86-8082-E0212FA80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60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B5DDB-0D4C-4684-A660-F8883CBD3FCD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958DD-A064-4C86-8082-E0212FA80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0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B5DDB-0D4C-4684-A660-F8883CBD3FCD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958DD-A064-4C86-8082-E0212FA80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32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32656"/>
            <a:ext cx="6192180" cy="412812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653136"/>
            <a:ext cx="2370455" cy="93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32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5745191" y="498925"/>
            <a:ext cx="2889849" cy="613883"/>
          </a:xfrm>
        </p:spPr>
        <p:txBody>
          <a:bodyPr>
            <a:normAutofit/>
          </a:bodyPr>
          <a:lstStyle/>
          <a:p>
            <a:pPr algn="r" rtl="1"/>
            <a:r>
              <a:rPr lang="ar-SA" sz="2800" b="1" dirty="0">
                <a:solidFill>
                  <a:srgbClr val="0070C0"/>
                </a:solidFill>
              </a:rPr>
              <a:t>الزوائد السطحية </a:t>
            </a:r>
            <a:r>
              <a:rPr lang="ar-SA" sz="2800" b="1" dirty="0" smtClean="0">
                <a:solidFill>
                  <a:srgbClr val="0070C0"/>
                </a:solidFill>
              </a:rPr>
              <a:t>والغدد</a:t>
            </a:r>
            <a:endParaRPr lang="ar-SA" sz="2800" b="1" dirty="0">
              <a:solidFill>
                <a:srgbClr val="0070C0"/>
              </a:solidFill>
            </a:endParaRPr>
          </a:p>
        </p:txBody>
      </p:sp>
      <p:pic>
        <p:nvPicPr>
          <p:cNvPr id="5" name="عنصر نائب للمحتوى 5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004" y="2545598"/>
            <a:ext cx="3357476" cy="2518107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عنصر نائب للمحتوى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325" y="2545597"/>
            <a:ext cx="3357476" cy="2518107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7" name="عنصر نائب للنص 6"/>
          <p:cNvSpPr txBox="1">
            <a:spLocks/>
          </p:cNvSpPr>
          <p:nvPr/>
        </p:nvSpPr>
        <p:spPr>
          <a:xfrm>
            <a:off x="1337093" y="5184474"/>
            <a:ext cx="2392543" cy="518991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الشعيرة غدية لاسعة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عنصر نائب للنص 7"/>
          <p:cNvSpPr txBox="1">
            <a:spLocks/>
          </p:cNvSpPr>
          <p:nvPr/>
        </p:nvSpPr>
        <p:spPr>
          <a:xfrm>
            <a:off x="5110004" y="5184475"/>
            <a:ext cx="3357476" cy="52723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شعيرة غدية هاضمة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9325" y="1199072"/>
            <a:ext cx="7498155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 rtl="1"/>
            <a:r>
              <a:rPr lang="ar-SA" sz="2000" dirty="0" smtClean="0">
                <a:cs typeface="+mj-cs"/>
              </a:rPr>
              <a:t>تكسو </a:t>
            </a:r>
            <a:r>
              <a:rPr lang="ar-SA" sz="2000" dirty="0">
                <a:cs typeface="+mj-cs"/>
              </a:rPr>
              <a:t>البشرة زوائد سطحية تشتق من خلاياها وتختلف من حيث الشكل والتركيب والوظيفية. وتكون </a:t>
            </a:r>
            <a:r>
              <a:rPr lang="ar-SA" sz="2000" dirty="0" smtClean="0">
                <a:cs typeface="+mj-cs"/>
              </a:rPr>
              <a:t>بنوعين، </a:t>
            </a:r>
            <a:r>
              <a:rPr lang="ar-SA" sz="2000" dirty="0">
                <a:cs typeface="+mj-cs"/>
              </a:rPr>
              <a:t>ابسطها ما تسمى بالحليمات </a:t>
            </a:r>
            <a:r>
              <a:rPr lang="ar-SA" sz="2000" dirty="0" smtClean="0">
                <a:cs typeface="+mj-cs"/>
              </a:rPr>
              <a:t>وتعرف </a:t>
            </a:r>
            <a:r>
              <a:rPr lang="ar-SA" sz="2000" dirty="0">
                <a:cs typeface="+mj-cs"/>
              </a:rPr>
              <a:t>على إنها نتوءات صغيرة لينة تنشأ من جدار الخلية الخارجي وتوجد على الأوراق والبتلات </a:t>
            </a:r>
            <a:r>
              <a:rPr lang="ar-SA" sz="2000" dirty="0" smtClean="0">
                <a:cs typeface="+mj-cs"/>
              </a:rPr>
              <a:t>وأوراق </a:t>
            </a:r>
            <a:r>
              <a:rPr lang="ar-SA" sz="2000" dirty="0">
                <a:cs typeface="+mj-cs"/>
              </a:rPr>
              <a:t>بعض الحشائش.</a:t>
            </a:r>
            <a:endParaRPr lang="en-US" sz="2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725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4515349" y="274638"/>
            <a:ext cx="3769743" cy="717400"/>
          </a:xfrm>
        </p:spPr>
        <p:txBody>
          <a:bodyPr>
            <a:normAutofit/>
          </a:bodyPr>
          <a:lstStyle/>
          <a:p>
            <a:pPr algn="r" rtl="1"/>
            <a:r>
              <a:rPr lang="ar-SA" sz="2800" b="1" dirty="0" smtClean="0">
                <a:solidFill>
                  <a:schemeClr val="accent6">
                    <a:lumMod val="50000"/>
                  </a:schemeClr>
                </a:solidFill>
              </a:rPr>
              <a:t>تجويف انشط</a:t>
            </a:r>
            <a:r>
              <a:rPr lang="ar-SA" sz="2800" b="1" dirty="0">
                <a:solidFill>
                  <a:schemeClr val="accent6">
                    <a:lumMod val="50000"/>
                  </a:schemeClr>
                </a:solidFill>
              </a:rPr>
              <a:t>ا</a:t>
            </a:r>
            <a:r>
              <a:rPr lang="ar-SA" sz="2800" b="1" dirty="0" smtClean="0">
                <a:solidFill>
                  <a:schemeClr val="accent6">
                    <a:lumMod val="50000"/>
                  </a:schemeClr>
                </a:solidFill>
              </a:rPr>
              <a:t>ري في </a:t>
            </a:r>
            <a:r>
              <a:rPr lang="ar-SA" sz="2800" b="1" dirty="0" smtClean="0">
                <a:solidFill>
                  <a:schemeClr val="accent6">
                    <a:lumMod val="50000"/>
                  </a:schemeClr>
                </a:solidFill>
              </a:rPr>
              <a:t>الصنوبر</a:t>
            </a:r>
            <a:endParaRPr lang="ar-SA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عنصر نائب للمحتوى 7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17" y="2198362"/>
            <a:ext cx="3587433" cy="269057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عنصر نائب للمحتوى 6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659" y="2198362"/>
            <a:ext cx="3587433" cy="269057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0036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5020574" y="274638"/>
            <a:ext cx="3666226" cy="820917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Times New Roman" panose="02020603050405020304" pitchFamily="18" charset="0"/>
              </a:rPr>
              <a:t>تجاويف انشطارية-انقراضية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عنصر نائب للمحتوى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21" y="1974134"/>
            <a:ext cx="3689441" cy="276708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عنصر نائب للمحتوى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59" y="1974134"/>
            <a:ext cx="3689441" cy="2767081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78210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6564702" y="274638"/>
            <a:ext cx="2122098" cy="86404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just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"/>
                <a:ea typeface="+mj-ea"/>
                <a:cs typeface="Times New Roman" panose="02020603050405020304" pitchFamily="18" charset="0"/>
              </a:rPr>
              <a:t>القنوات اللبنية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5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637" y="1364970"/>
            <a:ext cx="4587985" cy="3155271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54005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57</Words>
  <Application>Microsoft Office PowerPoint</Application>
  <PresentationFormat>On-screen Show (4:3)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الزوائد السطحية والغدد</vt:lpstr>
      <vt:lpstr>تجويف انشطاري في الصنوبر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</cp:revision>
  <dcterms:created xsi:type="dcterms:W3CDTF">2021-03-21T17:20:19Z</dcterms:created>
  <dcterms:modified xsi:type="dcterms:W3CDTF">2021-03-21T17:40:26Z</dcterms:modified>
</cp:coreProperties>
</file>