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8"/>
  </p:notesMasterIdLst>
  <p:sldIdLst>
    <p:sldId id="275" r:id="rId2"/>
    <p:sldId id="299" r:id="rId3"/>
    <p:sldId id="301" r:id="rId4"/>
    <p:sldId id="302" r:id="rId5"/>
    <p:sldId id="303" r:id="rId6"/>
    <p:sldId id="300" r:id="rId7"/>
  </p:sldIdLst>
  <p:sldSz cx="9144000" cy="6858000" type="screen4x3"/>
  <p:notesSz cx="6858000" cy="9144000"/>
  <p:defaultTextStyle>
    <a:defPPr>
      <a:defRPr lang="x-non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441" autoAdjust="0"/>
    <p:restoredTop sz="91107" autoAdjust="0"/>
  </p:normalViewPr>
  <p:slideViewPr>
    <p:cSldViewPr>
      <p:cViewPr varScale="1">
        <p:scale>
          <a:sx n="85" d="100"/>
          <a:sy n="85" d="100"/>
        </p:scale>
        <p:origin x="65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x-non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6CEE3FE-C3ED-4996-A4A2-6336A8860D6A}" type="datetimeFigureOut">
              <a:rPr lang="x-none" smtClean="0"/>
              <a:t>11/4/18</a:t>
            </a:fld>
            <a:endParaRPr lang="x-none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x-none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x-none"/>
              <a:t>انقر لتحرير أنماط النص الرئيسي</a:t>
            </a:r>
          </a:p>
          <a:p>
            <a:pPr lvl="1"/>
            <a:r>
              <a:rPr lang="x-none"/>
              <a:t>المستوى الثاني</a:t>
            </a:r>
          </a:p>
          <a:p>
            <a:pPr lvl="2"/>
            <a:r>
              <a:rPr lang="x-none"/>
              <a:t>المستوى الثالث</a:t>
            </a:r>
          </a:p>
          <a:p>
            <a:pPr lvl="3"/>
            <a:r>
              <a:rPr lang="x-none"/>
              <a:t>المستوى الرابع</a:t>
            </a:r>
          </a:p>
          <a:p>
            <a:pPr lvl="4"/>
            <a:r>
              <a:rPr lang="x-none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x-non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EBF86E2-6C15-4B69-999C-372BB1B91B3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27835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B8ABB09-4A1D-463E-8065-109CC2B7EFAA}" type="datetimeFigureOut">
              <a:rPr lang="x-none" smtClean="0"/>
              <a:pPr/>
              <a:t>11/4/18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85542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11/4/18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59348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11/4/18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74130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11/4/18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428809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11/4/18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401948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11/4/18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540124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11/4/18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413232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11/4/18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921403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11/4/18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15026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11/4/18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30549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11/4/18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51384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11/4/18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671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11/4/18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21563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11/4/18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92215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11/4/18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79391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11/4/18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6977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11/4/18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19625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1B8ABB09-4A1D-463E-8065-109CC2B7EFAA}" type="datetimeFigureOut">
              <a:rPr lang="x-none" smtClean="0"/>
              <a:pPr/>
              <a:t>11/4/18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x-none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49029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835696" y="3573016"/>
            <a:ext cx="536871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6600" b="1" spc="-50" dirty="0">
                <a:solidFill>
                  <a:srgbClr val="000000"/>
                </a:solidFill>
                <a:latin typeface="Calibri"/>
                <a:cs typeface="Bold Italic Art" pitchFamily="2" charset="-78"/>
              </a:rPr>
              <a:t>PSK Modulator</a:t>
            </a:r>
            <a:endParaRPr lang="en-US" sz="6600" b="1" dirty="0"/>
          </a:p>
        </p:txBody>
      </p:sp>
      <p:sp>
        <p:nvSpPr>
          <p:cNvPr id="5" name="Rectangle 4"/>
          <p:cNvSpPr/>
          <p:nvPr/>
        </p:nvSpPr>
        <p:spPr>
          <a:xfrm>
            <a:off x="1619672" y="764704"/>
            <a:ext cx="648072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b="1" dirty="0">
                <a:solidFill>
                  <a:schemeClr val="bg1">
                    <a:lumMod val="85000"/>
                  </a:schemeClr>
                </a:solidFill>
                <a:latin typeface="Cambria"/>
                <a:ea typeface="MS Mincho"/>
                <a:cs typeface="Arial"/>
              </a:rPr>
              <a:t>KING SAUD UNIVERSITY</a:t>
            </a:r>
            <a:endParaRPr lang="en-US" dirty="0">
              <a:solidFill>
                <a:schemeClr val="bg1">
                  <a:lumMod val="85000"/>
                </a:schemeClr>
              </a:solidFill>
              <a:latin typeface="Cambria"/>
              <a:ea typeface="MS Mincho"/>
              <a:cs typeface="Arial"/>
            </a:endParaRPr>
          </a:p>
          <a:p>
            <a:pPr algn="ctr">
              <a:spcAft>
                <a:spcPts val="0"/>
              </a:spcAft>
            </a:pPr>
            <a:r>
              <a:rPr lang="en-US" sz="1600" b="1" dirty="0">
                <a:solidFill>
                  <a:schemeClr val="bg1">
                    <a:lumMod val="85000"/>
                  </a:schemeClr>
                </a:solidFill>
                <a:latin typeface="Cambria"/>
                <a:ea typeface="MS Mincho"/>
                <a:cs typeface="Arial"/>
              </a:rPr>
              <a:t>COLLEGE OF APPLIED STUDIES AND COMMUNITY SERVICE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Cambria"/>
              <a:ea typeface="MS Mincho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04908" y="1292644"/>
            <a:ext cx="10615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  <a:tabLst>
                <a:tab pos="1232535" algn="l"/>
              </a:tabLst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ambria"/>
                <a:ea typeface="MS Mincho"/>
                <a:cs typeface="Arial"/>
              </a:rPr>
              <a:t>CT 1402</a:t>
            </a:r>
          </a:p>
        </p:txBody>
      </p:sp>
      <p:sp>
        <p:nvSpPr>
          <p:cNvPr id="7" name="Rectangle 6"/>
          <p:cNvSpPr/>
          <p:nvPr/>
        </p:nvSpPr>
        <p:spPr>
          <a:xfrm>
            <a:off x="4317803" y="1528919"/>
            <a:ext cx="107753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200" b="1" dirty="0">
                <a:solidFill>
                  <a:schemeClr val="bg1">
                    <a:lumMod val="95000"/>
                  </a:schemeClr>
                </a:solidFill>
                <a:latin typeface="Cambria"/>
                <a:ea typeface="MS Mincho"/>
                <a:cs typeface="Arial"/>
              </a:rPr>
              <a:t>Lab </a:t>
            </a:r>
            <a:r>
              <a:rPr lang="en-US" sz="1200" b="1">
                <a:solidFill>
                  <a:schemeClr val="bg1">
                    <a:lumMod val="95000"/>
                  </a:schemeClr>
                </a:solidFill>
                <a:latin typeface="Cambria"/>
                <a:ea typeface="MS Mincho"/>
                <a:cs typeface="Arial"/>
              </a:rPr>
              <a:t>sheet #7</a:t>
            </a:r>
            <a:endParaRPr lang="en-US" sz="1200" b="1" dirty="0">
              <a:solidFill>
                <a:schemeClr val="bg1">
                  <a:lumMod val="95000"/>
                </a:schemeClr>
              </a:solidFill>
              <a:latin typeface="Cambria"/>
              <a:ea typeface="MS Mincho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50286" y="1723748"/>
            <a:ext cx="141256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  <a:tabLst>
                <a:tab pos="342900" algn="l"/>
              </a:tabLst>
            </a:pPr>
            <a:r>
              <a:rPr lang="en-US" sz="900" dirty="0">
                <a:solidFill>
                  <a:schemeClr val="bg1">
                    <a:lumMod val="95000"/>
                  </a:schemeClr>
                </a:solidFill>
                <a:latin typeface="Cambria"/>
                <a:ea typeface="MS Mincho"/>
                <a:cs typeface="Arial"/>
              </a:rPr>
              <a:t> 1</a:t>
            </a:r>
            <a:r>
              <a:rPr lang="en-US" sz="900" baseline="30000" dirty="0">
                <a:solidFill>
                  <a:schemeClr val="bg1">
                    <a:lumMod val="95000"/>
                  </a:schemeClr>
                </a:solidFill>
                <a:latin typeface="Cambria"/>
                <a:ea typeface="MS Mincho"/>
                <a:cs typeface="Arial"/>
              </a:rPr>
              <a:t>st</a:t>
            </a:r>
            <a:r>
              <a:rPr lang="en-US" sz="900" dirty="0">
                <a:solidFill>
                  <a:schemeClr val="bg1">
                    <a:lumMod val="95000"/>
                  </a:schemeClr>
                </a:solidFill>
                <a:latin typeface="Cambria"/>
                <a:ea typeface="MS Mincho"/>
                <a:cs typeface="Arial"/>
              </a:rPr>
              <a:t>  semester 1440-2018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840" y="6525344"/>
            <a:ext cx="15648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BY: T. Elham Sunbu</a:t>
            </a:r>
          </a:p>
        </p:txBody>
      </p:sp>
    </p:spTree>
    <p:extLst>
      <p:ext uri="{BB962C8B-B14F-4D97-AF65-F5344CB8AC3E}">
        <p14:creationId xmlns:p14="http://schemas.microsoft.com/office/powerpoint/2010/main" val="2563832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5816" y="764704"/>
            <a:ext cx="373211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dirty="0">
                <a:solidFill>
                  <a:schemeClr val="bg1">
                    <a:lumMod val="95000"/>
                  </a:schemeClr>
                </a:solidFill>
              </a:rPr>
              <a:t>OUTLINE: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7584" y="2852936"/>
            <a:ext cx="66967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3600" dirty="0"/>
              <a:t>PSK model</a:t>
            </a:r>
            <a:endParaRPr lang="en-US" altLang="zh-TW" sz="3600" dirty="0"/>
          </a:p>
          <a:p>
            <a:pPr marL="285750" indent="-285750" algn="l" rtl="0">
              <a:buFont typeface="Arial" panose="020B0604020202020204" pitchFamily="34" charset="0"/>
              <a:buChar char="•"/>
            </a:pPr>
            <a:endParaRPr lang="en-US" altLang="zh-TW" sz="3600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872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550932"/>
            <a:ext cx="40386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4000" b="1" spc="-50" dirty="0">
                <a:solidFill>
                  <a:schemeClr val="bg1"/>
                </a:solidFill>
                <a:latin typeface="Calibri"/>
                <a:cs typeface="Bold Italic Art" pitchFamily="2" charset="-78"/>
              </a:rPr>
              <a:t>PSK Modulator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21506" name="مربع نص 4"/>
          <p:cNvSpPr txBox="1">
            <a:spLocks noChangeArrowheads="1"/>
          </p:cNvSpPr>
          <p:nvPr/>
        </p:nvSpPr>
        <p:spPr bwMode="auto">
          <a:xfrm>
            <a:off x="683568" y="5334000"/>
            <a:ext cx="758040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1800" b="1" dirty="0"/>
              <a:t>Implement a BPSK modulation that use the following carriers:</a:t>
            </a:r>
          </a:p>
          <a:p>
            <a:pPr algn="l"/>
            <a:r>
              <a:rPr lang="en-US" sz="1800" dirty="0">
                <a:latin typeface="Times New Roman" charset="0"/>
                <a:cs typeface="Times New Roman" charset="0"/>
              </a:rPr>
              <a:t>1-  </a:t>
            </a:r>
            <a:r>
              <a:rPr lang="en-US" sz="1800" i="1" dirty="0">
                <a:latin typeface="Times New Roman" charset="0"/>
                <a:cs typeface="Times New Roman" charset="0"/>
              </a:rPr>
              <a:t>f</a:t>
            </a:r>
            <a:r>
              <a:rPr lang="en-US" sz="1800" dirty="0">
                <a:latin typeface="Times New Roman" charset="0"/>
                <a:cs typeface="Times New Roman" charset="0"/>
              </a:rPr>
              <a:t> = 7  Hz    </a:t>
            </a:r>
          </a:p>
          <a:p>
            <a:pPr algn="l"/>
            <a:r>
              <a:rPr lang="en-US" sz="1800" dirty="0">
                <a:latin typeface="Times New Roman" charset="0"/>
                <a:cs typeface="Times New Roman" charset="0"/>
              </a:rPr>
              <a:t>2-  </a:t>
            </a:r>
            <a:r>
              <a:rPr lang="en-US" sz="1800" i="1" dirty="0">
                <a:latin typeface="Times New Roman" charset="0"/>
                <a:cs typeface="Times New Roman" charset="0"/>
              </a:rPr>
              <a:t>f</a:t>
            </a:r>
            <a:r>
              <a:rPr lang="en-US" sz="1800" dirty="0">
                <a:latin typeface="Times New Roman" charset="0"/>
                <a:cs typeface="Times New Roman" charset="0"/>
              </a:rPr>
              <a:t> = 4  Hz    </a:t>
            </a:r>
          </a:p>
          <a:p>
            <a:pPr algn="l"/>
            <a:r>
              <a:rPr lang="en-US" sz="1800" dirty="0">
                <a:latin typeface="Times New Roman" charset="0"/>
                <a:cs typeface="Times New Roman" charset="0"/>
              </a:rPr>
              <a:t>3-  </a:t>
            </a:r>
            <a:r>
              <a:rPr lang="en-US" sz="1800" i="1" dirty="0">
                <a:latin typeface="Times New Roman" charset="0"/>
                <a:cs typeface="Times New Roman" charset="0"/>
              </a:rPr>
              <a:t>f</a:t>
            </a:r>
            <a:r>
              <a:rPr lang="en-US" sz="1800" dirty="0">
                <a:latin typeface="Times New Roman" charset="0"/>
                <a:cs typeface="Times New Roman" charset="0"/>
              </a:rPr>
              <a:t> = 5 Hz</a:t>
            </a:r>
            <a:endParaRPr lang="en-US" sz="1800" dirty="0"/>
          </a:p>
        </p:txBody>
      </p:sp>
      <p:pic>
        <p:nvPicPr>
          <p:cNvPr id="21507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71600"/>
            <a:ext cx="7620000" cy="384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7833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276872"/>
            <a:ext cx="3128963" cy="442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4" name="صورة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207" y="2276872"/>
            <a:ext cx="3394075" cy="442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5" name="صورة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2767" y="797073"/>
            <a:ext cx="682625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6" name="صورة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197" y="690710"/>
            <a:ext cx="1130300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سهم للأسفل 6"/>
          <p:cNvSpPr/>
          <p:nvPr/>
        </p:nvSpPr>
        <p:spPr>
          <a:xfrm rot="16200000">
            <a:off x="3538463" y="1026465"/>
            <a:ext cx="287337" cy="320675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059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62150"/>
            <a:ext cx="3825875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0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962150"/>
            <a:ext cx="4305300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1843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79712" y="3645024"/>
            <a:ext cx="562846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Any Question?</a:t>
            </a:r>
          </a:p>
        </p:txBody>
      </p:sp>
    </p:spTree>
    <p:extLst>
      <p:ext uri="{BB962C8B-B14F-4D97-AF65-F5344CB8AC3E}">
        <p14:creationId xmlns:p14="http://schemas.microsoft.com/office/powerpoint/2010/main" val="20461222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1020</TotalTime>
  <Words>62</Words>
  <Application>Microsoft Macintosh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MS Mincho</vt:lpstr>
      <vt:lpstr>ＭＳ Ｐゴシック</vt:lpstr>
      <vt:lpstr>新細明體</vt:lpstr>
      <vt:lpstr>Arial</vt:lpstr>
      <vt:lpstr>Bold Italic Art</vt:lpstr>
      <vt:lpstr>Calibri</vt:lpstr>
      <vt:lpstr>Cambria</vt:lpstr>
      <vt:lpstr>Century Gothic</vt:lpstr>
      <vt:lpstr>Times New Roman</vt:lpstr>
      <vt:lpstr>Wingdings 3</vt:lpstr>
      <vt:lpstr>Ion Boardroom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ibda</dc:creator>
  <cp:lastModifiedBy>Elham Sunbu</cp:lastModifiedBy>
  <cp:revision>92</cp:revision>
  <dcterms:created xsi:type="dcterms:W3CDTF">2013-09-10T18:56:31Z</dcterms:created>
  <dcterms:modified xsi:type="dcterms:W3CDTF">2018-11-04T13:27:15Z</dcterms:modified>
</cp:coreProperties>
</file>