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96" r:id="rId1"/>
  </p:sldMasterIdLst>
  <p:notesMasterIdLst>
    <p:notesMasterId r:id="rId15"/>
  </p:notesMasterIdLst>
  <p:sldIdLst>
    <p:sldId id="275" r:id="rId2"/>
    <p:sldId id="299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00" r:id="rId14"/>
  </p:sldIdLst>
  <p:sldSz cx="9144000" cy="6858000" type="screen4x3"/>
  <p:notesSz cx="6858000" cy="9144000"/>
  <p:defaultTextStyle>
    <a:defPPr>
      <a:defRPr lang="x-none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52441" autoAdjust="0"/>
    <p:restoredTop sz="91167" autoAdjust="0"/>
  </p:normalViewPr>
  <p:slideViewPr>
    <p:cSldViewPr>
      <p:cViewPr varScale="1">
        <p:scale>
          <a:sx n="73" d="100"/>
          <a:sy n="73" d="100"/>
        </p:scale>
        <p:origin x="-2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6CEE3FE-C3ED-4996-A4A2-6336A8860D6A}" type="datetimeFigureOut">
              <a:rPr lang="x-none" smtClean="0"/>
              <a:t>14/10/18 </a:t>
            </a:fld>
            <a:endParaRPr lang="x-none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x-none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x-none" smtClean="0"/>
              <a:t>انقر لتحرير أنماط النص الرئيسي</a:t>
            </a:r>
          </a:p>
          <a:p>
            <a:pPr lvl="1"/>
            <a:r>
              <a:rPr lang="x-none" smtClean="0"/>
              <a:t>المستوى الثاني</a:t>
            </a:r>
          </a:p>
          <a:p>
            <a:pPr lvl="2"/>
            <a:r>
              <a:rPr lang="x-none" smtClean="0"/>
              <a:t>المستوى الثالث</a:t>
            </a:r>
          </a:p>
          <a:p>
            <a:pPr lvl="3"/>
            <a:r>
              <a:rPr lang="x-none" smtClean="0"/>
              <a:t>المستوى الرابع</a:t>
            </a:r>
          </a:p>
          <a:p>
            <a:pPr lvl="4"/>
            <a:r>
              <a:rPr lang="x-none" smtClean="0"/>
              <a:t>المستوى الخامس</a:t>
            </a:r>
            <a:endParaRPr lang="x-none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x-none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EBF86E2-6C15-4B69-999C-372BB1B91B39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835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5542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59348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741302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42880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40194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540124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413232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921403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15026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30549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513845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367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1563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92215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79391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977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9625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B8ABB09-4A1D-463E-8065-109CC2B7EFAA}" type="datetimeFigureOut">
              <a:rPr lang="x-none" smtClean="0"/>
              <a:pPr/>
              <a:t>14/10/18 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x-none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0B34F065-1154-456A-91E3-76DE8E75E17B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9029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2"/>
          <p:cNvSpPr/>
          <p:nvPr/>
        </p:nvSpPr>
        <p:spPr>
          <a:xfrm>
            <a:off x="1186084" y="3501008"/>
            <a:ext cx="691848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/>
              <a:t>Delta </a:t>
            </a:r>
            <a:r>
              <a:rPr lang="en-US" sz="4800" b="1" dirty="0" smtClean="0"/>
              <a:t>Modulation (DM) </a:t>
            </a:r>
            <a:endParaRPr lang="en-US" sz="4800" b="1" dirty="0"/>
          </a:p>
        </p:txBody>
      </p:sp>
      <p:sp>
        <p:nvSpPr>
          <p:cNvPr id="5" name="Rectangle 4"/>
          <p:cNvSpPr/>
          <p:nvPr/>
        </p:nvSpPr>
        <p:spPr>
          <a:xfrm>
            <a:off x="1619672" y="764704"/>
            <a:ext cx="648072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b="1" dirty="0">
                <a:solidFill>
                  <a:schemeClr val="bg1">
                    <a:lumMod val="85000"/>
                  </a:schemeClr>
                </a:solidFill>
                <a:latin typeface="Cambria"/>
                <a:ea typeface="MS Mincho"/>
                <a:cs typeface="Arial"/>
              </a:rPr>
              <a:t>KING SAUD UNIVERSITY</a:t>
            </a:r>
            <a:endParaRPr lang="en-US" dirty="0">
              <a:solidFill>
                <a:schemeClr val="bg1">
                  <a:lumMod val="85000"/>
                </a:schemeClr>
              </a:solidFill>
              <a:latin typeface="Cambria"/>
              <a:ea typeface="MS Mincho"/>
              <a:cs typeface="Arial"/>
            </a:endParaRPr>
          </a:p>
          <a:p>
            <a:pPr algn="ctr">
              <a:spcAft>
                <a:spcPts val="0"/>
              </a:spcAft>
            </a:pPr>
            <a:r>
              <a:rPr lang="en-US" sz="1600" b="1" dirty="0">
                <a:solidFill>
                  <a:schemeClr val="bg1">
                    <a:lumMod val="85000"/>
                  </a:schemeClr>
                </a:solidFill>
                <a:latin typeface="Cambria"/>
                <a:ea typeface="MS Mincho"/>
                <a:cs typeface="Arial"/>
              </a:rPr>
              <a:t>COLLEGE OF APPLIED STUDIES AND COMMUNITY SERVICE</a:t>
            </a:r>
            <a:endParaRPr lang="en-US" sz="1600" dirty="0">
              <a:solidFill>
                <a:schemeClr val="bg1">
                  <a:lumMod val="85000"/>
                </a:schemeClr>
              </a:solidFill>
              <a:latin typeface="Cambria"/>
              <a:ea typeface="MS Mincho"/>
              <a:cs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4908" y="1292644"/>
            <a:ext cx="10615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1232535" algn="l"/>
              </a:tabLst>
            </a:pPr>
            <a:r>
              <a:rPr lang="en-US" b="1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CT 1402</a:t>
            </a:r>
          </a:p>
        </p:txBody>
      </p:sp>
      <p:sp>
        <p:nvSpPr>
          <p:cNvPr id="7" name="Rectangle 6"/>
          <p:cNvSpPr/>
          <p:nvPr/>
        </p:nvSpPr>
        <p:spPr>
          <a:xfrm>
            <a:off x="4317190" y="1528919"/>
            <a:ext cx="10787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1200" b="1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Lab sheet </a:t>
            </a:r>
            <a:r>
              <a:rPr lang="en-US" sz="1200" b="1" dirty="0" smtClean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#4</a:t>
            </a:r>
            <a:endParaRPr lang="en-US" sz="1200" b="1" dirty="0">
              <a:solidFill>
                <a:schemeClr val="bg1">
                  <a:lumMod val="95000"/>
                </a:schemeClr>
              </a:solidFill>
              <a:latin typeface="Cambria"/>
              <a:ea typeface="MS Mincho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50286" y="1723748"/>
            <a:ext cx="141256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  <a:tabLst>
                <a:tab pos="342900" algn="l"/>
              </a:tabLst>
            </a:pP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 1</a:t>
            </a:r>
            <a:r>
              <a:rPr lang="en-US" sz="900" baseline="30000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st</a:t>
            </a:r>
            <a:r>
              <a:rPr lang="en-US" sz="900" dirty="0">
                <a:solidFill>
                  <a:schemeClr val="bg1">
                    <a:lumMod val="95000"/>
                  </a:schemeClr>
                </a:solidFill>
                <a:latin typeface="Cambria"/>
                <a:ea typeface="MS Mincho"/>
                <a:cs typeface="Arial"/>
              </a:rPr>
              <a:t>  semester 1440-2018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40" y="6525344"/>
            <a:ext cx="15648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BY: T. Elham Sunbu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56383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73" t="8059" r="28722" b="40787"/>
          <a:stretch/>
        </p:blipFill>
        <p:spPr bwMode="auto">
          <a:xfrm>
            <a:off x="755576" y="2204864"/>
            <a:ext cx="4076140" cy="44996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9" t="7802" r="21277" b="39431"/>
          <a:stretch/>
        </p:blipFill>
        <p:spPr bwMode="auto">
          <a:xfrm>
            <a:off x="4751883" y="2128665"/>
            <a:ext cx="3829263" cy="4582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4"/>
          <p:cNvSpPr/>
          <p:nvPr/>
        </p:nvSpPr>
        <p:spPr>
          <a:xfrm>
            <a:off x="4709468" y="2102479"/>
            <a:ext cx="2667296" cy="312593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" name="Oval 4"/>
          <p:cNvSpPr/>
          <p:nvPr/>
        </p:nvSpPr>
        <p:spPr>
          <a:xfrm>
            <a:off x="719435" y="2246495"/>
            <a:ext cx="2773043" cy="312593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92860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541" t="24088" r="16979" b="25391"/>
          <a:stretch/>
        </p:blipFill>
        <p:spPr>
          <a:xfrm>
            <a:off x="2339752" y="1916832"/>
            <a:ext cx="4680520" cy="4760912"/>
          </a:xfrm>
          <a:prstGeom prst="rect">
            <a:avLst/>
          </a:prstGeom>
        </p:spPr>
      </p:pic>
      <p:sp>
        <p:nvSpPr>
          <p:cNvPr id="3" name="Oval 4"/>
          <p:cNvSpPr/>
          <p:nvPr/>
        </p:nvSpPr>
        <p:spPr>
          <a:xfrm>
            <a:off x="2279576" y="1916832"/>
            <a:ext cx="1728192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5082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27680" r="8736" b="20449"/>
          <a:stretch/>
        </p:blipFill>
        <p:spPr bwMode="auto">
          <a:xfrm>
            <a:off x="1115616" y="908720"/>
            <a:ext cx="727280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581128"/>
            <a:ext cx="81369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Using a </a:t>
            </a:r>
            <a:r>
              <a:rPr lang="en-US" sz="2400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Matlab</a:t>
            </a:r>
            <a:r>
              <a:rPr lang="en-US" sz="240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 program to simulate a Delta Modulation modulator with demodulator</a:t>
            </a:r>
            <a:r>
              <a:rPr lang="en-US" sz="2400" dirty="0"/>
              <a:t>?</a:t>
            </a:r>
          </a:p>
          <a:p>
            <a:pPr marL="285750" indent="-285750" algn="l">
              <a:buFont typeface="Arial"/>
              <a:buChar char="•"/>
            </a:pPr>
            <a:r>
              <a:rPr lang="en-US" sz="2400" dirty="0" smtClean="0"/>
              <a:t>Signal </a:t>
            </a:r>
            <a:r>
              <a:rPr lang="en-US" sz="2400" dirty="0"/>
              <a:t>generator block(Amplitude "3", frequency "15 Hz"), Pulse generator block(period "1").</a:t>
            </a:r>
          </a:p>
        </p:txBody>
      </p:sp>
    </p:spTree>
    <p:extLst>
      <p:ext uri="{BB962C8B-B14F-4D97-AF65-F5344CB8AC3E}">
        <p14:creationId xmlns:p14="http://schemas.microsoft.com/office/powerpoint/2010/main" val="28093779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79712" y="3645024"/>
            <a:ext cx="56284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Any Question?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046122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15816" y="764704"/>
            <a:ext cx="3732112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1">
                    <a:lumMod val="95000"/>
                  </a:schemeClr>
                </a:solidFill>
              </a:rPr>
              <a:t>OUTLINE:</a:t>
            </a:r>
            <a:endParaRPr lang="en-US" sz="66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852936"/>
            <a:ext cx="66967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 rtl="0">
              <a:buFont typeface="Arial" panose="020B0604020202020204" pitchFamily="34" charset="0"/>
              <a:buChar char="•"/>
            </a:pPr>
            <a:r>
              <a:rPr lang="en-US" sz="3600" dirty="0" smtClean="0"/>
              <a:t>DM model</a:t>
            </a:r>
            <a:endParaRPr lang="en-US" altLang="zh-TW" sz="3600" dirty="0" smtClean="0"/>
          </a:p>
          <a:p>
            <a:pPr marL="285750" indent="-285750" algn="l" rtl="0">
              <a:buFont typeface="Arial" panose="020B0604020202020204" pitchFamily="34" charset="0"/>
              <a:buChar char="•"/>
            </a:pPr>
            <a:endParaRPr lang="en-US" altLang="zh-TW" sz="36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8872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b="1" dirty="0" smtClean="0"/>
              <a:t>DM </a:t>
            </a:r>
            <a:r>
              <a:rPr lang="en-US" altLang="zh-TW" sz="4000" b="1" dirty="0" smtClean="0"/>
              <a:t>Using </a:t>
            </a:r>
            <a:r>
              <a:rPr lang="en-US" altLang="zh-TW" sz="4000" b="1" dirty="0" smtClean="0"/>
              <a:t>Simulink:</a:t>
            </a:r>
            <a:endParaRPr lang="x-none" sz="40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568952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306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993" r="49282" b="28512"/>
          <a:stretch/>
        </p:blipFill>
        <p:spPr bwMode="auto">
          <a:xfrm>
            <a:off x="4917688" y="2060848"/>
            <a:ext cx="3826292" cy="474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/>
          </p:cNvPicPr>
          <p:nvPr/>
        </p:nvPicPr>
        <p:blipFill rotWithShape="1">
          <a:blip r:embed="rId3"/>
          <a:srcRect l="22812" t="4948" r="41042" b="54427"/>
          <a:stretch/>
        </p:blipFill>
        <p:spPr>
          <a:xfrm>
            <a:off x="755576" y="2060848"/>
            <a:ext cx="3746579" cy="4797152"/>
          </a:xfrm>
          <a:prstGeom prst="rect">
            <a:avLst/>
          </a:prstGeom>
        </p:spPr>
      </p:pic>
      <p:sp>
        <p:nvSpPr>
          <p:cNvPr id="6" name="Oval 4"/>
          <p:cNvSpPr/>
          <p:nvPr/>
        </p:nvSpPr>
        <p:spPr>
          <a:xfrm>
            <a:off x="5076056" y="2060848"/>
            <a:ext cx="2130648" cy="294683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Oval 4"/>
          <p:cNvSpPr/>
          <p:nvPr/>
        </p:nvSpPr>
        <p:spPr>
          <a:xfrm>
            <a:off x="683568" y="2060848"/>
            <a:ext cx="2130648" cy="294683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03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5" r="45164" b="31759"/>
          <a:stretch/>
        </p:blipFill>
        <p:spPr bwMode="auto">
          <a:xfrm>
            <a:off x="683568" y="2348880"/>
            <a:ext cx="273814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539552" y="2348880"/>
            <a:ext cx="1728192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7" name="رابط كسهم مستقيم 6"/>
          <p:cNvCxnSpPr/>
          <p:nvPr/>
        </p:nvCxnSpPr>
        <p:spPr>
          <a:xfrm flipV="1">
            <a:off x="1619672" y="1772816"/>
            <a:ext cx="1584176" cy="36108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مستطيل 8"/>
          <p:cNvSpPr/>
          <p:nvPr/>
        </p:nvSpPr>
        <p:spPr>
          <a:xfrm>
            <a:off x="611560" y="980728"/>
            <a:ext cx="59766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rgbClr val="FFFFFF"/>
                </a:solidFill>
              </a:rPr>
              <a:t>If </a:t>
            </a:r>
            <a:r>
              <a:rPr lang="en-US" sz="1600" dirty="0">
                <a:solidFill>
                  <a:srgbClr val="FFFFFF"/>
                </a:solidFill>
              </a:rPr>
              <a:t>there is no sample time option; can be add by </a:t>
            </a:r>
            <a:r>
              <a:rPr lang="en-US" sz="1600" dirty="0" smtClean="0">
                <a:solidFill>
                  <a:srgbClr val="FFFFFF"/>
                </a:solidFill>
              </a:rPr>
              <a:t>following:</a:t>
            </a:r>
            <a:endParaRPr lang="x-none" sz="1600" dirty="0">
              <a:solidFill>
                <a:srgbClr val="FFFF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80" r="51099" b="45505"/>
          <a:stretch/>
        </p:blipFill>
        <p:spPr bwMode="auto">
          <a:xfrm>
            <a:off x="4696172" y="2132856"/>
            <a:ext cx="3251734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مستطيل 14"/>
          <p:cNvSpPr/>
          <p:nvPr/>
        </p:nvSpPr>
        <p:spPr>
          <a:xfrm>
            <a:off x="4355976" y="1556792"/>
            <a:ext cx="32821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FFFF"/>
                </a:solidFill>
              </a:rPr>
              <a:t>1-</a:t>
            </a:r>
            <a:r>
              <a:rPr lang="en-US" sz="1400" dirty="0">
                <a:solidFill>
                  <a:srgbClr val="FFFFFF"/>
                </a:solidFill>
              </a:rPr>
              <a:t> right click then </a:t>
            </a:r>
            <a:r>
              <a:rPr lang="en-US" sz="1400" dirty="0" smtClean="0">
                <a:solidFill>
                  <a:srgbClr val="FFFFFF"/>
                </a:solidFill>
              </a:rPr>
              <a:t>choose </a:t>
            </a:r>
            <a:r>
              <a:rPr lang="en-US" sz="1400" dirty="0" smtClean="0">
                <a:solidFill>
                  <a:srgbClr val="FFFFFF"/>
                </a:solidFill>
                <a:sym typeface="Wingdings" pitchFamily="2" charset="2"/>
              </a:rPr>
              <a:t> Explore</a:t>
            </a:r>
            <a:endParaRPr lang="x-none" sz="1400" dirty="0">
              <a:solidFill>
                <a:srgbClr val="FFFFFF"/>
              </a:solidFill>
            </a:endParaRPr>
          </a:p>
        </p:txBody>
      </p:sp>
      <p:sp>
        <p:nvSpPr>
          <p:cNvPr id="16" name="Oval 4"/>
          <p:cNvSpPr/>
          <p:nvPr/>
        </p:nvSpPr>
        <p:spPr>
          <a:xfrm>
            <a:off x="5148064" y="2204864"/>
            <a:ext cx="864096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9809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671712" y="1426232"/>
            <a:ext cx="62765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2-</a:t>
            </a:r>
            <a:r>
              <a:rPr lang="en-US" dirty="0" smtClean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FFFFFF"/>
                </a:solidFill>
              </a:rPr>
              <a:t>If there is no sample time </a:t>
            </a:r>
            <a:r>
              <a:rPr lang="en-US" dirty="0" smtClean="0">
                <a:solidFill>
                  <a:srgbClr val="FFFFFF"/>
                </a:solidFill>
              </a:rPr>
              <a:t>here; </a:t>
            </a:r>
            <a:r>
              <a:rPr lang="en-US" dirty="0">
                <a:solidFill>
                  <a:srgbClr val="FFFFFF"/>
                </a:solidFill>
                <a:sym typeface="Wingdings" pitchFamily="2" charset="2"/>
              </a:rPr>
              <a:t> C</a:t>
            </a:r>
            <a:r>
              <a:rPr lang="en-US" dirty="0" smtClean="0">
                <a:solidFill>
                  <a:srgbClr val="FFFFFF"/>
                </a:solidFill>
                <a:sym typeface="Wingdings" pitchFamily="2" charset="2"/>
              </a:rPr>
              <a:t>hoose show details</a:t>
            </a:r>
            <a:endParaRPr lang="x-none" dirty="0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06" t="16212" r="31673" b="58151"/>
          <a:stretch/>
        </p:blipFill>
        <p:spPr bwMode="auto">
          <a:xfrm>
            <a:off x="755576" y="2636912"/>
            <a:ext cx="6261100" cy="1875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رابط كسهم مستقيم 6"/>
          <p:cNvCxnSpPr/>
          <p:nvPr/>
        </p:nvCxnSpPr>
        <p:spPr>
          <a:xfrm>
            <a:off x="3203848" y="1844824"/>
            <a:ext cx="2376264" cy="10801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4"/>
          <p:cNvSpPr/>
          <p:nvPr/>
        </p:nvSpPr>
        <p:spPr>
          <a:xfrm>
            <a:off x="2771800" y="2708920"/>
            <a:ext cx="864096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14" name="رابط مستقيم 13"/>
          <p:cNvCxnSpPr/>
          <p:nvPr/>
        </p:nvCxnSpPr>
        <p:spPr>
          <a:xfrm flipH="1">
            <a:off x="4499992" y="3284984"/>
            <a:ext cx="25048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7" t="16735" r="30503" b="47827"/>
          <a:stretch/>
        </p:blipFill>
        <p:spPr bwMode="auto">
          <a:xfrm>
            <a:off x="2267744" y="4581128"/>
            <a:ext cx="6414616" cy="2120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4"/>
          <p:cNvSpPr/>
          <p:nvPr/>
        </p:nvSpPr>
        <p:spPr>
          <a:xfrm>
            <a:off x="3707904" y="5157192"/>
            <a:ext cx="2281906" cy="144016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245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1331640" y="1340769"/>
            <a:ext cx="42484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FFFF"/>
                </a:solidFill>
              </a:rPr>
              <a:t>3-</a:t>
            </a:r>
            <a:r>
              <a:rPr lang="en-US" sz="2400" dirty="0" smtClean="0">
                <a:solidFill>
                  <a:srgbClr val="FFFFFF"/>
                </a:solidFill>
              </a:rPr>
              <a:t> Then add sample time</a:t>
            </a:r>
            <a:endParaRPr lang="x-none" sz="2400" dirty="0">
              <a:solidFill>
                <a:srgbClr val="FFFF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8" t="21354" r="31823" b="48657"/>
          <a:stretch/>
        </p:blipFill>
        <p:spPr bwMode="auto">
          <a:xfrm>
            <a:off x="683568" y="2852936"/>
            <a:ext cx="6564584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4"/>
          <p:cNvSpPr/>
          <p:nvPr/>
        </p:nvSpPr>
        <p:spPr>
          <a:xfrm>
            <a:off x="4511848" y="3841688"/>
            <a:ext cx="504056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0" name="Oval 4"/>
          <p:cNvSpPr/>
          <p:nvPr/>
        </p:nvSpPr>
        <p:spPr>
          <a:xfrm>
            <a:off x="683568" y="3913696"/>
            <a:ext cx="1380008" cy="216024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634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14"/>
          <p:cNvSpPr/>
          <p:nvPr/>
        </p:nvSpPr>
        <p:spPr>
          <a:xfrm>
            <a:off x="1115616" y="1196752"/>
            <a:ext cx="5644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rgbClr val="FFFFFF"/>
                </a:solidFill>
              </a:rPr>
              <a:t>4</a:t>
            </a:r>
            <a:r>
              <a:rPr lang="en-US" sz="2400" b="1" dirty="0" smtClean="0">
                <a:solidFill>
                  <a:srgbClr val="FFFFFF"/>
                </a:solidFill>
              </a:rPr>
              <a:t>-</a:t>
            </a:r>
            <a:r>
              <a:rPr lang="en-US" sz="2400" dirty="0" smtClean="0">
                <a:solidFill>
                  <a:srgbClr val="FFFFFF"/>
                </a:solidFill>
              </a:rPr>
              <a:t> Then add value in sample time</a:t>
            </a:r>
            <a:endParaRPr lang="x-none" sz="2400" dirty="0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72392"/>
            <a:ext cx="6334125" cy="444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Oval 4"/>
          <p:cNvSpPr/>
          <p:nvPr/>
        </p:nvSpPr>
        <p:spPr>
          <a:xfrm>
            <a:off x="5148064" y="2780928"/>
            <a:ext cx="1152128" cy="216024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6" name="Oval 4"/>
          <p:cNvSpPr/>
          <p:nvPr/>
        </p:nvSpPr>
        <p:spPr>
          <a:xfrm>
            <a:off x="3377822" y="4717752"/>
            <a:ext cx="762130" cy="288032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3" name="رابط كسهم مستقيم 2"/>
          <p:cNvCxnSpPr/>
          <p:nvPr/>
        </p:nvCxnSpPr>
        <p:spPr>
          <a:xfrm>
            <a:off x="3758887" y="5085184"/>
            <a:ext cx="0" cy="7200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3491880" y="6093296"/>
            <a:ext cx="3899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5947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18" t="15035" r="39229" b="46099"/>
          <a:stretch/>
        </p:blipFill>
        <p:spPr bwMode="auto">
          <a:xfrm>
            <a:off x="2699791" y="2060848"/>
            <a:ext cx="4168571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4"/>
          <p:cNvSpPr/>
          <p:nvPr/>
        </p:nvSpPr>
        <p:spPr>
          <a:xfrm>
            <a:off x="2699792" y="2204864"/>
            <a:ext cx="2382386" cy="307783"/>
          </a:xfrm>
          <a:prstGeom prst="ellipse">
            <a:avLst/>
          </a:prstGeom>
          <a:noFill/>
          <a:ln w="15875" cap="rnd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3561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TM02900722[[fn=Ion Boardroom]]</Template>
  <TotalTime>1015</TotalTime>
  <Words>133</Words>
  <Application>Microsoft Macintosh PowerPoint</Application>
  <PresentationFormat>On-screen Show (4:3)</PresentationFormat>
  <Paragraphs>18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Ion Boardroom</vt:lpstr>
      <vt:lpstr>PowerPoint Presentation</vt:lpstr>
      <vt:lpstr>PowerPoint Presentation</vt:lpstr>
      <vt:lpstr>DM Using Simulink: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ibda</dc:creator>
  <cp:lastModifiedBy>Elham Sunbu</cp:lastModifiedBy>
  <cp:revision>90</cp:revision>
  <dcterms:created xsi:type="dcterms:W3CDTF">2013-09-10T18:56:31Z</dcterms:created>
  <dcterms:modified xsi:type="dcterms:W3CDTF">2018-10-14T11:02:59Z</dcterms:modified>
</cp:coreProperties>
</file>