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2"/>
  </p:notesMasterIdLst>
  <p:sldIdLst>
    <p:sldId id="275" r:id="rId2"/>
    <p:sldId id="299" r:id="rId3"/>
    <p:sldId id="301" r:id="rId4"/>
    <p:sldId id="306" r:id="rId5"/>
    <p:sldId id="302" r:id="rId6"/>
    <p:sldId id="303" r:id="rId7"/>
    <p:sldId id="304" r:id="rId8"/>
    <p:sldId id="305" r:id="rId9"/>
    <p:sldId id="307" r:id="rId10"/>
    <p:sldId id="300" r:id="rId11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441" autoAdjust="0"/>
    <p:restoredTop sz="91167" autoAdjust="0"/>
  </p:normalViewPr>
  <p:slideViewPr>
    <p:cSldViewPr>
      <p:cViewPr varScale="1">
        <p:scale>
          <a:sx n="56" d="100"/>
          <a:sy n="56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EE3FE-C3ED-4996-A4A2-6336A8860D6A}" type="datetimeFigureOut">
              <a:rPr lang="x-none" smtClean="0"/>
              <a:t>08/10/18 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BF86E2-6C15-4B69-999C-372BB1B91B3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83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54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34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413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88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019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401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132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214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502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054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3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156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22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939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97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96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08/10/18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902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78796" y="3501008"/>
            <a:ext cx="8133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4800" b="1" spc="-50" dirty="0">
                <a:solidFill>
                  <a:srgbClr val="000000"/>
                </a:solidFill>
                <a:latin typeface="Times Roman"/>
                <a:cs typeface="Times Roman"/>
              </a:rPr>
              <a:t>Pulse Code Modulation (PCM)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672" y="764704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mbria"/>
                <a:ea typeface="MS Mincho"/>
                <a:cs typeface="Arial"/>
              </a:rPr>
              <a:t>KING SAUD UNIVERSITY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/>
              <a:ea typeface="MS Mincho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/>
                <a:ea typeface="MS Mincho"/>
                <a:cs typeface="Arial"/>
              </a:rPr>
              <a:t>COLLEGE OF APPLIED STUDIES AND COMMUNITY SERVICE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ambria"/>
              <a:ea typeface="MS Mincho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4908" y="129264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1232535" algn="l"/>
              </a:tabLs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CT 1402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7190" y="1528919"/>
            <a:ext cx="1078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Lab sheet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#3 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Cambria"/>
              <a:ea typeface="MS Mincho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0286" y="1723748"/>
            <a:ext cx="14125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42900" algn="l"/>
              </a:tabLst>
            </a:pP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 1</a:t>
            </a:r>
            <a:r>
              <a:rPr lang="en-US" sz="900" baseline="30000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st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  semester 1440-2018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0" y="6525344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BY: T. Elham Sunbu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38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3645024"/>
            <a:ext cx="5628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Any Question?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4612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37321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OUTLINE:</a:t>
            </a:r>
            <a:endParaRPr lang="en-US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852936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3600" dirty="0" smtClean="0"/>
              <a:t>PCM model</a:t>
            </a:r>
            <a:endParaRPr lang="en-US" altLang="zh-TW" sz="36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altLang="zh-TW" sz="3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7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5689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PCM Simulink Model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886200"/>
            <a:ext cx="838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920880" cy="201622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Generate a PCM Modulator and demodulator for the following signals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149080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sin(6πt)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908720"/>
            <a:ext cx="3304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Evaluation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8163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7973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7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772"/>
            <a:ext cx="3456881" cy="432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5406"/>
            <a:ext cx="3589660" cy="41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0" y="2204864"/>
            <a:ext cx="3850865" cy="43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1536"/>
            <a:ext cx="3751015" cy="42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6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200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788024" y="2636912"/>
            <a:ext cx="410445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/>
              <a:t>Generate a PCM Modulator and demodulator for the following </a:t>
            </a:r>
            <a:r>
              <a:rPr lang="en-US" dirty="0" smtClean="0"/>
              <a:t>signals:</a:t>
            </a:r>
          </a:p>
          <a:p>
            <a:pPr algn="l"/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dirty="0"/>
              <a:t>4 sin(5πt)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8 sin(8πt)</a:t>
            </a:r>
          </a:p>
        </p:txBody>
      </p:sp>
    </p:spTree>
    <p:extLst>
      <p:ext uri="{BB962C8B-B14F-4D97-AF65-F5344CB8AC3E}">
        <p14:creationId xmlns:p14="http://schemas.microsoft.com/office/powerpoint/2010/main" val="241527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OUTPUT</a:t>
            </a:r>
            <a:endParaRPr lang="en-US" dirty="0"/>
          </a:p>
        </p:txBody>
      </p:sp>
      <p:pic>
        <p:nvPicPr>
          <p:cNvPr id="3" name="Picture 2" descr="IMG_66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8496944" cy="1715840"/>
          </a:xfrm>
          <a:prstGeom prst="rect">
            <a:avLst/>
          </a:prstGeom>
        </p:spPr>
      </p:pic>
      <p:pic>
        <p:nvPicPr>
          <p:cNvPr id="4" name="Picture 3" descr="IMG_66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8424936" cy="1622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132856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Scope of encoder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465313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Scope of </a:t>
            </a:r>
            <a:r>
              <a:rPr lang="en-US" sz="2400" b="1" dirty="0" smtClean="0"/>
              <a:t>decoder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7374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997</TotalTime>
  <Words>89</Words>
  <Application>Microsoft Macintosh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PowerPoint Presentation</vt:lpstr>
      <vt:lpstr>PowerPoint Presentation</vt:lpstr>
      <vt:lpstr>PCM Simulink Model</vt:lpstr>
      <vt:lpstr>Generate a PCM Modulator and demodulator for the following signals:</vt:lpstr>
      <vt:lpstr>PowerPoint Presentation</vt:lpstr>
      <vt:lpstr>PowerPoint Presentation</vt:lpstr>
      <vt:lpstr>PowerPoint Presentation</vt:lpstr>
      <vt:lpstr>PowerPoint Presentation</vt:lpstr>
      <vt:lpstr>OUTPUT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ibda</dc:creator>
  <cp:lastModifiedBy>Elham Sunbu</cp:lastModifiedBy>
  <cp:revision>88</cp:revision>
  <dcterms:created xsi:type="dcterms:W3CDTF">2013-09-10T18:56:31Z</dcterms:created>
  <dcterms:modified xsi:type="dcterms:W3CDTF">2018-10-07T23:18:04Z</dcterms:modified>
</cp:coreProperties>
</file>