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81A7-E508-47EC-84CA-3CAEEE173B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761-397C-4B5A-BB31-5E4318FC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7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81A7-E508-47EC-84CA-3CAEEE173B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761-397C-4B5A-BB31-5E4318FC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81A7-E508-47EC-84CA-3CAEEE173B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761-397C-4B5A-BB31-5E4318FC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4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81A7-E508-47EC-84CA-3CAEEE173B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761-397C-4B5A-BB31-5E4318FC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81A7-E508-47EC-84CA-3CAEEE173B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761-397C-4B5A-BB31-5E4318FC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0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81A7-E508-47EC-84CA-3CAEEE173B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761-397C-4B5A-BB31-5E4318FC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81A7-E508-47EC-84CA-3CAEEE173B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761-397C-4B5A-BB31-5E4318FC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2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81A7-E508-47EC-84CA-3CAEEE173B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761-397C-4B5A-BB31-5E4318FC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2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81A7-E508-47EC-84CA-3CAEEE173B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761-397C-4B5A-BB31-5E4318FC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5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81A7-E508-47EC-84CA-3CAEEE173B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761-397C-4B5A-BB31-5E4318FC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81A7-E508-47EC-84CA-3CAEEE173B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761-397C-4B5A-BB31-5E4318FC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81A7-E508-47EC-84CA-3CAEEE173B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03761-397C-4B5A-BB31-5E4318FC6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2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Lab (2)</a:t>
            </a:r>
            <a:br>
              <a:rPr lang="en-US" sz="2800" dirty="0" smtClean="0">
                <a:latin typeface="Aharoni" pitchFamily="2" charset="-79"/>
                <a:cs typeface="Aharoni" pitchFamily="2" charset="-79"/>
              </a:rPr>
            </a:b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ZOO 630 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Prepared by: </a:t>
            </a:r>
          </a:p>
          <a:p>
            <a:endParaRPr lang="en-US" sz="2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Eman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Alshehri</a:t>
            </a:r>
            <a:endParaRPr lang="en-US" sz="24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33400"/>
            <a:ext cx="2151193" cy="14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46508" cy="603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4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56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4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75108" cy="597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9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602019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56427" cy="649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7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05800" cy="555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4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818227" cy="586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6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690908" cy="576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3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782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478307" cy="635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1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75107" cy="620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8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34400" cy="656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3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2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32459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5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598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9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05800" cy="555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8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9</Words>
  <Application>Microsoft Office PowerPoint</Application>
  <PresentationFormat>On-screen Show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Lab (2) ZOO 630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(2)</dc:title>
  <dc:creator>Eman Alshehri</dc:creator>
  <cp:lastModifiedBy>Eman Alshehri</cp:lastModifiedBy>
  <cp:revision>3</cp:revision>
  <dcterms:created xsi:type="dcterms:W3CDTF">2019-10-01T04:50:44Z</dcterms:created>
  <dcterms:modified xsi:type="dcterms:W3CDTF">2019-10-01T09:04:49Z</dcterms:modified>
</cp:coreProperties>
</file>