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ppt.net/background/underwater-fish-backgrounds-for-powerpoin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hotoshd.files.wordpress.com/2010/02/malaysian-seash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Free Carbon dioxide dissolved in water</a:t>
            </a:r>
            <a:endParaRPr lang="ar-SA" b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7912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Amal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Almuhanna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2012</a:t>
            </a:r>
            <a:endParaRPr lang="ar-S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9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Some scientific terms</a:t>
            </a:r>
            <a:endParaRPr lang="ar-SA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1- Equivalent </a:t>
            </a:r>
            <a:r>
              <a:rPr lang="en-US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weight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 The equivalent weight of a compound can be calculated by dividing the molecular weight by the number of positive or negative electrical charges that result from the dissolution of the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compound(acidity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or basicity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>
                <a:latin typeface="Times New Roman" pitchFamily="18" charset="0"/>
                <a:cs typeface="Times New Roman" pitchFamily="18" charset="0"/>
              </a:rPr>
              <a:t>23+16+2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molecular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weight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41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u="sng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ar-SA" b="1" dirty="0"/>
          </a:p>
        </p:txBody>
      </p:sp>
      <p:sp>
        <p:nvSpPr>
          <p:cNvPr id="6" name="TextBox 6"/>
          <p:cNvSpPr txBox="1"/>
          <p:nvPr/>
        </p:nvSpPr>
        <p:spPr>
          <a:xfrm>
            <a:off x="2514600" y="465406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basicity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654062"/>
            <a:ext cx="914401" cy="338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Some scientific terms</a:t>
            </a:r>
            <a:endParaRPr lang="ar-SA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2- Molarity</a:t>
            </a:r>
            <a:r>
              <a:rPr lang="en-US" sz="30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is the number of moles of solute dissolved in one liter of solution.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units, therefore are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moles per liter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specifically it's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moles of solute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liter 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solution.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93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Some scientific terms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3-Normality: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normality of a solution is the gram equivalent weight of a solute per liter of solution.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Normality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is the only concentration unit that is reaction dependent.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933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Free Carbon dioxide dissolved in water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105400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Principle:-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It is the normal practice to distinguish free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carbondioxide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as the concentration of CO</a:t>
            </a:r>
            <a:r>
              <a:rPr lang="en-US" baseline="-250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+ H</a:t>
            </a:r>
            <a:r>
              <a:rPr lang="en-US" baseline="-250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CO</a:t>
            </a:r>
            <a:r>
              <a:rPr lang="en-US" baseline="-25000" dirty="0">
                <a:latin typeface="Andalus" pitchFamily="18" charset="-78"/>
                <a:cs typeface="Andalus" pitchFamily="18" charset="-78"/>
              </a:rPr>
              <a:t>3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which is estimated by titrating the sample with standard alkali titrant to pH 8.3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ar-SA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Requirement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5181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Sodium Hydroxide (0.02272 N)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Phenolphthalein indicator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Titration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assembly (burette, pipette, Conical  flasks, measuring cylinder, stand, clamps etc.)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ar-SA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 descr="http://www.thelabwarehouse.com/external/commerce/1/gfx/hires/bw1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375" y="990600"/>
            <a:ext cx="1649520" cy="2438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olinki.com/modules/Consumables/images/BL_pipett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257" y="1012874"/>
            <a:ext cx="2196360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ibotz.com/media/catalog/product/cache/1/image/9df78eab33525d08d6e5fb8d27136e95/f/l/fl07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924" y="2844210"/>
            <a:ext cx="2105025" cy="1812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chescientific.com/edu/company/JAYTEC/703d8451-a0da-4ccb-a80e-37882179851dMeasuringCylinderGradeB25ml_00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20638"/>
            <a:ext cx="1205875" cy="21424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ww.chemistryland.com/CHM151W/12-Final/KOH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35" y="4784620"/>
            <a:ext cx="1524000" cy="1814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chemistryland.com/CHM107Lab/Exp02_Exhaust/Phenolphtha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30" y="3439551"/>
            <a:ext cx="1187465" cy="1501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49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Method</a:t>
            </a:r>
            <a:endParaRPr lang="ar-SA" sz="40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Take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50 ml of water sample in a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flask.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Add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2 drops of phenolphthalein indicator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If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slight pink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colour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develops then free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carbondioxide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is absent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If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the solution remains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colourless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titrate with standard alkali titrant to slight pink end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point.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3) Note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the reading and calculate the free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carbondioxide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in milligram per liter.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90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Observations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142984"/>
            <a:ext cx="6096000" cy="2286016"/>
          </a:xfrm>
          <a:prstGeom prst="rect">
            <a:avLst/>
          </a:prstGeom>
        </p:spPr>
      </p:pic>
      <p:sp>
        <p:nvSpPr>
          <p:cNvPr id="9" name="TextBox 5"/>
          <p:cNvSpPr txBox="1"/>
          <p:nvPr/>
        </p:nvSpPr>
        <p:spPr>
          <a:xfrm>
            <a:off x="1295400" y="4495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Free CO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(mg/l) =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Volume of titrantX1000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Volume of sample</a:t>
            </a:r>
          </a:p>
          <a:p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76200" y="5715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Results: Expressed as mg/l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derWater Fish">
            <a:hlinkClick r:id="rId2" tooltip="UnderWater Fish ppt backgrounds, UnderWater Fish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http://1.bp.blogspot.com/_to0PHcBeRKE/TT2sgG85C1I/AAAAAAAAAHM/gzQjzyEbF70/s1600/ClownFish_thankyou_w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52" y="0"/>
            <a:ext cx="91694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6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Free Carbon dioxide dissolved in water</vt:lpstr>
      <vt:lpstr>Some scientific terms</vt:lpstr>
      <vt:lpstr>Some scientific terms</vt:lpstr>
      <vt:lpstr>Some scientific terms</vt:lpstr>
      <vt:lpstr>Free Carbon dioxide dissolved in water</vt:lpstr>
      <vt:lpstr>Requirement</vt:lpstr>
      <vt:lpstr>Method</vt:lpstr>
      <vt:lpstr>Observations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11</cp:revision>
  <dcterms:created xsi:type="dcterms:W3CDTF">2006-08-16T00:00:00Z</dcterms:created>
  <dcterms:modified xsi:type="dcterms:W3CDTF">2012-11-09T00:46:18Z</dcterms:modified>
</cp:coreProperties>
</file>