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4" r:id="rId18"/>
    <p:sldId id="275" r:id="rId19"/>
    <p:sldId id="276" r:id="rId20"/>
    <p:sldId id="27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576"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B1E3CD-2967-4860-A9F7-3C247A20FB3F}" type="doc">
      <dgm:prSet loTypeId="urn:diagrams.loki3.com/VaryingWidthList" loCatId="list" qsTypeId="urn:microsoft.com/office/officeart/2005/8/quickstyle/3d1" qsCatId="3D" csTypeId="urn:microsoft.com/office/officeart/2005/8/colors/accent0_2" csCatId="mainScheme" phldr="1"/>
      <dgm:spPr/>
    </dgm:pt>
    <dgm:pt modelId="{FCC19DAA-E37A-48B5-B575-5834C5571B2F}">
      <dgm:prSet phldrT="[Text]"/>
      <dgm:spPr/>
      <dgm:t>
        <a:bodyPr/>
        <a:lstStyle/>
        <a:p>
          <a:r>
            <a:rPr lang="ar-SA" dirty="0" smtClean="0">
              <a:latin typeface="Traditional Arabic" panose="02020603050405020304" pitchFamily="18" charset="-78"/>
              <a:cs typeface="Traditional Arabic" panose="02020603050405020304" pitchFamily="18" charset="-78"/>
            </a:rPr>
            <a:t>معنى الكتاب</a:t>
          </a:r>
          <a:endParaRPr lang="en-US" dirty="0">
            <a:latin typeface="Traditional Arabic" panose="02020603050405020304" pitchFamily="18" charset="-78"/>
            <a:cs typeface="Traditional Arabic" panose="02020603050405020304" pitchFamily="18" charset="-78"/>
          </a:endParaRPr>
        </a:p>
      </dgm:t>
    </dgm:pt>
    <dgm:pt modelId="{1868D1B1-5EC8-4FCF-B0FC-9293A93C78FC}" type="parTrans" cxnId="{6C4DACF0-D651-47AB-A758-BB75AC2B25AC}">
      <dgm:prSet/>
      <dgm:spPr/>
      <dgm:t>
        <a:bodyPr/>
        <a:lstStyle/>
        <a:p>
          <a:endParaRPr lang="en-US"/>
        </a:p>
      </dgm:t>
    </dgm:pt>
    <dgm:pt modelId="{C3011045-2F4E-46F1-B964-1DA3AFA962B8}" type="sibTrans" cxnId="{6C4DACF0-D651-47AB-A758-BB75AC2B25AC}">
      <dgm:prSet/>
      <dgm:spPr/>
      <dgm:t>
        <a:bodyPr/>
        <a:lstStyle/>
        <a:p>
          <a:endParaRPr lang="en-US"/>
        </a:p>
      </dgm:t>
    </dgm:pt>
    <dgm:pt modelId="{FBDE8761-0DE7-48F0-99EE-473754F297F6}">
      <dgm:prSet phldrT="[Text]"/>
      <dgm:spPr/>
      <dgm:t>
        <a:bodyPr/>
        <a:lstStyle/>
        <a:p>
          <a:r>
            <a:rPr lang="ar-SA" dirty="0" smtClean="0">
              <a:latin typeface="Traditional Arabic" panose="02020603050405020304" pitchFamily="18" charset="-78"/>
              <a:cs typeface="Traditional Arabic" panose="02020603050405020304" pitchFamily="18" charset="-78"/>
            </a:rPr>
            <a:t>مايشمله كتاب الطهارة</a:t>
          </a:r>
          <a:endParaRPr lang="en-US" dirty="0"/>
        </a:p>
      </dgm:t>
    </dgm:pt>
    <dgm:pt modelId="{19A563EB-E3F0-43A0-B4D0-1EF289CCB936}" type="parTrans" cxnId="{3AE73181-B45A-4064-AEB5-B55040E2C190}">
      <dgm:prSet/>
      <dgm:spPr/>
      <dgm:t>
        <a:bodyPr/>
        <a:lstStyle/>
        <a:p>
          <a:endParaRPr lang="en-US"/>
        </a:p>
      </dgm:t>
    </dgm:pt>
    <dgm:pt modelId="{11AA0987-F69B-4056-A2C8-63BEBED71162}" type="sibTrans" cxnId="{3AE73181-B45A-4064-AEB5-B55040E2C190}">
      <dgm:prSet/>
      <dgm:spPr/>
      <dgm:t>
        <a:bodyPr/>
        <a:lstStyle/>
        <a:p>
          <a:endParaRPr lang="en-US"/>
        </a:p>
      </dgm:t>
    </dgm:pt>
    <dgm:pt modelId="{BB06E194-0D35-4500-91C5-8C06F9C88E77}" type="pres">
      <dgm:prSet presAssocID="{F0B1E3CD-2967-4860-A9F7-3C247A20FB3F}" presName="Name0" presStyleCnt="0">
        <dgm:presLayoutVars>
          <dgm:resizeHandles/>
        </dgm:presLayoutVars>
      </dgm:prSet>
      <dgm:spPr/>
    </dgm:pt>
    <dgm:pt modelId="{10BD0EE2-0417-40F5-8D9C-AA29D5F70EDF}" type="pres">
      <dgm:prSet presAssocID="{FCC19DAA-E37A-48B5-B575-5834C5571B2F}" presName="text" presStyleLbl="node1" presStyleIdx="0" presStyleCnt="2" custScaleX="692151">
        <dgm:presLayoutVars>
          <dgm:bulletEnabled val="1"/>
        </dgm:presLayoutVars>
      </dgm:prSet>
      <dgm:spPr/>
      <dgm:t>
        <a:bodyPr/>
        <a:lstStyle/>
        <a:p>
          <a:endParaRPr lang="en-US"/>
        </a:p>
      </dgm:t>
    </dgm:pt>
    <dgm:pt modelId="{B1732D46-14E1-4ADE-B2BF-BB198744B036}" type="pres">
      <dgm:prSet presAssocID="{C3011045-2F4E-46F1-B964-1DA3AFA962B8}" presName="space" presStyleCnt="0"/>
      <dgm:spPr/>
    </dgm:pt>
    <dgm:pt modelId="{8D843032-C647-4484-A61B-47C0648E9CAF}" type="pres">
      <dgm:prSet presAssocID="{FBDE8761-0DE7-48F0-99EE-473754F297F6}" presName="text" presStyleLbl="node1" presStyleIdx="1" presStyleCnt="2" custScaleX="684359">
        <dgm:presLayoutVars>
          <dgm:bulletEnabled val="1"/>
        </dgm:presLayoutVars>
      </dgm:prSet>
      <dgm:spPr/>
      <dgm:t>
        <a:bodyPr/>
        <a:lstStyle/>
        <a:p>
          <a:endParaRPr lang="en-US"/>
        </a:p>
      </dgm:t>
    </dgm:pt>
  </dgm:ptLst>
  <dgm:cxnLst>
    <dgm:cxn modelId="{6B2485D5-6FFB-4458-8F8C-897D4C9FCCB6}" type="presOf" srcId="{FBDE8761-0DE7-48F0-99EE-473754F297F6}" destId="{8D843032-C647-4484-A61B-47C0648E9CAF}" srcOrd="0" destOrd="0" presId="urn:diagrams.loki3.com/VaryingWidthList"/>
    <dgm:cxn modelId="{6C4DACF0-D651-47AB-A758-BB75AC2B25AC}" srcId="{F0B1E3CD-2967-4860-A9F7-3C247A20FB3F}" destId="{FCC19DAA-E37A-48B5-B575-5834C5571B2F}" srcOrd="0" destOrd="0" parTransId="{1868D1B1-5EC8-4FCF-B0FC-9293A93C78FC}" sibTransId="{C3011045-2F4E-46F1-B964-1DA3AFA962B8}"/>
    <dgm:cxn modelId="{40EFD78E-2BB5-4806-B112-9EA27B9CC3B2}" type="presOf" srcId="{F0B1E3CD-2967-4860-A9F7-3C247A20FB3F}" destId="{BB06E194-0D35-4500-91C5-8C06F9C88E77}" srcOrd="0" destOrd="0" presId="urn:diagrams.loki3.com/VaryingWidthList"/>
    <dgm:cxn modelId="{3AE73181-B45A-4064-AEB5-B55040E2C190}" srcId="{F0B1E3CD-2967-4860-A9F7-3C247A20FB3F}" destId="{FBDE8761-0DE7-48F0-99EE-473754F297F6}" srcOrd="1" destOrd="0" parTransId="{19A563EB-E3F0-43A0-B4D0-1EF289CCB936}" sibTransId="{11AA0987-F69B-4056-A2C8-63BEBED71162}"/>
    <dgm:cxn modelId="{5E59A601-5F16-41C9-8B78-A0C4E011FCDA}" type="presOf" srcId="{FCC19DAA-E37A-48B5-B575-5834C5571B2F}" destId="{10BD0EE2-0417-40F5-8D9C-AA29D5F70EDF}" srcOrd="0" destOrd="0" presId="urn:diagrams.loki3.com/VaryingWidthList"/>
    <dgm:cxn modelId="{C66427F7-ADD4-4601-9774-9BA2ACB4F2C2}" type="presParOf" srcId="{BB06E194-0D35-4500-91C5-8C06F9C88E77}" destId="{10BD0EE2-0417-40F5-8D9C-AA29D5F70EDF}" srcOrd="0" destOrd="0" presId="urn:diagrams.loki3.com/VaryingWidthList"/>
    <dgm:cxn modelId="{B9C02856-B660-46FF-9997-76ECA199836B}" type="presParOf" srcId="{BB06E194-0D35-4500-91C5-8C06F9C88E77}" destId="{B1732D46-14E1-4ADE-B2BF-BB198744B036}" srcOrd="1" destOrd="0" presId="urn:diagrams.loki3.com/VaryingWidthList"/>
    <dgm:cxn modelId="{62A30E24-DA6D-4AE3-AE67-C5BD7E433771}" type="presParOf" srcId="{BB06E194-0D35-4500-91C5-8C06F9C88E77}" destId="{8D843032-C647-4484-A61B-47C0648E9CAF}" srcOrd="2"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18E6224-6BBD-47C7-8CA7-5A9B2CD1B837}" type="doc">
      <dgm:prSet loTypeId="urn:diagrams.loki3.com/VaryingWidthList" loCatId="list" qsTypeId="urn:microsoft.com/office/officeart/2005/8/quickstyle/simple5" qsCatId="simple" csTypeId="urn:microsoft.com/office/officeart/2005/8/colors/accent0_2" csCatId="mainScheme" phldr="1"/>
      <dgm:spPr/>
    </dgm:pt>
    <dgm:pt modelId="{D8D2DD86-80A9-4F15-BC7F-4AFF996A4BB2}">
      <dgm:prSet phldrT="[Text]" custT="1"/>
      <dgm:spPr/>
      <dgm:t>
        <a:bodyPr/>
        <a:lstStyle/>
        <a:p>
          <a:r>
            <a:rPr lang="ar-SA" sz="6000" dirty="0" smtClean="0">
              <a:latin typeface="Traditional Arabic" panose="02020603050405020304" pitchFamily="18" charset="-78"/>
              <a:cs typeface="Traditional Arabic" panose="02020603050405020304" pitchFamily="18" charset="-78"/>
            </a:rPr>
            <a:t>المراد بالقلتين</a:t>
          </a:r>
          <a:endParaRPr lang="en-US" sz="6000" dirty="0">
            <a:latin typeface="Traditional Arabic" panose="02020603050405020304" pitchFamily="18" charset="-78"/>
            <a:cs typeface="Traditional Arabic" panose="02020603050405020304" pitchFamily="18" charset="-78"/>
          </a:endParaRPr>
        </a:p>
      </dgm:t>
    </dgm:pt>
    <dgm:pt modelId="{B80C83C1-3A47-46AD-9ECA-C22D31A7C788}" type="parTrans" cxnId="{F81B9F45-6DD4-48A4-9D8A-53F37461E974}">
      <dgm:prSet/>
      <dgm:spPr/>
      <dgm:t>
        <a:bodyPr/>
        <a:lstStyle/>
        <a:p>
          <a:endParaRPr lang="en-US"/>
        </a:p>
      </dgm:t>
    </dgm:pt>
    <dgm:pt modelId="{78585E47-59F1-4716-BF71-156F7D921077}" type="sibTrans" cxnId="{F81B9F45-6DD4-48A4-9D8A-53F37461E974}">
      <dgm:prSet/>
      <dgm:spPr/>
      <dgm:t>
        <a:bodyPr/>
        <a:lstStyle/>
        <a:p>
          <a:endParaRPr lang="en-US"/>
        </a:p>
      </dgm:t>
    </dgm:pt>
    <dgm:pt modelId="{625B04D8-DB61-47CE-9B39-8E64E1AD7DD8}">
      <dgm:prSet phldrT="[Text]"/>
      <dgm:spPr/>
      <dgm:t>
        <a:bodyPr/>
        <a:lstStyle/>
        <a:p>
          <a:r>
            <a:rPr lang="ar-SA" dirty="0" smtClean="0">
              <a:latin typeface="Traditional Arabic" panose="02020603050405020304" pitchFamily="18" charset="-78"/>
              <a:cs typeface="Traditional Arabic" panose="02020603050405020304" pitchFamily="18" charset="-78"/>
            </a:rPr>
            <a:t>حكم الماء الكثير الذي خالطته نجاسة ذابت فيه ولم يتغير</a:t>
          </a:r>
          <a:endParaRPr lang="en-US" dirty="0">
            <a:latin typeface="Traditional Arabic" panose="02020603050405020304" pitchFamily="18" charset="-78"/>
            <a:cs typeface="Traditional Arabic" panose="02020603050405020304" pitchFamily="18" charset="-78"/>
          </a:endParaRPr>
        </a:p>
      </dgm:t>
    </dgm:pt>
    <dgm:pt modelId="{678F3F01-12AD-4E72-BB00-492FF8E391DF}" type="parTrans" cxnId="{D664C5C5-35F2-4E84-B645-D03158F3C866}">
      <dgm:prSet/>
      <dgm:spPr/>
      <dgm:t>
        <a:bodyPr/>
        <a:lstStyle/>
        <a:p>
          <a:endParaRPr lang="en-US"/>
        </a:p>
      </dgm:t>
    </dgm:pt>
    <dgm:pt modelId="{31B4EFD6-C5F3-4F12-B5DE-69115026EE9F}" type="sibTrans" cxnId="{D664C5C5-35F2-4E84-B645-D03158F3C866}">
      <dgm:prSet/>
      <dgm:spPr/>
      <dgm:t>
        <a:bodyPr/>
        <a:lstStyle/>
        <a:p>
          <a:endParaRPr lang="en-US"/>
        </a:p>
      </dgm:t>
    </dgm:pt>
    <dgm:pt modelId="{8F073E2B-ED9C-493E-8242-B1418A96578F}" type="pres">
      <dgm:prSet presAssocID="{418E6224-6BBD-47C7-8CA7-5A9B2CD1B837}" presName="Name0" presStyleCnt="0">
        <dgm:presLayoutVars>
          <dgm:resizeHandles/>
        </dgm:presLayoutVars>
      </dgm:prSet>
      <dgm:spPr/>
    </dgm:pt>
    <dgm:pt modelId="{14CA71DF-600A-492A-8E24-D0FA9047716C}" type="pres">
      <dgm:prSet presAssocID="{D8D2DD86-80A9-4F15-BC7F-4AFF996A4BB2}" presName="text" presStyleLbl="node1" presStyleIdx="0" presStyleCnt="2">
        <dgm:presLayoutVars>
          <dgm:bulletEnabled val="1"/>
        </dgm:presLayoutVars>
      </dgm:prSet>
      <dgm:spPr/>
      <dgm:t>
        <a:bodyPr/>
        <a:lstStyle/>
        <a:p>
          <a:endParaRPr lang="en-US"/>
        </a:p>
      </dgm:t>
    </dgm:pt>
    <dgm:pt modelId="{2A2BF5F4-1D04-4ADC-80C8-7765CA11A70A}" type="pres">
      <dgm:prSet presAssocID="{78585E47-59F1-4716-BF71-156F7D921077}" presName="space" presStyleCnt="0"/>
      <dgm:spPr/>
    </dgm:pt>
    <dgm:pt modelId="{7F7A1CDC-5771-49A9-BB95-7CEC9774B00E}" type="pres">
      <dgm:prSet presAssocID="{625B04D8-DB61-47CE-9B39-8E64E1AD7DD8}" presName="text" presStyleLbl="node1" presStyleIdx="1" presStyleCnt="2">
        <dgm:presLayoutVars>
          <dgm:bulletEnabled val="1"/>
        </dgm:presLayoutVars>
      </dgm:prSet>
      <dgm:spPr/>
      <dgm:t>
        <a:bodyPr/>
        <a:lstStyle/>
        <a:p>
          <a:endParaRPr lang="en-US"/>
        </a:p>
      </dgm:t>
    </dgm:pt>
  </dgm:ptLst>
  <dgm:cxnLst>
    <dgm:cxn modelId="{35D6FC56-A1BD-40AF-BE6B-394EB00C4E92}" type="presOf" srcId="{418E6224-6BBD-47C7-8CA7-5A9B2CD1B837}" destId="{8F073E2B-ED9C-493E-8242-B1418A96578F}" srcOrd="0" destOrd="0" presId="urn:diagrams.loki3.com/VaryingWidthList"/>
    <dgm:cxn modelId="{E4D95DD6-8F04-4F9D-AC9E-EE996F944709}" type="presOf" srcId="{625B04D8-DB61-47CE-9B39-8E64E1AD7DD8}" destId="{7F7A1CDC-5771-49A9-BB95-7CEC9774B00E}" srcOrd="0" destOrd="0" presId="urn:diagrams.loki3.com/VaryingWidthList"/>
    <dgm:cxn modelId="{4E756DF9-594F-412D-986B-ACCF2D18999A}" type="presOf" srcId="{D8D2DD86-80A9-4F15-BC7F-4AFF996A4BB2}" destId="{14CA71DF-600A-492A-8E24-D0FA9047716C}" srcOrd="0" destOrd="0" presId="urn:diagrams.loki3.com/VaryingWidthList"/>
    <dgm:cxn modelId="{D664C5C5-35F2-4E84-B645-D03158F3C866}" srcId="{418E6224-6BBD-47C7-8CA7-5A9B2CD1B837}" destId="{625B04D8-DB61-47CE-9B39-8E64E1AD7DD8}" srcOrd="1" destOrd="0" parTransId="{678F3F01-12AD-4E72-BB00-492FF8E391DF}" sibTransId="{31B4EFD6-C5F3-4F12-B5DE-69115026EE9F}"/>
    <dgm:cxn modelId="{F81B9F45-6DD4-48A4-9D8A-53F37461E974}" srcId="{418E6224-6BBD-47C7-8CA7-5A9B2CD1B837}" destId="{D8D2DD86-80A9-4F15-BC7F-4AFF996A4BB2}" srcOrd="0" destOrd="0" parTransId="{B80C83C1-3A47-46AD-9ECA-C22D31A7C788}" sibTransId="{78585E47-59F1-4716-BF71-156F7D921077}"/>
    <dgm:cxn modelId="{0F6DE1FD-1738-499C-98D6-FB1B005F2713}" type="presParOf" srcId="{8F073E2B-ED9C-493E-8242-B1418A96578F}" destId="{14CA71DF-600A-492A-8E24-D0FA9047716C}" srcOrd="0" destOrd="0" presId="urn:diagrams.loki3.com/VaryingWidthList"/>
    <dgm:cxn modelId="{39E6A747-B9AD-499D-979C-7391230C783B}" type="presParOf" srcId="{8F073E2B-ED9C-493E-8242-B1418A96578F}" destId="{2A2BF5F4-1D04-4ADC-80C8-7765CA11A70A}" srcOrd="1" destOrd="0" presId="urn:diagrams.loki3.com/VaryingWidthList"/>
    <dgm:cxn modelId="{4540257B-D8C4-440A-BABD-9B69DF455BFC}" type="presParOf" srcId="{8F073E2B-ED9C-493E-8242-B1418A96578F}" destId="{7F7A1CDC-5771-49A9-BB95-7CEC9774B00E}" srcOrd="2"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87AC9C8-1076-46E7-A2FC-A8188C2B1A71}" type="doc">
      <dgm:prSet loTypeId="urn:diagrams.loki3.com/VaryingWidthList" loCatId="list" qsTypeId="urn:microsoft.com/office/officeart/2005/8/quickstyle/simple1" qsCatId="simple" csTypeId="urn:microsoft.com/office/officeart/2005/8/colors/accent0_2" csCatId="mainScheme" phldr="1"/>
      <dgm:spPr/>
    </dgm:pt>
    <dgm:pt modelId="{91CA813B-05CA-4300-83E7-92E3CF90B483}">
      <dgm:prSet phldrT="[Text]" custT="1"/>
      <dgm:spPr/>
      <dgm:t>
        <a:bodyPr/>
        <a:lstStyle/>
        <a:p>
          <a:r>
            <a:rPr lang="ar-SA" sz="5400" b="1" dirty="0" smtClean="0">
              <a:latin typeface="Traditional Arabic" panose="02020603050405020304" pitchFamily="18" charset="-78"/>
              <a:cs typeface="Traditional Arabic" panose="02020603050405020304" pitchFamily="18" charset="-78"/>
            </a:rPr>
            <a:t>حكم وضوء الرجل من فضل وضوء المرأة</a:t>
          </a:r>
          <a:endParaRPr lang="en-US" sz="5400" b="1" dirty="0">
            <a:latin typeface="Traditional Arabic" panose="02020603050405020304" pitchFamily="18" charset="-78"/>
            <a:cs typeface="Traditional Arabic" panose="02020603050405020304" pitchFamily="18" charset="-78"/>
          </a:endParaRPr>
        </a:p>
      </dgm:t>
    </dgm:pt>
    <dgm:pt modelId="{2C1A1EE3-46EC-4C51-830F-79C983DC746F}" type="parTrans" cxnId="{5DDA5BE7-A634-44E6-ACFD-47D7BBA8DD3D}">
      <dgm:prSet/>
      <dgm:spPr/>
      <dgm:t>
        <a:bodyPr/>
        <a:lstStyle/>
        <a:p>
          <a:endParaRPr lang="en-US"/>
        </a:p>
      </dgm:t>
    </dgm:pt>
    <dgm:pt modelId="{D8B093AA-E871-473C-A9CC-91FBBFA424C5}" type="sibTrans" cxnId="{5DDA5BE7-A634-44E6-ACFD-47D7BBA8DD3D}">
      <dgm:prSet/>
      <dgm:spPr/>
      <dgm:t>
        <a:bodyPr/>
        <a:lstStyle/>
        <a:p>
          <a:endParaRPr lang="en-US"/>
        </a:p>
      </dgm:t>
    </dgm:pt>
    <dgm:pt modelId="{4D19BAAF-9185-44EE-A19B-BF604A99A5DB}" type="pres">
      <dgm:prSet presAssocID="{987AC9C8-1076-46E7-A2FC-A8188C2B1A71}" presName="Name0" presStyleCnt="0">
        <dgm:presLayoutVars>
          <dgm:resizeHandles/>
        </dgm:presLayoutVars>
      </dgm:prSet>
      <dgm:spPr/>
    </dgm:pt>
    <dgm:pt modelId="{96C8C3ED-F624-4DB6-86A0-F2AEA7BE3939}" type="pres">
      <dgm:prSet presAssocID="{91CA813B-05CA-4300-83E7-92E3CF90B483}" presName="text" presStyleLbl="node1" presStyleIdx="0" presStyleCnt="1" custScaleX="190341">
        <dgm:presLayoutVars>
          <dgm:bulletEnabled val="1"/>
        </dgm:presLayoutVars>
      </dgm:prSet>
      <dgm:spPr/>
      <dgm:t>
        <a:bodyPr/>
        <a:lstStyle/>
        <a:p>
          <a:endParaRPr lang="en-US"/>
        </a:p>
      </dgm:t>
    </dgm:pt>
  </dgm:ptLst>
  <dgm:cxnLst>
    <dgm:cxn modelId="{5DDA5BE7-A634-44E6-ACFD-47D7BBA8DD3D}" srcId="{987AC9C8-1076-46E7-A2FC-A8188C2B1A71}" destId="{91CA813B-05CA-4300-83E7-92E3CF90B483}" srcOrd="0" destOrd="0" parTransId="{2C1A1EE3-46EC-4C51-830F-79C983DC746F}" sibTransId="{D8B093AA-E871-473C-A9CC-91FBBFA424C5}"/>
    <dgm:cxn modelId="{92E694F2-A69E-4DFF-9416-FC7B0C9160A8}" type="presOf" srcId="{91CA813B-05CA-4300-83E7-92E3CF90B483}" destId="{96C8C3ED-F624-4DB6-86A0-F2AEA7BE3939}" srcOrd="0" destOrd="0" presId="urn:diagrams.loki3.com/VaryingWidthList"/>
    <dgm:cxn modelId="{22A3FF6E-A724-42F5-A37D-9A9D555D0B17}" type="presOf" srcId="{987AC9C8-1076-46E7-A2FC-A8188C2B1A71}" destId="{4D19BAAF-9185-44EE-A19B-BF604A99A5DB}" srcOrd="0" destOrd="0" presId="urn:diagrams.loki3.com/VaryingWidthList"/>
    <dgm:cxn modelId="{EC506435-A04A-436F-96D3-35ACA5A2EEE5}" type="presParOf" srcId="{4D19BAAF-9185-44EE-A19B-BF604A99A5DB}" destId="{96C8C3ED-F624-4DB6-86A0-F2AEA7BE3939}" srcOrd="0"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48A736F-D689-45AD-96CF-BDAD9BA92382}" type="doc">
      <dgm:prSet loTypeId="urn:diagrams.loki3.com/VaryingWidthList" loCatId="list" qsTypeId="urn:microsoft.com/office/officeart/2005/8/quickstyle/3d1" qsCatId="3D" csTypeId="urn:microsoft.com/office/officeart/2005/8/colors/accent0_2" csCatId="mainScheme" phldr="1"/>
      <dgm:spPr/>
    </dgm:pt>
    <dgm:pt modelId="{2C597037-7F3F-44F7-9DA5-DE6647DCE532}">
      <dgm:prSet phldrT="[Text]" custT="1"/>
      <dgm:spPr/>
      <dgm:t>
        <a:bodyPr/>
        <a:lstStyle/>
        <a:p>
          <a:pPr algn="ctr" rtl="1"/>
          <a:r>
            <a:rPr lang="ar-SA" sz="6000" dirty="0" smtClean="0">
              <a:latin typeface="Traditional Arabic" panose="02020603050405020304" pitchFamily="18" charset="-78"/>
              <a:cs typeface="Traditional Arabic" panose="02020603050405020304" pitchFamily="18" charset="-78"/>
            </a:rPr>
            <a:t>المراد بالماء الطاهر..</a:t>
          </a:r>
          <a:endParaRPr lang="en-US" sz="6000" dirty="0">
            <a:latin typeface="Traditional Arabic" panose="02020603050405020304" pitchFamily="18" charset="-78"/>
            <a:cs typeface="Traditional Arabic" panose="02020603050405020304" pitchFamily="18" charset="-78"/>
          </a:endParaRPr>
        </a:p>
      </dgm:t>
    </dgm:pt>
    <dgm:pt modelId="{DF42C755-D826-4409-AA41-3689CB51F289}" type="parTrans" cxnId="{0979D191-01B3-40DC-8C22-2A2FFB2925C6}">
      <dgm:prSet/>
      <dgm:spPr/>
      <dgm:t>
        <a:bodyPr/>
        <a:lstStyle/>
        <a:p>
          <a:endParaRPr lang="en-US"/>
        </a:p>
      </dgm:t>
    </dgm:pt>
    <dgm:pt modelId="{B695E207-553C-423F-85F9-ED67EF282871}" type="sibTrans" cxnId="{0979D191-01B3-40DC-8C22-2A2FFB2925C6}">
      <dgm:prSet/>
      <dgm:spPr/>
      <dgm:t>
        <a:bodyPr/>
        <a:lstStyle/>
        <a:p>
          <a:endParaRPr lang="en-US"/>
        </a:p>
      </dgm:t>
    </dgm:pt>
    <dgm:pt modelId="{3315920B-80E7-48FD-AACB-51C97C680FB8}">
      <dgm:prSet phldrT="[Text]" custT="1"/>
      <dgm:spPr/>
      <dgm:t>
        <a:bodyPr/>
        <a:lstStyle/>
        <a:p>
          <a:pPr rtl="1"/>
          <a:r>
            <a:rPr lang="ar-SA" sz="4800" dirty="0" smtClean="0">
              <a:latin typeface="Traditional Arabic" panose="02020603050405020304" pitchFamily="18" charset="-78"/>
              <a:cs typeface="Traditional Arabic" panose="02020603050405020304" pitchFamily="18" charset="-78"/>
            </a:rPr>
            <a:t>حكم استعمال الماء القليل المرفوع به حدث..</a:t>
          </a:r>
          <a:endParaRPr lang="en-US" sz="4800" dirty="0">
            <a:latin typeface="Traditional Arabic" panose="02020603050405020304" pitchFamily="18" charset="-78"/>
            <a:cs typeface="Traditional Arabic" panose="02020603050405020304" pitchFamily="18" charset="-78"/>
          </a:endParaRPr>
        </a:p>
      </dgm:t>
    </dgm:pt>
    <dgm:pt modelId="{5938CDB9-38AB-4AB5-A0C5-1D8F3D8E8BDC}" type="parTrans" cxnId="{880E6438-6287-4E53-A19F-C3AC154C5DD1}">
      <dgm:prSet/>
      <dgm:spPr/>
      <dgm:t>
        <a:bodyPr/>
        <a:lstStyle/>
        <a:p>
          <a:endParaRPr lang="en-US"/>
        </a:p>
      </dgm:t>
    </dgm:pt>
    <dgm:pt modelId="{6F03A7F8-0B0D-401A-A39E-13E08674E0DD}" type="sibTrans" cxnId="{880E6438-6287-4E53-A19F-C3AC154C5DD1}">
      <dgm:prSet/>
      <dgm:spPr/>
      <dgm:t>
        <a:bodyPr/>
        <a:lstStyle/>
        <a:p>
          <a:endParaRPr lang="en-US"/>
        </a:p>
      </dgm:t>
    </dgm:pt>
    <dgm:pt modelId="{1CF036CC-E446-4DFF-96DB-C956857DA881}" type="pres">
      <dgm:prSet presAssocID="{B48A736F-D689-45AD-96CF-BDAD9BA92382}" presName="Name0" presStyleCnt="0">
        <dgm:presLayoutVars>
          <dgm:resizeHandles/>
        </dgm:presLayoutVars>
      </dgm:prSet>
      <dgm:spPr/>
    </dgm:pt>
    <dgm:pt modelId="{8EA580BD-8700-4EBC-9B74-DE5C25E31830}" type="pres">
      <dgm:prSet presAssocID="{2C597037-7F3F-44F7-9DA5-DE6647DCE532}" presName="text" presStyleLbl="node1" presStyleIdx="0" presStyleCnt="2" custScaleX="242735">
        <dgm:presLayoutVars>
          <dgm:bulletEnabled val="1"/>
        </dgm:presLayoutVars>
      </dgm:prSet>
      <dgm:spPr/>
      <dgm:t>
        <a:bodyPr/>
        <a:lstStyle/>
        <a:p>
          <a:endParaRPr lang="en-US"/>
        </a:p>
      </dgm:t>
    </dgm:pt>
    <dgm:pt modelId="{13FE05AA-F015-4462-933E-A45439FFDE2C}" type="pres">
      <dgm:prSet presAssocID="{B695E207-553C-423F-85F9-ED67EF282871}" presName="space" presStyleCnt="0"/>
      <dgm:spPr/>
    </dgm:pt>
    <dgm:pt modelId="{6A3D2B49-B5C7-43D3-9FB4-3D6B7065E795}" type="pres">
      <dgm:prSet presAssocID="{3315920B-80E7-48FD-AACB-51C97C680FB8}" presName="text" presStyleLbl="node1" presStyleIdx="1" presStyleCnt="2" custScaleX="601770">
        <dgm:presLayoutVars>
          <dgm:bulletEnabled val="1"/>
        </dgm:presLayoutVars>
      </dgm:prSet>
      <dgm:spPr/>
      <dgm:t>
        <a:bodyPr/>
        <a:lstStyle/>
        <a:p>
          <a:endParaRPr lang="en-US"/>
        </a:p>
      </dgm:t>
    </dgm:pt>
  </dgm:ptLst>
  <dgm:cxnLst>
    <dgm:cxn modelId="{0979D191-01B3-40DC-8C22-2A2FFB2925C6}" srcId="{B48A736F-D689-45AD-96CF-BDAD9BA92382}" destId="{2C597037-7F3F-44F7-9DA5-DE6647DCE532}" srcOrd="0" destOrd="0" parTransId="{DF42C755-D826-4409-AA41-3689CB51F289}" sibTransId="{B695E207-553C-423F-85F9-ED67EF282871}"/>
    <dgm:cxn modelId="{A50B59C8-588D-4170-BF10-E1A62FACF813}" type="presOf" srcId="{B48A736F-D689-45AD-96CF-BDAD9BA92382}" destId="{1CF036CC-E446-4DFF-96DB-C956857DA881}" srcOrd="0" destOrd="0" presId="urn:diagrams.loki3.com/VaryingWidthList"/>
    <dgm:cxn modelId="{880E6438-6287-4E53-A19F-C3AC154C5DD1}" srcId="{B48A736F-D689-45AD-96CF-BDAD9BA92382}" destId="{3315920B-80E7-48FD-AACB-51C97C680FB8}" srcOrd="1" destOrd="0" parTransId="{5938CDB9-38AB-4AB5-A0C5-1D8F3D8E8BDC}" sibTransId="{6F03A7F8-0B0D-401A-A39E-13E08674E0DD}"/>
    <dgm:cxn modelId="{29858FCB-E338-443C-BA16-30B22F86294A}" type="presOf" srcId="{2C597037-7F3F-44F7-9DA5-DE6647DCE532}" destId="{8EA580BD-8700-4EBC-9B74-DE5C25E31830}" srcOrd="0" destOrd="0" presId="urn:diagrams.loki3.com/VaryingWidthList"/>
    <dgm:cxn modelId="{AC724F88-DECF-43C6-BF84-0CF9129D8D52}" type="presOf" srcId="{3315920B-80E7-48FD-AACB-51C97C680FB8}" destId="{6A3D2B49-B5C7-43D3-9FB4-3D6B7065E795}" srcOrd="0" destOrd="0" presId="urn:diagrams.loki3.com/VaryingWidthList"/>
    <dgm:cxn modelId="{C73D277D-6F2C-49DC-A9BC-F731E6C5C9C0}" type="presParOf" srcId="{1CF036CC-E446-4DFF-96DB-C956857DA881}" destId="{8EA580BD-8700-4EBC-9B74-DE5C25E31830}" srcOrd="0" destOrd="0" presId="urn:diagrams.loki3.com/VaryingWidthList"/>
    <dgm:cxn modelId="{CA0D19A5-EEE7-4602-8C71-66A5998C7358}" type="presParOf" srcId="{1CF036CC-E446-4DFF-96DB-C956857DA881}" destId="{13FE05AA-F015-4462-933E-A45439FFDE2C}" srcOrd="1" destOrd="0" presId="urn:diagrams.loki3.com/VaryingWidthList"/>
    <dgm:cxn modelId="{F8FEE097-B3F4-4808-81C5-B2DDAFEA4948}" type="presParOf" srcId="{1CF036CC-E446-4DFF-96DB-C956857DA881}" destId="{6A3D2B49-B5C7-43D3-9FB4-3D6B7065E795}" srcOrd="2"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9E97589-6E13-459A-A6BF-A4CF9B460342}" type="doc">
      <dgm:prSet loTypeId="urn:diagrams.loki3.com/VaryingWidthList" loCatId="list" qsTypeId="urn:microsoft.com/office/officeart/2005/8/quickstyle/3d1" qsCatId="3D" csTypeId="urn:microsoft.com/office/officeart/2005/8/colors/accent0_2" csCatId="mainScheme" phldr="1"/>
      <dgm:spPr/>
    </dgm:pt>
    <dgm:pt modelId="{19E83062-47F7-4A18-9939-02F83B75CF0D}">
      <dgm:prSet phldrT="[Text]"/>
      <dgm:spPr/>
      <dgm:t>
        <a:bodyPr/>
        <a:lstStyle/>
        <a:p>
          <a:r>
            <a:rPr lang="ar-SA" dirty="0" smtClean="0">
              <a:latin typeface="Traditional Arabic" panose="02020603050405020304" pitchFamily="18" charset="-78"/>
              <a:cs typeface="Traditional Arabic" panose="02020603050405020304" pitchFamily="18" charset="-78"/>
            </a:rPr>
            <a:t>حكم الاغتسال في الماء الراكد</a:t>
          </a:r>
          <a:endParaRPr lang="en-US" dirty="0">
            <a:latin typeface="Traditional Arabic" panose="02020603050405020304" pitchFamily="18" charset="-78"/>
            <a:cs typeface="Traditional Arabic" panose="02020603050405020304" pitchFamily="18" charset="-78"/>
          </a:endParaRPr>
        </a:p>
      </dgm:t>
    </dgm:pt>
    <dgm:pt modelId="{7F15C330-EA29-44DD-B3A6-ECFC9FAFA6A8}" type="parTrans" cxnId="{0B922EEF-62F3-41DB-A1D6-9D47AFF85D97}">
      <dgm:prSet/>
      <dgm:spPr/>
      <dgm:t>
        <a:bodyPr/>
        <a:lstStyle/>
        <a:p>
          <a:endParaRPr lang="en-US"/>
        </a:p>
      </dgm:t>
    </dgm:pt>
    <dgm:pt modelId="{608E466B-B519-4A11-9F65-CE84C9A79072}" type="sibTrans" cxnId="{0B922EEF-62F3-41DB-A1D6-9D47AFF85D97}">
      <dgm:prSet/>
      <dgm:spPr/>
      <dgm:t>
        <a:bodyPr/>
        <a:lstStyle/>
        <a:p>
          <a:endParaRPr lang="en-US"/>
        </a:p>
      </dgm:t>
    </dgm:pt>
    <dgm:pt modelId="{D12022B2-BEAC-44E1-89D5-501C78967809}">
      <dgm:prSet phldrT="[Text]"/>
      <dgm:spPr/>
      <dgm:t>
        <a:bodyPr/>
        <a:lstStyle/>
        <a:p>
          <a:r>
            <a:rPr lang="ar-SA" dirty="0" smtClean="0">
              <a:latin typeface="Traditional Arabic" panose="02020603050405020304" pitchFamily="18" charset="-78"/>
              <a:cs typeface="Traditional Arabic" panose="02020603050405020304" pitchFamily="18" charset="-78"/>
            </a:rPr>
            <a:t>حكم ماء غمست فيه يد</a:t>
          </a:r>
          <a:endParaRPr lang="en-US" dirty="0">
            <a:latin typeface="Traditional Arabic" panose="02020603050405020304" pitchFamily="18" charset="-78"/>
            <a:cs typeface="Traditional Arabic" panose="02020603050405020304" pitchFamily="18" charset="-78"/>
          </a:endParaRPr>
        </a:p>
      </dgm:t>
    </dgm:pt>
    <dgm:pt modelId="{D753D131-101E-4240-823A-92B0D402082D}" type="parTrans" cxnId="{C4B236D2-95A2-497C-BAF6-BAF6CD01FAD0}">
      <dgm:prSet/>
      <dgm:spPr/>
      <dgm:t>
        <a:bodyPr/>
        <a:lstStyle/>
        <a:p>
          <a:endParaRPr lang="en-US"/>
        </a:p>
      </dgm:t>
    </dgm:pt>
    <dgm:pt modelId="{43E6C581-CA88-4EDD-A75D-2FF2478B1B50}" type="sibTrans" cxnId="{C4B236D2-95A2-497C-BAF6-BAF6CD01FAD0}">
      <dgm:prSet/>
      <dgm:spPr/>
      <dgm:t>
        <a:bodyPr/>
        <a:lstStyle/>
        <a:p>
          <a:endParaRPr lang="en-US"/>
        </a:p>
      </dgm:t>
    </dgm:pt>
    <dgm:pt modelId="{26F160EE-8207-4312-AEF9-ECAC62003E0B}" type="pres">
      <dgm:prSet presAssocID="{29E97589-6E13-459A-A6BF-A4CF9B460342}" presName="Name0" presStyleCnt="0">
        <dgm:presLayoutVars>
          <dgm:resizeHandles/>
        </dgm:presLayoutVars>
      </dgm:prSet>
      <dgm:spPr/>
    </dgm:pt>
    <dgm:pt modelId="{945690D9-9EBE-4C4D-9505-3043C12CEEA4}" type="pres">
      <dgm:prSet presAssocID="{19E83062-47F7-4A18-9939-02F83B75CF0D}" presName="text" presStyleLbl="node1" presStyleIdx="0" presStyleCnt="2" custScaleX="107631">
        <dgm:presLayoutVars>
          <dgm:bulletEnabled val="1"/>
        </dgm:presLayoutVars>
      </dgm:prSet>
      <dgm:spPr/>
      <dgm:t>
        <a:bodyPr/>
        <a:lstStyle/>
        <a:p>
          <a:endParaRPr lang="en-US"/>
        </a:p>
      </dgm:t>
    </dgm:pt>
    <dgm:pt modelId="{2009F5D4-CED1-4D26-A952-A085078A8B74}" type="pres">
      <dgm:prSet presAssocID="{608E466B-B519-4A11-9F65-CE84C9A79072}" presName="space" presStyleCnt="0"/>
      <dgm:spPr/>
    </dgm:pt>
    <dgm:pt modelId="{C20EB020-C78A-4B18-9359-7F816C5007B8}" type="pres">
      <dgm:prSet presAssocID="{D12022B2-BEAC-44E1-89D5-501C78967809}" presName="text" presStyleLbl="node1" presStyleIdx="1" presStyleCnt="2" custScaleX="126910">
        <dgm:presLayoutVars>
          <dgm:bulletEnabled val="1"/>
        </dgm:presLayoutVars>
      </dgm:prSet>
      <dgm:spPr/>
      <dgm:t>
        <a:bodyPr/>
        <a:lstStyle/>
        <a:p>
          <a:endParaRPr lang="en-US"/>
        </a:p>
      </dgm:t>
    </dgm:pt>
  </dgm:ptLst>
  <dgm:cxnLst>
    <dgm:cxn modelId="{7EB65DA3-84A9-41F2-B130-22B48EC8FD4A}" type="presOf" srcId="{29E97589-6E13-459A-A6BF-A4CF9B460342}" destId="{26F160EE-8207-4312-AEF9-ECAC62003E0B}" srcOrd="0" destOrd="0" presId="urn:diagrams.loki3.com/VaryingWidthList"/>
    <dgm:cxn modelId="{AE0D6196-66C9-4A60-9172-F1A6542C0371}" type="presOf" srcId="{D12022B2-BEAC-44E1-89D5-501C78967809}" destId="{C20EB020-C78A-4B18-9359-7F816C5007B8}" srcOrd="0" destOrd="0" presId="urn:diagrams.loki3.com/VaryingWidthList"/>
    <dgm:cxn modelId="{C4B236D2-95A2-497C-BAF6-BAF6CD01FAD0}" srcId="{29E97589-6E13-459A-A6BF-A4CF9B460342}" destId="{D12022B2-BEAC-44E1-89D5-501C78967809}" srcOrd="1" destOrd="0" parTransId="{D753D131-101E-4240-823A-92B0D402082D}" sibTransId="{43E6C581-CA88-4EDD-A75D-2FF2478B1B50}"/>
    <dgm:cxn modelId="{0B922EEF-62F3-41DB-A1D6-9D47AFF85D97}" srcId="{29E97589-6E13-459A-A6BF-A4CF9B460342}" destId="{19E83062-47F7-4A18-9939-02F83B75CF0D}" srcOrd="0" destOrd="0" parTransId="{7F15C330-EA29-44DD-B3A6-ECFC9FAFA6A8}" sibTransId="{608E466B-B519-4A11-9F65-CE84C9A79072}"/>
    <dgm:cxn modelId="{E70B62B4-8683-4DFE-A030-2E5BC347A9F5}" type="presOf" srcId="{19E83062-47F7-4A18-9939-02F83B75CF0D}" destId="{945690D9-9EBE-4C4D-9505-3043C12CEEA4}" srcOrd="0" destOrd="0" presId="urn:diagrams.loki3.com/VaryingWidthList"/>
    <dgm:cxn modelId="{2063020F-F6DE-4DA7-BB13-0BB457B932FB}" type="presParOf" srcId="{26F160EE-8207-4312-AEF9-ECAC62003E0B}" destId="{945690D9-9EBE-4C4D-9505-3043C12CEEA4}" srcOrd="0" destOrd="0" presId="urn:diagrams.loki3.com/VaryingWidthList"/>
    <dgm:cxn modelId="{346B3F4F-A5D2-4F4D-848E-640BC96C91F5}" type="presParOf" srcId="{26F160EE-8207-4312-AEF9-ECAC62003E0B}" destId="{2009F5D4-CED1-4D26-A952-A085078A8B74}" srcOrd="1" destOrd="0" presId="urn:diagrams.loki3.com/VaryingWidthList"/>
    <dgm:cxn modelId="{54546C7E-6840-41FC-A8D7-E661538C610D}" type="presParOf" srcId="{26F160EE-8207-4312-AEF9-ECAC62003E0B}" destId="{C20EB020-C78A-4B18-9359-7F816C5007B8}" srcOrd="2"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4B9E91C1-2BF1-4154-944A-842FA399FC1E}" type="doc">
      <dgm:prSet loTypeId="urn:diagrams.loki3.com/VaryingWidthList" loCatId="list" qsTypeId="urn:microsoft.com/office/officeart/2005/8/quickstyle/3d1" qsCatId="3D" csTypeId="urn:microsoft.com/office/officeart/2005/8/colors/accent0_2" csCatId="mainScheme" phldr="1"/>
      <dgm:spPr/>
    </dgm:pt>
    <dgm:pt modelId="{0EBBE798-ED59-4784-A668-7F24BB445585}">
      <dgm:prSet phldrT="[Text]"/>
      <dgm:spPr/>
      <dgm:t>
        <a:bodyPr/>
        <a:lstStyle/>
        <a:p>
          <a:r>
            <a:rPr lang="ar-SA" b="1" dirty="0" smtClean="0">
              <a:latin typeface="Traditional Arabic" panose="02020603050405020304" pitchFamily="18" charset="-78"/>
              <a:cs typeface="Traditional Arabic" panose="02020603050405020304" pitchFamily="18" charset="-78"/>
            </a:rPr>
            <a:t>تعريف الماء النجس على المذهب</a:t>
          </a:r>
          <a:endParaRPr lang="en-US" b="1" dirty="0">
            <a:latin typeface="Traditional Arabic" panose="02020603050405020304" pitchFamily="18" charset="-78"/>
            <a:cs typeface="Traditional Arabic" panose="02020603050405020304" pitchFamily="18" charset="-78"/>
          </a:endParaRPr>
        </a:p>
      </dgm:t>
    </dgm:pt>
    <dgm:pt modelId="{542E5CF9-1C55-4FA8-9C40-7851F3F92B2F}" type="parTrans" cxnId="{949D7695-45B1-4E78-88E3-080A6BE47A19}">
      <dgm:prSet/>
      <dgm:spPr/>
      <dgm:t>
        <a:bodyPr/>
        <a:lstStyle/>
        <a:p>
          <a:endParaRPr lang="en-US"/>
        </a:p>
      </dgm:t>
    </dgm:pt>
    <dgm:pt modelId="{DBB8E7B8-A7F4-446D-A633-AC23B4D87EE6}" type="sibTrans" cxnId="{949D7695-45B1-4E78-88E3-080A6BE47A19}">
      <dgm:prSet/>
      <dgm:spPr/>
      <dgm:t>
        <a:bodyPr/>
        <a:lstStyle/>
        <a:p>
          <a:endParaRPr lang="en-US"/>
        </a:p>
      </dgm:t>
    </dgm:pt>
    <dgm:pt modelId="{F3E9C350-41E8-44CA-A644-91DC122244DA}">
      <dgm:prSet phldrT="[Text]"/>
      <dgm:spPr/>
      <dgm:t>
        <a:bodyPr/>
        <a:lstStyle/>
        <a:p>
          <a:r>
            <a:rPr lang="ar-SA" b="1" dirty="0" smtClean="0">
              <a:latin typeface="Traditional Arabic" panose="02020603050405020304" pitchFamily="18" charset="-78"/>
              <a:cs typeface="Traditional Arabic" panose="02020603050405020304" pitchFamily="18" charset="-78"/>
            </a:rPr>
            <a:t>تعريف الماء النجس على الراجح والدليل</a:t>
          </a:r>
          <a:endParaRPr lang="en-US" b="1" dirty="0">
            <a:latin typeface="Traditional Arabic" panose="02020603050405020304" pitchFamily="18" charset="-78"/>
            <a:cs typeface="Traditional Arabic" panose="02020603050405020304" pitchFamily="18" charset="-78"/>
          </a:endParaRPr>
        </a:p>
      </dgm:t>
    </dgm:pt>
    <dgm:pt modelId="{8B1CF637-335F-45E5-A7D5-487E1BD3CAB1}" type="parTrans" cxnId="{5EE9F7BC-EFDC-4E91-AFC4-65935CF5A443}">
      <dgm:prSet/>
      <dgm:spPr/>
      <dgm:t>
        <a:bodyPr/>
        <a:lstStyle/>
        <a:p>
          <a:endParaRPr lang="en-US"/>
        </a:p>
      </dgm:t>
    </dgm:pt>
    <dgm:pt modelId="{DE425005-193E-4A86-8BF8-D95770A80166}" type="sibTrans" cxnId="{5EE9F7BC-EFDC-4E91-AFC4-65935CF5A443}">
      <dgm:prSet/>
      <dgm:spPr/>
      <dgm:t>
        <a:bodyPr/>
        <a:lstStyle/>
        <a:p>
          <a:endParaRPr lang="en-US"/>
        </a:p>
      </dgm:t>
    </dgm:pt>
    <dgm:pt modelId="{9387C57E-9BF9-481F-A611-F6FBD7B04927}" type="pres">
      <dgm:prSet presAssocID="{4B9E91C1-2BF1-4154-944A-842FA399FC1E}" presName="Name0" presStyleCnt="0">
        <dgm:presLayoutVars>
          <dgm:resizeHandles/>
        </dgm:presLayoutVars>
      </dgm:prSet>
      <dgm:spPr/>
    </dgm:pt>
    <dgm:pt modelId="{F2CEC863-9C6E-4C84-ABA7-D201EDAB1499}" type="pres">
      <dgm:prSet presAssocID="{0EBBE798-ED59-4784-A668-7F24BB445585}" presName="text" presStyleLbl="node1" presStyleIdx="0" presStyleCnt="2">
        <dgm:presLayoutVars>
          <dgm:bulletEnabled val="1"/>
        </dgm:presLayoutVars>
      </dgm:prSet>
      <dgm:spPr/>
      <dgm:t>
        <a:bodyPr/>
        <a:lstStyle/>
        <a:p>
          <a:endParaRPr lang="en-US"/>
        </a:p>
      </dgm:t>
    </dgm:pt>
    <dgm:pt modelId="{34514509-D797-4FE0-81AF-2F8126F5ECC4}" type="pres">
      <dgm:prSet presAssocID="{DBB8E7B8-A7F4-446D-A633-AC23B4D87EE6}" presName="space" presStyleCnt="0"/>
      <dgm:spPr/>
    </dgm:pt>
    <dgm:pt modelId="{E0FB48F3-A1C9-48EA-AE38-6D5C355A500E}" type="pres">
      <dgm:prSet presAssocID="{F3E9C350-41E8-44CA-A644-91DC122244DA}" presName="text" presStyleLbl="node1" presStyleIdx="1" presStyleCnt="2">
        <dgm:presLayoutVars>
          <dgm:bulletEnabled val="1"/>
        </dgm:presLayoutVars>
      </dgm:prSet>
      <dgm:spPr/>
      <dgm:t>
        <a:bodyPr/>
        <a:lstStyle/>
        <a:p>
          <a:endParaRPr lang="en-US"/>
        </a:p>
      </dgm:t>
    </dgm:pt>
  </dgm:ptLst>
  <dgm:cxnLst>
    <dgm:cxn modelId="{3D2D6154-CEFF-42FA-8E9B-A54DCC0FF142}" type="presOf" srcId="{0EBBE798-ED59-4784-A668-7F24BB445585}" destId="{F2CEC863-9C6E-4C84-ABA7-D201EDAB1499}" srcOrd="0" destOrd="0" presId="urn:diagrams.loki3.com/VaryingWidthList"/>
    <dgm:cxn modelId="{5EE9F7BC-EFDC-4E91-AFC4-65935CF5A443}" srcId="{4B9E91C1-2BF1-4154-944A-842FA399FC1E}" destId="{F3E9C350-41E8-44CA-A644-91DC122244DA}" srcOrd="1" destOrd="0" parTransId="{8B1CF637-335F-45E5-A7D5-487E1BD3CAB1}" sibTransId="{DE425005-193E-4A86-8BF8-D95770A80166}"/>
    <dgm:cxn modelId="{40BB3F97-FA40-48A5-87AB-CB92C7E51C17}" type="presOf" srcId="{F3E9C350-41E8-44CA-A644-91DC122244DA}" destId="{E0FB48F3-A1C9-48EA-AE38-6D5C355A500E}" srcOrd="0" destOrd="0" presId="urn:diagrams.loki3.com/VaryingWidthList"/>
    <dgm:cxn modelId="{D942A80C-0391-41ED-A6A4-EE884FE2B76E}" type="presOf" srcId="{4B9E91C1-2BF1-4154-944A-842FA399FC1E}" destId="{9387C57E-9BF9-481F-A611-F6FBD7B04927}" srcOrd="0" destOrd="0" presId="urn:diagrams.loki3.com/VaryingWidthList"/>
    <dgm:cxn modelId="{949D7695-45B1-4E78-88E3-080A6BE47A19}" srcId="{4B9E91C1-2BF1-4154-944A-842FA399FC1E}" destId="{0EBBE798-ED59-4784-A668-7F24BB445585}" srcOrd="0" destOrd="0" parTransId="{542E5CF9-1C55-4FA8-9C40-7851F3F92B2F}" sibTransId="{DBB8E7B8-A7F4-446D-A633-AC23B4D87EE6}"/>
    <dgm:cxn modelId="{504C3E58-5873-43AC-A1DD-8B98E32C8DEE}" type="presParOf" srcId="{9387C57E-9BF9-481F-A611-F6FBD7B04927}" destId="{F2CEC863-9C6E-4C84-ABA7-D201EDAB1499}" srcOrd="0" destOrd="0" presId="urn:diagrams.loki3.com/VaryingWidthList"/>
    <dgm:cxn modelId="{C7A23724-2182-44FE-A383-AAD0291A118D}" type="presParOf" srcId="{9387C57E-9BF9-481F-A611-F6FBD7B04927}" destId="{34514509-D797-4FE0-81AF-2F8126F5ECC4}" srcOrd="1" destOrd="0" presId="urn:diagrams.loki3.com/VaryingWidthList"/>
    <dgm:cxn modelId="{F1F29751-F75F-4195-A82E-F461D6DEA1ED}" type="presParOf" srcId="{9387C57E-9BF9-481F-A611-F6FBD7B04927}" destId="{E0FB48F3-A1C9-48EA-AE38-6D5C355A500E}" srcOrd="2"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EEA9C173-4313-4F66-8416-85D3FAD01244}" type="doc">
      <dgm:prSet loTypeId="urn:diagrams.loki3.com/VaryingWidthList" loCatId="list" qsTypeId="urn:microsoft.com/office/officeart/2005/8/quickstyle/3d1" qsCatId="3D" csTypeId="urn:microsoft.com/office/officeart/2005/8/colors/accent0_2" csCatId="mainScheme" phldr="1"/>
      <dgm:spPr/>
    </dgm:pt>
    <dgm:pt modelId="{46A0ADB3-62E1-4010-A73A-644FE0AA4972}">
      <dgm:prSet phldrT="[Text]"/>
      <dgm:spPr/>
      <dgm:t>
        <a:bodyPr/>
        <a:lstStyle/>
        <a:p>
          <a:r>
            <a:rPr lang="ar-SA" b="1" dirty="0" smtClean="0">
              <a:latin typeface="Traditional Arabic" panose="02020603050405020304" pitchFamily="18" charset="-78"/>
              <a:cs typeface="Traditional Arabic" panose="02020603050405020304" pitchFamily="18" charset="-78"/>
            </a:rPr>
            <a:t>طرق تطهير الماء النجس</a:t>
          </a:r>
          <a:endParaRPr lang="en-US" b="1" dirty="0">
            <a:latin typeface="Traditional Arabic" panose="02020603050405020304" pitchFamily="18" charset="-78"/>
            <a:cs typeface="Traditional Arabic" panose="02020603050405020304" pitchFamily="18" charset="-78"/>
          </a:endParaRPr>
        </a:p>
      </dgm:t>
    </dgm:pt>
    <dgm:pt modelId="{9B0703FC-A4D2-4617-B980-1192858D9F1B}" type="parTrans" cxnId="{5F4B303D-661A-4FD9-A383-A148A9C1B90C}">
      <dgm:prSet/>
      <dgm:spPr/>
      <dgm:t>
        <a:bodyPr/>
        <a:lstStyle/>
        <a:p>
          <a:endParaRPr lang="en-US"/>
        </a:p>
      </dgm:t>
    </dgm:pt>
    <dgm:pt modelId="{B96D9915-0241-4506-8CA7-02567BA3AE9D}" type="sibTrans" cxnId="{5F4B303D-661A-4FD9-A383-A148A9C1B90C}">
      <dgm:prSet/>
      <dgm:spPr/>
      <dgm:t>
        <a:bodyPr/>
        <a:lstStyle/>
        <a:p>
          <a:endParaRPr lang="en-US"/>
        </a:p>
      </dgm:t>
    </dgm:pt>
    <dgm:pt modelId="{EFE6BAC1-D8C2-495E-BABD-FC5DA033A593}" type="pres">
      <dgm:prSet presAssocID="{EEA9C173-4313-4F66-8416-85D3FAD01244}" presName="Name0" presStyleCnt="0">
        <dgm:presLayoutVars>
          <dgm:resizeHandles/>
        </dgm:presLayoutVars>
      </dgm:prSet>
      <dgm:spPr/>
    </dgm:pt>
    <dgm:pt modelId="{5699AE13-5FD5-432A-82C8-7FC4F69F22B9}" type="pres">
      <dgm:prSet presAssocID="{46A0ADB3-62E1-4010-A73A-644FE0AA4972}" presName="text" presStyleLbl="node1" presStyleIdx="0" presStyleCnt="1" custScaleX="193860" custScaleY="53537" custLinFactNeighborX="81" custLinFactNeighborY="23104">
        <dgm:presLayoutVars>
          <dgm:bulletEnabled val="1"/>
        </dgm:presLayoutVars>
      </dgm:prSet>
      <dgm:spPr/>
      <dgm:t>
        <a:bodyPr/>
        <a:lstStyle/>
        <a:p>
          <a:endParaRPr lang="en-US"/>
        </a:p>
      </dgm:t>
    </dgm:pt>
  </dgm:ptLst>
  <dgm:cxnLst>
    <dgm:cxn modelId="{5F4B303D-661A-4FD9-A383-A148A9C1B90C}" srcId="{EEA9C173-4313-4F66-8416-85D3FAD01244}" destId="{46A0ADB3-62E1-4010-A73A-644FE0AA4972}" srcOrd="0" destOrd="0" parTransId="{9B0703FC-A4D2-4617-B980-1192858D9F1B}" sibTransId="{B96D9915-0241-4506-8CA7-02567BA3AE9D}"/>
    <dgm:cxn modelId="{70515806-568D-4BB0-9CF0-5987394309D1}" type="presOf" srcId="{46A0ADB3-62E1-4010-A73A-644FE0AA4972}" destId="{5699AE13-5FD5-432A-82C8-7FC4F69F22B9}" srcOrd="0" destOrd="0" presId="urn:diagrams.loki3.com/VaryingWidthList"/>
    <dgm:cxn modelId="{2A193994-4081-4061-94DD-DD888AC60059}" type="presOf" srcId="{EEA9C173-4313-4F66-8416-85D3FAD01244}" destId="{EFE6BAC1-D8C2-495E-BABD-FC5DA033A593}" srcOrd="0" destOrd="0" presId="urn:diagrams.loki3.com/VaryingWidthList"/>
    <dgm:cxn modelId="{81D1862A-1618-416B-A077-D72428742203}" type="presParOf" srcId="{EFE6BAC1-D8C2-495E-BABD-FC5DA033A593}" destId="{5699AE13-5FD5-432A-82C8-7FC4F69F22B9}" srcOrd="0"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15F99A36-E52F-49C6-9413-611353716045}" type="doc">
      <dgm:prSet loTypeId="urn:diagrams.loki3.com/VaryingWidthList" loCatId="list" qsTypeId="urn:microsoft.com/office/officeart/2005/8/quickstyle/3d1" qsCatId="3D" csTypeId="urn:microsoft.com/office/officeart/2005/8/colors/accent0_2" csCatId="mainScheme" phldr="1"/>
      <dgm:spPr/>
    </dgm:pt>
    <dgm:pt modelId="{5100F7D5-20F2-432B-AA12-5002D4FAC79B}">
      <dgm:prSet phldrT="[Text]"/>
      <dgm:spPr/>
      <dgm:t>
        <a:bodyPr/>
        <a:lstStyle/>
        <a:p>
          <a:r>
            <a:rPr lang="ar-SA" b="1" dirty="0" smtClean="0">
              <a:latin typeface="Traditional Arabic" panose="02020603050405020304" pitchFamily="18" charset="-78"/>
              <a:cs typeface="Traditional Arabic" panose="02020603050405020304" pitchFamily="18" charset="-78"/>
            </a:rPr>
            <a:t>طرق تطهير ماتنجس بقول آدمي وعذرته</a:t>
          </a:r>
          <a:endParaRPr lang="en-US" b="1" dirty="0">
            <a:latin typeface="Traditional Arabic" panose="02020603050405020304" pitchFamily="18" charset="-78"/>
            <a:cs typeface="Traditional Arabic" panose="02020603050405020304" pitchFamily="18" charset="-78"/>
          </a:endParaRPr>
        </a:p>
      </dgm:t>
    </dgm:pt>
    <dgm:pt modelId="{3E139B32-7D8F-46B7-8D33-120F07D46270}" type="parTrans" cxnId="{20B51B04-F48F-4301-914C-918D41FE64D9}">
      <dgm:prSet/>
      <dgm:spPr/>
      <dgm:t>
        <a:bodyPr/>
        <a:lstStyle/>
        <a:p>
          <a:endParaRPr lang="en-US"/>
        </a:p>
      </dgm:t>
    </dgm:pt>
    <dgm:pt modelId="{62E57740-A1DF-4C92-BFEF-55CEA05B9756}" type="sibTrans" cxnId="{20B51B04-F48F-4301-914C-918D41FE64D9}">
      <dgm:prSet/>
      <dgm:spPr/>
      <dgm:t>
        <a:bodyPr/>
        <a:lstStyle/>
        <a:p>
          <a:endParaRPr lang="en-US"/>
        </a:p>
      </dgm:t>
    </dgm:pt>
    <dgm:pt modelId="{C90291CA-E841-4D06-8493-F863A17CEDAE}" type="pres">
      <dgm:prSet presAssocID="{15F99A36-E52F-49C6-9413-611353716045}" presName="Name0" presStyleCnt="0">
        <dgm:presLayoutVars>
          <dgm:resizeHandles/>
        </dgm:presLayoutVars>
      </dgm:prSet>
      <dgm:spPr/>
    </dgm:pt>
    <dgm:pt modelId="{41661CD5-9BE4-4E6A-ADCE-9160157E9212}" type="pres">
      <dgm:prSet presAssocID="{5100F7D5-20F2-432B-AA12-5002D4FAC79B}" presName="text" presStyleLbl="node1" presStyleIdx="0" presStyleCnt="1" custScaleX="260467">
        <dgm:presLayoutVars>
          <dgm:bulletEnabled val="1"/>
        </dgm:presLayoutVars>
      </dgm:prSet>
      <dgm:spPr/>
      <dgm:t>
        <a:bodyPr/>
        <a:lstStyle/>
        <a:p>
          <a:endParaRPr lang="en-US"/>
        </a:p>
      </dgm:t>
    </dgm:pt>
  </dgm:ptLst>
  <dgm:cxnLst>
    <dgm:cxn modelId="{20B51B04-F48F-4301-914C-918D41FE64D9}" srcId="{15F99A36-E52F-49C6-9413-611353716045}" destId="{5100F7D5-20F2-432B-AA12-5002D4FAC79B}" srcOrd="0" destOrd="0" parTransId="{3E139B32-7D8F-46B7-8D33-120F07D46270}" sibTransId="{62E57740-A1DF-4C92-BFEF-55CEA05B9756}"/>
    <dgm:cxn modelId="{7DF188CA-489C-45DE-B0B6-287428CFF508}" type="presOf" srcId="{15F99A36-E52F-49C6-9413-611353716045}" destId="{C90291CA-E841-4D06-8493-F863A17CEDAE}" srcOrd="0" destOrd="0" presId="urn:diagrams.loki3.com/VaryingWidthList"/>
    <dgm:cxn modelId="{F51496C4-16F8-45B3-8242-146428575EBA}" type="presOf" srcId="{5100F7D5-20F2-432B-AA12-5002D4FAC79B}" destId="{41661CD5-9BE4-4E6A-ADCE-9160157E9212}" srcOrd="0" destOrd="0" presId="urn:diagrams.loki3.com/VaryingWidthList"/>
    <dgm:cxn modelId="{88A0761C-4B91-4E79-A6F8-C1AB2C62208F}" type="presParOf" srcId="{C90291CA-E841-4D06-8493-F863A17CEDAE}" destId="{41661CD5-9BE4-4E6A-ADCE-9160157E9212}" srcOrd="0"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D9A5872B-79BD-47F6-B34B-E94B45BAF238}" type="doc">
      <dgm:prSet loTypeId="urn:diagrams.loki3.com/VaryingWidthList" loCatId="list" qsTypeId="urn:microsoft.com/office/officeart/2005/8/quickstyle/3d1" qsCatId="3D" csTypeId="urn:microsoft.com/office/officeart/2005/8/colors/accent0_2" csCatId="mainScheme" phldr="1"/>
      <dgm:spPr/>
    </dgm:pt>
    <dgm:pt modelId="{58A9749F-11D6-4E6D-AC7F-F3756308BF87}">
      <dgm:prSet phldrT="[Text]"/>
      <dgm:spPr/>
      <dgm:t>
        <a:bodyPr/>
        <a:lstStyle/>
        <a:p>
          <a:r>
            <a:rPr lang="ar-SA" b="1" dirty="0" smtClean="0">
              <a:latin typeface="Traditional Arabic" panose="02020603050405020304" pitchFamily="18" charset="-78"/>
              <a:cs typeface="Traditional Arabic" panose="02020603050405020304" pitchFamily="18" charset="-78"/>
            </a:rPr>
            <a:t>حكم الشك في الطهارة والنجاسة</a:t>
          </a:r>
          <a:endParaRPr lang="en-US" b="1" dirty="0">
            <a:latin typeface="Traditional Arabic" panose="02020603050405020304" pitchFamily="18" charset="-78"/>
            <a:cs typeface="Traditional Arabic" panose="02020603050405020304" pitchFamily="18" charset="-78"/>
          </a:endParaRPr>
        </a:p>
      </dgm:t>
    </dgm:pt>
    <dgm:pt modelId="{CFF94F48-B42D-464F-9477-15E249B0F19A}" type="parTrans" cxnId="{44F610BC-2B91-4566-A922-7228C99F2719}">
      <dgm:prSet/>
      <dgm:spPr/>
      <dgm:t>
        <a:bodyPr/>
        <a:lstStyle/>
        <a:p>
          <a:endParaRPr lang="en-US"/>
        </a:p>
      </dgm:t>
    </dgm:pt>
    <dgm:pt modelId="{C0AEE7E4-5464-4DF2-AACB-C18E671E0B43}" type="sibTrans" cxnId="{44F610BC-2B91-4566-A922-7228C99F2719}">
      <dgm:prSet/>
      <dgm:spPr/>
      <dgm:t>
        <a:bodyPr/>
        <a:lstStyle/>
        <a:p>
          <a:endParaRPr lang="en-US"/>
        </a:p>
      </dgm:t>
    </dgm:pt>
    <dgm:pt modelId="{B1165197-83D7-40EE-A5E2-80FB8D268CFC}" type="pres">
      <dgm:prSet presAssocID="{D9A5872B-79BD-47F6-B34B-E94B45BAF238}" presName="Name0" presStyleCnt="0">
        <dgm:presLayoutVars>
          <dgm:resizeHandles/>
        </dgm:presLayoutVars>
      </dgm:prSet>
      <dgm:spPr/>
    </dgm:pt>
    <dgm:pt modelId="{204FD5BD-2087-485D-AC2D-EB87F61E8C92}" type="pres">
      <dgm:prSet presAssocID="{58A9749F-11D6-4E6D-AC7F-F3756308BF87}" presName="text" presStyleLbl="node1" presStyleIdx="0" presStyleCnt="1" custScaleX="1237219">
        <dgm:presLayoutVars>
          <dgm:bulletEnabled val="1"/>
        </dgm:presLayoutVars>
      </dgm:prSet>
      <dgm:spPr/>
      <dgm:t>
        <a:bodyPr/>
        <a:lstStyle/>
        <a:p>
          <a:endParaRPr lang="en-US"/>
        </a:p>
      </dgm:t>
    </dgm:pt>
  </dgm:ptLst>
  <dgm:cxnLst>
    <dgm:cxn modelId="{44F610BC-2B91-4566-A922-7228C99F2719}" srcId="{D9A5872B-79BD-47F6-B34B-E94B45BAF238}" destId="{58A9749F-11D6-4E6D-AC7F-F3756308BF87}" srcOrd="0" destOrd="0" parTransId="{CFF94F48-B42D-464F-9477-15E249B0F19A}" sibTransId="{C0AEE7E4-5464-4DF2-AACB-C18E671E0B43}"/>
    <dgm:cxn modelId="{A4BD5F11-0589-43CD-A2C6-20768EE7700E}" type="presOf" srcId="{58A9749F-11D6-4E6D-AC7F-F3756308BF87}" destId="{204FD5BD-2087-485D-AC2D-EB87F61E8C92}" srcOrd="0" destOrd="0" presId="urn:diagrams.loki3.com/VaryingWidthList"/>
    <dgm:cxn modelId="{AB6DF62D-C5CA-4987-8B85-63C75AB8D77E}" type="presOf" srcId="{D9A5872B-79BD-47F6-B34B-E94B45BAF238}" destId="{B1165197-83D7-40EE-A5E2-80FB8D268CFC}" srcOrd="0" destOrd="0" presId="urn:diagrams.loki3.com/VaryingWidthList"/>
    <dgm:cxn modelId="{B5649317-A242-4229-BAD5-915A0CBFCB6C}" type="presParOf" srcId="{B1165197-83D7-40EE-A5E2-80FB8D268CFC}" destId="{204FD5BD-2087-485D-AC2D-EB87F61E8C92}" srcOrd="0"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399BDDC0-7863-4703-B4CA-EBEA507C9CFA}" type="doc">
      <dgm:prSet loTypeId="urn:diagrams.loki3.com/VaryingWidthList" loCatId="list" qsTypeId="urn:microsoft.com/office/officeart/2005/8/quickstyle/3d1" qsCatId="3D" csTypeId="urn:microsoft.com/office/officeart/2005/8/colors/accent0_2" csCatId="mainScheme" phldr="1"/>
      <dgm:spPr/>
    </dgm:pt>
    <dgm:pt modelId="{E97BFA2E-217A-4771-A479-0FDE0E6283D2}">
      <dgm:prSet phldrT="[Text]"/>
      <dgm:spPr/>
      <dgm:t>
        <a:bodyPr/>
        <a:lstStyle/>
        <a:p>
          <a:pPr algn="ctr"/>
          <a:r>
            <a:rPr lang="ar-SA" b="1" dirty="0" smtClean="0">
              <a:latin typeface="Traditional Arabic" panose="02020603050405020304" pitchFamily="18" charset="-78"/>
              <a:cs typeface="Traditional Arabic" panose="02020603050405020304" pitchFamily="18" charset="-78"/>
            </a:rPr>
            <a:t>حكم اشتباه الطهور بالطاهر</a:t>
          </a:r>
          <a:endParaRPr lang="en-US" b="1" dirty="0">
            <a:latin typeface="Traditional Arabic" panose="02020603050405020304" pitchFamily="18" charset="-78"/>
            <a:cs typeface="Traditional Arabic" panose="02020603050405020304" pitchFamily="18" charset="-78"/>
          </a:endParaRPr>
        </a:p>
      </dgm:t>
    </dgm:pt>
    <dgm:pt modelId="{5DBC006A-79AF-43A6-BEEF-975B95EE0855}" type="parTrans" cxnId="{F5C980DF-5A78-4AD5-B699-C0073211529C}">
      <dgm:prSet/>
      <dgm:spPr/>
      <dgm:t>
        <a:bodyPr/>
        <a:lstStyle/>
        <a:p>
          <a:endParaRPr lang="en-US"/>
        </a:p>
      </dgm:t>
    </dgm:pt>
    <dgm:pt modelId="{DEBA06D8-694F-4DC9-B5CC-AAAF57F1CA62}" type="sibTrans" cxnId="{F5C980DF-5A78-4AD5-B699-C0073211529C}">
      <dgm:prSet/>
      <dgm:spPr/>
      <dgm:t>
        <a:bodyPr/>
        <a:lstStyle/>
        <a:p>
          <a:endParaRPr lang="en-US"/>
        </a:p>
      </dgm:t>
    </dgm:pt>
    <dgm:pt modelId="{F63981A1-2439-480F-9EF5-CDBE053328AA}" type="pres">
      <dgm:prSet presAssocID="{399BDDC0-7863-4703-B4CA-EBEA507C9CFA}" presName="Name0" presStyleCnt="0">
        <dgm:presLayoutVars>
          <dgm:resizeHandles/>
        </dgm:presLayoutVars>
      </dgm:prSet>
      <dgm:spPr/>
    </dgm:pt>
    <dgm:pt modelId="{679DD676-A02F-46E6-B20A-A891397E1DA0}" type="pres">
      <dgm:prSet presAssocID="{E97BFA2E-217A-4771-A479-0FDE0E6283D2}" presName="text" presStyleLbl="node1" presStyleIdx="0" presStyleCnt="1" custScaleX="1218850">
        <dgm:presLayoutVars>
          <dgm:bulletEnabled val="1"/>
        </dgm:presLayoutVars>
      </dgm:prSet>
      <dgm:spPr/>
      <dgm:t>
        <a:bodyPr/>
        <a:lstStyle/>
        <a:p>
          <a:endParaRPr lang="en-US"/>
        </a:p>
      </dgm:t>
    </dgm:pt>
  </dgm:ptLst>
  <dgm:cxnLst>
    <dgm:cxn modelId="{2469911E-E7F1-49C4-BFDE-FD14CEE225A2}" type="presOf" srcId="{399BDDC0-7863-4703-B4CA-EBEA507C9CFA}" destId="{F63981A1-2439-480F-9EF5-CDBE053328AA}" srcOrd="0" destOrd="0" presId="urn:diagrams.loki3.com/VaryingWidthList"/>
    <dgm:cxn modelId="{F5C980DF-5A78-4AD5-B699-C0073211529C}" srcId="{399BDDC0-7863-4703-B4CA-EBEA507C9CFA}" destId="{E97BFA2E-217A-4771-A479-0FDE0E6283D2}" srcOrd="0" destOrd="0" parTransId="{5DBC006A-79AF-43A6-BEEF-975B95EE0855}" sibTransId="{DEBA06D8-694F-4DC9-B5CC-AAAF57F1CA62}"/>
    <dgm:cxn modelId="{F7B2EF99-BFD9-47DC-BFFC-D056D89AD2CE}" type="presOf" srcId="{E97BFA2E-217A-4771-A479-0FDE0E6283D2}" destId="{679DD676-A02F-46E6-B20A-A891397E1DA0}" srcOrd="0" destOrd="0" presId="urn:diagrams.loki3.com/VaryingWidthList"/>
    <dgm:cxn modelId="{0EE852A8-F378-4043-B4E8-86B9328A4A3F}" type="presParOf" srcId="{F63981A1-2439-480F-9EF5-CDBE053328AA}" destId="{679DD676-A02F-46E6-B20A-A891397E1DA0}" srcOrd="0"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9A32352C-1D11-4FEA-8578-D2A17FB33CB8}" type="doc">
      <dgm:prSet loTypeId="urn:diagrams.loki3.com/VaryingWidthList" loCatId="list" qsTypeId="urn:microsoft.com/office/officeart/2005/8/quickstyle/3d1" qsCatId="3D" csTypeId="urn:microsoft.com/office/officeart/2005/8/colors/accent0_2" csCatId="mainScheme" phldr="1"/>
      <dgm:spPr/>
    </dgm:pt>
    <dgm:pt modelId="{ABE6BB86-9A3A-4D92-AAF6-316D9DF01338}">
      <dgm:prSet phldrT="[Text]"/>
      <dgm:spPr/>
      <dgm:t>
        <a:bodyPr/>
        <a:lstStyle/>
        <a:p>
          <a:r>
            <a:rPr lang="ar-SA" b="1" dirty="0" smtClean="0">
              <a:latin typeface="Traditional Arabic" panose="02020603050405020304" pitchFamily="18" charset="-78"/>
              <a:cs typeface="Traditional Arabic" panose="02020603050405020304" pitchFamily="18" charset="-78"/>
            </a:rPr>
            <a:t>اشتباه الثياب الطاهرة بالنجسة أو المباحة بالمحرمة</a:t>
          </a:r>
          <a:endParaRPr lang="en-US" b="1" dirty="0">
            <a:latin typeface="Traditional Arabic" panose="02020603050405020304" pitchFamily="18" charset="-78"/>
            <a:cs typeface="Traditional Arabic" panose="02020603050405020304" pitchFamily="18" charset="-78"/>
          </a:endParaRPr>
        </a:p>
      </dgm:t>
    </dgm:pt>
    <dgm:pt modelId="{5B8F0BBC-5482-4DA2-B71E-9E0369096EDB}" type="parTrans" cxnId="{EC13308D-7CD2-4160-9F78-829703661034}">
      <dgm:prSet/>
      <dgm:spPr/>
      <dgm:t>
        <a:bodyPr/>
        <a:lstStyle/>
        <a:p>
          <a:endParaRPr lang="en-US"/>
        </a:p>
      </dgm:t>
    </dgm:pt>
    <dgm:pt modelId="{C160D498-5BDB-45A3-86B9-B9E5066FDDC5}" type="sibTrans" cxnId="{EC13308D-7CD2-4160-9F78-829703661034}">
      <dgm:prSet/>
      <dgm:spPr/>
      <dgm:t>
        <a:bodyPr/>
        <a:lstStyle/>
        <a:p>
          <a:endParaRPr lang="en-US"/>
        </a:p>
      </dgm:t>
    </dgm:pt>
    <dgm:pt modelId="{1BE0FDE3-8493-4A79-9CF0-3A4D6DF20360}">
      <dgm:prSet phldrT="[Text]"/>
      <dgm:spPr/>
      <dgm:t>
        <a:bodyPr/>
        <a:lstStyle/>
        <a:p>
          <a:r>
            <a:rPr lang="ar-SA" b="1" dirty="0" smtClean="0">
              <a:latin typeface="Traditional Arabic" panose="02020603050405020304" pitchFamily="18" charset="-78"/>
              <a:cs typeface="Traditional Arabic" panose="02020603050405020304" pitchFamily="18" charset="-78"/>
            </a:rPr>
            <a:t>حكم الاشتباه بنجاسة الأمكنة</a:t>
          </a:r>
          <a:endParaRPr lang="en-US" b="1" dirty="0">
            <a:latin typeface="Traditional Arabic" panose="02020603050405020304" pitchFamily="18" charset="-78"/>
            <a:cs typeface="Traditional Arabic" panose="02020603050405020304" pitchFamily="18" charset="-78"/>
          </a:endParaRPr>
        </a:p>
      </dgm:t>
    </dgm:pt>
    <dgm:pt modelId="{FB61691D-6287-4B40-809D-B97D5EF85293}" type="parTrans" cxnId="{3A44F7A4-5F7E-4416-80F0-294A5E1C88BB}">
      <dgm:prSet/>
      <dgm:spPr/>
      <dgm:t>
        <a:bodyPr/>
        <a:lstStyle/>
        <a:p>
          <a:endParaRPr lang="en-US"/>
        </a:p>
      </dgm:t>
    </dgm:pt>
    <dgm:pt modelId="{4125C5AB-7990-4ABE-A229-DE7C9A2BB982}" type="sibTrans" cxnId="{3A44F7A4-5F7E-4416-80F0-294A5E1C88BB}">
      <dgm:prSet/>
      <dgm:spPr/>
      <dgm:t>
        <a:bodyPr/>
        <a:lstStyle/>
        <a:p>
          <a:endParaRPr lang="en-US"/>
        </a:p>
      </dgm:t>
    </dgm:pt>
    <dgm:pt modelId="{795C6BDB-82FB-40AA-BD95-BA74A48A9177}" type="pres">
      <dgm:prSet presAssocID="{9A32352C-1D11-4FEA-8578-D2A17FB33CB8}" presName="Name0" presStyleCnt="0">
        <dgm:presLayoutVars>
          <dgm:resizeHandles/>
        </dgm:presLayoutVars>
      </dgm:prSet>
      <dgm:spPr/>
    </dgm:pt>
    <dgm:pt modelId="{CBA4624E-B605-4FA9-A445-61670486C128}" type="pres">
      <dgm:prSet presAssocID="{ABE6BB86-9A3A-4D92-AAF6-316D9DF01338}" presName="text" presStyleLbl="node1" presStyleIdx="0" presStyleCnt="2" custScaleX="1237219">
        <dgm:presLayoutVars>
          <dgm:bulletEnabled val="1"/>
        </dgm:presLayoutVars>
      </dgm:prSet>
      <dgm:spPr/>
      <dgm:t>
        <a:bodyPr/>
        <a:lstStyle/>
        <a:p>
          <a:endParaRPr lang="en-US"/>
        </a:p>
      </dgm:t>
    </dgm:pt>
    <dgm:pt modelId="{F752DE87-C180-4D04-AB27-D74EE9C07937}" type="pres">
      <dgm:prSet presAssocID="{C160D498-5BDB-45A3-86B9-B9E5066FDDC5}" presName="space" presStyleCnt="0"/>
      <dgm:spPr/>
    </dgm:pt>
    <dgm:pt modelId="{781087E0-AF08-4227-AE87-1383D9CCA48C}" type="pres">
      <dgm:prSet presAssocID="{1BE0FDE3-8493-4A79-9CF0-3A4D6DF20360}" presName="text" presStyleLbl="node1" presStyleIdx="1" presStyleCnt="2" custScaleX="1238250" custLinFactNeighborX="-18699" custLinFactNeighborY="-76845">
        <dgm:presLayoutVars>
          <dgm:bulletEnabled val="1"/>
        </dgm:presLayoutVars>
      </dgm:prSet>
      <dgm:spPr/>
      <dgm:t>
        <a:bodyPr/>
        <a:lstStyle/>
        <a:p>
          <a:endParaRPr lang="en-US"/>
        </a:p>
      </dgm:t>
    </dgm:pt>
  </dgm:ptLst>
  <dgm:cxnLst>
    <dgm:cxn modelId="{238F397B-4D2C-4FFC-A3FA-F4721204C84E}" type="presOf" srcId="{9A32352C-1D11-4FEA-8578-D2A17FB33CB8}" destId="{795C6BDB-82FB-40AA-BD95-BA74A48A9177}" srcOrd="0" destOrd="0" presId="urn:diagrams.loki3.com/VaryingWidthList"/>
    <dgm:cxn modelId="{52742F50-14D3-4003-B40F-905969A82ED0}" type="presOf" srcId="{ABE6BB86-9A3A-4D92-AAF6-316D9DF01338}" destId="{CBA4624E-B605-4FA9-A445-61670486C128}" srcOrd="0" destOrd="0" presId="urn:diagrams.loki3.com/VaryingWidthList"/>
    <dgm:cxn modelId="{3A44F7A4-5F7E-4416-80F0-294A5E1C88BB}" srcId="{9A32352C-1D11-4FEA-8578-D2A17FB33CB8}" destId="{1BE0FDE3-8493-4A79-9CF0-3A4D6DF20360}" srcOrd="1" destOrd="0" parTransId="{FB61691D-6287-4B40-809D-B97D5EF85293}" sibTransId="{4125C5AB-7990-4ABE-A229-DE7C9A2BB982}"/>
    <dgm:cxn modelId="{83A449F0-69FE-4E83-A725-2700B92B1767}" type="presOf" srcId="{1BE0FDE3-8493-4A79-9CF0-3A4D6DF20360}" destId="{781087E0-AF08-4227-AE87-1383D9CCA48C}" srcOrd="0" destOrd="0" presId="urn:diagrams.loki3.com/VaryingWidthList"/>
    <dgm:cxn modelId="{EC13308D-7CD2-4160-9F78-829703661034}" srcId="{9A32352C-1D11-4FEA-8578-D2A17FB33CB8}" destId="{ABE6BB86-9A3A-4D92-AAF6-316D9DF01338}" srcOrd="0" destOrd="0" parTransId="{5B8F0BBC-5482-4DA2-B71E-9E0369096EDB}" sibTransId="{C160D498-5BDB-45A3-86B9-B9E5066FDDC5}"/>
    <dgm:cxn modelId="{9DC8953A-5043-4410-8A53-28BF2EFDFFFD}" type="presParOf" srcId="{795C6BDB-82FB-40AA-BD95-BA74A48A9177}" destId="{CBA4624E-B605-4FA9-A445-61670486C128}" srcOrd="0" destOrd="0" presId="urn:diagrams.loki3.com/VaryingWidthList"/>
    <dgm:cxn modelId="{A6621159-2715-4083-AA13-F335E43CFF99}" type="presParOf" srcId="{795C6BDB-82FB-40AA-BD95-BA74A48A9177}" destId="{F752DE87-C180-4D04-AB27-D74EE9C07937}" srcOrd="1" destOrd="0" presId="urn:diagrams.loki3.com/VaryingWidthList"/>
    <dgm:cxn modelId="{DDF17192-457B-4FC0-8B69-E5BD433D4799}" type="presParOf" srcId="{795C6BDB-82FB-40AA-BD95-BA74A48A9177}" destId="{781087E0-AF08-4227-AE87-1383D9CCA48C}" srcOrd="2"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0B1E3CD-2967-4860-A9F7-3C247A20FB3F}" type="doc">
      <dgm:prSet loTypeId="urn:diagrams.loki3.com/VaryingWidthList" loCatId="list" qsTypeId="urn:microsoft.com/office/officeart/2005/8/quickstyle/3d1" qsCatId="3D" csTypeId="urn:microsoft.com/office/officeart/2005/8/colors/accent0_2" csCatId="mainScheme" phldr="1"/>
      <dgm:spPr/>
    </dgm:pt>
    <dgm:pt modelId="{FBDE8761-0DE7-48F0-99EE-473754F297F6}">
      <dgm:prSet phldrT="[Text]"/>
      <dgm:spPr/>
      <dgm:t>
        <a:bodyPr/>
        <a:lstStyle/>
        <a:p>
          <a:r>
            <a:rPr lang="ar-SA" dirty="0" smtClean="0">
              <a:latin typeface="Traditional Arabic" panose="02020603050405020304" pitchFamily="18" charset="-78"/>
              <a:cs typeface="Traditional Arabic" panose="02020603050405020304" pitchFamily="18" charset="-78"/>
            </a:rPr>
            <a:t>ماتشمله مسائل الطهارة</a:t>
          </a:r>
          <a:endParaRPr lang="en-US" dirty="0"/>
        </a:p>
      </dgm:t>
    </dgm:pt>
    <dgm:pt modelId="{19A563EB-E3F0-43A0-B4D0-1EF289CCB936}" type="parTrans" cxnId="{3AE73181-B45A-4064-AEB5-B55040E2C190}">
      <dgm:prSet/>
      <dgm:spPr/>
      <dgm:t>
        <a:bodyPr/>
        <a:lstStyle/>
        <a:p>
          <a:endParaRPr lang="en-US"/>
        </a:p>
      </dgm:t>
    </dgm:pt>
    <dgm:pt modelId="{11AA0987-F69B-4056-A2C8-63BEBED71162}" type="sibTrans" cxnId="{3AE73181-B45A-4064-AEB5-B55040E2C190}">
      <dgm:prSet/>
      <dgm:spPr/>
      <dgm:t>
        <a:bodyPr/>
        <a:lstStyle/>
        <a:p>
          <a:endParaRPr lang="en-US"/>
        </a:p>
      </dgm:t>
    </dgm:pt>
    <dgm:pt modelId="{FCC19DAA-E37A-48B5-B575-5834C5571B2F}">
      <dgm:prSet phldrT="[Text]"/>
      <dgm:spPr/>
      <dgm:t>
        <a:bodyPr/>
        <a:lstStyle/>
        <a:p>
          <a:r>
            <a:rPr lang="ar-SA" dirty="0" smtClean="0">
              <a:latin typeface="Traditional Arabic" panose="02020603050405020304" pitchFamily="18" charset="-78"/>
              <a:cs typeface="Traditional Arabic" panose="02020603050405020304" pitchFamily="18" charset="-78"/>
            </a:rPr>
            <a:t>الطهارة لغة واصطلاحا</a:t>
          </a:r>
          <a:endParaRPr lang="en-US" dirty="0">
            <a:latin typeface="Traditional Arabic" panose="02020603050405020304" pitchFamily="18" charset="-78"/>
            <a:cs typeface="Traditional Arabic" panose="02020603050405020304" pitchFamily="18" charset="-78"/>
          </a:endParaRPr>
        </a:p>
      </dgm:t>
    </dgm:pt>
    <dgm:pt modelId="{C3011045-2F4E-46F1-B964-1DA3AFA962B8}" type="sibTrans" cxnId="{6C4DACF0-D651-47AB-A758-BB75AC2B25AC}">
      <dgm:prSet/>
      <dgm:spPr/>
      <dgm:t>
        <a:bodyPr/>
        <a:lstStyle/>
        <a:p>
          <a:endParaRPr lang="en-US"/>
        </a:p>
      </dgm:t>
    </dgm:pt>
    <dgm:pt modelId="{1868D1B1-5EC8-4FCF-B0FC-9293A93C78FC}" type="parTrans" cxnId="{6C4DACF0-D651-47AB-A758-BB75AC2B25AC}">
      <dgm:prSet/>
      <dgm:spPr/>
      <dgm:t>
        <a:bodyPr/>
        <a:lstStyle/>
        <a:p>
          <a:endParaRPr lang="en-US"/>
        </a:p>
      </dgm:t>
    </dgm:pt>
    <dgm:pt modelId="{BB06E194-0D35-4500-91C5-8C06F9C88E77}" type="pres">
      <dgm:prSet presAssocID="{F0B1E3CD-2967-4860-A9F7-3C247A20FB3F}" presName="Name0" presStyleCnt="0">
        <dgm:presLayoutVars>
          <dgm:resizeHandles/>
        </dgm:presLayoutVars>
      </dgm:prSet>
      <dgm:spPr/>
    </dgm:pt>
    <dgm:pt modelId="{10BD0EE2-0417-40F5-8D9C-AA29D5F70EDF}" type="pres">
      <dgm:prSet presAssocID="{FCC19DAA-E37A-48B5-B575-5834C5571B2F}" presName="text" presStyleLbl="node1" presStyleIdx="0" presStyleCnt="2" custScaleX="692151">
        <dgm:presLayoutVars>
          <dgm:bulletEnabled val="1"/>
        </dgm:presLayoutVars>
      </dgm:prSet>
      <dgm:spPr/>
      <dgm:t>
        <a:bodyPr/>
        <a:lstStyle/>
        <a:p>
          <a:endParaRPr lang="en-US"/>
        </a:p>
      </dgm:t>
    </dgm:pt>
    <dgm:pt modelId="{B1732D46-14E1-4ADE-B2BF-BB198744B036}" type="pres">
      <dgm:prSet presAssocID="{C3011045-2F4E-46F1-B964-1DA3AFA962B8}" presName="space" presStyleCnt="0"/>
      <dgm:spPr/>
    </dgm:pt>
    <dgm:pt modelId="{8D843032-C647-4484-A61B-47C0648E9CAF}" type="pres">
      <dgm:prSet presAssocID="{FBDE8761-0DE7-48F0-99EE-473754F297F6}" presName="text" presStyleLbl="node1" presStyleIdx="1" presStyleCnt="2" custScaleX="684359" custLinFactY="6871" custLinFactNeighborX="0" custLinFactNeighborY="100000">
        <dgm:presLayoutVars>
          <dgm:bulletEnabled val="1"/>
        </dgm:presLayoutVars>
      </dgm:prSet>
      <dgm:spPr/>
      <dgm:t>
        <a:bodyPr/>
        <a:lstStyle/>
        <a:p>
          <a:endParaRPr lang="en-US"/>
        </a:p>
      </dgm:t>
    </dgm:pt>
  </dgm:ptLst>
  <dgm:cxnLst>
    <dgm:cxn modelId="{8554B7B9-D29A-47E7-A292-DBC9980A33D6}" type="presOf" srcId="{FBDE8761-0DE7-48F0-99EE-473754F297F6}" destId="{8D843032-C647-4484-A61B-47C0648E9CAF}" srcOrd="0" destOrd="0" presId="urn:diagrams.loki3.com/VaryingWidthList"/>
    <dgm:cxn modelId="{6C4DACF0-D651-47AB-A758-BB75AC2B25AC}" srcId="{F0B1E3CD-2967-4860-A9F7-3C247A20FB3F}" destId="{FCC19DAA-E37A-48B5-B575-5834C5571B2F}" srcOrd="0" destOrd="0" parTransId="{1868D1B1-5EC8-4FCF-B0FC-9293A93C78FC}" sibTransId="{C3011045-2F4E-46F1-B964-1DA3AFA962B8}"/>
    <dgm:cxn modelId="{29EC2C13-DBCE-4A00-8AB7-4701FFAB63FE}" type="presOf" srcId="{F0B1E3CD-2967-4860-A9F7-3C247A20FB3F}" destId="{BB06E194-0D35-4500-91C5-8C06F9C88E77}" srcOrd="0" destOrd="0" presId="urn:diagrams.loki3.com/VaryingWidthList"/>
    <dgm:cxn modelId="{ABE9568D-8BA5-4685-842B-932FB382467F}" type="presOf" srcId="{FCC19DAA-E37A-48B5-B575-5834C5571B2F}" destId="{10BD0EE2-0417-40F5-8D9C-AA29D5F70EDF}" srcOrd="0" destOrd="0" presId="urn:diagrams.loki3.com/VaryingWidthList"/>
    <dgm:cxn modelId="{3AE73181-B45A-4064-AEB5-B55040E2C190}" srcId="{F0B1E3CD-2967-4860-A9F7-3C247A20FB3F}" destId="{FBDE8761-0DE7-48F0-99EE-473754F297F6}" srcOrd="1" destOrd="0" parTransId="{19A563EB-E3F0-43A0-B4D0-1EF289CCB936}" sibTransId="{11AA0987-F69B-4056-A2C8-63BEBED71162}"/>
    <dgm:cxn modelId="{240BFEF8-0FC1-4C2F-91EB-5B3F96221115}" type="presParOf" srcId="{BB06E194-0D35-4500-91C5-8C06F9C88E77}" destId="{10BD0EE2-0417-40F5-8D9C-AA29D5F70EDF}" srcOrd="0" destOrd="0" presId="urn:diagrams.loki3.com/VaryingWidthList"/>
    <dgm:cxn modelId="{3E147189-A11D-4653-9E71-18036F55C984}" type="presParOf" srcId="{BB06E194-0D35-4500-91C5-8C06F9C88E77}" destId="{B1732D46-14E1-4ADE-B2BF-BB198744B036}" srcOrd="1" destOrd="0" presId="urn:diagrams.loki3.com/VaryingWidthList"/>
    <dgm:cxn modelId="{C7FDE421-E4C5-4ECC-9545-32279680E1F3}" type="presParOf" srcId="{BB06E194-0D35-4500-91C5-8C06F9C88E77}" destId="{8D843032-C647-4484-A61B-47C0648E9CAF}" srcOrd="2"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E2F665F-3DC7-4AE2-A7B7-0CD8689D2B33}" type="doc">
      <dgm:prSet loTypeId="urn:diagrams.loki3.com/VaryingWidthList" loCatId="list" qsTypeId="urn:microsoft.com/office/officeart/2005/8/quickstyle/3d1" qsCatId="3D" csTypeId="urn:microsoft.com/office/officeart/2005/8/colors/accent0_2" csCatId="mainScheme" phldr="1"/>
      <dgm:spPr/>
    </dgm:pt>
    <dgm:pt modelId="{2445D515-6B00-4B0F-90CB-1151D36BD2A5}">
      <dgm:prSet phldrT="[Text]"/>
      <dgm:spPr/>
      <dgm:t>
        <a:bodyPr/>
        <a:lstStyle/>
        <a:p>
          <a:r>
            <a:rPr lang="ar-SA" dirty="0" smtClean="0">
              <a:latin typeface="Traditional Arabic" panose="02020603050405020304" pitchFamily="18" charset="-78"/>
              <a:cs typeface="Traditional Arabic" panose="02020603050405020304" pitchFamily="18" charset="-78"/>
            </a:rPr>
            <a:t>أقسام المياه</a:t>
          </a:r>
          <a:endParaRPr lang="en-US" dirty="0">
            <a:latin typeface="Traditional Arabic" panose="02020603050405020304" pitchFamily="18" charset="-78"/>
            <a:cs typeface="Traditional Arabic" panose="02020603050405020304" pitchFamily="18" charset="-78"/>
          </a:endParaRPr>
        </a:p>
      </dgm:t>
    </dgm:pt>
    <dgm:pt modelId="{558E248C-8EF8-4703-8A5F-45AE4D7B174D}" type="parTrans" cxnId="{4E18203D-791A-4791-BEF7-086AF3D526FB}">
      <dgm:prSet/>
      <dgm:spPr/>
      <dgm:t>
        <a:bodyPr/>
        <a:lstStyle/>
        <a:p>
          <a:endParaRPr lang="en-US"/>
        </a:p>
      </dgm:t>
    </dgm:pt>
    <dgm:pt modelId="{35055D0F-3080-438A-B671-EE8543E8ED6B}" type="sibTrans" cxnId="{4E18203D-791A-4791-BEF7-086AF3D526FB}">
      <dgm:prSet/>
      <dgm:spPr/>
      <dgm:t>
        <a:bodyPr/>
        <a:lstStyle/>
        <a:p>
          <a:endParaRPr lang="en-US"/>
        </a:p>
      </dgm:t>
    </dgm:pt>
    <dgm:pt modelId="{12E38DA4-0199-487F-B025-166B415DD5B2}">
      <dgm:prSet phldrT="[Text]"/>
      <dgm:spPr/>
      <dgm:t>
        <a:bodyPr/>
        <a:lstStyle/>
        <a:p>
          <a:r>
            <a:rPr lang="ar-SA" dirty="0" smtClean="0">
              <a:latin typeface="Traditional Arabic" panose="02020603050405020304" pitchFamily="18" charset="-78"/>
              <a:cs typeface="Traditional Arabic" panose="02020603050405020304" pitchFamily="18" charset="-78"/>
            </a:rPr>
            <a:t>تعريف الماء الطهور ودليله وحكمه</a:t>
          </a:r>
          <a:endParaRPr lang="en-US" dirty="0">
            <a:latin typeface="Traditional Arabic" panose="02020603050405020304" pitchFamily="18" charset="-78"/>
            <a:cs typeface="Traditional Arabic" panose="02020603050405020304" pitchFamily="18" charset="-78"/>
          </a:endParaRPr>
        </a:p>
      </dgm:t>
    </dgm:pt>
    <dgm:pt modelId="{12BC51C8-409B-47A8-9CE5-C232A819633B}" type="parTrans" cxnId="{5E5C7EF9-191A-4798-8AD9-65758793F1D0}">
      <dgm:prSet/>
      <dgm:spPr/>
      <dgm:t>
        <a:bodyPr/>
        <a:lstStyle/>
        <a:p>
          <a:endParaRPr lang="en-US"/>
        </a:p>
      </dgm:t>
    </dgm:pt>
    <dgm:pt modelId="{324CB561-7207-4241-B1B7-E82689892417}" type="sibTrans" cxnId="{5E5C7EF9-191A-4798-8AD9-65758793F1D0}">
      <dgm:prSet/>
      <dgm:spPr/>
      <dgm:t>
        <a:bodyPr/>
        <a:lstStyle/>
        <a:p>
          <a:endParaRPr lang="en-US"/>
        </a:p>
      </dgm:t>
    </dgm:pt>
    <dgm:pt modelId="{6936F303-89BF-40C3-BFB6-DF006D9E78E7}">
      <dgm:prSet phldrT="[Text]"/>
      <dgm:spPr/>
      <dgm:t>
        <a:bodyPr/>
        <a:lstStyle/>
        <a:p>
          <a:r>
            <a:rPr lang="ar-SA" dirty="0" smtClean="0">
              <a:latin typeface="Traditional Arabic" panose="02020603050405020304" pitchFamily="18" charset="-78"/>
              <a:cs typeface="Traditional Arabic" panose="02020603050405020304" pitchFamily="18" charset="-78"/>
            </a:rPr>
            <a:t>تعريف الحدث والنجاسة الحكمية</a:t>
          </a:r>
          <a:endParaRPr lang="en-US" dirty="0">
            <a:latin typeface="Traditional Arabic" panose="02020603050405020304" pitchFamily="18" charset="-78"/>
            <a:cs typeface="Traditional Arabic" panose="02020603050405020304" pitchFamily="18" charset="-78"/>
          </a:endParaRPr>
        </a:p>
      </dgm:t>
    </dgm:pt>
    <dgm:pt modelId="{712A523A-DB2B-4BAC-8648-822BF000F88E}" type="parTrans" cxnId="{42EDF955-9843-4617-9848-BEDBB7E735E0}">
      <dgm:prSet/>
      <dgm:spPr/>
      <dgm:t>
        <a:bodyPr/>
        <a:lstStyle/>
        <a:p>
          <a:endParaRPr lang="en-US"/>
        </a:p>
      </dgm:t>
    </dgm:pt>
    <dgm:pt modelId="{8D48AE3F-206A-44C7-B8EB-592E36C64E0B}" type="sibTrans" cxnId="{42EDF955-9843-4617-9848-BEDBB7E735E0}">
      <dgm:prSet/>
      <dgm:spPr/>
      <dgm:t>
        <a:bodyPr/>
        <a:lstStyle/>
        <a:p>
          <a:endParaRPr lang="en-US"/>
        </a:p>
      </dgm:t>
    </dgm:pt>
    <dgm:pt modelId="{B4876D6A-9676-45CA-AA9C-849B303AF218}">
      <dgm:prSet/>
      <dgm:spPr/>
      <dgm:t>
        <a:bodyPr/>
        <a:lstStyle/>
        <a:p>
          <a:r>
            <a:rPr lang="ar-SA" dirty="0" smtClean="0">
              <a:latin typeface="Traditional Arabic" panose="02020603050405020304" pitchFamily="18" charset="-78"/>
              <a:cs typeface="Traditional Arabic" panose="02020603050405020304" pitchFamily="18" charset="-78"/>
            </a:rPr>
            <a:t>مسألة: هل الاستجمار والتيمم مبيح أو رافع؟</a:t>
          </a:r>
          <a:endParaRPr lang="en-US" dirty="0">
            <a:latin typeface="Traditional Arabic" panose="02020603050405020304" pitchFamily="18" charset="-78"/>
            <a:cs typeface="Traditional Arabic" panose="02020603050405020304" pitchFamily="18" charset="-78"/>
          </a:endParaRPr>
        </a:p>
      </dgm:t>
    </dgm:pt>
    <dgm:pt modelId="{587D0DB8-21A7-4062-B7B4-F2950C9695FE}" type="parTrans" cxnId="{24D01D95-12D2-42BB-896A-7C543DBC056F}">
      <dgm:prSet/>
      <dgm:spPr/>
      <dgm:t>
        <a:bodyPr/>
        <a:lstStyle/>
        <a:p>
          <a:endParaRPr lang="en-US"/>
        </a:p>
      </dgm:t>
    </dgm:pt>
    <dgm:pt modelId="{3063B214-73C8-44B3-979B-419CFB8B8E7E}" type="sibTrans" cxnId="{24D01D95-12D2-42BB-896A-7C543DBC056F}">
      <dgm:prSet/>
      <dgm:spPr/>
      <dgm:t>
        <a:bodyPr/>
        <a:lstStyle/>
        <a:p>
          <a:endParaRPr lang="en-US"/>
        </a:p>
      </dgm:t>
    </dgm:pt>
    <dgm:pt modelId="{B81C4B85-81D5-4261-BD70-6BCC2AA3F819}" type="pres">
      <dgm:prSet presAssocID="{1E2F665F-3DC7-4AE2-A7B7-0CD8689D2B33}" presName="Name0" presStyleCnt="0">
        <dgm:presLayoutVars>
          <dgm:resizeHandles/>
        </dgm:presLayoutVars>
      </dgm:prSet>
      <dgm:spPr/>
    </dgm:pt>
    <dgm:pt modelId="{FABFDF5D-1448-4A97-9111-77E9BD9A2F93}" type="pres">
      <dgm:prSet presAssocID="{2445D515-6B00-4B0F-90CB-1151D36BD2A5}" presName="text" presStyleLbl="node1" presStyleIdx="0" presStyleCnt="4" custScaleX="763832">
        <dgm:presLayoutVars>
          <dgm:bulletEnabled val="1"/>
        </dgm:presLayoutVars>
      </dgm:prSet>
      <dgm:spPr/>
      <dgm:t>
        <a:bodyPr/>
        <a:lstStyle/>
        <a:p>
          <a:endParaRPr lang="en-US"/>
        </a:p>
      </dgm:t>
    </dgm:pt>
    <dgm:pt modelId="{05E6D633-723F-4B34-87E3-82CAA744866E}" type="pres">
      <dgm:prSet presAssocID="{35055D0F-3080-438A-B671-EE8543E8ED6B}" presName="space" presStyleCnt="0"/>
      <dgm:spPr/>
    </dgm:pt>
    <dgm:pt modelId="{121F79DC-7148-4E18-86D2-3FAAC7DE9772}" type="pres">
      <dgm:prSet presAssocID="{12E38DA4-0199-487F-B025-166B415DD5B2}" presName="text" presStyleLbl="node1" presStyleIdx="1" presStyleCnt="4" custScaleX="759157">
        <dgm:presLayoutVars>
          <dgm:bulletEnabled val="1"/>
        </dgm:presLayoutVars>
      </dgm:prSet>
      <dgm:spPr/>
      <dgm:t>
        <a:bodyPr/>
        <a:lstStyle/>
        <a:p>
          <a:endParaRPr lang="en-US"/>
        </a:p>
      </dgm:t>
    </dgm:pt>
    <dgm:pt modelId="{F0CDB145-8EFE-465F-996B-8E58DCCB94EF}" type="pres">
      <dgm:prSet presAssocID="{324CB561-7207-4241-B1B7-E82689892417}" presName="space" presStyleCnt="0"/>
      <dgm:spPr/>
    </dgm:pt>
    <dgm:pt modelId="{CEB0C214-295D-465A-B1B6-E70B9E798962}" type="pres">
      <dgm:prSet presAssocID="{6936F303-89BF-40C3-BFB6-DF006D9E78E7}" presName="text" presStyleLbl="node1" presStyleIdx="2" presStyleCnt="4" custScaleX="757599">
        <dgm:presLayoutVars>
          <dgm:bulletEnabled val="1"/>
        </dgm:presLayoutVars>
      </dgm:prSet>
      <dgm:spPr/>
      <dgm:t>
        <a:bodyPr/>
        <a:lstStyle/>
        <a:p>
          <a:endParaRPr lang="en-US"/>
        </a:p>
      </dgm:t>
    </dgm:pt>
    <dgm:pt modelId="{4960C0F4-986B-4807-B4C5-367B54E83839}" type="pres">
      <dgm:prSet presAssocID="{8D48AE3F-206A-44C7-B8EB-592E36C64E0B}" presName="space" presStyleCnt="0"/>
      <dgm:spPr/>
    </dgm:pt>
    <dgm:pt modelId="{0E6D988C-40D0-4E77-8BA6-B746A485798F}" type="pres">
      <dgm:prSet presAssocID="{B4876D6A-9676-45CA-AA9C-849B303AF218}" presName="text" presStyleLbl="node1" presStyleIdx="3" presStyleCnt="4" custScaleX="1237219">
        <dgm:presLayoutVars>
          <dgm:bulletEnabled val="1"/>
        </dgm:presLayoutVars>
      </dgm:prSet>
      <dgm:spPr/>
      <dgm:t>
        <a:bodyPr/>
        <a:lstStyle/>
        <a:p>
          <a:endParaRPr lang="en-US"/>
        </a:p>
      </dgm:t>
    </dgm:pt>
  </dgm:ptLst>
  <dgm:cxnLst>
    <dgm:cxn modelId="{5E5C7EF9-191A-4798-8AD9-65758793F1D0}" srcId="{1E2F665F-3DC7-4AE2-A7B7-0CD8689D2B33}" destId="{12E38DA4-0199-487F-B025-166B415DD5B2}" srcOrd="1" destOrd="0" parTransId="{12BC51C8-409B-47A8-9CE5-C232A819633B}" sibTransId="{324CB561-7207-4241-B1B7-E82689892417}"/>
    <dgm:cxn modelId="{C66CFC51-42D3-484E-920D-0089F2FC8161}" type="presOf" srcId="{1E2F665F-3DC7-4AE2-A7B7-0CD8689D2B33}" destId="{B81C4B85-81D5-4261-BD70-6BCC2AA3F819}" srcOrd="0" destOrd="0" presId="urn:diagrams.loki3.com/VaryingWidthList"/>
    <dgm:cxn modelId="{4E18203D-791A-4791-BEF7-086AF3D526FB}" srcId="{1E2F665F-3DC7-4AE2-A7B7-0CD8689D2B33}" destId="{2445D515-6B00-4B0F-90CB-1151D36BD2A5}" srcOrd="0" destOrd="0" parTransId="{558E248C-8EF8-4703-8A5F-45AE4D7B174D}" sibTransId="{35055D0F-3080-438A-B671-EE8543E8ED6B}"/>
    <dgm:cxn modelId="{ACB45725-DAD6-4A90-8B3F-6F90287AF051}" type="presOf" srcId="{12E38DA4-0199-487F-B025-166B415DD5B2}" destId="{121F79DC-7148-4E18-86D2-3FAAC7DE9772}" srcOrd="0" destOrd="0" presId="urn:diagrams.loki3.com/VaryingWidthList"/>
    <dgm:cxn modelId="{24D01D95-12D2-42BB-896A-7C543DBC056F}" srcId="{1E2F665F-3DC7-4AE2-A7B7-0CD8689D2B33}" destId="{B4876D6A-9676-45CA-AA9C-849B303AF218}" srcOrd="3" destOrd="0" parTransId="{587D0DB8-21A7-4062-B7B4-F2950C9695FE}" sibTransId="{3063B214-73C8-44B3-979B-419CFB8B8E7E}"/>
    <dgm:cxn modelId="{4D355D4B-AE34-4293-894F-C9D33CC0F705}" type="presOf" srcId="{2445D515-6B00-4B0F-90CB-1151D36BD2A5}" destId="{FABFDF5D-1448-4A97-9111-77E9BD9A2F93}" srcOrd="0" destOrd="0" presId="urn:diagrams.loki3.com/VaryingWidthList"/>
    <dgm:cxn modelId="{83F2FD0E-8312-4AD1-A104-AC3EDB993D08}" type="presOf" srcId="{B4876D6A-9676-45CA-AA9C-849B303AF218}" destId="{0E6D988C-40D0-4E77-8BA6-B746A485798F}" srcOrd="0" destOrd="0" presId="urn:diagrams.loki3.com/VaryingWidthList"/>
    <dgm:cxn modelId="{42EDF955-9843-4617-9848-BEDBB7E735E0}" srcId="{1E2F665F-3DC7-4AE2-A7B7-0CD8689D2B33}" destId="{6936F303-89BF-40C3-BFB6-DF006D9E78E7}" srcOrd="2" destOrd="0" parTransId="{712A523A-DB2B-4BAC-8648-822BF000F88E}" sibTransId="{8D48AE3F-206A-44C7-B8EB-592E36C64E0B}"/>
    <dgm:cxn modelId="{28FAE3AB-011B-40BA-A05A-B6666AFE668F}" type="presOf" srcId="{6936F303-89BF-40C3-BFB6-DF006D9E78E7}" destId="{CEB0C214-295D-465A-B1B6-E70B9E798962}" srcOrd="0" destOrd="0" presId="urn:diagrams.loki3.com/VaryingWidthList"/>
    <dgm:cxn modelId="{266D68AB-FB11-4CF5-9912-461FA9A2BAD0}" type="presParOf" srcId="{B81C4B85-81D5-4261-BD70-6BCC2AA3F819}" destId="{FABFDF5D-1448-4A97-9111-77E9BD9A2F93}" srcOrd="0" destOrd="0" presId="urn:diagrams.loki3.com/VaryingWidthList"/>
    <dgm:cxn modelId="{48B9D615-6D63-4842-B3C0-0798A16347D2}" type="presParOf" srcId="{B81C4B85-81D5-4261-BD70-6BCC2AA3F819}" destId="{05E6D633-723F-4B34-87E3-82CAA744866E}" srcOrd="1" destOrd="0" presId="urn:diagrams.loki3.com/VaryingWidthList"/>
    <dgm:cxn modelId="{0C4E155E-029D-470A-812B-59CE0265FFD5}" type="presParOf" srcId="{B81C4B85-81D5-4261-BD70-6BCC2AA3F819}" destId="{121F79DC-7148-4E18-86D2-3FAAC7DE9772}" srcOrd="2" destOrd="0" presId="urn:diagrams.loki3.com/VaryingWidthList"/>
    <dgm:cxn modelId="{8ACBF0B2-A7FA-487D-8EF0-FA4EEB61E3C3}" type="presParOf" srcId="{B81C4B85-81D5-4261-BD70-6BCC2AA3F819}" destId="{F0CDB145-8EFE-465F-996B-8E58DCCB94EF}" srcOrd="3" destOrd="0" presId="urn:diagrams.loki3.com/VaryingWidthList"/>
    <dgm:cxn modelId="{6F432CBF-13BD-4E36-BB73-66B514D0FF51}" type="presParOf" srcId="{B81C4B85-81D5-4261-BD70-6BCC2AA3F819}" destId="{CEB0C214-295D-465A-B1B6-E70B9E798962}" srcOrd="4" destOrd="0" presId="urn:diagrams.loki3.com/VaryingWidthList"/>
    <dgm:cxn modelId="{56D08CE6-1AEF-4734-BA85-3C51BB0F2FEE}" type="presParOf" srcId="{B81C4B85-81D5-4261-BD70-6BCC2AA3F819}" destId="{4960C0F4-986B-4807-B4C5-367B54E83839}" srcOrd="5" destOrd="0" presId="urn:diagrams.loki3.com/VaryingWidthList"/>
    <dgm:cxn modelId="{FB47C5D8-48A9-4078-8D11-419207912A65}" type="presParOf" srcId="{B81C4B85-81D5-4261-BD70-6BCC2AA3F819}" destId="{0E6D988C-40D0-4E77-8BA6-B746A485798F}" srcOrd="6"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5C88940-5B7A-497E-876D-D4EEA258E9BD}" type="doc">
      <dgm:prSet loTypeId="urn:diagrams.loki3.com/VaryingWidthList" loCatId="list" qsTypeId="urn:microsoft.com/office/officeart/2005/8/quickstyle/simple5" qsCatId="simple" csTypeId="urn:microsoft.com/office/officeart/2005/8/colors/accent0_2" csCatId="mainScheme" phldr="1"/>
      <dgm:spPr/>
    </dgm:pt>
    <dgm:pt modelId="{56CF8286-6270-4098-96A0-86298B3ABF62}">
      <dgm:prSet phldrT="[Text]" custT="1"/>
      <dgm:spPr/>
      <dgm:t>
        <a:bodyPr/>
        <a:lstStyle/>
        <a:p>
          <a:r>
            <a:rPr lang="ar-SA" sz="6600" dirty="0" smtClean="0">
              <a:latin typeface="Traditional Arabic" panose="02020603050405020304" pitchFamily="18" charset="-78"/>
              <a:cs typeface="Traditional Arabic" panose="02020603050405020304" pitchFamily="18" charset="-78"/>
            </a:rPr>
            <a:t>حقيقة الماء الطهور</a:t>
          </a:r>
          <a:endParaRPr lang="en-US" sz="6600" dirty="0">
            <a:latin typeface="Traditional Arabic" panose="02020603050405020304" pitchFamily="18" charset="-78"/>
            <a:cs typeface="Traditional Arabic" panose="02020603050405020304" pitchFamily="18" charset="-78"/>
          </a:endParaRPr>
        </a:p>
      </dgm:t>
    </dgm:pt>
    <dgm:pt modelId="{B9AB3147-49B8-4914-BF32-3F8D97EC4C5E}" type="parTrans" cxnId="{57290C7C-6AE8-43DD-B6C3-CBD7EAB9B6CB}">
      <dgm:prSet/>
      <dgm:spPr/>
      <dgm:t>
        <a:bodyPr/>
        <a:lstStyle/>
        <a:p>
          <a:endParaRPr lang="en-US"/>
        </a:p>
      </dgm:t>
    </dgm:pt>
    <dgm:pt modelId="{5B50122A-6548-41B4-BDA1-36A62B5BEBCF}" type="sibTrans" cxnId="{57290C7C-6AE8-43DD-B6C3-CBD7EAB9B6CB}">
      <dgm:prSet/>
      <dgm:spPr/>
      <dgm:t>
        <a:bodyPr/>
        <a:lstStyle/>
        <a:p>
          <a:endParaRPr lang="en-US"/>
        </a:p>
      </dgm:t>
    </dgm:pt>
    <dgm:pt modelId="{37B218C5-81BC-4ABD-8070-12777A2B6F26}">
      <dgm:prSet phldrT="[Text]" custT="1"/>
      <dgm:spPr/>
      <dgm:t>
        <a:bodyPr/>
        <a:lstStyle/>
        <a:p>
          <a:r>
            <a:rPr lang="ar-SA" sz="7200" dirty="0" smtClean="0">
              <a:latin typeface="Traditional Arabic" panose="02020603050405020304" pitchFamily="18" charset="-78"/>
              <a:cs typeface="Traditional Arabic" panose="02020603050405020304" pitchFamily="18" charset="-78"/>
            </a:rPr>
            <a:t>مسألة: إن تغير بغير ممازج(مجاور)</a:t>
          </a:r>
          <a:endParaRPr lang="en-US" sz="7200" dirty="0">
            <a:latin typeface="Traditional Arabic" panose="02020603050405020304" pitchFamily="18" charset="-78"/>
            <a:cs typeface="Traditional Arabic" panose="02020603050405020304" pitchFamily="18" charset="-78"/>
          </a:endParaRPr>
        </a:p>
      </dgm:t>
    </dgm:pt>
    <dgm:pt modelId="{4B87DFC5-9DA7-4303-91C2-9AC1845318F7}" type="parTrans" cxnId="{7B8DB8D6-FB75-425B-88DD-6EE6E263D690}">
      <dgm:prSet/>
      <dgm:spPr/>
      <dgm:t>
        <a:bodyPr/>
        <a:lstStyle/>
        <a:p>
          <a:endParaRPr lang="en-US"/>
        </a:p>
      </dgm:t>
    </dgm:pt>
    <dgm:pt modelId="{4C27B0DF-4BB0-4926-B992-65C4828A86D5}" type="sibTrans" cxnId="{7B8DB8D6-FB75-425B-88DD-6EE6E263D690}">
      <dgm:prSet/>
      <dgm:spPr/>
      <dgm:t>
        <a:bodyPr/>
        <a:lstStyle/>
        <a:p>
          <a:endParaRPr lang="en-US"/>
        </a:p>
      </dgm:t>
    </dgm:pt>
    <dgm:pt modelId="{B2369646-D218-44B2-A3B8-8C61D8B248B0}" type="pres">
      <dgm:prSet presAssocID="{A5C88940-5B7A-497E-876D-D4EEA258E9BD}" presName="Name0" presStyleCnt="0">
        <dgm:presLayoutVars>
          <dgm:resizeHandles/>
        </dgm:presLayoutVars>
      </dgm:prSet>
      <dgm:spPr/>
    </dgm:pt>
    <dgm:pt modelId="{5CD5E183-D467-497E-BD6E-7F6AE7E5FEF0}" type="pres">
      <dgm:prSet presAssocID="{56CF8286-6270-4098-96A0-86298B3ABF62}" presName="text" presStyleLbl="node1" presStyleIdx="0" presStyleCnt="2" custScaleX="195235" custLinFactNeighborX="312" custLinFactNeighborY="-30438">
        <dgm:presLayoutVars>
          <dgm:bulletEnabled val="1"/>
        </dgm:presLayoutVars>
      </dgm:prSet>
      <dgm:spPr/>
      <dgm:t>
        <a:bodyPr/>
        <a:lstStyle/>
        <a:p>
          <a:endParaRPr lang="en-US"/>
        </a:p>
      </dgm:t>
    </dgm:pt>
    <dgm:pt modelId="{879E1187-4AC8-410A-BE83-03D09493AE96}" type="pres">
      <dgm:prSet presAssocID="{5B50122A-6548-41B4-BDA1-36A62B5BEBCF}" presName="space" presStyleCnt="0"/>
      <dgm:spPr/>
    </dgm:pt>
    <dgm:pt modelId="{190F44D6-6CF1-4CE5-A245-39604C200286}" type="pres">
      <dgm:prSet presAssocID="{37B218C5-81BC-4ABD-8070-12777A2B6F26}" presName="text" presStyleLbl="node1" presStyleIdx="1" presStyleCnt="2" custScaleX="104570">
        <dgm:presLayoutVars>
          <dgm:bulletEnabled val="1"/>
        </dgm:presLayoutVars>
      </dgm:prSet>
      <dgm:spPr/>
      <dgm:t>
        <a:bodyPr/>
        <a:lstStyle/>
        <a:p>
          <a:endParaRPr lang="en-US"/>
        </a:p>
      </dgm:t>
    </dgm:pt>
  </dgm:ptLst>
  <dgm:cxnLst>
    <dgm:cxn modelId="{BC32B1C2-CFB2-409B-A448-A56D4187A823}" type="presOf" srcId="{37B218C5-81BC-4ABD-8070-12777A2B6F26}" destId="{190F44D6-6CF1-4CE5-A245-39604C200286}" srcOrd="0" destOrd="0" presId="urn:diagrams.loki3.com/VaryingWidthList"/>
    <dgm:cxn modelId="{BD63F95A-0079-4A73-9A6D-A8B9D4D2D9C5}" type="presOf" srcId="{56CF8286-6270-4098-96A0-86298B3ABF62}" destId="{5CD5E183-D467-497E-BD6E-7F6AE7E5FEF0}" srcOrd="0" destOrd="0" presId="urn:diagrams.loki3.com/VaryingWidthList"/>
    <dgm:cxn modelId="{7B8DB8D6-FB75-425B-88DD-6EE6E263D690}" srcId="{A5C88940-5B7A-497E-876D-D4EEA258E9BD}" destId="{37B218C5-81BC-4ABD-8070-12777A2B6F26}" srcOrd="1" destOrd="0" parTransId="{4B87DFC5-9DA7-4303-91C2-9AC1845318F7}" sibTransId="{4C27B0DF-4BB0-4926-B992-65C4828A86D5}"/>
    <dgm:cxn modelId="{FD2775CE-0609-49CE-90EB-6AF2A4102F6A}" type="presOf" srcId="{A5C88940-5B7A-497E-876D-D4EEA258E9BD}" destId="{B2369646-D218-44B2-A3B8-8C61D8B248B0}" srcOrd="0" destOrd="0" presId="urn:diagrams.loki3.com/VaryingWidthList"/>
    <dgm:cxn modelId="{57290C7C-6AE8-43DD-B6C3-CBD7EAB9B6CB}" srcId="{A5C88940-5B7A-497E-876D-D4EEA258E9BD}" destId="{56CF8286-6270-4098-96A0-86298B3ABF62}" srcOrd="0" destOrd="0" parTransId="{B9AB3147-49B8-4914-BF32-3F8D97EC4C5E}" sibTransId="{5B50122A-6548-41B4-BDA1-36A62B5BEBCF}"/>
    <dgm:cxn modelId="{DAD422FD-A9F3-4B28-A496-48AF9D11BFA0}" type="presParOf" srcId="{B2369646-D218-44B2-A3B8-8C61D8B248B0}" destId="{5CD5E183-D467-497E-BD6E-7F6AE7E5FEF0}" srcOrd="0" destOrd="0" presId="urn:diagrams.loki3.com/VaryingWidthList"/>
    <dgm:cxn modelId="{21198B25-D9E8-4CCA-8DF4-0400DB9795F3}" type="presParOf" srcId="{B2369646-D218-44B2-A3B8-8C61D8B248B0}" destId="{879E1187-4AC8-410A-BE83-03D09493AE96}" srcOrd="1" destOrd="0" presId="urn:diagrams.loki3.com/VaryingWidthList"/>
    <dgm:cxn modelId="{0F0AE174-02F3-46A4-AC80-D7C4652CA2BA}" type="presParOf" srcId="{B2369646-D218-44B2-A3B8-8C61D8B248B0}" destId="{190F44D6-6CF1-4CE5-A245-39604C200286}" srcOrd="2"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2A45617-E7F7-496B-91CF-7ABDCCC46B66}" type="doc">
      <dgm:prSet loTypeId="urn:diagrams.loki3.com/VaryingWidthList" loCatId="list" qsTypeId="urn:microsoft.com/office/officeart/2005/8/quickstyle/3d1" qsCatId="3D" csTypeId="urn:microsoft.com/office/officeart/2005/8/colors/accent0_2" csCatId="mainScheme" phldr="1"/>
      <dgm:spPr/>
    </dgm:pt>
    <dgm:pt modelId="{CBCA2BEC-465F-4C2A-9030-D307873D58CC}">
      <dgm:prSet phldrT="[Text]" custT="1"/>
      <dgm:spPr/>
      <dgm:t>
        <a:bodyPr/>
        <a:lstStyle/>
        <a:p>
          <a:r>
            <a:rPr lang="ar-SA" sz="6000" dirty="0" smtClean="0">
              <a:latin typeface="Traditional Arabic" panose="02020603050405020304" pitchFamily="18" charset="-78"/>
              <a:cs typeface="Traditional Arabic" panose="02020603050405020304" pitchFamily="18" charset="-78"/>
            </a:rPr>
            <a:t>مسألة: حكم ما سخن بنجس..</a:t>
          </a:r>
          <a:endParaRPr lang="en-US" sz="6000" dirty="0">
            <a:latin typeface="Traditional Arabic" panose="02020603050405020304" pitchFamily="18" charset="-78"/>
            <a:cs typeface="Traditional Arabic" panose="02020603050405020304" pitchFamily="18" charset="-78"/>
          </a:endParaRPr>
        </a:p>
      </dgm:t>
    </dgm:pt>
    <dgm:pt modelId="{4510457C-E118-4F7A-BE10-4B0F7A7B83D9}" type="parTrans" cxnId="{CE2DD226-EF7E-4FF0-96BA-C02E26F97B98}">
      <dgm:prSet/>
      <dgm:spPr/>
      <dgm:t>
        <a:bodyPr/>
        <a:lstStyle/>
        <a:p>
          <a:endParaRPr lang="en-US"/>
        </a:p>
      </dgm:t>
    </dgm:pt>
    <dgm:pt modelId="{A2FFAD5A-ED5A-4CBE-96C3-B2D8489BEEA1}" type="sibTrans" cxnId="{CE2DD226-EF7E-4FF0-96BA-C02E26F97B98}">
      <dgm:prSet/>
      <dgm:spPr/>
      <dgm:t>
        <a:bodyPr/>
        <a:lstStyle/>
        <a:p>
          <a:endParaRPr lang="en-US"/>
        </a:p>
      </dgm:t>
    </dgm:pt>
    <dgm:pt modelId="{E84F31D7-03B3-491E-8B8F-61DE566F5486}">
      <dgm:prSet phldrT="[Text]" custT="1"/>
      <dgm:spPr/>
      <dgm:t>
        <a:bodyPr/>
        <a:lstStyle/>
        <a:p>
          <a:r>
            <a:rPr lang="ar-SA" sz="6000" dirty="0" smtClean="0">
              <a:latin typeface="Traditional Arabic" panose="02020603050405020304" pitchFamily="18" charset="-78"/>
              <a:cs typeface="Traditional Arabic" panose="02020603050405020304" pitchFamily="18" charset="-78"/>
            </a:rPr>
            <a:t>مسألة: حكم ماسخن بمغصوب*</a:t>
          </a:r>
          <a:endParaRPr lang="en-US" sz="6000" dirty="0">
            <a:latin typeface="Traditional Arabic" panose="02020603050405020304" pitchFamily="18" charset="-78"/>
            <a:cs typeface="Traditional Arabic" panose="02020603050405020304" pitchFamily="18" charset="-78"/>
          </a:endParaRPr>
        </a:p>
      </dgm:t>
    </dgm:pt>
    <dgm:pt modelId="{83095600-6F1F-41B6-AF16-0CDB92E38664}" type="parTrans" cxnId="{670B9B9F-AD15-4F9B-ADFB-1A950EDDA245}">
      <dgm:prSet/>
      <dgm:spPr/>
      <dgm:t>
        <a:bodyPr/>
        <a:lstStyle/>
        <a:p>
          <a:endParaRPr lang="en-US"/>
        </a:p>
      </dgm:t>
    </dgm:pt>
    <dgm:pt modelId="{D71B3E74-89B3-44A7-8FDD-A9D1EB6B02AB}" type="sibTrans" cxnId="{670B9B9F-AD15-4F9B-ADFB-1A950EDDA245}">
      <dgm:prSet/>
      <dgm:spPr/>
      <dgm:t>
        <a:bodyPr/>
        <a:lstStyle/>
        <a:p>
          <a:endParaRPr lang="en-US"/>
        </a:p>
      </dgm:t>
    </dgm:pt>
    <dgm:pt modelId="{B73C81FD-BB94-4277-83B6-B2EBFB7D1536}">
      <dgm:prSet phldrT="[Text]" custT="1"/>
      <dgm:spPr/>
      <dgm:t>
        <a:bodyPr/>
        <a:lstStyle/>
        <a:p>
          <a:r>
            <a:rPr lang="ar-SA" sz="6000" dirty="0" smtClean="0">
              <a:latin typeface="Traditional Arabic" panose="02020603050405020304" pitchFamily="18" charset="-78"/>
              <a:cs typeface="Traditional Arabic" panose="02020603050405020304" pitchFamily="18" charset="-78"/>
            </a:rPr>
            <a:t>مسألة: حكم استعمال ماء المقبرة*</a:t>
          </a:r>
          <a:endParaRPr lang="en-US" sz="6000" dirty="0">
            <a:latin typeface="Traditional Arabic" panose="02020603050405020304" pitchFamily="18" charset="-78"/>
            <a:cs typeface="Traditional Arabic" panose="02020603050405020304" pitchFamily="18" charset="-78"/>
          </a:endParaRPr>
        </a:p>
      </dgm:t>
    </dgm:pt>
    <dgm:pt modelId="{2D9154F0-0489-45BD-8C0A-55609E9FDF57}" type="parTrans" cxnId="{EB52D2E5-C7A8-4B5F-92DA-D097A4D1BEF2}">
      <dgm:prSet/>
      <dgm:spPr/>
      <dgm:t>
        <a:bodyPr/>
        <a:lstStyle/>
        <a:p>
          <a:endParaRPr lang="en-US"/>
        </a:p>
      </dgm:t>
    </dgm:pt>
    <dgm:pt modelId="{C7AD6AAA-6248-4004-B61E-76A21ACBCD5D}" type="sibTrans" cxnId="{EB52D2E5-C7A8-4B5F-92DA-D097A4D1BEF2}">
      <dgm:prSet/>
      <dgm:spPr/>
      <dgm:t>
        <a:bodyPr/>
        <a:lstStyle/>
        <a:p>
          <a:endParaRPr lang="en-US"/>
        </a:p>
      </dgm:t>
    </dgm:pt>
    <dgm:pt modelId="{534F760B-5BF3-4596-A74C-9FAEB2B9A56D}">
      <dgm:prSet custT="1"/>
      <dgm:spPr/>
      <dgm:t>
        <a:bodyPr/>
        <a:lstStyle/>
        <a:p>
          <a:r>
            <a:rPr lang="ar-SA" sz="4000" b="1" dirty="0" smtClean="0">
              <a:latin typeface="Traditional Arabic" panose="02020603050405020304" pitchFamily="18" charset="-78"/>
              <a:cs typeface="Traditional Arabic" panose="02020603050405020304" pitchFamily="18" charset="-78"/>
            </a:rPr>
            <a:t>مسألة</a:t>
          </a:r>
          <a:r>
            <a:rPr lang="ar-SA" sz="4000" dirty="0" smtClean="0">
              <a:latin typeface="Traditional Arabic" panose="02020603050405020304" pitchFamily="18" charset="-78"/>
              <a:cs typeface="Traditional Arabic" panose="02020603050405020304" pitchFamily="18" charset="-78"/>
            </a:rPr>
            <a:t>: </a:t>
          </a:r>
          <a:r>
            <a:rPr lang="ar-SA" sz="4000" b="1" dirty="0" smtClean="0">
              <a:latin typeface="Traditional Arabic" panose="02020603050405020304" pitchFamily="18" charset="-78"/>
              <a:cs typeface="Traditional Arabic" panose="02020603050405020304" pitchFamily="18" charset="-78"/>
            </a:rPr>
            <a:t>حكم استعمال ماء زمزم في إزالة النجاسة ..</a:t>
          </a:r>
          <a:endParaRPr lang="en-US" sz="4000" b="1" dirty="0">
            <a:latin typeface="Traditional Arabic" panose="02020603050405020304" pitchFamily="18" charset="-78"/>
            <a:cs typeface="Traditional Arabic" panose="02020603050405020304" pitchFamily="18" charset="-78"/>
          </a:endParaRPr>
        </a:p>
      </dgm:t>
    </dgm:pt>
    <dgm:pt modelId="{817E749C-BD65-4DF1-86BC-8A428B1A6915}" type="parTrans" cxnId="{DDD8A63E-A9AC-476E-BB7B-35260EC2D2DD}">
      <dgm:prSet/>
      <dgm:spPr/>
      <dgm:t>
        <a:bodyPr/>
        <a:lstStyle/>
        <a:p>
          <a:endParaRPr lang="en-US"/>
        </a:p>
      </dgm:t>
    </dgm:pt>
    <dgm:pt modelId="{1494EDF7-B425-4C33-9920-295FC0B7BB2D}" type="sibTrans" cxnId="{DDD8A63E-A9AC-476E-BB7B-35260EC2D2DD}">
      <dgm:prSet/>
      <dgm:spPr/>
      <dgm:t>
        <a:bodyPr/>
        <a:lstStyle/>
        <a:p>
          <a:endParaRPr lang="en-US"/>
        </a:p>
      </dgm:t>
    </dgm:pt>
    <dgm:pt modelId="{28BF75C5-7693-49BC-8C28-A6D1925C7FD1}" type="pres">
      <dgm:prSet presAssocID="{C2A45617-E7F7-496B-91CF-7ABDCCC46B66}" presName="Name0" presStyleCnt="0">
        <dgm:presLayoutVars>
          <dgm:resizeHandles/>
        </dgm:presLayoutVars>
      </dgm:prSet>
      <dgm:spPr/>
    </dgm:pt>
    <dgm:pt modelId="{EFED5CC7-4FC0-4750-8BE2-F29156D513FF}" type="pres">
      <dgm:prSet presAssocID="{CBCA2BEC-465F-4C2A-9030-D307873D58CC}" presName="text" presStyleLbl="node1" presStyleIdx="0" presStyleCnt="4" custScaleX="197955">
        <dgm:presLayoutVars>
          <dgm:bulletEnabled val="1"/>
        </dgm:presLayoutVars>
      </dgm:prSet>
      <dgm:spPr/>
      <dgm:t>
        <a:bodyPr/>
        <a:lstStyle/>
        <a:p>
          <a:endParaRPr lang="en-US"/>
        </a:p>
      </dgm:t>
    </dgm:pt>
    <dgm:pt modelId="{260B7896-7496-4DC4-8117-1AF7496ADA28}" type="pres">
      <dgm:prSet presAssocID="{A2FFAD5A-ED5A-4CBE-96C3-B2D8489BEEA1}" presName="space" presStyleCnt="0"/>
      <dgm:spPr/>
    </dgm:pt>
    <dgm:pt modelId="{FE8462AF-5C3F-4667-9C74-ED9FEDBA2337}" type="pres">
      <dgm:prSet presAssocID="{E84F31D7-03B3-491E-8B8F-61DE566F5486}" presName="text" presStyleLbl="node1" presStyleIdx="1" presStyleCnt="4" custScaleX="186750">
        <dgm:presLayoutVars>
          <dgm:bulletEnabled val="1"/>
        </dgm:presLayoutVars>
      </dgm:prSet>
      <dgm:spPr/>
      <dgm:t>
        <a:bodyPr/>
        <a:lstStyle/>
        <a:p>
          <a:endParaRPr lang="en-US"/>
        </a:p>
      </dgm:t>
    </dgm:pt>
    <dgm:pt modelId="{C71F6E9B-43EF-4985-974A-5DD828CAF415}" type="pres">
      <dgm:prSet presAssocID="{D71B3E74-89B3-44A7-8FDD-A9D1EB6B02AB}" presName="space" presStyleCnt="0"/>
      <dgm:spPr/>
    </dgm:pt>
    <dgm:pt modelId="{2894A730-45A3-429E-AEA6-4C8612DF4281}" type="pres">
      <dgm:prSet presAssocID="{B73C81FD-BB94-4277-83B6-B2EBFB7D1536}" presName="text" presStyleLbl="node1" presStyleIdx="2" presStyleCnt="4" custScaleX="267507">
        <dgm:presLayoutVars>
          <dgm:bulletEnabled val="1"/>
        </dgm:presLayoutVars>
      </dgm:prSet>
      <dgm:spPr/>
      <dgm:t>
        <a:bodyPr/>
        <a:lstStyle/>
        <a:p>
          <a:endParaRPr lang="en-US"/>
        </a:p>
      </dgm:t>
    </dgm:pt>
    <dgm:pt modelId="{10E72C7F-CDFB-46BA-BDDB-14658B9EE0C0}" type="pres">
      <dgm:prSet presAssocID="{C7AD6AAA-6248-4004-B61E-76A21ACBCD5D}" presName="space" presStyleCnt="0"/>
      <dgm:spPr/>
    </dgm:pt>
    <dgm:pt modelId="{CDBF2F80-E195-47A2-8451-FB995FE89E2F}" type="pres">
      <dgm:prSet presAssocID="{534F760B-5BF3-4596-A74C-9FAEB2B9A56D}" presName="text" presStyleLbl="node1" presStyleIdx="3" presStyleCnt="4" custScaleX="715515">
        <dgm:presLayoutVars>
          <dgm:bulletEnabled val="1"/>
        </dgm:presLayoutVars>
      </dgm:prSet>
      <dgm:spPr/>
      <dgm:t>
        <a:bodyPr/>
        <a:lstStyle/>
        <a:p>
          <a:endParaRPr lang="en-US"/>
        </a:p>
      </dgm:t>
    </dgm:pt>
  </dgm:ptLst>
  <dgm:cxnLst>
    <dgm:cxn modelId="{31831932-A3BF-4BFB-B7CF-9CC821D0A95C}" type="presOf" srcId="{534F760B-5BF3-4596-A74C-9FAEB2B9A56D}" destId="{CDBF2F80-E195-47A2-8451-FB995FE89E2F}" srcOrd="0" destOrd="0" presId="urn:diagrams.loki3.com/VaryingWidthList"/>
    <dgm:cxn modelId="{670B9B9F-AD15-4F9B-ADFB-1A950EDDA245}" srcId="{C2A45617-E7F7-496B-91CF-7ABDCCC46B66}" destId="{E84F31D7-03B3-491E-8B8F-61DE566F5486}" srcOrd="1" destOrd="0" parTransId="{83095600-6F1F-41B6-AF16-0CDB92E38664}" sibTransId="{D71B3E74-89B3-44A7-8FDD-A9D1EB6B02AB}"/>
    <dgm:cxn modelId="{49674A23-EE00-420D-B8EC-68931A22C364}" type="presOf" srcId="{CBCA2BEC-465F-4C2A-9030-D307873D58CC}" destId="{EFED5CC7-4FC0-4750-8BE2-F29156D513FF}" srcOrd="0" destOrd="0" presId="urn:diagrams.loki3.com/VaryingWidthList"/>
    <dgm:cxn modelId="{75287783-F0C8-4CAE-9699-DFC1D87D1C2C}" type="presOf" srcId="{C2A45617-E7F7-496B-91CF-7ABDCCC46B66}" destId="{28BF75C5-7693-49BC-8C28-A6D1925C7FD1}" srcOrd="0" destOrd="0" presId="urn:diagrams.loki3.com/VaryingWidthList"/>
    <dgm:cxn modelId="{EB52D2E5-C7A8-4B5F-92DA-D097A4D1BEF2}" srcId="{C2A45617-E7F7-496B-91CF-7ABDCCC46B66}" destId="{B73C81FD-BB94-4277-83B6-B2EBFB7D1536}" srcOrd="2" destOrd="0" parTransId="{2D9154F0-0489-45BD-8C0A-55609E9FDF57}" sibTransId="{C7AD6AAA-6248-4004-B61E-76A21ACBCD5D}"/>
    <dgm:cxn modelId="{C3A556EA-4115-4722-A852-3DFBA959903B}" type="presOf" srcId="{B73C81FD-BB94-4277-83B6-B2EBFB7D1536}" destId="{2894A730-45A3-429E-AEA6-4C8612DF4281}" srcOrd="0" destOrd="0" presId="urn:diagrams.loki3.com/VaryingWidthList"/>
    <dgm:cxn modelId="{DDD8A63E-A9AC-476E-BB7B-35260EC2D2DD}" srcId="{C2A45617-E7F7-496B-91CF-7ABDCCC46B66}" destId="{534F760B-5BF3-4596-A74C-9FAEB2B9A56D}" srcOrd="3" destOrd="0" parTransId="{817E749C-BD65-4DF1-86BC-8A428B1A6915}" sibTransId="{1494EDF7-B425-4C33-9920-295FC0B7BB2D}"/>
    <dgm:cxn modelId="{44E0F5D4-C8D4-4B77-AE99-70091C5126F2}" type="presOf" srcId="{E84F31D7-03B3-491E-8B8F-61DE566F5486}" destId="{FE8462AF-5C3F-4667-9C74-ED9FEDBA2337}" srcOrd="0" destOrd="0" presId="urn:diagrams.loki3.com/VaryingWidthList"/>
    <dgm:cxn modelId="{CE2DD226-EF7E-4FF0-96BA-C02E26F97B98}" srcId="{C2A45617-E7F7-496B-91CF-7ABDCCC46B66}" destId="{CBCA2BEC-465F-4C2A-9030-D307873D58CC}" srcOrd="0" destOrd="0" parTransId="{4510457C-E118-4F7A-BE10-4B0F7A7B83D9}" sibTransId="{A2FFAD5A-ED5A-4CBE-96C3-B2D8489BEEA1}"/>
    <dgm:cxn modelId="{B1EAC3F9-5CA6-49AE-99CE-0B4183D363F9}" type="presParOf" srcId="{28BF75C5-7693-49BC-8C28-A6D1925C7FD1}" destId="{EFED5CC7-4FC0-4750-8BE2-F29156D513FF}" srcOrd="0" destOrd="0" presId="urn:diagrams.loki3.com/VaryingWidthList"/>
    <dgm:cxn modelId="{492B7AE1-8FAB-4020-8857-E2ECF01F8B6D}" type="presParOf" srcId="{28BF75C5-7693-49BC-8C28-A6D1925C7FD1}" destId="{260B7896-7496-4DC4-8117-1AF7496ADA28}" srcOrd="1" destOrd="0" presId="urn:diagrams.loki3.com/VaryingWidthList"/>
    <dgm:cxn modelId="{3C1CE241-F973-48E2-A83B-7796C5AE5D19}" type="presParOf" srcId="{28BF75C5-7693-49BC-8C28-A6D1925C7FD1}" destId="{FE8462AF-5C3F-4667-9C74-ED9FEDBA2337}" srcOrd="2" destOrd="0" presId="urn:diagrams.loki3.com/VaryingWidthList"/>
    <dgm:cxn modelId="{29F0BA86-9F3F-4232-BEB9-B21B3D93F2F9}" type="presParOf" srcId="{28BF75C5-7693-49BC-8C28-A6D1925C7FD1}" destId="{C71F6E9B-43EF-4985-974A-5DD828CAF415}" srcOrd="3" destOrd="0" presId="urn:diagrams.loki3.com/VaryingWidthList"/>
    <dgm:cxn modelId="{365F69FE-A4FD-4D85-AF29-61CC8338B96C}" type="presParOf" srcId="{28BF75C5-7693-49BC-8C28-A6D1925C7FD1}" destId="{2894A730-45A3-429E-AEA6-4C8612DF4281}" srcOrd="4" destOrd="0" presId="urn:diagrams.loki3.com/VaryingWidthList"/>
    <dgm:cxn modelId="{61E3C511-2E09-4F06-AEBB-C1F927484653}" type="presParOf" srcId="{28BF75C5-7693-49BC-8C28-A6D1925C7FD1}" destId="{10E72C7F-CDFB-46BA-BDDB-14658B9EE0C0}" srcOrd="5" destOrd="0" presId="urn:diagrams.loki3.com/VaryingWidthList"/>
    <dgm:cxn modelId="{9D59E4BE-60F7-4619-A370-4E85F8946F8D}" type="presParOf" srcId="{28BF75C5-7693-49BC-8C28-A6D1925C7FD1}" destId="{CDBF2F80-E195-47A2-8451-FB995FE89E2F}" srcOrd="6"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9D13A39-7B4E-41B5-9C9E-E977C7CE411E}" type="doc">
      <dgm:prSet loTypeId="urn:diagrams.loki3.com/VaryingWidthList" loCatId="list" qsTypeId="urn:microsoft.com/office/officeart/2005/8/quickstyle/3d1" qsCatId="3D" csTypeId="urn:microsoft.com/office/officeart/2005/8/colors/accent0_2" csCatId="mainScheme" phldr="1"/>
      <dgm:spPr/>
    </dgm:pt>
    <dgm:pt modelId="{24272868-76E0-4675-8941-80BB08A41171}">
      <dgm:prSet phldrT="[Text]" custT="1"/>
      <dgm:spPr/>
      <dgm:t>
        <a:bodyPr/>
        <a:lstStyle/>
        <a:p>
          <a:r>
            <a:rPr lang="ar-SA" sz="6000" dirty="0" smtClean="0">
              <a:latin typeface="Traditional Arabic" panose="02020603050405020304" pitchFamily="18" charset="-78"/>
              <a:cs typeface="Traditional Arabic" panose="02020603050405020304" pitchFamily="18" charset="-78"/>
            </a:rPr>
            <a:t>مسألة- حكم استعمال الماء الآجن في الطهارة</a:t>
          </a:r>
          <a:endParaRPr lang="en-US" sz="6000" dirty="0">
            <a:latin typeface="Traditional Arabic" panose="02020603050405020304" pitchFamily="18" charset="-78"/>
            <a:cs typeface="Traditional Arabic" panose="02020603050405020304" pitchFamily="18" charset="-78"/>
          </a:endParaRPr>
        </a:p>
      </dgm:t>
    </dgm:pt>
    <dgm:pt modelId="{F48B5F7C-8FB9-4A27-BC61-AB19A11577F2}" type="parTrans" cxnId="{40AA4BDB-3550-4532-87B6-1657C120DFB7}">
      <dgm:prSet/>
      <dgm:spPr/>
      <dgm:t>
        <a:bodyPr/>
        <a:lstStyle/>
        <a:p>
          <a:endParaRPr lang="en-US"/>
        </a:p>
      </dgm:t>
    </dgm:pt>
    <dgm:pt modelId="{F0FB5C80-5159-443F-A4E8-0438366F8321}" type="sibTrans" cxnId="{40AA4BDB-3550-4532-87B6-1657C120DFB7}">
      <dgm:prSet/>
      <dgm:spPr/>
      <dgm:t>
        <a:bodyPr/>
        <a:lstStyle/>
        <a:p>
          <a:endParaRPr lang="en-US"/>
        </a:p>
      </dgm:t>
    </dgm:pt>
    <dgm:pt modelId="{CCD091BA-7F61-493D-9554-E74186C62CB5}" type="pres">
      <dgm:prSet presAssocID="{29D13A39-7B4E-41B5-9C9E-E977C7CE411E}" presName="Name0" presStyleCnt="0">
        <dgm:presLayoutVars>
          <dgm:resizeHandles/>
        </dgm:presLayoutVars>
      </dgm:prSet>
      <dgm:spPr/>
    </dgm:pt>
    <dgm:pt modelId="{5EA3EB0B-A020-4D93-9DA0-616CA0D5C339}" type="pres">
      <dgm:prSet presAssocID="{24272868-76E0-4675-8941-80BB08A41171}" presName="text" presStyleLbl="node1" presStyleIdx="0" presStyleCnt="1" custScaleX="274938">
        <dgm:presLayoutVars>
          <dgm:bulletEnabled val="1"/>
        </dgm:presLayoutVars>
      </dgm:prSet>
      <dgm:spPr/>
      <dgm:t>
        <a:bodyPr/>
        <a:lstStyle/>
        <a:p>
          <a:endParaRPr lang="en-US"/>
        </a:p>
      </dgm:t>
    </dgm:pt>
  </dgm:ptLst>
  <dgm:cxnLst>
    <dgm:cxn modelId="{C0937C21-445A-4387-8AD1-042B1C0EA18A}" type="presOf" srcId="{24272868-76E0-4675-8941-80BB08A41171}" destId="{5EA3EB0B-A020-4D93-9DA0-616CA0D5C339}" srcOrd="0" destOrd="0" presId="urn:diagrams.loki3.com/VaryingWidthList"/>
    <dgm:cxn modelId="{C64874B0-7BFE-4DF8-A526-00F14C7B39F4}" type="presOf" srcId="{29D13A39-7B4E-41B5-9C9E-E977C7CE411E}" destId="{CCD091BA-7F61-493D-9554-E74186C62CB5}" srcOrd="0" destOrd="0" presId="urn:diagrams.loki3.com/VaryingWidthList"/>
    <dgm:cxn modelId="{40AA4BDB-3550-4532-87B6-1657C120DFB7}" srcId="{29D13A39-7B4E-41B5-9C9E-E977C7CE411E}" destId="{24272868-76E0-4675-8941-80BB08A41171}" srcOrd="0" destOrd="0" parTransId="{F48B5F7C-8FB9-4A27-BC61-AB19A11577F2}" sibTransId="{F0FB5C80-5159-443F-A4E8-0438366F8321}"/>
    <dgm:cxn modelId="{7909FE9B-4206-4855-827A-BAA9FC52026B}" type="presParOf" srcId="{CCD091BA-7F61-493D-9554-E74186C62CB5}" destId="{5EA3EB0B-A020-4D93-9DA0-616CA0D5C339}" srcOrd="0"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8E070CF-9C8A-454F-8D9F-37696FEBA083}" type="doc">
      <dgm:prSet loTypeId="urn:microsoft.com/office/officeart/2005/8/layout/hierarchy3" loCatId="hierarchy" qsTypeId="urn:microsoft.com/office/officeart/2005/8/quickstyle/simple1" qsCatId="simple" csTypeId="urn:microsoft.com/office/officeart/2005/8/colors/accent0_2" csCatId="mainScheme" phldr="1"/>
      <dgm:spPr/>
      <dgm:t>
        <a:bodyPr/>
        <a:lstStyle/>
        <a:p>
          <a:endParaRPr lang="en-US"/>
        </a:p>
      </dgm:t>
    </dgm:pt>
    <dgm:pt modelId="{312B7647-3B70-40F5-BF6B-513C24ED324A}">
      <dgm:prSet phldrT="[Text]" custT="1"/>
      <dgm:spPr/>
      <dgm:t>
        <a:bodyPr/>
        <a:lstStyle/>
        <a:p>
          <a:r>
            <a:rPr lang="ar-SA" sz="3600" b="1" dirty="0" smtClean="0">
              <a:latin typeface="Traditional Arabic" panose="02020603050405020304" pitchFamily="18" charset="-78"/>
              <a:cs typeface="Traditional Arabic" panose="02020603050405020304" pitchFamily="18" charset="-78"/>
            </a:rPr>
            <a:t>مسألة-حكم الماء المتغير بطاهر</a:t>
          </a:r>
          <a:endParaRPr lang="en-US" sz="3600" b="1" dirty="0">
            <a:latin typeface="Traditional Arabic" panose="02020603050405020304" pitchFamily="18" charset="-78"/>
            <a:cs typeface="Traditional Arabic" panose="02020603050405020304" pitchFamily="18" charset="-78"/>
          </a:endParaRPr>
        </a:p>
      </dgm:t>
    </dgm:pt>
    <dgm:pt modelId="{60EA4695-9635-4478-A7EA-F0918EA07D0A}" type="parTrans" cxnId="{CCB0EF7B-1793-4981-871B-94431CCFEB59}">
      <dgm:prSet/>
      <dgm:spPr/>
      <dgm:t>
        <a:bodyPr/>
        <a:lstStyle/>
        <a:p>
          <a:endParaRPr lang="en-US"/>
        </a:p>
      </dgm:t>
    </dgm:pt>
    <dgm:pt modelId="{773D9535-B4AC-48D8-87DF-ECF4A32BC66E}" type="sibTrans" cxnId="{CCB0EF7B-1793-4981-871B-94431CCFEB59}">
      <dgm:prSet/>
      <dgm:spPr/>
      <dgm:t>
        <a:bodyPr/>
        <a:lstStyle/>
        <a:p>
          <a:endParaRPr lang="en-US"/>
        </a:p>
      </dgm:t>
    </dgm:pt>
    <dgm:pt modelId="{A84165C1-B7DB-4741-B9C1-2CCEFFF5C679}">
      <dgm:prSet phldrT="[Text]" custT="1"/>
      <dgm:spPr/>
      <dgm:t>
        <a:bodyPr/>
        <a:lstStyle/>
        <a:p>
          <a:r>
            <a:rPr lang="ar-SA" sz="3200" dirty="0" smtClean="0">
              <a:latin typeface="Traditional Arabic" panose="02020603050405020304" pitchFamily="18" charset="-78"/>
              <a:cs typeface="Traditional Arabic" panose="02020603050405020304" pitchFamily="18" charset="-78"/>
            </a:rPr>
            <a:t>يشق صون الماء عنه</a:t>
          </a:r>
          <a:endParaRPr lang="en-US" sz="3200" dirty="0">
            <a:latin typeface="Traditional Arabic" panose="02020603050405020304" pitchFamily="18" charset="-78"/>
            <a:cs typeface="Traditional Arabic" panose="02020603050405020304" pitchFamily="18" charset="-78"/>
          </a:endParaRPr>
        </a:p>
      </dgm:t>
    </dgm:pt>
    <dgm:pt modelId="{03FF8562-FD21-44A5-9827-1298493D37D1}" type="parTrans" cxnId="{8833EEA9-C350-4791-8CF8-037ADFD012FE}">
      <dgm:prSet/>
      <dgm:spPr/>
      <dgm:t>
        <a:bodyPr/>
        <a:lstStyle/>
        <a:p>
          <a:endParaRPr lang="en-US"/>
        </a:p>
      </dgm:t>
    </dgm:pt>
    <dgm:pt modelId="{12F257D7-B025-4116-B4EF-992299FE6E35}" type="sibTrans" cxnId="{8833EEA9-C350-4791-8CF8-037ADFD012FE}">
      <dgm:prSet/>
      <dgm:spPr/>
      <dgm:t>
        <a:bodyPr/>
        <a:lstStyle/>
        <a:p>
          <a:endParaRPr lang="en-US"/>
        </a:p>
      </dgm:t>
    </dgm:pt>
    <dgm:pt modelId="{81FC7C64-0834-4CB3-B4FF-B0BBA29F08D3}">
      <dgm:prSet phldrT="[Text]" custT="1"/>
      <dgm:spPr/>
      <dgm:t>
        <a:bodyPr/>
        <a:lstStyle/>
        <a:p>
          <a:r>
            <a:rPr lang="ar-SA" sz="3200" dirty="0" smtClean="0">
              <a:latin typeface="Traditional Arabic" panose="02020603050405020304" pitchFamily="18" charset="-78"/>
              <a:cs typeface="Traditional Arabic" panose="02020603050405020304" pitchFamily="18" charset="-78"/>
            </a:rPr>
            <a:t>وضع قصدا وتغير</a:t>
          </a:r>
          <a:endParaRPr lang="en-US" sz="3200" dirty="0">
            <a:latin typeface="Traditional Arabic" panose="02020603050405020304" pitchFamily="18" charset="-78"/>
            <a:cs typeface="Traditional Arabic" panose="02020603050405020304" pitchFamily="18" charset="-78"/>
          </a:endParaRPr>
        </a:p>
      </dgm:t>
    </dgm:pt>
    <dgm:pt modelId="{8195536A-97D6-46DF-9373-0FF44B4A2764}" type="parTrans" cxnId="{402285D3-0A41-4DDC-8293-4419C9E85646}">
      <dgm:prSet/>
      <dgm:spPr/>
      <dgm:t>
        <a:bodyPr/>
        <a:lstStyle/>
        <a:p>
          <a:endParaRPr lang="en-US"/>
        </a:p>
      </dgm:t>
    </dgm:pt>
    <dgm:pt modelId="{E8822AF0-0721-43D0-941B-6C8B96B19EAF}" type="sibTrans" cxnId="{402285D3-0A41-4DDC-8293-4419C9E85646}">
      <dgm:prSet/>
      <dgm:spPr/>
      <dgm:t>
        <a:bodyPr/>
        <a:lstStyle/>
        <a:p>
          <a:endParaRPr lang="en-US"/>
        </a:p>
      </dgm:t>
    </dgm:pt>
    <dgm:pt modelId="{3E308CBE-33A0-4EF5-9BBC-731F3C70509F}" type="pres">
      <dgm:prSet presAssocID="{68E070CF-9C8A-454F-8D9F-37696FEBA083}" presName="diagram" presStyleCnt="0">
        <dgm:presLayoutVars>
          <dgm:chPref val="1"/>
          <dgm:dir val="rev"/>
          <dgm:animOne val="branch"/>
          <dgm:animLvl val="lvl"/>
          <dgm:resizeHandles/>
        </dgm:presLayoutVars>
      </dgm:prSet>
      <dgm:spPr/>
      <dgm:t>
        <a:bodyPr/>
        <a:lstStyle/>
        <a:p>
          <a:endParaRPr lang="en-US"/>
        </a:p>
      </dgm:t>
    </dgm:pt>
    <dgm:pt modelId="{8480EA2F-F98E-400E-B90C-0803B76061F3}" type="pres">
      <dgm:prSet presAssocID="{312B7647-3B70-40F5-BF6B-513C24ED324A}" presName="root" presStyleCnt="0"/>
      <dgm:spPr/>
    </dgm:pt>
    <dgm:pt modelId="{46CCEBF7-A53C-4379-AA8F-7D4EAE61A21E}" type="pres">
      <dgm:prSet presAssocID="{312B7647-3B70-40F5-BF6B-513C24ED324A}" presName="rootComposite" presStyleCnt="0"/>
      <dgm:spPr/>
    </dgm:pt>
    <dgm:pt modelId="{9627C9AC-1FF0-46DF-8689-7AAAF7240A5B}" type="pres">
      <dgm:prSet presAssocID="{312B7647-3B70-40F5-BF6B-513C24ED324A}" presName="rootText" presStyleLbl="node1" presStyleIdx="0" presStyleCnt="1" custScaleX="170702"/>
      <dgm:spPr/>
      <dgm:t>
        <a:bodyPr/>
        <a:lstStyle/>
        <a:p>
          <a:endParaRPr lang="en-US"/>
        </a:p>
      </dgm:t>
    </dgm:pt>
    <dgm:pt modelId="{F3CEAE78-A50D-4F35-BA59-D8BDE2B349EA}" type="pres">
      <dgm:prSet presAssocID="{312B7647-3B70-40F5-BF6B-513C24ED324A}" presName="rootConnector" presStyleLbl="node1" presStyleIdx="0" presStyleCnt="1"/>
      <dgm:spPr/>
      <dgm:t>
        <a:bodyPr/>
        <a:lstStyle/>
        <a:p>
          <a:endParaRPr lang="en-US"/>
        </a:p>
      </dgm:t>
    </dgm:pt>
    <dgm:pt modelId="{7BE63EF5-5E48-49F3-8091-CFA829894A96}" type="pres">
      <dgm:prSet presAssocID="{312B7647-3B70-40F5-BF6B-513C24ED324A}" presName="childShape" presStyleCnt="0"/>
      <dgm:spPr/>
    </dgm:pt>
    <dgm:pt modelId="{0F6EE5A7-E8A8-4130-B948-AC7A8517C59D}" type="pres">
      <dgm:prSet presAssocID="{03FF8562-FD21-44A5-9827-1298493D37D1}" presName="Name13" presStyleLbl="parChTrans1D2" presStyleIdx="0" presStyleCnt="2"/>
      <dgm:spPr/>
      <dgm:t>
        <a:bodyPr/>
        <a:lstStyle/>
        <a:p>
          <a:endParaRPr lang="en-US"/>
        </a:p>
      </dgm:t>
    </dgm:pt>
    <dgm:pt modelId="{BBAA67F7-EC61-4C5A-990F-F59506EB2EE5}" type="pres">
      <dgm:prSet presAssocID="{A84165C1-B7DB-4741-B9C1-2CCEFFF5C679}" presName="childText" presStyleLbl="bgAcc1" presStyleIdx="0" presStyleCnt="2">
        <dgm:presLayoutVars>
          <dgm:bulletEnabled val="1"/>
        </dgm:presLayoutVars>
      </dgm:prSet>
      <dgm:spPr/>
      <dgm:t>
        <a:bodyPr/>
        <a:lstStyle/>
        <a:p>
          <a:endParaRPr lang="en-US"/>
        </a:p>
      </dgm:t>
    </dgm:pt>
    <dgm:pt modelId="{88FC4E93-EC19-4A15-8E66-9164C415ED75}" type="pres">
      <dgm:prSet presAssocID="{8195536A-97D6-46DF-9373-0FF44B4A2764}" presName="Name13" presStyleLbl="parChTrans1D2" presStyleIdx="1" presStyleCnt="2"/>
      <dgm:spPr/>
      <dgm:t>
        <a:bodyPr/>
        <a:lstStyle/>
        <a:p>
          <a:endParaRPr lang="en-US"/>
        </a:p>
      </dgm:t>
    </dgm:pt>
    <dgm:pt modelId="{6808DE5D-E3A6-4648-8209-430D2299847A}" type="pres">
      <dgm:prSet presAssocID="{81FC7C64-0834-4CB3-B4FF-B0BBA29F08D3}" presName="childText" presStyleLbl="bgAcc1" presStyleIdx="1" presStyleCnt="2">
        <dgm:presLayoutVars>
          <dgm:bulletEnabled val="1"/>
        </dgm:presLayoutVars>
      </dgm:prSet>
      <dgm:spPr/>
      <dgm:t>
        <a:bodyPr/>
        <a:lstStyle/>
        <a:p>
          <a:endParaRPr lang="en-US"/>
        </a:p>
      </dgm:t>
    </dgm:pt>
  </dgm:ptLst>
  <dgm:cxnLst>
    <dgm:cxn modelId="{CCB0EF7B-1793-4981-871B-94431CCFEB59}" srcId="{68E070CF-9C8A-454F-8D9F-37696FEBA083}" destId="{312B7647-3B70-40F5-BF6B-513C24ED324A}" srcOrd="0" destOrd="0" parTransId="{60EA4695-9635-4478-A7EA-F0918EA07D0A}" sibTransId="{773D9535-B4AC-48D8-87DF-ECF4A32BC66E}"/>
    <dgm:cxn modelId="{77BF5211-7963-438E-98F0-0293FEE0FE36}" type="presOf" srcId="{03FF8562-FD21-44A5-9827-1298493D37D1}" destId="{0F6EE5A7-E8A8-4130-B948-AC7A8517C59D}" srcOrd="0" destOrd="0" presId="urn:microsoft.com/office/officeart/2005/8/layout/hierarchy3"/>
    <dgm:cxn modelId="{8D4D6EE9-8746-4224-8529-3B54FF8BC09B}" type="presOf" srcId="{312B7647-3B70-40F5-BF6B-513C24ED324A}" destId="{9627C9AC-1FF0-46DF-8689-7AAAF7240A5B}" srcOrd="0" destOrd="0" presId="urn:microsoft.com/office/officeart/2005/8/layout/hierarchy3"/>
    <dgm:cxn modelId="{6B5835C1-1997-4F1E-8842-3C4AC0C829F7}" type="presOf" srcId="{8195536A-97D6-46DF-9373-0FF44B4A2764}" destId="{88FC4E93-EC19-4A15-8E66-9164C415ED75}" srcOrd="0" destOrd="0" presId="urn:microsoft.com/office/officeart/2005/8/layout/hierarchy3"/>
    <dgm:cxn modelId="{8833EEA9-C350-4791-8CF8-037ADFD012FE}" srcId="{312B7647-3B70-40F5-BF6B-513C24ED324A}" destId="{A84165C1-B7DB-4741-B9C1-2CCEFFF5C679}" srcOrd="0" destOrd="0" parTransId="{03FF8562-FD21-44A5-9827-1298493D37D1}" sibTransId="{12F257D7-B025-4116-B4EF-992299FE6E35}"/>
    <dgm:cxn modelId="{154D7EDA-9AAB-4471-81E7-1D8B960AAD88}" type="presOf" srcId="{68E070CF-9C8A-454F-8D9F-37696FEBA083}" destId="{3E308CBE-33A0-4EF5-9BBC-731F3C70509F}" srcOrd="0" destOrd="0" presId="urn:microsoft.com/office/officeart/2005/8/layout/hierarchy3"/>
    <dgm:cxn modelId="{85F3D7D8-6164-43D9-A90C-9F72AC677F9E}" type="presOf" srcId="{A84165C1-B7DB-4741-B9C1-2CCEFFF5C679}" destId="{BBAA67F7-EC61-4C5A-990F-F59506EB2EE5}" srcOrd="0" destOrd="0" presId="urn:microsoft.com/office/officeart/2005/8/layout/hierarchy3"/>
    <dgm:cxn modelId="{253B5E48-DD99-4C76-8924-3681546344F3}" type="presOf" srcId="{81FC7C64-0834-4CB3-B4FF-B0BBA29F08D3}" destId="{6808DE5D-E3A6-4648-8209-430D2299847A}" srcOrd="0" destOrd="0" presId="urn:microsoft.com/office/officeart/2005/8/layout/hierarchy3"/>
    <dgm:cxn modelId="{9E9D62E4-6A5C-4D5C-8ED7-0E8AFB18348D}" type="presOf" srcId="{312B7647-3B70-40F5-BF6B-513C24ED324A}" destId="{F3CEAE78-A50D-4F35-BA59-D8BDE2B349EA}" srcOrd="1" destOrd="0" presId="urn:microsoft.com/office/officeart/2005/8/layout/hierarchy3"/>
    <dgm:cxn modelId="{402285D3-0A41-4DDC-8293-4419C9E85646}" srcId="{312B7647-3B70-40F5-BF6B-513C24ED324A}" destId="{81FC7C64-0834-4CB3-B4FF-B0BBA29F08D3}" srcOrd="1" destOrd="0" parTransId="{8195536A-97D6-46DF-9373-0FF44B4A2764}" sibTransId="{E8822AF0-0721-43D0-941B-6C8B96B19EAF}"/>
    <dgm:cxn modelId="{D80DFF67-9D4D-4EF0-9C46-550DDDC3B6D8}" type="presParOf" srcId="{3E308CBE-33A0-4EF5-9BBC-731F3C70509F}" destId="{8480EA2F-F98E-400E-B90C-0803B76061F3}" srcOrd="0" destOrd="0" presId="urn:microsoft.com/office/officeart/2005/8/layout/hierarchy3"/>
    <dgm:cxn modelId="{E759DE1D-152B-4DFA-B03A-822B1C0718BE}" type="presParOf" srcId="{8480EA2F-F98E-400E-B90C-0803B76061F3}" destId="{46CCEBF7-A53C-4379-AA8F-7D4EAE61A21E}" srcOrd="0" destOrd="0" presId="urn:microsoft.com/office/officeart/2005/8/layout/hierarchy3"/>
    <dgm:cxn modelId="{2C989682-146E-4952-B539-3BC092FF08B4}" type="presParOf" srcId="{46CCEBF7-A53C-4379-AA8F-7D4EAE61A21E}" destId="{9627C9AC-1FF0-46DF-8689-7AAAF7240A5B}" srcOrd="0" destOrd="0" presId="urn:microsoft.com/office/officeart/2005/8/layout/hierarchy3"/>
    <dgm:cxn modelId="{E944E078-50FA-424F-906B-75B138DABBE4}" type="presParOf" srcId="{46CCEBF7-A53C-4379-AA8F-7D4EAE61A21E}" destId="{F3CEAE78-A50D-4F35-BA59-D8BDE2B349EA}" srcOrd="1" destOrd="0" presId="urn:microsoft.com/office/officeart/2005/8/layout/hierarchy3"/>
    <dgm:cxn modelId="{5AFD7343-27E9-4A1F-93DC-CAA6B3501206}" type="presParOf" srcId="{8480EA2F-F98E-400E-B90C-0803B76061F3}" destId="{7BE63EF5-5E48-49F3-8091-CFA829894A96}" srcOrd="1" destOrd="0" presId="urn:microsoft.com/office/officeart/2005/8/layout/hierarchy3"/>
    <dgm:cxn modelId="{8C5FDC7C-10D9-403B-A002-CC27487153ED}" type="presParOf" srcId="{7BE63EF5-5E48-49F3-8091-CFA829894A96}" destId="{0F6EE5A7-E8A8-4130-B948-AC7A8517C59D}" srcOrd="0" destOrd="0" presId="urn:microsoft.com/office/officeart/2005/8/layout/hierarchy3"/>
    <dgm:cxn modelId="{7F8EE982-E9B5-47F0-B2F4-8930B6AE9B6E}" type="presParOf" srcId="{7BE63EF5-5E48-49F3-8091-CFA829894A96}" destId="{BBAA67F7-EC61-4C5A-990F-F59506EB2EE5}" srcOrd="1" destOrd="0" presId="urn:microsoft.com/office/officeart/2005/8/layout/hierarchy3"/>
    <dgm:cxn modelId="{F00F5449-450D-4D11-8D8A-7A93737BA1A6}" type="presParOf" srcId="{7BE63EF5-5E48-49F3-8091-CFA829894A96}" destId="{88FC4E93-EC19-4A15-8E66-9164C415ED75}" srcOrd="2" destOrd="0" presId="urn:microsoft.com/office/officeart/2005/8/layout/hierarchy3"/>
    <dgm:cxn modelId="{A3BE7ECE-2884-4850-BA9B-7BD7B2AF962D}" type="presParOf" srcId="{7BE63EF5-5E48-49F3-8091-CFA829894A96}" destId="{6808DE5D-E3A6-4648-8209-430D2299847A}"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C6A99F7-4C1E-40B0-86C2-A39A2EF632E6}" type="doc">
      <dgm:prSet loTypeId="urn:diagrams.loki3.com/VaryingWidthList" loCatId="list" qsTypeId="urn:microsoft.com/office/officeart/2005/8/quickstyle/simple1" qsCatId="simple" csTypeId="urn:microsoft.com/office/officeart/2005/8/colors/accent0_2" csCatId="mainScheme" phldr="1"/>
      <dgm:spPr/>
    </dgm:pt>
    <dgm:pt modelId="{0ABE2716-4E4B-4F30-A070-30CB96412A62}">
      <dgm:prSet phldrT="[Text]" custT="1"/>
      <dgm:spPr/>
      <dgm:t>
        <a:bodyPr/>
        <a:lstStyle/>
        <a:p>
          <a:r>
            <a:rPr lang="ar-SA" sz="5400" dirty="0" smtClean="0">
              <a:latin typeface="Traditional Arabic" panose="02020603050405020304" pitchFamily="18" charset="-78"/>
              <a:cs typeface="Traditional Arabic" panose="02020603050405020304" pitchFamily="18" charset="-78"/>
            </a:rPr>
            <a:t>  مسألة-</a:t>
          </a:r>
          <a:r>
            <a:rPr lang="ar-SA" sz="5400" b="1" dirty="0" smtClean="0">
              <a:latin typeface="Traditional Arabic" panose="02020603050405020304" pitchFamily="18" charset="-78"/>
              <a:cs typeface="Traditional Arabic" panose="02020603050405020304" pitchFamily="18" charset="-78"/>
            </a:rPr>
            <a:t>حكم الماء المتغير بمجاورة ميتة</a:t>
          </a:r>
          <a:endParaRPr lang="en-US" sz="5400" b="1" dirty="0">
            <a:latin typeface="Traditional Arabic" panose="02020603050405020304" pitchFamily="18" charset="-78"/>
            <a:cs typeface="Traditional Arabic" panose="02020603050405020304" pitchFamily="18" charset="-78"/>
          </a:endParaRPr>
        </a:p>
      </dgm:t>
    </dgm:pt>
    <dgm:pt modelId="{05264FFD-118D-4FF5-929D-7BEA425B87A1}" type="parTrans" cxnId="{1868FD20-1D41-4E5B-946B-DFB810799629}">
      <dgm:prSet/>
      <dgm:spPr/>
      <dgm:t>
        <a:bodyPr/>
        <a:lstStyle/>
        <a:p>
          <a:endParaRPr lang="en-US"/>
        </a:p>
      </dgm:t>
    </dgm:pt>
    <dgm:pt modelId="{A1812E2F-3A16-4CFF-8125-69C6DC828AF7}" type="sibTrans" cxnId="{1868FD20-1D41-4E5B-946B-DFB810799629}">
      <dgm:prSet/>
      <dgm:spPr/>
      <dgm:t>
        <a:bodyPr/>
        <a:lstStyle/>
        <a:p>
          <a:endParaRPr lang="en-US"/>
        </a:p>
      </dgm:t>
    </dgm:pt>
    <dgm:pt modelId="{FCBCCF2B-BF1D-41A7-8C9E-3280EF988ADA}">
      <dgm:prSet phldrT="[Text]" custT="1"/>
      <dgm:spPr/>
      <dgm:t>
        <a:bodyPr/>
        <a:lstStyle/>
        <a:p>
          <a:r>
            <a:rPr lang="ar-SA" sz="5400" dirty="0" smtClean="0">
              <a:latin typeface="Traditional Arabic" panose="02020603050405020304" pitchFamily="18" charset="-78"/>
              <a:cs typeface="Traditional Arabic" panose="02020603050405020304" pitchFamily="18" charset="-78"/>
            </a:rPr>
            <a:t>مسألة-</a:t>
          </a:r>
          <a:r>
            <a:rPr lang="ar-SA" sz="5400" b="1" dirty="0" smtClean="0">
              <a:latin typeface="Traditional Arabic" panose="02020603050405020304" pitchFamily="18" charset="-78"/>
              <a:cs typeface="Traditional Arabic" panose="02020603050405020304" pitchFamily="18" charset="-78"/>
            </a:rPr>
            <a:t>حكم الماء المسخن بطاهر</a:t>
          </a:r>
          <a:endParaRPr lang="en-US" sz="5400" b="1" dirty="0">
            <a:latin typeface="Traditional Arabic" panose="02020603050405020304" pitchFamily="18" charset="-78"/>
            <a:cs typeface="Traditional Arabic" panose="02020603050405020304" pitchFamily="18" charset="-78"/>
          </a:endParaRPr>
        </a:p>
      </dgm:t>
    </dgm:pt>
    <dgm:pt modelId="{A0AC7512-B1FF-4F62-BFAE-BB0E01D37248}" type="parTrans" cxnId="{6A247024-07CE-437C-8D0C-5231B1672310}">
      <dgm:prSet/>
      <dgm:spPr/>
      <dgm:t>
        <a:bodyPr/>
        <a:lstStyle/>
        <a:p>
          <a:endParaRPr lang="en-US"/>
        </a:p>
      </dgm:t>
    </dgm:pt>
    <dgm:pt modelId="{EDEB5FBA-7E0B-47F6-A678-66B0E8D17DC0}" type="sibTrans" cxnId="{6A247024-07CE-437C-8D0C-5231B1672310}">
      <dgm:prSet/>
      <dgm:spPr/>
      <dgm:t>
        <a:bodyPr/>
        <a:lstStyle/>
        <a:p>
          <a:endParaRPr lang="en-US"/>
        </a:p>
      </dgm:t>
    </dgm:pt>
    <dgm:pt modelId="{6CFEFBAD-176F-4403-9972-D286D130D4D2}" type="pres">
      <dgm:prSet presAssocID="{5C6A99F7-4C1E-40B0-86C2-A39A2EF632E6}" presName="Name0" presStyleCnt="0">
        <dgm:presLayoutVars>
          <dgm:resizeHandles/>
        </dgm:presLayoutVars>
      </dgm:prSet>
      <dgm:spPr/>
    </dgm:pt>
    <dgm:pt modelId="{7DFAD3D8-C105-4458-8E4E-B2F1DE7B7527}" type="pres">
      <dgm:prSet presAssocID="{0ABE2716-4E4B-4F30-A070-30CB96412A62}" presName="text" presStyleLbl="node1" presStyleIdx="0" presStyleCnt="2" custScaleX="167758">
        <dgm:presLayoutVars>
          <dgm:bulletEnabled val="1"/>
        </dgm:presLayoutVars>
      </dgm:prSet>
      <dgm:spPr/>
      <dgm:t>
        <a:bodyPr/>
        <a:lstStyle/>
        <a:p>
          <a:endParaRPr lang="en-US"/>
        </a:p>
      </dgm:t>
    </dgm:pt>
    <dgm:pt modelId="{607BEC07-CF60-4ECD-8BA9-5347D3AD066E}" type="pres">
      <dgm:prSet presAssocID="{A1812E2F-3A16-4CFF-8125-69C6DC828AF7}" presName="space" presStyleCnt="0"/>
      <dgm:spPr/>
    </dgm:pt>
    <dgm:pt modelId="{B5440531-F10F-4429-939D-AECF3F3D7DEA}" type="pres">
      <dgm:prSet presAssocID="{FCBCCF2B-BF1D-41A7-8C9E-3280EF988ADA}" presName="text" presStyleLbl="node1" presStyleIdx="1" presStyleCnt="2" custScaleX="186750">
        <dgm:presLayoutVars>
          <dgm:bulletEnabled val="1"/>
        </dgm:presLayoutVars>
      </dgm:prSet>
      <dgm:spPr/>
      <dgm:t>
        <a:bodyPr/>
        <a:lstStyle/>
        <a:p>
          <a:endParaRPr lang="en-US"/>
        </a:p>
      </dgm:t>
    </dgm:pt>
  </dgm:ptLst>
  <dgm:cxnLst>
    <dgm:cxn modelId="{5AC0F0FD-C36C-469C-B908-0EA119AE83D2}" type="presOf" srcId="{FCBCCF2B-BF1D-41A7-8C9E-3280EF988ADA}" destId="{B5440531-F10F-4429-939D-AECF3F3D7DEA}" srcOrd="0" destOrd="0" presId="urn:diagrams.loki3.com/VaryingWidthList"/>
    <dgm:cxn modelId="{F0EB066B-7C7B-4576-A482-4650A175CE3C}" type="presOf" srcId="{0ABE2716-4E4B-4F30-A070-30CB96412A62}" destId="{7DFAD3D8-C105-4458-8E4E-B2F1DE7B7527}" srcOrd="0" destOrd="0" presId="urn:diagrams.loki3.com/VaryingWidthList"/>
    <dgm:cxn modelId="{1868FD20-1D41-4E5B-946B-DFB810799629}" srcId="{5C6A99F7-4C1E-40B0-86C2-A39A2EF632E6}" destId="{0ABE2716-4E4B-4F30-A070-30CB96412A62}" srcOrd="0" destOrd="0" parTransId="{05264FFD-118D-4FF5-929D-7BEA425B87A1}" sibTransId="{A1812E2F-3A16-4CFF-8125-69C6DC828AF7}"/>
    <dgm:cxn modelId="{6A247024-07CE-437C-8D0C-5231B1672310}" srcId="{5C6A99F7-4C1E-40B0-86C2-A39A2EF632E6}" destId="{FCBCCF2B-BF1D-41A7-8C9E-3280EF988ADA}" srcOrd="1" destOrd="0" parTransId="{A0AC7512-B1FF-4F62-BFAE-BB0E01D37248}" sibTransId="{EDEB5FBA-7E0B-47F6-A678-66B0E8D17DC0}"/>
    <dgm:cxn modelId="{3C0382CA-34DE-435B-B385-8F9BEE2B3A3B}" type="presOf" srcId="{5C6A99F7-4C1E-40B0-86C2-A39A2EF632E6}" destId="{6CFEFBAD-176F-4403-9972-D286D130D4D2}" srcOrd="0" destOrd="0" presId="urn:diagrams.loki3.com/VaryingWidthList"/>
    <dgm:cxn modelId="{85367F71-7269-4AE2-8098-17CFC5A174E3}" type="presParOf" srcId="{6CFEFBAD-176F-4403-9972-D286D130D4D2}" destId="{7DFAD3D8-C105-4458-8E4E-B2F1DE7B7527}" srcOrd="0" destOrd="0" presId="urn:diagrams.loki3.com/VaryingWidthList"/>
    <dgm:cxn modelId="{2BBD5B2F-757A-41B5-B7D2-EEDFB5374EE8}" type="presParOf" srcId="{6CFEFBAD-176F-4403-9972-D286D130D4D2}" destId="{607BEC07-CF60-4ECD-8BA9-5347D3AD066E}" srcOrd="1" destOrd="0" presId="urn:diagrams.loki3.com/VaryingWidthList"/>
    <dgm:cxn modelId="{866473F8-5652-496A-B7EE-1260CB6A69C3}" type="presParOf" srcId="{6CFEFBAD-176F-4403-9972-D286D130D4D2}" destId="{B5440531-F10F-4429-939D-AECF3F3D7DEA}" srcOrd="2"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FAE56B9-E2F2-4EE0-8333-150BDFFA34A5}" type="doc">
      <dgm:prSet loTypeId="urn:microsoft.com/office/officeart/2005/8/layout/hierarchy3" loCatId="hierarchy" qsTypeId="urn:microsoft.com/office/officeart/2005/8/quickstyle/simple1" qsCatId="simple" csTypeId="urn:microsoft.com/office/officeart/2005/8/colors/accent0_2" csCatId="mainScheme" phldr="1"/>
      <dgm:spPr/>
      <dgm:t>
        <a:bodyPr/>
        <a:lstStyle/>
        <a:p>
          <a:endParaRPr lang="en-US"/>
        </a:p>
      </dgm:t>
    </dgm:pt>
    <dgm:pt modelId="{83B98405-50EF-47E8-82C1-CB66754EC8A8}">
      <dgm:prSet phldrT="[Text]"/>
      <dgm:spPr/>
      <dgm:t>
        <a:bodyPr/>
        <a:lstStyle/>
        <a:p>
          <a:r>
            <a:rPr lang="ar-SA" b="1" dirty="0" smtClean="0">
              <a:latin typeface="Traditional Arabic" panose="02020603050405020304" pitchFamily="18" charset="-78"/>
              <a:cs typeface="Traditional Arabic" panose="02020603050405020304" pitchFamily="18" charset="-78"/>
            </a:rPr>
            <a:t>حكم استعمال الماء القليل المستعمل </a:t>
          </a:r>
          <a:endParaRPr lang="en-US" b="1" dirty="0">
            <a:latin typeface="Traditional Arabic" panose="02020603050405020304" pitchFamily="18" charset="-78"/>
            <a:cs typeface="Traditional Arabic" panose="02020603050405020304" pitchFamily="18" charset="-78"/>
          </a:endParaRPr>
        </a:p>
      </dgm:t>
    </dgm:pt>
    <dgm:pt modelId="{A7A5B77A-0B6D-46C5-8722-36A3A00F8451}" type="parTrans" cxnId="{ACA23BC9-10B6-4005-B905-19FF235BB5BD}">
      <dgm:prSet/>
      <dgm:spPr/>
      <dgm:t>
        <a:bodyPr/>
        <a:lstStyle/>
        <a:p>
          <a:endParaRPr lang="en-US"/>
        </a:p>
      </dgm:t>
    </dgm:pt>
    <dgm:pt modelId="{9FD9BD1C-8DE7-4A86-9A91-05DB756E513A}" type="sibTrans" cxnId="{ACA23BC9-10B6-4005-B905-19FF235BB5BD}">
      <dgm:prSet/>
      <dgm:spPr/>
      <dgm:t>
        <a:bodyPr/>
        <a:lstStyle/>
        <a:p>
          <a:endParaRPr lang="en-US"/>
        </a:p>
      </dgm:t>
    </dgm:pt>
    <dgm:pt modelId="{C4097A45-1672-401A-95D0-E12C0CEFF7EA}">
      <dgm:prSet phldrT="[Text]" custT="1"/>
      <dgm:spPr/>
      <dgm:t>
        <a:bodyPr/>
        <a:lstStyle/>
        <a:p>
          <a:r>
            <a:rPr lang="ar-SA" sz="3200" dirty="0" smtClean="0">
              <a:latin typeface="Traditional Arabic" panose="02020603050405020304" pitchFamily="18" charset="-78"/>
              <a:cs typeface="Traditional Arabic" panose="02020603050405020304" pitchFamily="18" charset="-78"/>
            </a:rPr>
            <a:t>طهارة مستحبة</a:t>
          </a:r>
          <a:endParaRPr lang="en-US" sz="3200" dirty="0">
            <a:latin typeface="Traditional Arabic" panose="02020603050405020304" pitchFamily="18" charset="-78"/>
            <a:cs typeface="Traditional Arabic" panose="02020603050405020304" pitchFamily="18" charset="-78"/>
          </a:endParaRPr>
        </a:p>
      </dgm:t>
    </dgm:pt>
    <dgm:pt modelId="{1A6F5E86-D24F-4CB7-BEAE-994DF42A4466}" type="parTrans" cxnId="{13F4DB2D-F582-4912-A27A-2D781594B59C}">
      <dgm:prSet/>
      <dgm:spPr/>
      <dgm:t>
        <a:bodyPr/>
        <a:lstStyle/>
        <a:p>
          <a:endParaRPr lang="en-US"/>
        </a:p>
      </dgm:t>
    </dgm:pt>
    <dgm:pt modelId="{0EC37F17-19CC-49D7-9896-D5A23CFAD9EB}" type="sibTrans" cxnId="{13F4DB2D-F582-4912-A27A-2D781594B59C}">
      <dgm:prSet/>
      <dgm:spPr/>
      <dgm:t>
        <a:bodyPr/>
        <a:lstStyle/>
        <a:p>
          <a:endParaRPr lang="en-US"/>
        </a:p>
      </dgm:t>
    </dgm:pt>
    <dgm:pt modelId="{0C779F66-F362-4E75-84B5-074C88779F9E}">
      <dgm:prSet phldrT="[Text]"/>
      <dgm:spPr/>
      <dgm:t>
        <a:bodyPr/>
        <a:lstStyle/>
        <a:p>
          <a:r>
            <a:rPr lang="ar-SA" dirty="0" smtClean="0">
              <a:latin typeface="Traditional Arabic" panose="02020603050405020304" pitchFamily="18" charset="-78"/>
              <a:cs typeface="Traditional Arabic" panose="02020603050405020304" pitchFamily="18" charset="-78"/>
            </a:rPr>
            <a:t>طهارة غير مشروعة</a:t>
          </a:r>
          <a:endParaRPr lang="en-US" dirty="0">
            <a:latin typeface="Traditional Arabic" panose="02020603050405020304" pitchFamily="18" charset="-78"/>
            <a:cs typeface="Traditional Arabic" panose="02020603050405020304" pitchFamily="18" charset="-78"/>
          </a:endParaRPr>
        </a:p>
      </dgm:t>
    </dgm:pt>
    <dgm:pt modelId="{4F31F290-221C-43D9-B346-E67E2809A079}" type="parTrans" cxnId="{7C5E2DB1-805C-4E93-A40C-38D5E7174229}">
      <dgm:prSet/>
      <dgm:spPr/>
      <dgm:t>
        <a:bodyPr/>
        <a:lstStyle/>
        <a:p>
          <a:endParaRPr lang="en-US"/>
        </a:p>
      </dgm:t>
    </dgm:pt>
    <dgm:pt modelId="{694F794F-9A5D-43D2-87DB-82930613E5FE}" type="sibTrans" cxnId="{7C5E2DB1-805C-4E93-A40C-38D5E7174229}">
      <dgm:prSet/>
      <dgm:spPr/>
      <dgm:t>
        <a:bodyPr/>
        <a:lstStyle/>
        <a:p>
          <a:endParaRPr lang="en-US"/>
        </a:p>
      </dgm:t>
    </dgm:pt>
    <dgm:pt modelId="{245F6473-3BA5-45E6-B81F-0004C19FEDB8}" type="pres">
      <dgm:prSet presAssocID="{2FAE56B9-E2F2-4EE0-8333-150BDFFA34A5}" presName="diagram" presStyleCnt="0">
        <dgm:presLayoutVars>
          <dgm:chPref val="1"/>
          <dgm:dir val="rev"/>
          <dgm:animOne val="branch"/>
          <dgm:animLvl val="lvl"/>
          <dgm:resizeHandles/>
        </dgm:presLayoutVars>
      </dgm:prSet>
      <dgm:spPr/>
      <dgm:t>
        <a:bodyPr/>
        <a:lstStyle/>
        <a:p>
          <a:endParaRPr lang="en-US"/>
        </a:p>
      </dgm:t>
    </dgm:pt>
    <dgm:pt modelId="{C1502CFA-8BD5-4AEB-A79A-2EA363552641}" type="pres">
      <dgm:prSet presAssocID="{83B98405-50EF-47E8-82C1-CB66754EC8A8}" presName="root" presStyleCnt="0"/>
      <dgm:spPr/>
    </dgm:pt>
    <dgm:pt modelId="{B31E2063-51F1-4BE7-8E68-99986C4FDB77}" type="pres">
      <dgm:prSet presAssocID="{83B98405-50EF-47E8-82C1-CB66754EC8A8}" presName="rootComposite" presStyleCnt="0"/>
      <dgm:spPr/>
    </dgm:pt>
    <dgm:pt modelId="{03B90F59-41E3-411B-AF52-E84C4C41E870}" type="pres">
      <dgm:prSet presAssocID="{83B98405-50EF-47E8-82C1-CB66754EC8A8}" presName="rootText" presStyleLbl="node1" presStyleIdx="0" presStyleCnt="1" custScaleX="221673"/>
      <dgm:spPr/>
      <dgm:t>
        <a:bodyPr/>
        <a:lstStyle/>
        <a:p>
          <a:endParaRPr lang="en-US"/>
        </a:p>
      </dgm:t>
    </dgm:pt>
    <dgm:pt modelId="{730B1ADB-1ECD-4539-8736-FA457B9A2CCE}" type="pres">
      <dgm:prSet presAssocID="{83B98405-50EF-47E8-82C1-CB66754EC8A8}" presName="rootConnector" presStyleLbl="node1" presStyleIdx="0" presStyleCnt="1"/>
      <dgm:spPr/>
      <dgm:t>
        <a:bodyPr/>
        <a:lstStyle/>
        <a:p>
          <a:endParaRPr lang="en-US"/>
        </a:p>
      </dgm:t>
    </dgm:pt>
    <dgm:pt modelId="{FAD2A0CE-6E95-48EC-B1D1-9E3DAF439002}" type="pres">
      <dgm:prSet presAssocID="{83B98405-50EF-47E8-82C1-CB66754EC8A8}" presName="childShape" presStyleCnt="0"/>
      <dgm:spPr/>
    </dgm:pt>
    <dgm:pt modelId="{1D1DF3F9-DD5C-4126-BE5C-573FF60F92D9}" type="pres">
      <dgm:prSet presAssocID="{1A6F5E86-D24F-4CB7-BEAE-994DF42A4466}" presName="Name13" presStyleLbl="parChTrans1D2" presStyleIdx="0" presStyleCnt="2"/>
      <dgm:spPr/>
      <dgm:t>
        <a:bodyPr/>
        <a:lstStyle/>
        <a:p>
          <a:endParaRPr lang="en-US"/>
        </a:p>
      </dgm:t>
    </dgm:pt>
    <dgm:pt modelId="{B624CE2E-295C-4637-B73F-A8B5B2C8ECBD}" type="pres">
      <dgm:prSet presAssocID="{C4097A45-1672-401A-95D0-E12C0CEFF7EA}" presName="childText" presStyleLbl="bgAcc1" presStyleIdx="0" presStyleCnt="2" custScaleX="127779">
        <dgm:presLayoutVars>
          <dgm:bulletEnabled val="1"/>
        </dgm:presLayoutVars>
      </dgm:prSet>
      <dgm:spPr/>
      <dgm:t>
        <a:bodyPr/>
        <a:lstStyle/>
        <a:p>
          <a:endParaRPr lang="en-US"/>
        </a:p>
      </dgm:t>
    </dgm:pt>
    <dgm:pt modelId="{7DC1D13B-4A0F-481C-839F-8C0303324FF1}" type="pres">
      <dgm:prSet presAssocID="{4F31F290-221C-43D9-B346-E67E2809A079}" presName="Name13" presStyleLbl="parChTrans1D2" presStyleIdx="1" presStyleCnt="2"/>
      <dgm:spPr/>
      <dgm:t>
        <a:bodyPr/>
        <a:lstStyle/>
        <a:p>
          <a:endParaRPr lang="en-US"/>
        </a:p>
      </dgm:t>
    </dgm:pt>
    <dgm:pt modelId="{01CED0AF-399A-4DFB-A5C4-2FAB82484D24}" type="pres">
      <dgm:prSet presAssocID="{0C779F66-F362-4E75-84B5-074C88779F9E}" presName="childText" presStyleLbl="bgAcc1" presStyleIdx="1" presStyleCnt="2" custScaleX="126836">
        <dgm:presLayoutVars>
          <dgm:bulletEnabled val="1"/>
        </dgm:presLayoutVars>
      </dgm:prSet>
      <dgm:spPr/>
      <dgm:t>
        <a:bodyPr/>
        <a:lstStyle/>
        <a:p>
          <a:endParaRPr lang="en-US"/>
        </a:p>
      </dgm:t>
    </dgm:pt>
  </dgm:ptLst>
  <dgm:cxnLst>
    <dgm:cxn modelId="{ACA23BC9-10B6-4005-B905-19FF235BB5BD}" srcId="{2FAE56B9-E2F2-4EE0-8333-150BDFFA34A5}" destId="{83B98405-50EF-47E8-82C1-CB66754EC8A8}" srcOrd="0" destOrd="0" parTransId="{A7A5B77A-0B6D-46C5-8722-36A3A00F8451}" sibTransId="{9FD9BD1C-8DE7-4A86-9A91-05DB756E513A}"/>
    <dgm:cxn modelId="{13F4DB2D-F582-4912-A27A-2D781594B59C}" srcId="{83B98405-50EF-47E8-82C1-CB66754EC8A8}" destId="{C4097A45-1672-401A-95D0-E12C0CEFF7EA}" srcOrd="0" destOrd="0" parTransId="{1A6F5E86-D24F-4CB7-BEAE-994DF42A4466}" sibTransId="{0EC37F17-19CC-49D7-9896-D5A23CFAD9EB}"/>
    <dgm:cxn modelId="{99AD174C-6EFF-4F01-827D-4860E25B684C}" type="presOf" srcId="{2FAE56B9-E2F2-4EE0-8333-150BDFFA34A5}" destId="{245F6473-3BA5-45E6-B81F-0004C19FEDB8}" srcOrd="0" destOrd="0" presId="urn:microsoft.com/office/officeart/2005/8/layout/hierarchy3"/>
    <dgm:cxn modelId="{83A70FAD-56B4-4F67-AA40-548DCE5D6673}" type="presOf" srcId="{4F31F290-221C-43D9-B346-E67E2809A079}" destId="{7DC1D13B-4A0F-481C-839F-8C0303324FF1}" srcOrd="0" destOrd="0" presId="urn:microsoft.com/office/officeart/2005/8/layout/hierarchy3"/>
    <dgm:cxn modelId="{B119769B-7F25-4B8D-A1AF-2CB4C5ED9A72}" type="presOf" srcId="{0C779F66-F362-4E75-84B5-074C88779F9E}" destId="{01CED0AF-399A-4DFB-A5C4-2FAB82484D24}" srcOrd="0" destOrd="0" presId="urn:microsoft.com/office/officeart/2005/8/layout/hierarchy3"/>
    <dgm:cxn modelId="{5F623A4F-3076-4768-A3C6-9E2E883A9D52}" type="presOf" srcId="{1A6F5E86-D24F-4CB7-BEAE-994DF42A4466}" destId="{1D1DF3F9-DD5C-4126-BE5C-573FF60F92D9}" srcOrd="0" destOrd="0" presId="urn:microsoft.com/office/officeart/2005/8/layout/hierarchy3"/>
    <dgm:cxn modelId="{7C5E2DB1-805C-4E93-A40C-38D5E7174229}" srcId="{83B98405-50EF-47E8-82C1-CB66754EC8A8}" destId="{0C779F66-F362-4E75-84B5-074C88779F9E}" srcOrd="1" destOrd="0" parTransId="{4F31F290-221C-43D9-B346-E67E2809A079}" sibTransId="{694F794F-9A5D-43D2-87DB-82930613E5FE}"/>
    <dgm:cxn modelId="{C39FE82F-4FD5-499F-B00B-8F25E2B1D1DF}" type="presOf" srcId="{83B98405-50EF-47E8-82C1-CB66754EC8A8}" destId="{03B90F59-41E3-411B-AF52-E84C4C41E870}" srcOrd="0" destOrd="0" presId="urn:microsoft.com/office/officeart/2005/8/layout/hierarchy3"/>
    <dgm:cxn modelId="{5A7C2622-F93C-498D-9831-23A997CFCCD2}" type="presOf" srcId="{83B98405-50EF-47E8-82C1-CB66754EC8A8}" destId="{730B1ADB-1ECD-4539-8736-FA457B9A2CCE}" srcOrd="1" destOrd="0" presId="urn:microsoft.com/office/officeart/2005/8/layout/hierarchy3"/>
    <dgm:cxn modelId="{7CAC0992-E84F-4FAB-9CEB-E47EDBD60D72}" type="presOf" srcId="{C4097A45-1672-401A-95D0-E12C0CEFF7EA}" destId="{B624CE2E-295C-4637-B73F-A8B5B2C8ECBD}" srcOrd="0" destOrd="0" presId="urn:microsoft.com/office/officeart/2005/8/layout/hierarchy3"/>
    <dgm:cxn modelId="{1ABC0C49-70D9-46D4-9339-214360DE31AA}" type="presParOf" srcId="{245F6473-3BA5-45E6-B81F-0004C19FEDB8}" destId="{C1502CFA-8BD5-4AEB-A79A-2EA363552641}" srcOrd="0" destOrd="0" presId="urn:microsoft.com/office/officeart/2005/8/layout/hierarchy3"/>
    <dgm:cxn modelId="{90E8B7E6-F7EB-45CD-BE29-1490DB219D46}" type="presParOf" srcId="{C1502CFA-8BD5-4AEB-A79A-2EA363552641}" destId="{B31E2063-51F1-4BE7-8E68-99986C4FDB77}" srcOrd="0" destOrd="0" presId="urn:microsoft.com/office/officeart/2005/8/layout/hierarchy3"/>
    <dgm:cxn modelId="{0CD04FF9-1DAA-4E5C-B0A7-6EFA4AAEA38A}" type="presParOf" srcId="{B31E2063-51F1-4BE7-8E68-99986C4FDB77}" destId="{03B90F59-41E3-411B-AF52-E84C4C41E870}" srcOrd="0" destOrd="0" presId="urn:microsoft.com/office/officeart/2005/8/layout/hierarchy3"/>
    <dgm:cxn modelId="{1F9C299A-388D-4978-B3E0-5B0F4E588639}" type="presParOf" srcId="{B31E2063-51F1-4BE7-8E68-99986C4FDB77}" destId="{730B1ADB-1ECD-4539-8736-FA457B9A2CCE}" srcOrd="1" destOrd="0" presId="urn:microsoft.com/office/officeart/2005/8/layout/hierarchy3"/>
    <dgm:cxn modelId="{5466752A-C036-4355-9425-D086C5288657}" type="presParOf" srcId="{C1502CFA-8BD5-4AEB-A79A-2EA363552641}" destId="{FAD2A0CE-6E95-48EC-B1D1-9E3DAF439002}" srcOrd="1" destOrd="0" presId="urn:microsoft.com/office/officeart/2005/8/layout/hierarchy3"/>
    <dgm:cxn modelId="{E6194CD7-2F65-48E0-AF75-AA88B6A5542C}" type="presParOf" srcId="{FAD2A0CE-6E95-48EC-B1D1-9E3DAF439002}" destId="{1D1DF3F9-DD5C-4126-BE5C-573FF60F92D9}" srcOrd="0" destOrd="0" presId="urn:microsoft.com/office/officeart/2005/8/layout/hierarchy3"/>
    <dgm:cxn modelId="{C22B3CBF-3453-45E1-8E4E-987F7CD385EA}" type="presParOf" srcId="{FAD2A0CE-6E95-48EC-B1D1-9E3DAF439002}" destId="{B624CE2E-295C-4637-B73F-A8B5B2C8ECBD}" srcOrd="1" destOrd="0" presId="urn:microsoft.com/office/officeart/2005/8/layout/hierarchy3"/>
    <dgm:cxn modelId="{60BDAFB4-8C71-4D0B-9D41-5996A0D5B660}" type="presParOf" srcId="{FAD2A0CE-6E95-48EC-B1D1-9E3DAF439002}" destId="{7DC1D13B-4A0F-481C-839F-8C0303324FF1}" srcOrd="2" destOrd="0" presId="urn:microsoft.com/office/officeart/2005/8/layout/hierarchy3"/>
    <dgm:cxn modelId="{19C291A5-EA00-4811-A455-25CE46AAA803}" type="presParOf" srcId="{FAD2A0CE-6E95-48EC-B1D1-9E3DAF439002}" destId="{01CED0AF-399A-4DFB-A5C4-2FAB82484D24}"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BD0EE2-0417-40F5-8D9C-AA29D5F70EDF}">
      <dsp:nvSpPr>
        <dsp:cNvPr id="0" name=""/>
        <dsp:cNvSpPr/>
      </dsp:nvSpPr>
      <dsp:spPr>
        <a:xfrm>
          <a:off x="0" y="46"/>
          <a:ext cx="8915400" cy="1843003"/>
        </a:xfrm>
        <a:prstGeom prst="rect">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5100" tIns="165100" rIns="165100" bIns="165100" numCol="1" spcCol="1270" anchor="ctr" anchorCtr="0">
          <a:noAutofit/>
        </a:bodyPr>
        <a:lstStyle/>
        <a:p>
          <a:pPr lvl="0" algn="ctr" defTabSz="2889250">
            <a:lnSpc>
              <a:spcPct val="90000"/>
            </a:lnSpc>
            <a:spcBef>
              <a:spcPct val="0"/>
            </a:spcBef>
            <a:spcAft>
              <a:spcPct val="35000"/>
            </a:spcAft>
          </a:pPr>
          <a:r>
            <a:rPr lang="ar-SA" sz="6500" kern="1200" dirty="0" smtClean="0">
              <a:latin typeface="Traditional Arabic" panose="02020603050405020304" pitchFamily="18" charset="-78"/>
              <a:cs typeface="Traditional Arabic" panose="02020603050405020304" pitchFamily="18" charset="-78"/>
            </a:rPr>
            <a:t>معنى الكتاب</a:t>
          </a:r>
          <a:endParaRPr lang="en-US" sz="6500" kern="1200" dirty="0">
            <a:latin typeface="Traditional Arabic" panose="02020603050405020304" pitchFamily="18" charset="-78"/>
            <a:cs typeface="Traditional Arabic" panose="02020603050405020304" pitchFamily="18" charset="-78"/>
          </a:endParaRPr>
        </a:p>
      </dsp:txBody>
      <dsp:txXfrm>
        <a:off x="0" y="46"/>
        <a:ext cx="8915400" cy="1843003"/>
      </dsp:txXfrm>
    </dsp:sp>
    <dsp:sp modelId="{8D843032-C647-4484-A61B-47C0648E9CAF}">
      <dsp:nvSpPr>
        <dsp:cNvPr id="0" name=""/>
        <dsp:cNvSpPr/>
      </dsp:nvSpPr>
      <dsp:spPr>
        <a:xfrm>
          <a:off x="0" y="1935200"/>
          <a:ext cx="8915400" cy="1843003"/>
        </a:xfrm>
        <a:prstGeom prst="rect">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5100" tIns="165100" rIns="165100" bIns="165100" numCol="1" spcCol="1270" anchor="ctr" anchorCtr="0">
          <a:noAutofit/>
        </a:bodyPr>
        <a:lstStyle/>
        <a:p>
          <a:pPr lvl="0" algn="ctr" defTabSz="2889250">
            <a:lnSpc>
              <a:spcPct val="90000"/>
            </a:lnSpc>
            <a:spcBef>
              <a:spcPct val="0"/>
            </a:spcBef>
            <a:spcAft>
              <a:spcPct val="35000"/>
            </a:spcAft>
          </a:pPr>
          <a:r>
            <a:rPr lang="ar-SA" sz="6500" kern="1200" dirty="0" smtClean="0">
              <a:latin typeface="Traditional Arabic" panose="02020603050405020304" pitchFamily="18" charset="-78"/>
              <a:cs typeface="Traditional Arabic" panose="02020603050405020304" pitchFamily="18" charset="-78"/>
            </a:rPr>
            <a:t>مايشمله كتاب الطهارة</a:t>
          </a:r>
          <a:endParaRPr lang="en-US" sz="6500" kern="1200" dirty="0"/>
        </a:p>
      </dsp:txBody>
      <dsp:txXfrm>
        <a:off x="0" y="1935200"/>
        <a:ext cx="8915400" cy="184300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CA71DF-600A-492A-8E24-D0FA9047716C}">
      <dsp:nvSpPr>
        <dsp:cNvPr id="0" name=""/>
        <dsp:cNvSpPr/>
      </dsp:nvSpPr>
      <dsp:spPr>
        <a:xfrm>
          <a:off x="3085200" y="46"/>
          <a:ext cx="2745000" cy="1843003"/>
        </a:xfrm>
        <a:prstGeom prst="rect">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2667000">
            <a:lnSpc>
              <a:spcPct val="90000"/>
            </a:lnSpc>
            <a:spcBef>
              <a:spcPct val="0"/>
            </a:spcBef>
            <a:spcAft>
              <a:spcPct val="35000"/>
            </a:spcAft>
          </a:pPr>
          <a:r>
            <a:rPr lang="ar-SA" sz="6000" kern="1200" dirty="0" smtClean="0">
              <a:latin typeface="Traditional Arabic" panose="02020603050405020304" pitchFamily="18" charset="-78"/>
              <a:cs typeface="Traditional Arabic" panose="02020603050405020304" pitchFamily="18" charset="-78"/>
            </a:rPr>
            <a:t>المراد بالقلتين</a:t>
          </a:r>
          <a:endParaRPr lang="en-US" sz="6000" kern="1200" dirty="0">
            <a:latin typeface="Traditional Arabic" panose="02020603050405020304" pitchFamily="18" charset="-78"/>
            <a:cs typeface="Traditional Arabic" panose="02020603050405020304" pitchFamily="18" charset="-78"/>
          </a:endParaRPr>
        </a:p>
      </dsp:txBody>
      <dsp:txXfrm>
        <a:off x="3085200" y="46"/>
        <a:ext cx="2745000" cy="1843003"/>
      </dsp:txXfrm>
    </dsp:sp>
    <dsp:sp modelId="{7F7A1CDC-5771-49A9-BB95-7CEC9774B00E}">
      <dsp:nvSpPr>
        <dsp:cNvPr id="0" name=""/>
        <dsp:cNvSpPr/>
      </dsp:nvSpPr>
      <dsp:spPr>
        <a:xfrm>
          <a:off x="47700" y="1935200"/>
          <a:ext cx="8820000" cy="1843003"/>
        </a:xfrm>
        <a:prstGeom prst="rect">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2133600">
            <a:lnSpc>
              <a:spcPct val="90000"/>
            </a:lnSpc>
            <a:spcBef>
              <a:spcPct val="0"/>
            </a:spcBef>
            <a:spcAft>
              <a:spcPct val="35000"/>
            </a:spcAft>
          </a:pPr>
          <a:r>
            <a:rPr lang="ar-SA" sz="4800" kern="1200" dirty="0" smtClean="0">
              <a:latin typeface="Traditional Arabic" panose="02020603050405020304" pitchFamily="18" charset="-78"/>
              <a:cs typeface="Traditional Arabic" panose="02020603050405020304" pitchFamily="18" charset="-78"/>
            </a:rPr>
            <a:t>حكم الماء الكثير الذي خالطته نجاسة ذابت فيه ولم يتغير</a:t>
          </a:r>
          <a:endParaRPr lang="en-US" sz="4800" kern="1200" dirty="0">
            <a:latin typeface="Traditional Arabic" panose="02020603050405020304" pitchFamily="18" charset="-78"/>
            <a:cs typeface="Traditional Arabic" panose="02020603050405020304" pitchFamily="18" charset="-78"/>
          </a:endParaRPr>
        </a:p>
      </dsp:txBody>
      <dsp:txXfrm>
        <a:off x="47700" y="1935200"/>
        <a:ext cx="8820000" cy="184300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C8C3ED-F624-4DB6-86A0-F2AEA7BE3939}">
      <dsp:nvSpPr>
        <dsp:cNvPr id="0" name=""/>
        <dsp:cNvSpPr/>
      </dsp:nvSpPr>
      <dsp:spPr>
        <a:xfrm>
          <a:off x="517641" y="0"/>
          <a:ext cx="7880117" cy="2635250"/>
        </a:xfrm>
        <a:prstGeom prst="rect">
          <a:avLst/>
        </a:prstGeom>
        <a:solidFill>
          <a:schemeClr val="lt1">
            <a:hueOff val="0"/>
            <a:satOff val="0"/>
            <a:lumOff val="0"/>
            <a:alphaOff val="0"/>
          </a:schemeClr>
        </a:solidFill>
        <a:ln w="15875"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2400300">
            <a:lnSpc>
              <a:spcPct val="90000"/>
            </a:lnSpc>
            <a:spcBef>
              <a:spcPct val="0"/>
            </a:spcBef>
            <a:spcAft>
              <a:spcPct val="35000"/>
            </a:spcAft>
          </a:pPr>
          <a:r>
            <a:rPr lang="ar-SA" sz="5400" b="1" kern="1200" dirty="0" smtClean="0">
              <a:latin typeface="Traditional Arabic" panose="02020603050405020304" pitchFamily="18" charset="-78"/>
              <a:cs typeface="Traditional Arabic" panose="02020603050405020304" pitchFamily="18" charset="-78"/>
            </a:rPr>
            <a:t>حكم وضوء الرجل من فضل وضوء المرأة</a:t>
          </a:r>
          <a:endParaRPr lang="en-US" sz="5400" b="1" kern="1200" dirty="0">
            <a:latin typeface="Traditional Arabic" panose="02020603050405020304" pitchFamily="18" charset="-78"/>
            <a:cs typeface="Traditional Arabic" panose="02020603050405020304" pitchFamily="18" charset="-78"/>
          </a:endParaRPr>
        </a:p>
      </dsp:txBody>
      <dsp:txXfrm>
        <a:off x="517641" y="0"/>
        <a:ext cx="7880117" cy="263525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A580BD-8700-4EBC-9B74-DE5C25E31830}">
      <dsp:nvSpPr>
        <dsp:cNvPr id="0" name=""/>
        <dsp:cNvSpPr/>
      </dsp:nvSpPr>
      <dsp:spPr>
        <a:xfrm>
          <a:off x="0" y="36"/>
          <a:ext cx="8915400" cy="1474403"/>
        </a:xfrm>
        <a:prstGeom prst="rect">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2667000" rtl="1">
            <a:lnSpc>
              <a:spcPct val="90000"/>
            </a:lnSpc>
            <a:spcBef>
              <a:spcPct val="0"/>
            </a:spcBef>
            <a:spcAft>
              <a:spcPct val="35000"/>
            </a:spcAft>
          </a:pPr>
          <a:r>
            <a:rPr lang="ar-SA" sz="6000" kern="1200" dirty="0" smtClean="0">
              <a:latin typeface="Traditional Arabic" panose="02020603050405020304" pitchFamily="18" charset="-78"/>
              <a:cs typeface="Traditional Arabic" panose="02020603050405020304" pitchFamily="18" charset="-78"/>
            </a:rPr>
            <a:t>المراد بالماء الطاهر..</a:t>
          </a:r>
          <a:endParaRPr lang="en-US" sz="6000" kern="1200" dirty="0">
            <a:latin typeface="Traditional Arabic" panose="02020603050405020304" pitchFamily="18" charset="-78"/>
            <a:cs typeface="Traditional Arabic" panose="02020603050405020304" pitchFamily="18" charset="-78"/>
          </a:endParaRPr>
        </a:p>
      </dsp:txBody>
      <dsp:txXfrm>
        <a:off x="0" y="36"/>
        <a:ext cx="8915400" cy="1474403"/>
      </dsp:txXfrm>
    </dsp:sp>
    <dsp:sp modelId="{6A3D2B49-B5C7-43D3-9FB4-3D6B7065E795}">
      <dsp:nvSpPr>
        <dsp:cNvPr id="0" name=""/>
        <dsp:cNvSpPr/>
      </dsp:nvSpPr>
      <dsp:spPr>
        <a:xfrm>
          <a:off x="0" y="1548160"/>
          <a:ext cx="8915400" cy="1474403"/>
        </a:xfrm>
        <a:prstGeom prst="rect">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2133600" rtl="1">
            <a:lnSpc>
              <a:spcPct val="90000"/>
            </a:lnSpc>
            <a:spcBef>
              <a:spcPct val="0"/>
            </a:spcBef>
            <a:spcAft>
              <a:spcPct val="35000"/>
            </a:spcAft>
          </a:pPr>
          <a:r>
            <a:rPr lang="ar-SA" sz="4800" kern="1200" dirty="0" smtClean="0">
              <a:latin typeface="Traditional Arabic" panose="02020603050405020304" pitchFamily="18" charset="-78"/>
              <a:cs typeface="Traditional Arabic" panose="02020603050405020304" pitchFamily="18" charset="-78"/>
            </a:rPr>
            <a:t>حكم استعمال الماء القليل المرفوع به حدث..</a:t>
          </a:r>
          <a:endParaRPr lang="en-US" sz="4800" kern="1200" dirty="0">
            <a:latin typeface="Traditional Arabic" panose="02020603050405020304" pitchFamily="18" charset="-78"/>
            <a:cs typeface="Traditional Arabic" panose="02020603050405020304" pitchFamily="18" charset="-78"/>
          </a:endParaRPr>
        </a:p>
      </dsp:txBody>
      <dsp:txXfrm>
        <a:off x="0" y="1548160"/>
        <a:ext cx="8915400" cy="1474403"/>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5690D9-9EBE-4C4D-9505-3043C12CEEA4}">
      <dsp:nvSpPr>
        <dsp:cNvPr id="0" name=""/>
        <dsp:cNvSpPr/>
      </dsp:nvSpPr>
      <dsp:spPr>
        <a:xfrm>
          <a:off x="911305" y="37"/>
          <a:ext cx="7092788" cy="1482920"/>
        </a:xfrm>
        <a:prstGeom prst="rect">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5100" tIns="165100" rIns="165100" bIns="165100" numCol="1" spcCol="1270" anchor="ctr" anchorCtr="0">
          <a:noAutofit/>
        </a:bodyPr>
        <a:lstStyle/>
        <a:p>
          <a:pPr lvl="0" algn="ctr" defTabSz="2889250">
            <a:lnSpc>
              <a:spcPct val="90000"/>
            </a:lnSpc>
            <a:spcBef>
              <a:spcPct val="0"/>
            </a:spcBef>
            <a:spcAft>
              <a:spcPct val="35000"/>
            </a:spcAft>
          </a:pPr>
          <a:r>
            <a:rPr lang="ar-SA" sz="6500" kern="1200" dirty="0" smtClean="0">
              <a:latin typeface="Traditional Arabic" panose="02020603050405020304" pitchFamily="18" charset="-78"/>
              <a:cs typeface="Traditional Arabic" panose="02020603050405020304" pitchFamily="18" charset="-78"/>
            </a:rPr>
            <a:t>حكم الاغتسال في الماء الراكد</a:t>
          </a:r>
          <a:endParaRPr lang="en-US" sz="6500" kern="1200" dirty="0">
            <a:latin typeface="Traditional Arabic" panose="02020603050405020304" pitchFamily="18" charset="-78"/>
            <a:cs typeface="Traditional Arabic" panose="02020603050405020304" pitchFamily="18" charset="-78"/>
          </a:endParaRPr>
        </a:p>
      </dsp:txBody>
      <dsp:txXfrm>
        <a:off x="911305" y="37"/>
        <a:ext cx="7092788" cy="1482920"/>
      </dsp:txXfrm>
    </dsp:sp>
    <dsp:sp modelId="{C20EB020-C78A-4B18-9359-7F816C5007B8}">
      <dsp:nvSpPr>
        <dsp:cNvPr id="0" name=""/>
        <dsp:cNvSpPr/>
      </dsp:nvSpPr>
      <dsp:spPr>
        <a:xfrm>
          <a:off x="916911" y="1557104"/>
          <a:ext cx="7081578" cy="1482920"/>
        </a:xfrm>
        <a:prstGeom prst="rect">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5100" tIns="165100" rIns="165100" bIns="165100" numCol="1" spcCol="1270" anchor="ctr" anchorCtr="0">
          <a:noAutofit/>
        </a:bodyPr>
        <a:lstStyle/>
        <a:p>
          <a:pPr lvl="0" algn="ctr" defTabSz="2889250">
            <a:lnSpc>
              <a:spcPct val="90000"/>
            </a:lnSpc>
            <a:spcBef>
              <a:spcPct val="0"/>
            </a:spcBef>
            <a:spcAft>
              <a:spcPct val="35000"/>
            </a:spcAft>
          </a:pPr>
          <a:r>
            <a:rPr lang="ar-SA" sz="6500" kern="1200" dirty="0" smtClean="0">
              <a:latin typeface="Traditional Arabic" panose="02020603050405020304" pitchFamily="18" charset="-78"/>
              <a:cs typeface="Traditional Arabic" panose="02020603050405020304" pitchFamily="18" charset="-78"/>
            </a:rPr>
            <a:t>حكم ماء غمست فيه يد</a:t>
          </a:r>
          <a:endParaRPr lang="en-US" sz="6500" kern="1200" dirty="0">
            <a:latin typeface="Traditional Arabic" panose="02020603050405020304" pitchFamily="18" charset="-78"/>
            <a:cs typeface="Traditional Arabic" panose="02020603050405020304" pitchFamily="18" charset="-78"/>
          </a:endParaRPr>
        </a:p>
      </dsp:txBody>
      <dsp:txXfrm>
        <a:off x="916911" y="1557104"/>
        <a:ext cx="7081578" cy="148292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CEC863-9C6E-4C84-ABA7-D201EDAB1499}">
      <dsp:nvSpPr>
        <dsp:cNvPr id="0" name=""/>
        <dsp:cNvSpPr/>
      </dsp:nvSpPr>
      <dsp:spPr>
        <a:xfrm>
          <a:off x="767700" y="46"/>
          <a:ext cx="7380000" cy="1843003"/>
        </a:xfrm>
        <a:prstGeom prst="rect">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2800350">
            <a:lnSpc>
              <a:spcPct val="90000"/>
            </a:lnSpc>
            <a:spcBef>
              <a:spcPct val="0"/>
            </a:spcBef>
            <a:spcAft>
              <a:spcPct val="35000"/>
            </a:spcAft>
          </a:pPr>
          <a:r>
            <a:rPr lang="ar-SA" sz="6300" b="1" kern="1200" dirty="0" smtClean="0">
              <a:latin typeface="Traditional Arabic" panose="02020603050405020304" pitchFamily="18" charset="-78"/>
              <a:cs typeface="Traditional Arabic" panose="02020603050405020304" pitchFamily="18" charset="-78"/>
            </a:rPr>
            <a:t>تعريف الماء النجس على المذهب</a:t>
          </a:r>
          <a:endParaRPr lang="en-US" sz="6300" b="1" kern="1200" dirty="0">
            <a:latin typeface="Traditional Arabic" panose="02020603050405020304" pitchFamily="18" charset="-78"/>
            <a:cs typeface="Traditional Arabic" panose="02020603050405020304" pitchFamily="18" charset="-78"/>
          </a:endParaRPr>
        </a:p>
      </dsp:txBody>
      <dsp:txXfrm>
        <a:off x="767700" y="46"/>
        <a:ext cx="7380000" cy="1843003"/>
      </dsp:txXfrm>
    </dsp:sp>
    <dsp:sp modelId="{E0FB48F3-A1C9-48EA-AE38-6D5C355A500E}">
      <dsp:nvSpPr>
        <dsp:cNvPr id="0" name=""/>
        <dsp:cNvSpPr/>
      </dsp:nvSpPr>
      <dsp:spPr>
        <a:xfrm>
          <a:off x="0" y="1935200"/>
          <a:ext cx="8915400" cy="1843003"/>
        </a:xfrm>
        <a:prstGeom prst="rect">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2800350">
            <a:lnSpc>
              <a:spcPct val="90000"/>
            </a:lnSpc>
            <a:spcBef>
              <a:spcPct val="0"/>
            </a:spcBef>
            <a:spcAft>
              <a:spcPct val="35000"/>
            </a:spcAft>
          </a:pPr>
          <a:r>
            <a:rPr lang="ar-SA" sz="6300" b="1" kern="1200" dirty="0" smtClean="0">
              <a:latin typeface="Traditional Arabic" panose="02020603050405020304" pitchFamily="18" charset="-78"/>
              <a:cs typeface="Traditional Arabic" panose="02020603050405020304" pitchFamily="18" charset="-78"/>
            </a:rPr>
            <a:t>تعريف الماء النجس على الراجح والدليل</a:t>
          </a:r>
          <a:endParaRPr lang="en-US" sz="6300" b="1" kern="1200" dirty="0">
            <a:latin typeface="Traditional Arabic" panose="02020603050405020304" pitchFamily="18" charset="-78"/>
            <a:cs typeface="Traditional Arabic" panose="02020603050405020304" pitchFamily="18" charset="-78"/>
          </a:endParaRPr>
        </a:p>
      </dsp:txBody>
      <dsp:txXfrm>
        <a:off x="0" y="1935200"/>
        <a:ext cx="8915400" cy="1843003"/>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99AE13-5FD5-432A-82C8-7FC4F69F22B9}">
      <dsp:nvSpPr>
        <dsp:cNvPr id="0" name=""/>
        <dsp:cNvSpPr/>
      </dsp:nvSpPr>
      <dsp:spPr>
        <a:xfrm>
          <a:off x="0" y="1452874"/>
          <a:ext cx="8915400" cy="1676912"/>
        </a:xfrm>
        <a:prstGeom prst="rect">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5100" tIns="165100" rIns="165100" bIns="165100" numCol="1" spcCol="1270" anchor="ctr" anchorCtr="0">
          <a:noAutofit/>
        </a:bodyPr>
        <a:lstStyle/>
        <a:p>
          <a:pPr lvl="0" algn="ctr" defTabSz="2889250">
            <a:lnSpc>
              <a:spcPct val="90000"/>
            </a:lnSpc>
            <a:spcBef>
              <a:spcPct val="0"/>
            </a:spcBef>
            <a:spcAft>
              <a:spcPct val="35000"/>
            </a:spcAft>
          </a:pPr>
          <a:r>
            <a:rPr lang="ar-SA" sz="6500" b="1" kern="1200" dirty="0" smtClean="0">
              <a:latin typeface="Traditional Arabic" panose="02020603050405020304" pitchFamily="18" charset="-78"/>
              <a:cs typeface="Traditional Arabic" panose="02020603050405020304" pitchFamily="18" charset="-78"/>
            </a:rPr>
            <a:t>طرق تطهير الماء النجس</a:t>
          </a:r>
          <a:endParaRPr lang="en-US" sz="6500" b="1" kern="1200" dirty="0">
            <a:latin typeface="Traditional Arabic" panose="02020603050405020304" pitchFamily="18" charset="-78"/>
            <a:cs typeface="Traditional Arabic" panose="02020603050405020304" pitchFamily="18" charset="-78"/>
          </a:endParaRPr>
        </a:p>
      </dsp:txBody>
      <dsp:txXfrm>
        <a:off x="0" y="1452874"/>
        <a:ext cx="8915400" cy="1676912"/>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661CD5-9BE4-4E6A-ADCE-9160157E9212}">
      <dsp:nvSpPr>
        <dsp:cNvPr id="0" name=""/>
        <dsp:cNvSpPr/>
      </dsp:nvSpPr>
      <dsp:spPr>
        <a:xfrm>
          <a:off x="3714" y="0"/>
          <a:ext cx="8907971" cy="3778250"/>
        </a:xfrm>
        <a:prstGeom prst="rect">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5100" tIns="165100" rIns="165100" bIns="165100" numCol="1" spcCol="1270" anchor="ctr" anchorCtr="0">
          <a:noAutofit/>
        </a:bodyPr>
        <a:lstStyle/>
        <a:p>
          <a:pPr lvl="0" algn="ctr" defTabSz="2889250">
            <a:lnSpc>
              <a:spcPct val="90000"/>
            </a:lnSpc>
            <a:spcBef>
              <a:spcPct val="0"/>
            </a:spcBef>
            <a:spcAft>
              <a:spcPct val="35000"/>
            </a:spcAft>
          </a:pPr>
          <a:r>
            <a:rPr lang="ar-SA" sz="6500" b="1" kern="1200" dirty="0" smtClean="0">
              <a:latin typeface="Traditional Arabic" panose="02020603050405020304" pitchFamily="18" charset="-78"/>
              <a:cs typeface="Traditional Arabic" panose="02020603050405020304" pitchFamily="18" charset="-78"/>
            </a:rPr>
            <a:t>طرق تطهير ماتنجس بقول آدمي وعذرته</a:t>
          </a:r>
          <a:endParaRPr lang="en-US" sz="6500" b="1" kern="1200" dirty="0">
            <a:latin typeface="Traditional Arabic" panose="02020603050405020304" pitchFamily="18" charset="-78"/>
            <a:cs typeface="Traditional Arabic" panose="02020603050405020304" pitchFamily="18" charset="-78"/>
          </a:endParaRPr>
        </a:p>
      </dsp:txBody>
      <dsp:txXfrm>
        <a:off x="3714" y="0"/>
        <a:ext cx="8907971" cy="377825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4FD5BD-2087-485D-AC2D-EB87F61E8C92}">
      <dsp:nvSpPr>
        <dsp:cNvPr id="0" name=""/>
        <dsp:cNvSpPr/>
      </dsp:nvSpPr>
      <dsp:spPr>
        <a:xfrm>
          <a:off x="0" y="1226"/>
          <a:ext cx="8915400" cy="2509848"/>
        </a:xfrm>
        <a:prstGeom prst="rect">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5100" tIns="165100" rIns="165100" bIns="165100" numCol="1" spcCol="1270" anchor="ctr" anchorCtr="0">
          <a:noAutofit/>
        </a:bodyPr>
        <a:lstStyle/>
        <a:p>
          <a:pPr lvl="0" algn="ctr" defTabSz="2889250">
            <a:lnSpc>
              <a:spcPct val="90000"/>
            </a:lnSpc>
            <a:spcBef>
              <a:spcPct val="0"/>
            </a:spcBef>
            <a:spcAft>
              <a:spcPct val="35000"/>
            </a:spcAft>
          </a:pPr>
          <a:r>
            <a:rPr lang="ar-SA" sz="6500" b="1" kern="1200" dirty="0" smtClean="0">
              <a:latin typeface="Traditional Arabic" panose="02020603050405020304" pitchFamily="18" charset="-78"/>
              <a:cs typeface="Traditional Arabic" panose="02020603050405020304" pitchFamily="18" charset="-78"/>
            </a:rPr>
            <a:t>حكم الشك في الطهارة والنجاسة</a:t>
          </a:r>
          <a:endParaRPr lang="en-US" sz="6500" b="1" kern="1200" dirty="0">
            <a:latin typeface="Traditional Arabic" panose="02020603050405020304" pitchFamily="18" charset="-78"/>
            <a:cs typeface="Traditional Arabic" panose="02020603050405020304" pitchFamily="18" charset="-78"/>
          </a:endParaRPr>
        </a:p>
      </dsp:txBody>
      <dsp:txXfrm>
        <a:off x="0" y="1226"/>
        <a:ext cx="8915400" cy="2509848"/>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9DD676-A02F-46E6-B20A-A891397E1DA0}">
      <dsp:nvSpPr>
        <dsp:cNvPr id="0" name=""/>
        <dsp:cNvSpPr/>
      </dsp:nvSpPr>
      <dsp:spPr>
        <a:xfrm>
          <a:off x="0" y="1844"/>
          <a:ext cx="8915400" cy="3774560"/>
        </a:xfrm>
        <a:prstGeom prst="rect">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5100" tIns="165100" rIns="165100" bIns="165100" numCol="1" spcCol="1270" anchor="ctr" anchorCtr="0">
          <a:noAutofit/>
        </a:bodyPr>
        <a:lstStyle/>
        <a:p>
          <a:pPr lvl="0" algn="ctr" defTabSz="2889250">
            <a:lnSpc>
              <a:spcPct val="90000"/>
            </a:lnSpc>
            <a:spcBef>
              <a:spcPct val="0"/>
            </a:spcBef>
            <a:spcAft>
              <a:spcPct val="35000"/>
            </a:spcAft>
          </a:pPr>
          <a:r>
            <a:rPr lang="ar-SA" sz="6500" b="1" kern="1200" dirty="0" smtClean="0">
              <a:latin typeface="Traditional Arabic" panose="02020603050405020304" pitchFamily="18" charset="-78"/>
              <a:cs typeface="Traditional Arabic" panose="02020603050405020304" pitchFamily="18" charset="-78"/>
            </a:rPr>
            <a:t>حكم اشتباه الطهور بالطاهر</a:t>
          </a:r>
          <a:endParaRPr lang="en-US" sz="6500" b="1" kern="1200" dirty="0">
            <a:latin typeface="Traditional Arabic" panose="02020603050405020304" pitchFamily="18" charset="-78"/>
            <a:cs typeface="Traditional Arabic" panose="02020603050405020304" pitchFamily="18" charset="-78"/>
          </a:endParaRPr>
        </a:p>
      </dsp:txBody>
      <dsp:txXfrm>
        <a:off x="0" y="1844"/>
        <a:ext cx="8915400" cy="377456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A4624E-B605-4FA9-A445-61670486C128}">
      <dsp:nvSpPr>
        <dsp:cNvPr id="0" name=""/>
        <dsp:cNvSpPr/>
      </dsp:nvSpPr>
      <dsp:spPr>
        <a:xfrm>
          <a:off x="0" y="40"/>
          <a:ext cx="8915400" cy="1606046"/>
        </a:xfrm>
        <a:prstGeom prst="rect">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4620" tIns="134620" rIns="134620" bIns="134620" numCol="1" spcCol="1270" anchor="ctr" anchorCtr="0">
          <a:noAutofit/>
        </a:bodyPr>
        <a:lstStyle/>
        <a:p>
          <a:pPr lvl="0" algn="ctr" defTabSz="2355850">
            <a:lnSpc>
              <a:spcPct val="90000"/>
            </a:lnSpc>
            <a:spcBef>
              <a:spcPct val="0"/>
            </a:spcBef>
            <a:spcAft>
              <a:spcPct val="35000"/>
            </a:spcAft>
          </a:pPr>
          <a:r>
            <a:rPr lang="ar-SA" sz="5300" b="1" kern="1200" dirty="0" smtClean="0">
              <a:latin typeface="Traditional Arabic" panose="02020603050405020304" pitchFamily="18" charset="-78"/>
              <a:cs typeface="Traditional Arabic" panose="02020603050405020304" pitchFamily="18" charset="-78"/>
            </a:rPr>
            <a:t>اشتباه الثياب الطاهرة بالنجسة أو المباحة بالمحرمة</a:t>
          </a:r>
          <a:endParaRPr lang="en-US" sz="5300" b="1" kern="1200" dirty="0">
            <a:latin typeface="Traditional Arabic" panose="02020603050405020304" pitchFamily="18" charset="-78"/>
            <a:cs typeface="Traditional Arabic" panose="02020603050405020304" pitchFamily="18" charset="-78"/>
          </a:endParaRPr>
        </a:p>
      </dsp:txBody>
      <dsp:txXfrm>
        <a:off x="0" y="40"/>
        <a:ext cx="8915400" cy="1606046"/>
      </dsp:txXfrm>
    </dsp:sp>
    <dsp:sp modelId="{781087E0-AF08-4227-AE87-1383D9CCA48C}">
      <dsp:nvSpPr>
        <dsp:cNvPr id="0" name=""/>
        <dsp:cNvSpPr/>
      </dsp:nvSpPr>
      <dsp:spPr>
        <a:xfrm>
          <a:off x="0" y="1624680"/>
          <a:ext cx="8915400" cy="1606046"/>
        </a:xfrm>
        <a:prstGeom prst="rect">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4620" tIns="134620" rIns="134620" bIns="134620" numCol="1" spcCol="1270" anchor="ctr" anchorCtr="0">
          <a:noAutofit/>
        </a:bodyPr>
        <a:lstStyle/>
        <a:p>
          <a:pPr lvl="0" algn="ctr" defTabSz="2355850">
            <a:lnSpc>
              <a:spcPct val="90000"/>
            </a:lnSpc>
            <a:spcBef>
              <a:spcPct val="0"/>
            </a:spcBef>
            <a:spcAft>
              <a:spcPct val="35000"/>
            </a:spcAft>
          </a:pPr>
          <a:r>
            <a:rPr lang="ar-SA" sz="5300" b="1" kern="1200" dirty="0" smtClean="0">
              <a:latin typeface="Traditional Arabic" panose="02020603050405020304" pitchFamily="18" charset="-78"/>
              <a:cs typeface="Traditional Arabic" panose="02020603050405020304" pitchFamily="18" charset="-78"/>
            </a:rPr>
            <a:t>حكم الاشتباه بنجاسة الأمكنة</a:t>
          </a:r>
          <a:endParaRPr lang="en-US" sz="5300" b="1" kern="1200" dirty="0">
            <a:latin typeface="Traditional Arabic" panose="02020603050405020304" pitchFamily="18" charset="-78"/>
            <a:cs typeface="Traditional Arabic" panose="02020603050405020304" pitchFamily="18" charset="-78"/>
          </a:endParaRPr>
        </a:p>
      </dsp:txBody>
      <dsp:txXfrm>
        <a:off x="0" y="1624680"/>
        <a:ext cx="8915400" cy="16060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BD0EE2-0417-40F5-8D9C-AA29D5F70EDF}">
      <dsp:nvSpPr>
        <dsp:cNvPr id="0" name=""/>
        <dsp:cNvSpPr/>
      </dsp:nvSpPr>
      <dsp:spPr>
        <a:xfrm>
          <a:off x="0" y="46"/>
          <a:ext cx="8915400" cy="1843003"/>
        </a:xfrm>
        <a:prstGeom prst="rect">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5100" tIns="165100" rIns="165100" bIns="165100" numCol="1" spcCol="1270" anchor="ctr" anchorCtr="0">
          <a:noAutofit/>
        </a:bodyPr>
        <a:lstStyle/>
        <a:p>
          <a:pPr lvl="0" algn="ctr" defTabSz="2889250">
            <a:lnSpc>
              <a:spcPct val="90000"/>
            </a:lnSpc>
            <a:spcBef>
              <a:spcPct val="0"/>
            </a:spcBef>
            <a:spcAft>
              <a:spcPct val="35000"/>
            </a:spcAft>
          </a:pPr>
          <a:r>
            <a:rPr lang="ar-SA" sz="6500" kern="1200" dirty="0" smtClean="0">
              <a:latin typeface="Traditional Arabic" panose="02020603050405020304" pitchFamily="18" charset="-78"/>
              <a:cs typeface="Traditional Arabic" panose="02020603050405020304" pitchFamily="18" charset="-78"/>
            </a:rPr>
            <a:t>الطهارة لغة واصطلاحا</a:t>
          </a:r>
          <a:endParaRPr lang="en-US" sz="6500" kern="1200" dirty="0">
            <a:latin typeface="Traditional Arabic" panose="02020603050405020304" pitchFamily="18" charset="-78"/>
            <a:cs typeface="Traditional Arabic" panose="02020603050405020304" pitchFamily="18" charset="-78"/>
          </a:endParaRPr>
        </a:p>
      </dsp:txBody>
      <dsp:txXfrm>
        <a:off x="0" y="46"/>
        <a:ext cx="8915400" cy="1843003"/>
      </dsp:txXfrm>
    </dsp:sp>
    <dsp:sp modelId="{8D843032-C647-4484-A61B-47C0648E9CAF}">
      <dsp:nvSpPr>
        <dsp:cNvPr id="0" name=""/>
        <dsp:cNvSpPr/>
      </dsp:nvSpPr>
      <dsp:spPr>
        <a:xfrm>
          <a:off x="0" y="1935246"/>
          <a:ext cx="8915400" cy="1843003"/>
        </a:xfrm>
        <a:prstGeom prst="rect">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5100" tIns="165100" rIns="165100" bIns="165100" numCol="1" spcCol="1270" anchor="ctr" anchorCtr="0">
          <a:noAutofit/>
        </a:bodyPr>
        <a:lstStyle/>
        <a:p>
          <a:pPr lvl="0" algn="ctr" defTabSz="2889250">
            <a:lnSpc>
              <a:spcPct val="90000"/>
            </a:lnSpc>
            <a:spcBef>
              <a:spcPct val="0"/>
            </a:spcBef>
            <a:spcAft>
              <a:spcPct val="35000"/>
            </a:spcAft>
          </a:pPr>
          <a:r>
            <a:rPr lang="ar-SA" sz="6500" kern="1200" dirty="0" smtClean="0">
              <a:latin typeface="Traditional Arabic" panose="02020603050405020304" pitchFamily="18" charset="-78"/>
              <a:cs typeface="Traditional Arabic" panose="02020603050405020304" pitchFamily="18" charset="-78"/>
            </a:rPr>
            <a:t>ماتشمله مسائل الطهارة</a:t>
          </a:r>
          <a:endParaRPr lang="en-US" sz="6500" kern="1200" dirty="0"/>
        </a:p>
      </dsp:txBody>
      <dsp:txXfrm>
        <a:off x="0" y="1935246"/>
        <a:ext cx="8915400" cy="184300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BFDF5D-1448-4A97-9111-77E9BD9A2F93}">
      <dsp:nvSpPr>
        <dsp:cNvPr id="0" name=""/>
        <dsp:cNvSpPr/>
      </dsp:nvSpPr>
      <dsp:spPr>
        <a:xfrm>
          <a:off x="0" y="1890"/>
          <a:ext cx="8915400" cy="909510"/>
        </a:xfrm>
        <a:prstGeom prst="rect">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1600" tIns="101600" rIns="101600" bIns="101600" numCol="1" spcCol="1270" anchor="ctr" anchorCtr="0">
          <a:noAutofit/>
        </a:bodyPr>
        <a:lstStyle/>
        <a:p>
          <a:pPr lvl="0" algn="ctr" defTabSz="1778000">
            <a:lnSpc>
              <a:spcPct val="90000"/>
            </a:lnSpc>
            <a:spcBef>
              <a:spcPct val="0"/>
            </a:spcBef>
            <a:spcAft>
              <a:spcPct val="35000"/>
            </a:spcAft>
          </a:pPr>
          <a:r>
            <a:rPr lang="ar-SA" sz="4000" kern="1200" dirty="0" smtClean="0">
              <a:latin typeface="Traditional Arabic" panose="02020603050405020304" pitchFamily="18" charset="-78"/>
              <a:cs typeface="Traditional Arabic" panose="02020603050405020304" pitchFamily="18" charset="-78"/>
            </a:rPr>
            <a:t>أقسام المياه</a:t>
          </a:r>
          <a:endParaRPr lang="en-US" sz="4000" kern="1200" dirty="0">
            <a:latin typeface="Traditional Arabic" panose="02020603050405020304" pitchFamily="18" charset="-78"/>
            <a:cs typeface="Traditional Arabic" panose="02020603050405020304" pitchFamily="18" charset="-78"/>
          </a:endParaRPr>
        </a:p>
      </dsp:txBody>
      <dsp:txXfrm>
        <a:off x="0" y="1890"/>
        <a:ext cx="8915400" cy="909510"/>
      </dsp:txXfrm>
    </dsp:sp>
    <dsp:sp modelId="{121F79DC-7148-4E18-86D2-3FAAC7DE9772}">
      <dsp:nvSpPr>
        <dsp:cNvPr id="0" name=""/>
        <dsp:cNvSpPr/>
      </dsp:nvSpPr>
      <dsp:spPr>
        <a:xfrm>
          <a:off x="0" y="956876"/>
          <a:ext cx="8915400" cy="909510"/>
        </a:xfrm>
        <a:prstGeom prst="rect">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1600" tIns="101600" rIns="101600" bIns="101600" numCol="1" spcCol="1270" anchor="ctr" anchorCtr="0">
          <a:noAutofit/>
        </a:bodyPr>
        <a:lstStyle/>
        <a:p>
          <a:pPr lvl="0" algn="ctr" defTabSz="1778000">
            <a:lnSpc>
              <a:spcPct val="90000"/>
            </a:lnSpc>
            <a:spcBef>
              <a:spcPct val="0"/>
            </a:spcBef>
            <a:spcAft>
              <a:spcPct val="35000"/>
            </a:spcAft>
          </a:pPr>
          <a:r>
            <a:rPr lang="ar-SA" sz="4000" kern="1200" dirty="0" smtClean="0">
              <a:latin typeface="Traditional Arabic" panose="02020603050405020304" pitchFamily="18" charset="-78"/>
              <a:cs typeface="Traditional Arabic" panose="02020603050405020304" pitchFamily="18" charset="-78"/>
            </a:rPr>
            <a:t>تعريف الماء الطهور ودليله وحكمه</a:t>
          </a:r>
          <a:endParaRPr lang="en-US" sz="4000" kern="1200" dirty="0">
            <a:latin typeface="Traditional Arabic" panose="02020603050405020304" pitchFamily="18" charset="-78"/>
            <a:cs typeface="Traditional Arabic" panose="02020603050405020304" pitchFamily="18" charset="-78"/>
          </a:endParaRPr>
        </a:p>
      </dsp:txBody>
      <dsp:txXfrm>
        <a:off x="0" y="956876"/>
        <a:ext cx="8915400" cy="909510"/>
      </dsp:txXfrm>
    </dsp:sp>
    <dsp:sp modelId="{CEB0C214-295D-465A-B1B6-E70B9E798962}">
      <dsp:nvSpPr>
        <dsp:cNvPr id="0" name=""/>
        <dsp:cNvSpPr/>
      </dsp:nvSpPr>
      <dsp:spPr>
        <a:xfrm>
          <a:off x="0" y="1911862"/>
          <a:ext cx="8915400" cy="909510"/>
        </a:xfrm>
        <a:prstGeom prst="rect">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1600" tIns="101600" rIns="101600" bIns="101600" numCol="1" spcCol="1270" anchor="ctr" anchorCtr="0">
          <a:noAutofit/>
        </a:bodyPr>
        <a:lstStyle/>
        <a:p>
          <a:pPr lvl="0" algn="ctr" defTabSz="1778000">
            <a:lnSpc>
              <a:spcPct val="90000"/>
            </a:lnSpc>
            <a:spcBef>
              <a:spcPct val="0"/>
            </a:spcBef>
            <a:spcAft>
              <a:spcPct val="35000"/>
            </a:spcAft>
          </a:pPr>
          <a:r>
            <a:rPr lang="ar-SA" sz="4000" kern="1200" dirty="0" smtClean="0">
              <a:latin typeface="Traditional Arabic" panose="02020603050405020304" pitchFamily="18" charset="-78"/>
              <a:cs typeface="Traditional Arabic" panose="02020603050405020304" pitchFamily="18" charset="-78"/>
            </a:rPr>
            <a:t>تعريف الحدث والنجاسة الحكمية</a:t>
          </a:r>
          <a:endParaRPr lang="en-US" sz="4000" kern="1200" dirty="0">
            <a:latin typeface="Traditional Arabic" panose="02020603050405020304" pitchFamily="18" charset="-78"/>
            <a:cs typeface="Traditional Arabic" panose="02020603050405020304" pitchFamily="18" charset="-78"/>
          </a:endParaRPr>
        </a:p>
      </dsp:txBody>
      <dsp:txXfrm>
        <a:off x="0" y="1911862"/>
        <a:ext cx="8915400" cy="909510"/>
      </dsp:txXfrm>
    </dsp:sp>
    <dsp:sp modelId="{0E6D988C-40D0-4E77-8BA6-B746A485798F}">
      <dsp:nvSpPr>
        <dsp:cNvPr id="0" name=""/>
        <dsp:cNvSpPr/>
      </dsp:nvSpPr>
      <dsp:spPr>
        <a:xfrm>
          <a:off x="0" y="2866848"/>
          <a:ext cx="8915400" cy="909510"/>
        </a:xfrm>
        <a:prstGeom prst="rect">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1600" tIns="101600" rIns="101600" bIns="101600" numCol="1" spcCol="1270" anchor="ctr" anchorCtr="0">
          <a:noAutofit/>
        </a:bodyPr>
        <a:lstStyle/>
        <a:p>
          <a:pPr lvl="0" algn="ctr" defTabSz="1778000">
            <a:lnSpc>
              <a:spcPct val="90000"/>
            </a:lnSpc>
            <a:spcBef>
              <a:spcPct val="0"/>
            </a:spcBef>
            <a:spcAft>
              <a:spcPct val="35000"/>
            </a:spcAft>
          </a:pPr>
          <a:r>
            <a:rPr lang="ar-SA" sz="4000" kern="1200" dirty="0" smtClean="0">
              <a:latin typeface="Traditional Arabic" panose="02020603050405020304" pitchFamily="18" charset="-78"/>
              <a:cs typeface="Traditional Arabic" panose="02020603050405020304" pitchFamily="18" charset="-78"/>
            </a:rPr>
            <a:t>مسألة: هل الاستجمار والتيمم مبيح أو رافع؟</a:t>
          </a:r>
          <a:endParaRPr lang="en-US" sz="4000" kern="1200" dirty="0">
            <a:latin typeface="Traditional Arabic" panose="02020603050405020304" pitchFamily="18" charset="-78"/>
            <a:cs typeface="Traditional Arabic" panose="02020603050405020304" pitchFamily="18" charset="-78"/>
          </a:endParaRPr>
        </a:p>
      </dsp:txBody>
      <dsp:txXfrm>
        <a:off x="0" y="2866848"/>
        <a:ext cx="8915400" cy="90951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D5E183-D467-497E-BD6E-7F6AE7E5FEF0}">
      <dsp:nvSpPr>
        <dsp:cNvPr id="0" name=""/>
        <dsp:cNvSpPr/>
      </dsp:nvSpPr>
      <dsp:spPr>
        <a:xfrm>
          <a:off x="326187" y="0"/>
          <a:ext cx="8289519" cy="1843003"/>
        </a:xfrm>
        <a:prstGeom prst="rect">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2933700">
            <a:lnSpc>
              <a:spcPct val="90000"/>
            </a:lnSpc>
            <a:spcBef>
              <a:spcPct val="0"/>
            </a:spcBef>
            <a:spcAft>
              <a:spcPct val="35000"/>
            </a:spcAft>
          </a:pPr>
          <a:r>
            <a:rPr lang="ar-SA" sz="6600" kern="1200" dirty="0" smtClean="0">
              <a:latin typeface="Traditional Arabic" panose="02020603050405020304" pitchFamily="18" charset="-78"/>
              <a:cs typeface="Traditional Arabic" panose="02020603050405020304" pitchFamily="18" charset="-78"/>
            </a:rPr>
            <a:t>حقيقة الماء الطهور</a:t>
          </a:r>
          <a:endParaRPr lang="en-US" sz="6600" kern="1200" dirty="0">
            <a:latin typeface="Traditional Arabic" panose="02020603050405020304" pitchFamily="18" charset="-78"/>
            <a:cs typeface="Traditional Arabic" panose="02020603050405020304" pitchFamily="18" charset="-78"/>
          </a:endParaRPr>
        </a:p>
      </dsp:txBody>
      <dsp:txXfrm>
        <a:off x="326187" y="0"/>
        <a:ext cx="8289519" cy="1843003"/>
      </dsp:txXfrm>
    </dsp:sp>
    <dsp:sp modelId="{190F44D6-6CF1-4CE5-A245-39604C200286}">
      <dsp:nvSpPr>
        <dsp:cNvPr id="0" name=""/>
        <dsp:cNvSpPr/>
      </dsp:nvSpPr>
      <dsp:spPr>
        <a:xfrm>
          <a:off x="316728" y="1935200"/>
          <a:ext cx="8281943" cy="1843003"/>
        </a:xfrm>
        <a:prstGeom prst="rect">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3200400">
            <a:lnSpc>
              <a:spcPct val="90000"/>
            </a:lnSpc>
            <a:spcBef>
              <a:spcPct val="0"/>
            </a:spcBef>
            <a:spcAft>
              <a:spcPct val="35000"/>
            </a:spcAft>
          </a:pPr>
          <a:r>
            <a:rPr lang="ar-SA" sz="7200" kern="1200" dirty="0" smtClean="0">
              <a:latin typeface="Traditional Arabic" panose="02020603050405020304" pitchFamily="18" charset="-78"/>
              <a:cs typeface="Traditional Arabic" panose="02020603050405020304" pitchFamily="18" charset="-78"/>
            </a:rPr>
            <a:t>مسألة: إن تغير بغير ممازج(مجاور)</a:t>
          </a:r>
          <a:endParaRPr lang="en-US" sz="7200" kern="1200" dirty="0">
            <a:latin typeface="Traditional Arabic" panose="02020603050405020304" pitchFamily="18" charset="-78"/>
            <a:cs typeface="Traditional Arabic" panose="02020603050405020304" pitchFamily="18" charset="-78"/>
          </a:endParaRPr>
        </a:p>
      </dsp:txBody>
      <dsp:txXfrm>
        <a:off x="316728" y="1935200"/>
        <a:ext cx="8281943" cy="184300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ED5CC7-4FC0-4750-8BE2-F29156D513FF}">
      <dsp:nvSpPr>
        <dsp:cNvPr id="0" name=""/>
        <dsp:cNvSpPr/>
      </dsp:nvSpPr>
      <dsp:spPr>
        <a:xfrm>
          <a:off x="0" y="3733"/>
          <a:ext cx="8915400" cy="908622"/>
        </a:xfrm>
        <a:prstGeom prst="rect">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2667000">
            <a:lnSpc>
              <a:spcPct val="90000"/>
            </a:lnSpc>
            <a:spcBef>
              <a:spcPct val="0"/>
            </a:spcBef>
            <a:spcAft>
              <a:spcPct val="35000"/>
            </a:spcAft>
          </a:pPr>
          <a:r>
            <a:rPr lang="ar-SA" sz="6000" kern="1200" dirty="0" smtClean="0">
              <a:latin typeface="Traditional Arabic" panose="02020603050405020304" pitchFamily="18" charset="-78"/>
              <a:cs typeface="Traditional Arabic" panose="02020603050405020304" pitchFamily="18" charset="-78"/>
            </a:rPr>
            <a:t>مسألة: حكم ما سخن بنجس..</a:t>
          </a:r>
          <a:endParaRPr lang="en-US" sz="6000" kern="1200" dirty="0">
            <a:latin typeface="Traditional Arabic" panose="02020603050405020304" pitchFamily="18" charset="-78"/>
            <a:cs typeface="Traditional Arabic" panose="02020603050405020304" pitchFamily="18" charset="-78"/>
          </a:endParaRPr>
        </a:p>
      </dsp:txBody>
      <dsp:txXfrm>
        <a:off x="0" y="3733"/>
        <a:ext cx="8915400" cy="908622"/>
      </dsp:txXfrm>
    </dsp:sp>
    <dsp:sp modelId="{FE8462AF-5C3F-4667-9C74-ED9FEDBA2337}">
      <dsp:nvSpPr>
        <dsp:cNvPr id="0" name=""/>
        <dsp:cNvSpPr/>
      </dsp:nvSpPr>
      <dsp:spPr>
        <a:xfrm>
          <a:off x="0" y="957787"/>
          <a:ext cx="8915400" cy="908622"/>
        </a:xfrm>
        <a:prstGeom prst="rect">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2667000">
            <a:lnSpc>
              <a:spcPct val="90000"/>
            </a:lnSpc>
            <a:spcBef>
              <a:spcPct val="0"/>
            </a:spcBef>
            <a:spcAft>
              <a:spcPct val="35000"/>
            </a:spcAft>
          </a:pPr>
          <a:r>
            <a:rPr lang="ar-SA" sz="6000" kern="1200" dirty="0" smtClean="0">
              <a:latin typeface="Traditional Arabic" panose="02020603050405020304" pitchFamily="18" charset="-78"/>
              <a:cs typeface="Traditional Arabic" panose="02020603050405020304" pitchFamily="18" charset="-78"/>
            </a:rPr>
            <a:t>مسألة: حكم ماسخن بمغصوب*</a:t>
          </a:r>
          <a:endParaRPr lang="en-US" sz="6000" kern="1200" dirty="0">
            <a:latin typeface="Traditional Arabic" panose="02020603050405020304" pitchFamily="18" charset="-78"/>
            <a:cs typeface="Traditional Arabic" panose="02020603050405020304" pitchFamily="18" charset="-78"/>
          </a:endParaRPr>
        </a:p>
      </dsp:txBody>
      <dsp:txXfrm>
        <a:off x="0" y="957787"/>
        <a:ext cx="8915400" cy="908622"/>
      </dsp:txXfrm>
    </dsp:sp>
    <dsp:sp modelId="{2894A730-45A3-429E-AEA6-4C8612DF4281}">
      <dsp:nvSpPr>
        <dsp:cNvPr id="0" name=""/>
        <dsp:cNvSpPr/>
      </dsp:nvSpPr>
      <dsp:spPr>
        <a:xfrm>
          <a:off x="0" y="1911840"/>
          <a:ext cx="8915400" cy="908622"/>
        </a:xfrm>
        <a:prstGeom prst="rect">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2667000">
            <a:lnSpc>
              <a:spcPct val="90000"/>
            </a:lnSpc>
            <a:spcBef>
              <a:spcPct val="0"/>
            </a:spcBef>
            <a:spcAft>
              <a:spcPct val="35000"/>
            </a:spcAft>
          </a:pPr>
          <a:r>
            <a:rPr lang="ar-SA" sz="6000" kern="1200" dirty="0" smtClean="0">
              <a:latin typeface="Traditional Arabic" panose="02020603050405020304" pitchFamily="18" charset="-78"/>
              <a:cs typeface="Traditional Arabic" panose="02020603050405020304" pitchFamily="18" charset="-78"/>
            </a:rPr>
            <a:t>مسألة: حكم استعمال ماء المقبرة*</a:t>
          </a:r>
          <a:endParaRPr lang="en-US" sz="6000" kern="1200" dirty="0">
            <a:latin typeface="Traditional Arabic" panose="02020603050405020304" pitchFamily="18" charset="-78"/>
            <a:cs typeface="Traditional Arabic" panose="02020603050405020304" pitchFamily="18" charset="-78"/>
          </a:endParaRPr>
        </a:p>
      </dsp:txBody>
      <dsp:txXfrm>
        <a:off x="0" y="1911840"/>
        <a:ext cx="8915400" cy="908622"/>
      </dsp:txXfrm>
    </dsp:sp>
    <dsp:sp modelId="{CDBF2F80-E195-47A2-8451-FB995FE89E2F}">
      <dsp:nvSpPr>
        <dsp:cNvPr id="0" name=""/>
        <dsp:cNvSpPr/>
      </dsp:nvSpPr>
      <dsp:spPr>
        <a:xfrm>
          <a:off x="0" y="2865893"/>
          <a:ext cx="8915400" cy="908622"/>
        </a:xfrm>
        <a:prstGeom prst="rect">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1600" tIns="101600" rIns="101600" bIns="101600" numCol="1" spcCol="1270" anchor="ctr" anchorCtr="0">
          <a:noAutofit/>
        </a:bodyPr>
        <a:lstStyle/>
        <a:p>
          <a:pPr lvl="0" algn="ctr" defTabSz="1778000">
            <a:lnSpc>
              <a:spcPct val="90000"/>
            </a:lnSpc>
            <a:spcBef>
              <a:spcPct val="0"/>
            </a:spcBef>
            <a:spcAft>
              <a:spcPct val="35000"/>
            </a:spcAft>
          </a:pPr>
          <a:r>
            <a:rPr lang="ar-SA" sz="4000" b="1" kern="1200" dirty="0" smtClean="0">
              <a:latin typeface="Traditional Arabic" panose="02020603050405020304" pitchFamily="18" charset="-78"/>
              <a:cs typeface="Traditional Arabic" panose="02020603050405020304" pitchFamily="18" charset="-78"/>
            </a:rPr>
            <a:t>مسألة</a:t>
          </a:r>
          <a:r>
            <a:rPr lang="ar-SA" sz="4000" kern="1200" dirty="0" smtClean="0">
              <a:latin typeface="Traditional Arabic" panose="02020603050405020304" pitchFamily="18" charset="-78"/>
              <a:cs typeface="Traditional Arabic" panose="02020603050405020304" pitchFamily="18" charset="-78"/>
            </a:rPr>
            <a:t>: </a:t>
          </a:r>
          <a:r>
            <a:rPr lang="ar-SA" sz="4000" b="1" kern="1200" dirty="0" smtClean="0">
              <a:latin typeface="Traditional Arabic" panose="02020603050405020304" pitchFamily="18" charset="-78"/>
              <a:cs typeface="Traditional Arabic" panose="02020603050405020304" pitchFamily="18" charset="-78"/>
            </a:rPr>
            <a:t>حكم استعمال ماء زمزم في إزالة النجاسة ..</a:t>
          </a:r>
          <a:endParaRPr lang="en-US" sz="4000" b="1" kern="1200" dirty="0">
            <a:latin typeface="Traditional Arabic" panose="02020603050405020304" pitchFamily="18" charset="-78"/>
            <a:cs typeface="Traditional Arabic" panose="02020603050405020304" pitchFamily="18" charset="-78"/>
          </a:endParaRPr>
        </a:p>
      </dsp:txBody>
      <dsp:txXfrm>
        <a:off x="0" y="2865893"/>
        <a:ext cx="8915400" cy="90862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A3EB0B-A020-4D93-9DA0-616CA0D5C339}">
      <dsp:nvSpPr>
        <dsp:cNvPr id="0" name=""/>
        <dsp:cNvSpPr/>
      </dsp:nvSpPr>
      <dsp:spPr>
        <a:xfrm>
          <a:off x="0" y="1844"/>
          <a:ext cx="8915400" cy="3774560"/>
        </a:xfrm>
        <a:prstGeom prst="rect">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2667000">
            <a:lnSpc>
              <a:spcPct val="90000"/>
            </a:lnSpc>
            <a:spcBef>
              <a:spcPct val="0"/>
            </a:spcBef>
            <a:spcAft>
              <a:spcPct val="35000"/>
            </a:spcAft>
          </a:pPr>
          <a:r>
            <a:rPr lang="ar-SA" sz="6000" kern="1200" dirty="0" smtClean="0">
              <a:latin typeface="Traditional Arabic" panose="02020603050405020304" pitchFamily="18" charset="-78"/>
              <a:cs typeface="Traditional Arabic" panose="02020603050405020304" pitchFamily="18" charset="-78"/>
            </a:rPr>
            <a:t>مسألة- حكم استعمال الماء الآجن في الطهارة</a:t>
          </a:r>
          <a:endParaRPr lang="en-US" sz="6000" kern="1200" dirty="0">
            <a:latin typeface="Traditional Arabic" panose="02020603050405020304" pitchFamily="18" charset="-78"/>
            <a:cs typeface="Traditional Arabic" panose="02020603050405020304" pitchFamily="18" charset="-78"/>
          </a:endParaRPr>
        </a:p>
      </dsp:txBody>
      <dsp:txXfrm>
        <a:off x="0" y="1844"/>
        <a:ext cx="8915400" cy="377456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27C9AC-1FF0-46DF-8689-7AAAF7240A5B}">
      <dsp:nvSpPr>
        <dsp:cNvPr id="0" name=""/>
        <dsp:cNvSpPr/>
      </dsp:nvSpPr>
      <dsp:spPr>
        <a:xfrm>
          <a:off x="2324992" y="375"/>
          <a:ext cx="4265415" cy="1249374"/>
        </a:xfrm>
        <a:prstGeom prst="roundRect">
          <a:avLst>
            <a:gd name="adj" fmla="val 10000"/>
          </a:avLst>
        </a:prstGeom>
        <a:solidFill>
          <a:schemeClr val="lt1">
            <a:hueOff val="0"/>
            <a:satOff val="0"/>
            <a:lumOff val="0"/>
            <a:alphaOff val="0"/>
          </a:schemeClr>
        </a:solidFill>
        <a:ln w="15875"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45720" rIns="68580" bIns="45720" numCol="1" spcCol="1270" anchor="ctr" anchorCtr="0">
          <a:noAutofit/>
        </a:bodyPr>
        <a:lstStyle/>
        <a:p>
          <a:pPr lvl="0" algn="ctr" defTabSz="1600200">
            <a:lnSpc>
              <a:spcPct val="90000"/>
            </a:lnSpc>
            <a:spcBef>
              <a:spcPct val="0"/>
            </a:spcBef>
            <a:spcAft>
              <a:spcPct val="35000"/>
            </a:spcAft>
          </a:pPr>
          <a:r>
            <a:rPr lang="ar-SA" sz="3600" b="1" kern="1200" dirty="0" smtClean="0">
              <a:latin typeface="Traditional Arabic" panose="02020603050405020304" pitchFamily="18" charset="-78"/>
              <a:cs typeface="Traditional Arabic" panose="02020603050405020304" pitchFamily="18" charset="-78"/>
            </a:rPr>
            <a:t>مسألة-حكم الماء المتغير بطاهر</a:t>
          </a:r>
          <a:endParaRPr lang="en-US" sz="3600" b="1" kern="1200" dirty="0">
            <a:latin typeface="Traditional Arabic" panose="02020603050405020304" pitchFamily="18" charset="-78"/>
            <a:cs typeface="Traditional Arabic" panose="02020603050405020304" pitchFamily="18" charset="-78"/>
          </a:endParaRPr>
        </a:p>
      </dsp:txBody>
      <dsp:txXfrm>
        <a:off x="2361585" y="36968"/>
        <a:ext cx="4192229" cy="1176188"/>
      </dsp:txXfrm>
    </dsp:sp>
    <dsp:sp modelId="{0F6EE5A7-E8A8-4130-B948-AC7A8517C59D}">
      <dsp:nvSpPr>
        <dsp:cNvPr id="0" name=""/>
        <dsp:cNvSpPr/>
      </dsp:nvSpPr>
      <dsp:spPr>
        <a:xfrm>
          <a:off x="5737324" y="1249750"/>
          <a:ext cx="426541" cy="937031"/>
        </a:xfrm>
        <a:custGeom>
          <a:avLst/>
          <a:gdLst/>
          <a:ahLst/>
          <a:cxnLst/>
          <a:rect l="0" t="0" r="0" b="0"/>
          <a:pathLst>
            <a:path>
              <a:moveTo>
                <a:pt x="426541" y="0"/>
              </a:moveTo>
              <a:lnTo>
                <a:pt x="426541" y="937031"/>
              </a:lnTo>
              <a:lnTo>
                <a:pt x="0" y="937031"/>
              </a:lnTo>
            </a:path>
          </a:pathLst>
        </a:custGeom>
        <a:noFill/>
        <a:ln w="15875" cap="rnd"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AA67F7-EC61-4C5A-990F-F59506EB2EE5}">
      <dsp:nvSpPr>
        <dsp:cNvPr id="0" name=""/>
        <dsp:cNvSpPr/>
      </dsp:nvSpPr>
      <dsp:spPr>
        <a:xfrm>
          <a:off x="3738324" y="1562094"/>
          <a:ext cx="1998999" cy="1249374"/>
        </a:xfrm>
        <a:prstGeom prst="roundRect">
          <a:avLst>
            <a:gd name="adj" fmla="val 10000"/>
          </a:avLst>
        </a:prstGeom>
        <a:solidFill>
          <a:schemeClr val="dk2">
            <a:alpha val="90000"/>
            <a:tint val="40000"/>
            <a:hueOff val="0"/>
            <a:satOff val="0"/>
            <a:lumOff val="0"/>
            <a:alphaOff val="0"/>
          </a:schemeClr>
        </a:solidFill>
        <a:ln w="15875"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ar-SA" sz="3200" kern="1200" dirty="0" smtClean="0">
              <a:latin typeface="Traditional Arabic" panose="02020603050405020304" pitchFamily="18" charset="-78"/>
              <a:cs typeface="Traditional Arabic" panose="02020603050405020304" pitchFamily="18" charset="-78"/>
            </a:rPr>
            <a:t>يشق صون الماء عنه</a:t>
          </a:r>
          <a:endParaRPr lang="en-US" sz="3200" kern="1200" dirty="0">
            <a:latin typeface="Traditional Arabic" panose="02020603050405020304" pitchFamily="18" charset="-78"/>
            <a:cs typeface="Traditional Arabic" panose="02020603050405020304" pitchFamily="18" charset="-78"/>
          </a:endParaRPr>
        </a:p>
      </dsp:txBody>
      <dsp:txXfrm>
        <a:off x="3774917" y="1598687"/>
        <a:ext cx="1925813" cy="1176188"/>
      </dsp:txXfrm>
    </dsp:sp>
    <dsp:sp modelId="{88FC4E93-EC19-4A15-8E66-9164C415ED75}">
      <dsp:nvSpPr>
        <dsp:cNvPr id="0" name=""/>
        <dsp:cNvSpPr/>
      </dsp:nvSpPr>
      <dsp:spPr>
        <a:xfrm>
          <a:off x="5737324" y="1249750"/>
          <a:ext cx="426541" cy="2498749"/>
        </a:xfrm>
        <a:custGeom>
          <a:avLst/>
          <a:gdLst/>
          <a:ahLst/>
          <a:cxnLst/>
          <a:rect l="0" t="0" r="0" b="0"/>
          <a:pathLst>
            <a:path>
              <a:moveTo>
                <a:pt x="426541" y="0"/>
              </a:moveTo>
              <a:lnTo>
                <a:pt x="426541" y="2498749"/>
              </a:lnTo>
              <a:lnTo>
                <a:pt x="0" y="2498749"/>
              </a:lnTo>
            </a:path>
          </a:pathLst>
        </a:custGeom>
        <a:noFill/>
        <a:ln w="15875" cap="rnd"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808DE5D-E3A6-4648-8209-430D2299847A}">
      <dsp:nvSpPr>
        <dsp:cNvPr id="0" name=""/>
        <dsp:cNvSpPr/>
      </dsp:nvSpPr>
      <dsp:spPr>
        <a:xfrm>
          <a:off x="3738324" y="3123812"/>
          <a:ext cx="1998999" cy="1249374"/>
        </a:xfrm>
        <a:prstGeom prst="roundRect">
          <a:avLst>
            <a:gd name="adj" fmla="val 10000"/>
          </a:avLst>
        </a:prstGeom>
        <a:solidFill>
          <a:schemeClr val="dk2">
            <a:alpha val="90000"/>
            <a:tint val="40000"/>
            <a:hueOff val="0"/>
            <a:satOff val="0"/>
            <a:lumOff val="0"/>
            <a:alphaOff val="0"/>
          </a:schemeClr>
        </a:solidFill>
        <a:ln w="15875"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ar-SA" sz="3200" kern="1200" dirty="0" smtClean="0">
              <a:latin typeface="Traditional Arabic" panose="02020603050405020304" pitchFamily="18" charset="-78"/>
              <a:cs typeface="Traditional Arabic" panose="02020603050405020304" pitchFamily="18" charset="-78"/>
            </a:rPr>
            <a:t>وضع قصدا وتغير</a:t>
          </a:r>
          <a:endParaRPr lang="en-US" sz="3200" kern="1200" dirty="0">
            <a:latin typeface="Traditional Arabic" panose="02020603050405020304" pitchFamily="18" charset="-78"/>
            <a:cs typeface="Traditional Arabic" panose="02020603050405020304" pitchFamily="18" charset="-78"/>
          </a:endParaRPr>
        </a:p>
      </dsp:txBody>
      <dsp:txXfrm>
        <a:off x="3774917" y="3160405"/>
        <a:ext cx="1925813" cy="117618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FAD3D8-C105-4458-8E4E-B2F1DE7B7527}">
      <dsp:nvSpPr>
        <dsp:cNvPr id="0" name=""/>
        <dsp:cNvSpPr/>
      </dsp:nvSpPr>
      <dsp:spPr>
        <a:xfrm>
          <a:off x="0" y="46"/>
          <a:ext cx="8915400" cy="1843003"/>
        </a:xfrm>
        <a:prstGeom prst="rect">
          <a:avLst/>
        </a:prstGeom>
        <a:solidFill>
          <a:schemeClr val="lt1">
            <a:hueOff val="0"/>
            <a:satOff val="0"/>
            <a:lumOff val="0"/>
            <a:alphaOff val="0"/>
          </a:schemeClr>
        </a:solidFill>
        <a:ln w="15875"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2400300">
            <a:lnSpc>
              <a:spcPct val="90000"/>
            </a:lnSpc>
            <a:spcBef>
              <a:spcPct val="0"/>
            </a:spcBef>
            <a:spcAft>
              <a:spcPct val="35000"/>
            </a:spcAft>
          </a:pPr>
          <a:r>
            <a:rPr lang="ar-SA" sz="5400" kern="1200" dirty="0" smtClean="0">
              <a:latin typeface="Traditional Arabic" panose="02020603050405020304" pitchFamily="18" charset="-78"/>
              <a:cs typeface="Traditional Arabic" panose="02020603050405020304" pitchFamily="18" charset="-78"/>
            </a:rPr>
            <a:t>  مسألة-</a:t>
          </a:r>
          <a:r>
            <a:rPr lang="ar-SA" sz="5400" b="1" kern="1200" dirty="0" smtClean="0">
              <a:latin typeface="Traditional Arabic" panose="02020603050405020304" pitchFamily="18" charset="-78"/>
              <a:cs typeface="Traditional Arabic" panose="02020603050405020304" pitchFamily="18" charset="-78"/>
            </a:rPr>
            <a:t>حكم الماء المتغير بمجاورة ميتة</a:t>
          </a:r>
          <a:endParaRPr lang="en-US" sz="5400" b="1" kern="1200" dirty="0">
            <a:latin typeface="Traditional Arabic" panose="02020603050405020304" pitchFamily="18" charset="-78"/>
            <a:cs typeface="Traditional Arabic" panose="02020603050405020304" pitchFamily="18" charset="-78"/>
          </a:endParaRPr>
        </a:p>
      </dsp:txBody>
      <dsp:txXfrm>
        <a:off x="0" y="46"/>
        <a:ext cx="8915400" cy="1843003"/>
      </dsp:txXfrm>
    </dsp:sp>
    <dsp:sp modelId="{B5440531-F10F-4429-939D-AECF3F3D7DEA}">
      <dsp:nvSpPr>
        <dsp:cNvPr id="0" name=""/>
        <dsp:cNvSpPr/>
      </dsp:nvSpPr>
      <dsp:spPr>
        <a:xfrm>
          <a:off x="0" y="1935200"/>
          <a:ext cx="8915400" cy="1843003"/>
        </a:xfrm>
        <a:prstGeom prst="rect">
          <a:avLst/>
        </a:prstGeom>
        <a:solidFill>
          <a:schemeClr val="lt1">
            <a:hueOff val="0"/>
            <a:satOff val="0"/>
            <a:lumOff val="0"/>
            <a:alphaOff val="0"/>
          </a:schemeClr>
        </a:solidFill>
        <a:ln w="15875"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2400300">
            <a:lnSpc>
              <a:spcPct val="90000"/>
            </a:lnSpc>
            <a:spcBef>
              <a:spcPct val="0"/>
            </a:spcBef>
            <a:spcAft>
              <a:spcPct val="35000"/>
            </a:spcAft>
          </a:pPr>
          <a:r>
            <a:rPr lang="ar-SA" sz="5400" kern="1200" dirty="0" smtClean="0">
              <a:latin typeface="Traditional Arabic" panose="02020603050405020304" pitchFamily="18" charset="-78"/>
              <a:cs typeface="Traditional Arabic" panose="02020603050405020304" pitchFamily="18" charset="-78"/>
            </a:rPr>
            <a:t>مسألة-</a:t>
          </a:r>
          <a:r>
            <a:rPr lang="ar-SA" sz="5400" b="1" kern="1200" dirty="0" smtClean="0">
              <a:latin typeface="Traditional Arabic" panose="02020603050405020304" pitchFamily="18" charset="-78"/>
              <a:cs typeface="Traditional Arabic" panose="02020603050405020304" pitchFamily="18" charset="-78"/>
            </a:rPr>
            <a:t>حكم الماء المسخن بطاهر</a:t>
          </a:r>
          <a:endParaRPr lang="en-US" sz="5400" b="1" kern="1200" dirty="0">
            <a:latin typeface="Traditional Arabic" panose="02020603050405020304" pitchFamily="18" charset="-78"/>
            <a:cs typeface="Traditional Arabic" panose="02020603050405020304" pitchFamily="18" charset="-78"/>
          </a:endParaRPr>
        </a:p>
      </dsp:txBody>
      <dsp:txXfrm>
        <a:off x="0" y="1935200"/>
        <a:ext cx="8915400" cy="184300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B90F59-41E3-411B-AF52-E84C4C41E870}">
      <dsp:nvSpPr>
        <dsp:cNvPr id="0" name=""/>
        <dsp:cNvSpPr/>
      </dsp:nvSpPr>
      <dsp:spPr>
        <a:xfrm>
          <a:off x="2066932" y="1730"/>
          <a:ext cx="4781534" cy="1078510"/>
        </a:xfrm>
        <a:prstGeom prst="roundRect">
          <a:avLst>
            <a:gd name="adj" fmla="val 10000"/>
          </a:avLst>
        </a:prstGeom>
        <a:solidFill>
          <a:schemeClr val="lt1">
            <a:hueOff val="0"/>
            <a:satOff val="0"/>
            <a:lumOff val="0"/>
            <a:alphaOff val="0"/>
          </a:schemeClr>
        </a:solidFill>
        <a:ln w="15875"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45720" rIns="68580" bIns="45720" numCol="1" spcCol="1270" anchor="ctr" anchorCtr="0">
          <a:noAutofit/>
        </a:bodyPr>
        <a:lstStyle/>
        <a:p>
          <a:pPr lvl="0" algn="ctr" defTabSz="1600200">
            <a:lnSpc>
              <a:spcPct val="90000"/>
            </a:lnSpc>
            <a:spcBef>
              <a:spcPct val="0"/>
            </a:spcBef>
            <a:spcAft>
              <a:spcPct val="35000"/>
            </a:spcAft>
          </a:pPr>
          <a:r>
            <a:rPr lang="ar-SA" sz="3600" b="1" kern="1200" dirty="0" smtClean="0">
              <a:latin typeface="Traditional Arabic" panose="02020603050405020304" pitchFamily="18" charset="-78"/>
              <a:cs typeface="Traditional Arabic" panose="02020603050405020304" pitchFamily="18" charset="-78"/>
            </a:rPr>
            <a:t>حكم استعمال الماء القليل المستعمل </a:t>
          </a:r>
          <a:endParaRPr lang="en-US" sz="3600" b="1" kern="1200" dirty="0">
            <a:latin typeface="Traditional Arabic" panose="02020603050405020304" pitchFamily="18" charset="-78"/>
            <a:cs typeface="Traditional Arabic" panose="02020603050405020304" pitchFamily="18" charset="-78"/>
          </a:endParaRPr>
        </a:p>
      </dsp:txBody>
      <dsp:txXfrm>
        <a:off x="2098520" y="33318"/>
        <a:ext cx="4718358" cy="1015334"/>
      </dsp:txXfrm>
    </dsp:sp>
    <dsp:sp modelId="{1D1DF3F9-DD5C-4126-BE5C-573FF60F92D9}">
      <dsp:nvSpPr>
        <dsp:cNvPr id="0" name=""/>
        <dsp:cNvSpPr/>
      </dsp:nvSpPr>
      <dsp:spPr>
        <a:xfrm>
          <a:off x="5892160" y="1080241"/>
          <a:ext cx="478153" cy="808883"/>
        </a:xfrm>
        <a:custGeom>
          <a:avLst/>
          <a:gdLst/>
          <a:ahLst/>
          <a:cxnLst/>
          <a:rect l="0" t="0" r="0" b="0"/>
          <a:pathLst>
            <a:path>
              <a:moveTo>
                <a:pt x="478153" y="0"/>
              </a:moveTo>
              <a:lnTo>
                <a:pt x="478153" y="808883"/>
              </a:lnTo>
              <a:lnTo>
                <a:pt x="0" y="808883"/>
              </a:lnTo>
            </a:path>
          </a:pathLst>
        </a:custGeom>
        <a:noFill/>
        <a:ln w="15875" cap="rnd"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24CE2E-295C-4637-B73F-A8B5B2C8ECBD}">
      <dsp:nvSpPr>
        <dsp:cNvPr id="0" name=""/>
        <dsp:cNvSpPr/>
      </dsp:nvSpPr>
      <dsp:spPr>
        <a:xfrm>
          <a:off x="3687183" y="1349869"/>
          <a:ext cx="2204976" cy="1078510"/>
        </a:xfrm>
        <a:prstGeom prst="roundRect">
          <a:avLst>
            <a:gd name="adj" fmla="val 10000"/>
          </a:avLst>
        </a:prstGeom>
        <a:solidFill>
          <a:schemeClr val="dk2">
            <a:alpha val="90000"/>
            <a:tint val="40000"/>
            <a:hueOff val="0"/>
            <a:satOff val="0"/>
            <a:lumOff val="0"/>
            <a:alphaOff val="0"/>
          </a:schemeClr>
        </a:solidFill>
        <a:ln w="15875"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ar-SA" sz="3200" kern="1200" dirty="0" smtClean="0">
              <a:latin typeface="Traditional Arabic" panose="02020603050405020304" pitchFamily="18" charset="-78"/>
              <a:cs typeface="Traditional Arabic" panose="02020603050405020304" pitchFamily="18" charset="-78"/>
            </a:rPr>
            <a:t>طهارة مستحبة</a:t>
          </a:r>
          <a:endParaRPr lang="en-US" sz="3200" kern="1200" dirty="0">
            <a:latin typeface="Traditional Arabic" panose="02020603050405020304" pitchFamily="18" charset="-78"/>
            <a:cs typeface="Traditional Arabic" panose="02020603050405020304" pitchFamily="18" charset="-78"/>
          </a:endParaRPr>
        </a:p>
      </dsp:txBody>
      <dsp:txXfrm>
        <a:off x="3718771" y="1381457"/>
        <a:ext cx="2141800" cy="1015334"/>
      </dsp:txXfrm>
    </dsp:sp>
    <dsp:sp modelId="{7DC1D13B-4A0F-481C-839F-8C0303324FF1}">
      <dsp:nvSpPr>
        <dsp:cNvPr id="0" name=""/>
        <dsp:cNvSpPr/>
      </dsp:nvSpPr>
      <dsp:spPr>
        <a:xfrm>
          <a:off x="5875887" y="1080241"/>
          <a:ext cx="494426" cy="2157021"/>
        </a:xfrm>
        <a:custGeom>
          <a:avLst/>
          <a:gdLst/>
          <a:ahLst/>
          <a:cxnLst/>
          <a:rect l="0" t="0" r="0" b="0"/>
          <a:pathLst>
            <a:path>
              <a:moveTo>
                <a:pt x="494426" y="0"/>
              </a:moveTo>
              <a:lnTo>
                <a:pt x="494426" y="2157021"/>
              </a:lnTo>
              <a:lnTo>
                <a:pt x="0" y="2157021"/>
              </a:lnTo>
            </a:path>
          </a:pathLst>
        </a:custGeom>
        <a:noFill/>
        <a:ln w="15875" cap="rnd"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1CED0AF-399A-4DFB-A5C4-2FAB82484D24}">
      <dsp:nvSpPr>
        <dsp:cNvPr id="0" name=""/>
        <dsp:cNvSpPr/>
      </dsp:nvSpPr>
      <dsp:spPr>
        <a:xfrm>
          <a:off x="3687183" y="2698008"/>
          <a:ext cx="2188704" cy="1078510"/>
        </a:xfrm>
        <a:prstGeom prst="roundRect">
          <a:avLst>
            <a:gd name="adj" fmla="val 10000"/>
          </a:avLst>
        </a:prstGeom>
        <a:solidFill>
          <a:schemeClr val="dk2">
            <a:alpha val="90000"/>
            <a:tint val="40000"/>
            <a:hueOff val="0"/>
            <a:satOff val="0"/>
            <a:lumOff val="0"/>
            <a:alphaOff val="0"/>
          </a:schemeClr>
        </a:solidFill>
        <a:ln w="15875" cap="rnd"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865" tIns="41910" rIns="62865" bIns="41910" numCol="1" spcCol="1270" anchor="ctr" anchorCtr="0">
          <a:noAutofit/>
        </a:bodyPr>
        <a:lstStyle/>
        <a:p>
          <a:pPr lvl="0" algn="ctr" defTabSz="1466850">
            <a:lnSpc>
              <a:spcPct val="90000"/>
            </a:lnSpc>
            <a:spcBef>
              <a:spcPct val="0"/>
            </a:spcBef>
            <a:spcAft>
              <a:spcPct val="35000"/>
            </a:spcAft>
          </a:pPr>
          <a:r>
            <a:rPr lang="ar-SA" sz="3300" kern="1200" dirty="0" smtClean="0">
              <a:latin typeface="Traditional Arabic" panose="02020603050405020304" pitchFamily="18" charset="-78"/>
              <a:cs typeface="Traditional Arabic" panose="02020603050405020304" pitchFamily="18" charset="-78"/>
            </a:rPr>
            <a:t>طهارة غير مشروعة</a:t>
          </a:r>
          <a:endParaRPr lang="en-US" sz="3300" kern="1200" dirty="0">
            <a:latin typeface="Traditional Arabic" panose="02020603050405020304" pitchFamily="18" charset="-78"/>
            <a:cs typeface="Traditional Arabic" panose="02020603050405020304" pitchFamily="18" charset="-78"/>
          </a:endParaRPr>
        </a:p>
      </dsp:txBody>
      <dsp:txXfrm>
        <a:off x="3718771" y="2729596"/>
        <a:ext cx="2125528" cy="1015334"/>
      </dsp:txXfrm>
    </dsp:sp>
  </dsp:spTree>
</dsp:drawing>
</file>

<file path=ppt/diagrams/layout1.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10.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11.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12.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13.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14.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15.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16.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17.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18.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19.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2.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3.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4.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5.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6.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3E5F410-1D81-45DA-A5A1-2CCFF2700FE9}"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DBC7DEF-B27B-4C52-8DC8-17707156104D}" type="slidenum">
              <a:rPr lang="en-US" smtClean="0"/>
              <a:t>‹#›</a:t>
            </a:fld>
            <a:endParaRPr lang="en-US"/>
          </a:p>
        </p:txBody>
      </p:sp>
    </p:spTree>
    <p:extLst>
      <p:ext uri="{BB962C8B-B14F-4D97-AF65-F5344CB8AC3E}">
        <p14:creationId xmlns:p14="http://schemas.microsoft.com/office/powerpoint/2010/main" val="2641028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E5F410-1D81-45DA-A5A1-2CCFF2700FE9}"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DBC7DEF-B27B-4C52-8DC8-17707156104D}" type="slidenum">
              <a:rPr lang="en-US" smtClean="0"/>
              <a:t>‹#›</a:t>
            </a:fld>
            <a:endParaRPr lang="en-US"/>
          </a:p>
        </p:txBody>
      </p:sp>
    </p:spTree>
    <p:extLst>
      <p:ext uri="{BB962C8B-B14F-4D97-AF65-F5344CB8AC3E}">
        <p14:creationId xmlns:p14="http://schemas.microsoft.com/office/powerpoint/2010/main" val="779747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E5F410-1D81-45DA-A5A1-2CCFF2700FE9}"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DBC7DEF-B27B-4C52-8DC8-17707156104D}"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57455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3E5F410-1D81-45DA-A5A1-2CCFF2700FE9}" type="datetimeFigureOut">
              <a:rPr lang="en-US" smtClean="0"/>
              <a:t>10/26/2017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DBC7DEF-B27B-4C52-8DC8-17707156104D}" type="slidenum">
              <a:rPr lang="en-US" smtClean="0"/>
              <a:t>‹#›</a:t>
            </a:fld>
            <a:endParaRPr lang="en-US"/>
          </a:p>
        </p:txBody>
      </p:sp>
    </p:spTree>
    <p:extLst>
      <p:ext uri="{BB962C8B-B14F-4D97-AF65-F5344CB8AC3E}">
        <p14:creationId xmlns:p14="http://schemas.microsoft.com/office/powerpoint/2010/main" val="20270824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3E5F410-1D81-45DA-A5A1-2CCFF2700FE9}" type="datetimeFigureOut">
              <a:rPr lang="en-US" smtClean="0"/>
              <a:t>10/26/2017</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DBC7DEF-B27B-4C52-8DC8-17707156104D}"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144415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C3E5F410-1D81-45DA-A5A1-2CCFF2700FE9}" type="datetimeFigureOut">
              <a:rPr lang="en-US" smtClean="0"/>
              <a:t>10/26/2017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DBC7DEF-B27B-4C52-8DC8-17707156104D}" type="slidenum">
              <a:rPr lang="en-US" smtClean="0"/>
              <a:t>‹#›</a:t>
            </a:fld>
            <a:endParaRPr lang="en-US"/>
          </a:p>
        </p:txBody>
      </p:sp>
    </p:spTree>
    <p:extLst>
      <p:ext uri="{BB962C8B-B14F-4D97-AF65-F5344CB8AC3E}">
        <p14:creationId xmlns:p14="http://schemas.microsoft.com/office/powerpoint/2010/main" val="1570981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E5F410-1D81-45DA-A5A1-2CCFF2700FE9}"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DBC7DEF-B27B-4C52-8DC8-17707156104D}" type="slidenum">
              <a:rPr lang="en-US" smtClean="0"/>
              <a:t>‹#›</a:t>
            </a:fld>
            <a:endParaRPr lang="en-US"/>
          </a:p>
        </p:txBody>
      </p:sp>
    </p:spTree>
    <p:extLst>
      <p:ext uri="{BB962C8B-B14F-4D97-AF65-F5344CB8AC3E}">
        <p14:creationId xmlns:p14="http://schemas.microsoft.com/office/powerpoint/2010/main" val="18701537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E5F410-1D81-45DA-A5A1-2CCFF2700FE9}"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DBC7DEF-B27B-4C52-8DC8-17707156104D}" type="slidenum">
              <a:rPr lang="en-US" smtClean="0"/>
              <a:t>‹#›</a:t>
            </a:fld>
            <a:endParaRPr lang="en-US"/>
          </a:p>
        </p:txBody>
      </p:sp>
    </p:spTree>
    <p:extLst>
      <p:ext uri="{BB962C8B-B14F-4D97-AF65-F5344CB8AC3E}">
        <p14:creationId xmlns:p14="http://schemas.microsoft.com/office/powerpoint/2010/main" val="1015599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E5F410-1D81-45DA-A5A1-2CCFF2700FE9}"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DBC7DEF-B27B-4C52-8DC8-17707156104D}" type="slidenum">
              <a:rPr lang="en-US" smtClean="0"/>
              <a:t>‹#›</a:t>
            </a:fld>
            <a:endParaRPr lang="en-US"/>
          </a:p>
        </p:txBody>
      </p:sp>
    </p:spTree>
    <p:extLst>
      <p:ext uri="{BB962C8B-B14F-4D97-AF65-F5344CB8AC3E}">
        <p14:creationId xmlns:p14="http://schemas.microsoft.com/office/powerpoint/2010/main" val="625509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E5F410-1D81-45DA-A5A1-2CCFF2700FE9}" type="datetimeFigureOut">
              <a:rPr lang="en-US" smtClean="0"/>
              <a:t>10/26/2017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DBC7DEF-B27B-4C52-8DC8-17707156104D}" type="slidenum">
              <a:rPr lang="en-US" smtClean="0"/>
              <a:t>‹#›</a:t>
            </a:fld>
            <a:endParaRPr lang="en-US"/>
          </a:p>
        </p:txBody>
      </p:sp>
    </p:spTree>
    <p:extLst>
      <p:ext uri="{BB962C8B-B14F-4D97-AF65-F5344CB8AC3E}">
        <p14:creationId xmlns:p14="http://schemas.microsoft.com/office/powerpoint/2010/main" val="2195730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3E5F410-1D81-45DA-A5A1-2CCFF2700FE9}" type="datetimeFigureOut">
              <a:rPr lang="en-US" smtClean="0"/>
              <a:t>10/26/2017</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DBC7DEF-B27B-4C52-8DC8-17707156104D}" type="slidenum">
              <a:rPr lang="en-US" smtClean="0"/>
              <a:t>‹#›</a:t>
            </a:fld>
            <a:endParaRPr lang="en-US"/>
          </a:p>
        </p:txBody>
      </p:sp>
    </p:spTree>
    <p:extLst>
      <p:ext uri="{BB962C8B-B14F-4D97-AF65-F5344CB8AC3E}">
        <p14:creationId xmlns:p14="http://schemas.microsoft.com/office/powerpoint/2010/main" val="2398906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E5F410-1D81-45DA-A5A1-2CCFF2700FE9}" type="datetimeFigureOut">
              <a:rPr lang="en-US" smtClean="0"/>
              <a:t>10/26/2017</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DBC7DEF-B27B-4C52-8DC8-17707156104D}" type="slidenum">
              <a:rPr lang="en-US" smtClean="0"/>
              <a:t>‹#›</a:t>
            </a:fld>
            <a:endParaRPr lang="en-US"/>
          </a:p>
        </p:txBody>
      </p:sp>
    </p:spTree>
    <p:extLst>
      <p:ext uri="{BB962C8B-B14F-4D97-AF65-F5344CB8AC3E}">
        <p14:creationId xmlns:p14="http://schemas.microsoft.com/office/powerpoint/2010/main" val="534998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3E5F410-1D81-45DA-A5A1-2CCFF2700FE9}" type="datetimeFigureOut">
              <a:rPr lang="en-US" smtClean="0"/>
              <a:t>10/26/2017</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DBC7DEF-B27B-4C52-8DC8-17707156104D}" type="slidenum">
              <a:rPr lang="en-US" smtClean="0"/>
              <a:t>‹#›</a:t>
            </a:fld>
            <a:endParaRPr lang="en-US"/>
          </a:p>
        </p:txBody>
      </p:sp>
    </p:spTree>
    <p:extLst>
      <p:ext uri="{BB962C8B-B14F-4D97-AF65-F5344CB8AC3E}">
        <p14:creationId xmlns:p14="http://schemas.microsoft.com/office/powerpoint/2010/main" val="2169266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E5F410-1D81-45DA-A5A1-2CCFF2700FE9}" type="datetimeFigureOut">
              <a:rPr lang="en-US" smtClean="0"/>
              <a:t>10/26/2017</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DBC7DEF-B27B-4C52-8DC8-17707156104D}" type="slidenum">
              <a:rPr lang="en-US" smtClean="0"/>
              <a:t>‹#›</a:t>
            </a:fld>
            <a:endParaRPr lang="en-US"/>
          </a:p>
        </p:txBody>
      </p:sp>
    </p:spTree>
    <p:extLst>
      <p:ext uri="{BB962C8B-B14F-4D97-AF65-F5344CB8AC3E}">
        <p14:creationId xmlns:p14="http://schemas.microsoft.com/office/powerpoint/2010/main" val="3314005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E5F410-1D81-45DA-A5A1-2CCFF2700FE9}" type="datetimeFigureOut">
              <a:rPr lang="en-US" smtClean="0"/>
              <a:t>10/26/2017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DBC7DEF-B27B-4C52-8DC8-17707156104D}" type="slidenum">
              <a:rPr lang="en-US" smtClean="0"/>
              <a:t>‹#›</a:t>
            </a:fld>
            <a:endParaRPr lang="en-US"/>
          </a:p>
        </p:txBody>
      </p:sp>
    </p:spTree>
    <p:extLst>
      <p:ext uri="{BB962C8B-B14F-4D97-AF65-F5344CB8AC3E}">
        <p14:creationId xmlns:p14="http://schemas.microsoft.com/office/powerpoint/2010/main" val="3718287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E5F410-1D81-45DA-A5A1-2CCFF2700FE9}" type="datetimeFigureOut">
              <a:rPr lang="en-US" smtClean="0"/>
              <a:t>10/26/2017</a:t>
            </a:fld>
            <a:endParaRPr lang="en-US"/>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DBC7DEF-B27B-4C52-8DC8-17707156104D}" type="slidenum">
              <a:rPr lang="en-US" smtClean="0"/>
              <a:t>‹#›</a:t>
            </a:fld>
            <a:endParaRPr lang="en-US"/>
          </a:p>
        </p:txBody>
      </p:sp>
    </p:spTree>
    <p:extLst>
      <p:ext uri="{BB962C8B-B14F-4D97-AF65-F5344CB8AC3E}">
        <p14:creationId xmlns:p14="http://schemas.microsoft.com/office/powerpoint/2010/main" val="1320535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3E5F410-1D81-45DA-A5A1-2CCFF2700FE9}" type="datetimeFigureOut">
              <a:rPr lang="en-US" smtClean="0"/>
              <a:t>10/26/2017</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DBC7DEF-B27B-4C52-8DC8-17707156104D}" type="slidenum">
              <a:rPr lang="en-US" smtClean="0"/>
              <a:t>‹#›</a:t>
            </a:fld>
            <a:endParaRPr lang="en-US"/>
          </a:p>
        </p:txBody>
      </p:sp>
    </p:spTree>
    <p:extLst>
      <p:ext uri="{BB962C8B-B14F-4D97-AF65-F5344CB8AC3E}">
        <p14:creationId xmlns:p14="http://schemas.microsoft.com/office/powerpoint/2010/main" val="975157731"/>
      </p:ext>
    </p:extLst>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 id="2147483791" r:id="rId13"/>
    <p:sldLayoutId id="2147483792" r:id="rId14"/>
    <p:sldLayoutId id="2147483793" r:id="rId15"/>
    <p:sldLayoutId id="2147483794"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991535"/>
          </a:xfrm>
        </p:spPr>
        <p:txBody>
          <a:bodyPr/>
          <a:lstStyle/>
          <a:p>
            <a:pPr algn="ctr"/>
            <a:r>
              <a:rPr lang="ar-SA" dirty="0" smtClean="0"/>
              <a:t>الروض المربع</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2416282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1725" y="624110"/>
            <a:ext cx="9832887" cy="1509490"/>
          </a:xfrm>
        </p:spPr>
        <p:txBody>
          <a:bodyPr>
            <a:normAutofit fontScale="90000"/>
          </a:bodyPr>
          <a:lstStyle/>
          <a:p>
            <a:pPr algn="just" rtl="1"/>
            <a:r>
              <a:rPr lang="ar-SA" b="1" dirty="0">
                <a:latin typeface="Traditional Arabic" panose="02020603050405020304" pitchFamily="18" charset="-78"/>
                <a:cs typeface="Traditional Arabic" panose="02020603050405020304" pitchFamily="18" charset="-78"/>
              </a:rPr>
              <a:t>(وإن استعمل) قليل (في طهارة مستحبة كتجديد وضوء وغسل جمعة) أو عيد ونحوه (وغسله ثانية وثالثة) في وضوء أو غسل (كره) للخلاف في سلبه الطهورية، فإن لم تكن الطهارة مشروعة كالتبرد لم يكره.</a:t>
            </a:r>
            <a:endParaRPr lang="en-US" b="1" dirty="0">
              <a:latin typeface="Traditional Arabic" panose="02020603050405020304" pitchFamily="18" charset="-78"/>
              <a:cs typeface="Traditional Arabic" panose="02020603050405020304" pitchFamily="18"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66545908"/>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814674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816160"/>
          </a:xfrm>
        </p:spPr>
        <p:txBody>
          <a:bodyPr>
            <a:noAutofit/>
          </a:bodyPr>
          <a:lstStyle/>
          <a:p>
            <a:pPr algn="just" rtl="1"/>
            <a:r>
              <a:rPr lang="ar-SA" sz="2000" b="1" dirty="0">
                <a:latin typeface="Traditional Arabic" panose="02020603050405020304" pitchFamily="18" charset="-78"/>
                <a:cs typeface="Traditional Arabic" panose="02020603050405020304" pitchFamily="18" charset="-78"/>
              </a:rPr>
              <a:t>(وإن بلغ) الماء (قلتين) تثنية قلة، وهي اسم لكل ما ارتفع وعلا، والمراد هنا: الجرة الكبيرة من قلال هجر، وهي قرية كانت قرب المدينة. (وهو الكثير) اصطلاحا... (فخالطته نجاسة) قليلة أو كثيرة (غير بول آدمي أو عذرته المائعة) أو الجامدة إذا ذابت (فلم تغيره) فطهور لقوله - صَلَّى اللَّهُ عَلَيْهِ وَسَلَّمَ -: «إذا بلغ الماء قلتين لم ينجسه شيء. وفي رواية: لم يحمل الخبث» رواه أحمد وغيره، قال الحاكم: على شرط الشيخين، وصححه الطحاوي، وحديث «إن الماء طهور لا ينجسه شيء» وحديث «الماء لا ينجسه شيء إلا ما غلب على ريحه أو طعمه أو لونه» يحملان على المقيد السابق، وإنما خصت القلتان بقلال هجر لوروده في بعض ألفاظ الحديث؛ ولأنها كانت مشهورة الصفة معلومة </a:t>
            </a:r>
            <a:r>
              <a:rPr lang="ar-SA" sz="2000" b="1" dirty="0" smtClean="0">
                <a:latin typeface="Traditional Arabic" panose="02020603050405020304" pitchFamily="18" charset="-78"/>
                <a:cs typeface="Traditional Arabic" panose="02020603050405020304" pitchFamily="18" charset="-78"/>
              </a:rPr>
              <a:t>المقدار...</a:t>
            </a:r>
            <a:endParaRPr lang="en-US" sz="2000" b="1" dirty="0">
              <a:latin typeface="Traditional Arabic" panose="02020603050405020304" pitchFamily="18" charset="-78"/>
              <a:cs typeface="Traditional Arabic" panose="02020603050405020304" pitchFamily="18"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57512124"/>
              </p:ext>
            </p:extLst>
          </p:nvPr>
        </p:nvGraphicFramePr>
        <p:xfrm>
          <a:off x="2592388" y="2439988"/>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824558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2652024"/>
          </a:xfrm>
        </p:spPr>
        <p:txBody>
          <a:bodyPr>
            <a:noAutofit/>
          </a:bodyPr>
          <a:lstStyle/>
          <a:p>
            <a:pPr algn="just" rtl="1"/>
            <a:r>
              <a:rPr lang="ar-SA" sz="2400" b="1" dirty="0">
                <a:latin typeface="Traditional Arabic" panose="02020603050405020304" pitchFamily="18" charset="-78"/>
                <a:cs typeface="Traditional Arabic" panose="02020603050405020304" pitchFamily="18" charset="-78"/>
              </a:rPr>
              <a:t>(ولا يرفع حدث رجل) وخنثى (طهور يسير) دون القلتين (خلت به) كخلوة </a:t>
            </a:r>
            <a:r>
              <a:rPr lang="ar-SA" sz="2400" b="1" dirty="0" smtClean="0">
                <a:latin typeface="Traditional Arabic" panose="02020603050405020304" pitchFamily="18" charset="-78"/>
                <a:cs typeface="Traditional Arabic" panose="02020603050405020304" pitchFamily="18" charset="-78"/>
              </a:rPr>
              <a:t>نكاح (</a:t>
            </a:r>
            <a:r>
              <a:rPr lang="ar-SA" sz="2400" b="1" dirty="0">
                <a:latin typeface="Traditional Arabic" panose="02020603050405020304" pitchFamily="18" charset="-78"/>
                <a:cs typeface="Traditional Arabic" panose="02020603050405020304" pitchFamily="18" charset="-78"/>
              </a:rPr>
              <a:t>امرأة) مكلفة ولو كافرة (لطهارة كاملة عن حدث) «لنهي النبي - صَلَّى اللَّهُ عَلَيْهِ وَسَلَّمَ - " أن يتوضأ الرجل بفضل طهور المرأة» رواه أبو داود وغيره، وحسنه الترمذي، وصححه ابن حبان. قال أحمد في رواية أبي طالب: أكثر أصحاب رسول الله - صَلَّى اللَّهُ عَلَيْهِ وَسَلَّمَ - يقولون ذلك، وهو تعبدي. وعلم مما تقدم أنه يزيل النجس مطلقا </a:t>
            </a:r>
            <a:r>
              <a:rPr lang="ar-SA" sz="2400" b="1" u="sng" dirty="0">
                <a:latin typeface="Traditional Arabic" panose="02020603050405020304" pitchFamily="18" charset="-78"/>
                <a:cs typeface="Traditional Arabic" panose="02020603050405020304" pitchFamily="18" charset="-78"/>
              </a:rPr>
              <a:t>وأنه يرفع حدث المرأة والصبي</a:t>
            </a:r>
            <a:r>
              <a:rPr lang="ar-SA" sz="2400" b="1" dirty="0">
                <a:latin typeface="Traditional Arabic" panose="02020603050405020304" pitchFamily="18" charset="-78"/>
                <a:cs typeface="Traditional Arabic" panose="02020603050405020304" pitchFamily="18" charset="-78"/>
              </a:rPr>
              <a:t> </a:t>
            </a:r>
            <a:r>
              <a:rPr lang="ar-SA" sz="2400" b="1" u="sng" dirty="0">
                <a:latin typeface="Traditional Arabic" panose="02020603050405020304" pitchFamily="18" charset="-78"/>
                <a:cs typeface="Traditional Arabic" panose="02020603050405020304" pitchFamily="18" charset="-78"/>
              </a:rPr>
              <a:t>وأنه لا أثر لخلوتها بالتراب</a:t>
            </a:r>
            <a:r>
              <a:rPr lang="ar-SA" sz="2400" b="1" dirty="0">
                <a:latin typeface="Traditional Arabic" panose="02020603050405020304" pitchFamily="18" charset="-78"/>
                <a:cs typeface="Traditional Arabic" panose="02020603050405020304" pitchFamily="18" charset="-78"/>
              </a:rPr>
              <a:t>، </a:t>
            </a:r>
            <a:r>
              <a:rPr lang="ar-SA" sz="2400" b="1" u="sng" dirty="0">
                <a:latin typeface="Traditional Arabic" panose="02020603050405020304" pitchFamily="18" charset="-78"/>
                <a:cs typeface="Traditional Arabic" panose="02020603050405020304" pitchFamily="18" charset="-78"/>
              </a:rPr>
              <a:t>ولا بالماء الكثير</a:t>
            </a:r>
            <a:r>
              <a:rPr lang="ar-SA" sz="2400" b="1" dirty="0">
                <a:latin typeface="Traditional Arabic" panose="02020603050405020304" pitchFamily="18" charset="-78"/>
                <a:cs typeface="Traditional Arabic" panose="02020603050405020304" pitchFamily="18" charset="-78"/>
              </a:rPr>
              <a:t> </a:t>
            </a:r>
            <a:r>
              <a:rPr lang="ar-SA" sz="2400" b="1" u="sng" dirty="0">
                <a:latin typeface="Traditional Arabic" panose="02020603050405020304" pitchFamily="18" charset="-78"/>
                <a:cs typeface="Traditional Arabic" panose="02020603050405020304" pitchFamily="18" charset="-78"/>
              </a:rPr>
              <a:t>ولا بالقليل إذا كان عندها من من يشاهدها</a:t>
            </a:r>
            <a:r>
              <a:rPr lang="ar-SA" sz="2400" b="1" dirty="0">
                <a:latin typeface="Traditional Arabic" panose="02020603050405020304" pitchFamily="18" charset="-78"/>
                <a:cs typeface="Traditional Arabic" panose="02020603050405020304" pitchFamily="18" charset="-78"/>
              </a:rPr>
              <a:t>، </a:t>
            </a:r>
            <a:r>
              <a:rPr lang="ar-SA" sz="2400" b="1" u="sng" dirty="0">
                <a:latin typeface="Traditional Arabic" panose="02020603050405020304" pitchFamily="18" charset="-78"/>
                <a:cs typeface="Traditional Arabic" panose="02020603050405020304" pitchFamily="18" charset="-78"/>
              </a:rPr>
              <a:t>أو كانت صغيرة أو لم تستعمله في طهارة كاملة</a:t>
            </a:r>
            <a:r>
              <a:rPr lang="ar-SA" sz="2400" b="1" dirty="0">
                <a:latin typeface="Traditional Arabic" panose="02020603050405020304" pitchFamily="18" charset="-78"/>
                <a:cs typeface="Traditional Arabic" panose="02020603050405020304" pitchFamily="18" charset="-78"/>
              </a:rPr>
              <a:t> </a:t>
            </a:r>
            <a:r>
              <a:rPr lang="ar-SA" sz="2400" b="1" u="sng" dirty="0">
                <a:latin typeface="Traditional Arabic" panose="02020603050405020304" pitchFamily="18" charset="-78"/>
                <a:cs typeface="Traditional Arabic" panose="02020603050405020304" pitchFamily="18" charset="-78"/>
              </a:rPr>
              <a:t>ولا لما خلت به لطهارة خبث</a:t>
            </a:r>
            <a:r>
              <a:rPr lang="ar-SA" sz="2400" b="1" dirty="0">
                <a:latin typeface="Traditional Arabic" panose="02020603050405020304" pitchFamily="18" charset="-78"/>
                <a:cs typeface="Traditional Arabic" panose="02020603050405020304" pitchFamily="18" charset="-78"/>
              </a:rPr>
              <a:t>، فإن لم يجد الرجل غير ما خلت به لطهارة الحدث استعمله ثم يتيمم.</a:t>
            </a:r>
            <a:endParaRPr lang="en-US" sz="2400" b="1" dirty="0">
              <a:latin typeface="Traditional Arabic" panose="02020603050405020304" pitchFamily="18" charset="-78"/>
              <a:cs typeface="Traditional Arabic" panose="02020603050405020304" pitchFamily="18"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80505345"/>
              </p:ext>
            </p:extLst>
          </p:nvPr>
        </p:nvGraphicFramePr>
        <p:xfrm>
          <a:off x="2589213" y="3276600"/>
          <a:ext cx="8915400" cy="2635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911682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2264945"/>
          </a:xfrm>
        </p:spPr>
        <p:txBody>
          <a:bodyPr>
            <a:noAutofit/>
          </a:bodyPr>
          <a:lstStyle/>
          <a:p>
            <a:pPr algn="just" rtl="1"/>
            <a:r>
              <a:rPr lang="ar-SA" sz="2400" b="1" dirty="0">
                <a:latin typeface="Traditional Arabic" panose="02020603050405020304" pitchFamily="18" charset="-78"/>
                <a:cs typeface="Traditional Arabic" panose="02020603050405020304" pitchFamily="18" charset="-78"/>
              </a:rPr>
              <a:t>النوع الثاني من المياه - الطاهر غير المطهر، وقد أشار إليه بقوله: (وإن تغير لونه أو طعمه أو ريحه) أو كثير من صفة من تلك الصفات لا يسير منها (بطبخ) طاهر فيه (أو) بطاهر من غير جنس الماء لا يشق صونه عنه (ساقط فيه) كزعفران لا تراب ولو قصدا ولا ما لا يمازجه مما تقدم فطاهر؛ لأنه ليس بماء مطلق (أو رفع بقليله حدث) مكلف أو صغير فطاهر لحديث أبي هريرة «لا يغتسلن أحدكم في الماء الدائم وهو جنب» رواه مسلم. وعلم منه </a:t>
            </a:r>
            <a:r>
              <a:rPr lang="ar-SA" sz="2400" b="1" u="sng" dirty="0">
                <a:latin typeface="Traditional Arabic" panose="02020603050405020304" pitchFamily="18" charset="-78"/>
                <a:cs typeface="Traditional Arabic" panose="02020603050405020304" pitchFamily="18" charset="-78"/>
              </a:rPr>
              <a:t>أن المستعمل في الوضوء والغسل المستحبين طهور </a:t>
            </a:r>
            <a:r>
              <a:rPr lang="ar-SA" sz="2400" b="1" dirty="0">
                <a:latin typeface="Traditional Arabic" panose="02020603050405020304" pitchFamily="18" charset="-78"/>
                <a:cs typeface="Traditional Arabic" panose="02020603050405020304" pitchFamily="18" charset="-78"/>
              </a:rPr>
              <a:t>كما تقدم، </a:t>
            </a:r>
            <a:r>
              <a:rPr lang="ar-SA" sz="2400" b="1" u="sng" dirty="0">
                <a:latin typeface="Traditional Arabic" panose="02020603050405020304" pitchFamily="18" charset="-78"/>
                <a:cs typeface="Traditional Arabic" panose="02020603050405020304" pitchFamily="18" charset="-78"/>
              </a:rPr>
              <a:t>وأن المستعمل في رفع الحدث إذا كان كثيرا </a:t>
            </a:r>
            <a:r>
              <a:rPr lang="ar-SA" sz="2400" b="1" u="sng" dirty="0" smtClean="0">
                <a:latin typeface="Traditional Arabic" panose="02020603050405020304" pitchFamily="18" charset="-78"/>
                <a:cs typeface="Traditional Arabic" panose="02020603050405020304" pitchFamily="18" charset="-78"/>
              </a:rPr>
              <a:t>طهور.</a:t>
            </a:r>
            <a:endParaRPr lang="en-US" sz="2400" b="1" u="sng" dirty="0">
              <a:latin typeface="Traditional Arabic" panose="02020603050405020304" pitchFamily="18" charset="-78"/>
              <a:cs typeface="Traditional Arabic" panose="02020603050405020304" pitchFamily="18"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48673724"/>
              </p:ext>
            </p:extLst>
          </p:nvPr>
        </p:nvGraphicFramePr>
        <p:xfrm>
          <a:off x="2589213" y="2889250"/>
          <a:ext cx="8915400" cy="302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10861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2248116"/>
          </a:xfrm>
        </p:spPr>
        <p:txBody>
          <a:bodyPr>
            <a:noAutofit/>
          </a:bodyPr>
          <a:lstStyle/>
          <a:p>
            <a:pPr algn="just" rtl="1"/>
            <a:r>
              <a:rPr lang="ar-SA" sz="2000" b="1" dirty="0">
                <a:latin typeface="Traditional Arabic" panose="02020603050405020304" pitchFamily="18" charset="-78"/>
                <a:cs typeface="Traditional Arabic" panose="02020603050405020304" pitchFamily="18" charset="-78"/>
              </a:rPr>
              <a:t>لكن يكره الغسل في الماء الراكد، ولا يضر اغتراف المتوضئ لمشقة </a:t>
            </a:r>
            <a:r>
              <a:rPr lang="ar-SA" sz="2000" b="1" dirty="0" smtClean="0">
                <a:latin typeface="Traditional Arabic" panose="02020603050405020304" pitchFamily="18" charset="-78"/>
                <a:cs typeface="Traditional Arabic" panose="02020603050405020304" pitchFamily="18" charset="-78"/>
              </a:rPr>
              <a:t>تكرره...(</a:t>
            </a:r>
            <a:r>
              <a:rPr lang="ar-SA" sz="2000" b="1" dirty="0">
                <a:latin typeface="Traditional Arabic" panose="02020603050405020304" pitchFamily="18" charset="-78"/>
                <a:cs typeface="Traditional Arabic" panose="02020603050405020304" pitchFamily="18" charset="-78"/>
              </a:rPr>
              <a:t>أو غمس فيه) أي في الماء القليل كل (يد) مسلم مكلف (قائم من نوم ليل ناقض لوضوء) قبل غسلها ثلاثا فطاهر نوى الغسل بذلك الغمس أو لا، وكذا إذا حصل الماء في كلها ولو باتت مكتوفة أو في جراب ونحوه، لحديث: «إذا استيقظ أحدكم من نومه فليغسل يديه قبل أن يدخلهما في الإناء ثلاثا، فإن أحدكم لا يدري أين باتت يده» رواه مسلم ولا أثر لغمس يد كافر وصغير </a:t>
            </a:r>
            <a:r>
              <a:rPr lang="ar-SA" sz="2000" b="1" dirty="0" smtClean="0">
                <a:latin typeface="Traditional Arabic" panose="02020603050405020304" pitchFamily="18" charset="-78"/>
                <a:cs typeface="Traditional Arabic" panose="02020603050405020304" pitchFamily="18" charset="-78"/>
              </a:rPr>
              <a:t>ومجنون، وقائم </a:t>
            </a:r>
            <a:r>
              <a:rPr lang="ar-SA" sz="2000" b="1" dirty="0">
                <a:latin typeface="Traditional Arabic" panose="02020603050405020304" pitchFamily="18" charset="-78"/>
                <a:cs typeface="Traditional Arabic" panose="02020603050405020304" pitchFamily="18" charset="-78"/>
              </a:rPr>
              <a:t>من نوم نهار أو ليل إذا </a:t>
            </a:r>
            <a:r>
              <a:rPr lang="ar-SA" sz="2000" b="1" dirty="0" smtClean="0">
                <a:latin typeface="Traditional Arabic" panose="02020603050405020304" pitchFamily="18" charset="-78"/>
                <a:cs typeface="Traditional Arabic" panose="02020603050405020304" pitchFamily="18" charset="-78"/>
              </a:rPr>
              <a:t>كان نومه </a:t>
            </a:r>
            <a:r>
              <a:rPr lang="ar-SA" sz="2000" b="1" dirty="0">
                <a:latin typeface="Traditional Arabic" panose="02020603050405020304" pitchFamily="18" charset="-78"/>
                <a:cs typeface="Traditional Arabic" panose="02020603050405020304" pitchFamily="18" charset="-78"/>
              </a:rPr>
              <a:t>يسيرا لا ينقض الوضوء. والمراد باليد هنا إلى الكوع. ويستعمل هذا الماء إن لم يوجد غيره ثم </a:t>
            </a:r>
            <a:r>
              <a:rPr lang="ar-SA" sz="2000" b="1" dirty="0" smtClean="0">
                <a:latin typeface="Traditional Arabic" panose="02020603050405020304" pitchFamily="18" charset="-78"/>
                <a:cs typeface="Traditional Arabic" panose="02020603050405020304" pitchFamily="18" charset="-78"/>
              </a:rPr>
              <a:t>يتيمم...</a:t>
            </a:r>
            <a:endParaRPr lang="en-US" sz="2000" b="1" dirty="0">
              <a:latin typeface="Traditional Arabic" panose="02020603050405020304" pitchFamily="18" charset="-78"/>
              <a:cs typeface="Traditional Arabic" panose="02020603050405020304" pitchFamily="18"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44800944"/>
              </p:ext>
            </p:extLst>
          </p:nvPr>
        </p:nvGraphicFramePr>
        <p:xfrm>
          <a:off x="2589213" y="2871788"/>
          <a:ext cx="8915400" cy="30400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79753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509490"/>
          </a:xfrm>
        </p:spPr>
        <p:txBody>
          <a:bodyPr>
            <a:noAutofit/>
          </a:bodyPr>
          <a:lstStyle/>
          <a:p>
            <a:pPr algn="just" rtl="1"/>
            <a:r>
              <a:rPr lang="ar-SA" sz="2400" b="1" dirty="0">
                <a:latin typeface="Traditional Arabic" panose="02020603050405020304" pitchFamily="18" charset="-78"/>
                <a:cs typeface="Traditional Arabic" panose="02020603050405020304" pitchFamily="18" charset="-78"/>
              </a:rPr>
              <a:t>النوع الثالث - النجس، وهو ما المشار إليه بقوله: (والنجس ما تغير بنجاسة) قليلا كان أو كثيرا، وحكى ابن المنذر الإجماع عليه (أو لاقاها) أي لاقى النجاسة (وهو يسير) دون القلتين فينجس بمجرد الملاقاة ولو جاريا لمفهوم حديث «إذا بلغ الماء قلتين لم ينجسه شيء» (أو انفصل عن محل نجاسة) متغيرا أو (قبل زوالها) فنجس، فما انفصل قبل السابعة نجس، وكذا ما انفصل قبل زوال عين النجاسة ولو بعدها أو </a:t>
            </a:r>
            <a:r>
              <a:rPr lang="ar-SA" sz="2400" b="1" dirty="0" smtClean="0">
                <a:latin typeface="Traditional Arabic" panose="02020603050405020304" pitchFamily="18" charset="-78"/>
                <a:cs typeface="Traditional Arabic" panose="02020603050405020304" pitchFamily="18" charset="-78"/>
              </a:rPr>
              <a:t>متغيرا.</a:t>
            </a:r>
            <a:endParaRPr lang="en-US" sz="2400" b="1" dirty="0">
              <a:latin typeface="Traditional Arabic" panose="02020603050405020304" pitchFamily="18" charset="-78"/>
              <a:cs typeface="Traditional Arabic" panose="02020603050405020304" pitchFamily="18"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5291227"/>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677011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2152749"/>
          </a:xfrm>
        </p:spPr>
        <p:txBody>
          <a:bodyPr>
            <a:noAutofit/>
          </a:bodyPr>
          <a:lstStyle/>
          <a:p>
            <a:pPr algn="r" rtl="1"/>
            <a:r>
              <a:rPr lang="ar-SA" sz="2800" b="1" dirty="0">
                <a:latin typeface="Traditional Arabic" panose="02020603050405020304" pitchFamily="18" charset="-78"/>
                <a:cs typeface="Traditional Arabic" panose="02020603050405020304" pitchFamily="18" charset="-78"/>
              </a:rPr>
              <a:t>(فإن أضيف إلى الماء النجس) قليلا كان أو كثيرا (طهور كثير) بصب أو إجراء ساقية </a:t>
            </a:r>
            <a:r>
              <a:rPr lang="ar-SA" sz="2800" b="1" dirty="0" smtClean="0">
                <a:latin typeface="Traditional Arabic" panose="02020603050405020304" pitchFamily="18" charset="-78"/>
                <a:cs typeface="Traditional Arabic" panose="02020603050405020304" pitchFamily="18" charset="-78"/>
              </a:rPr>
              <a:t>إليـــــــــــــه </a:t>
            </a:r>
            <a:r>
              <a:rPr lang="ar-SA" sz="2800" b="1" dirty="0">
                <a:latin typeface="Traditional Arabic" panose="02020603050405020304" pitchFamily="18" charset="-78"/>
                <a:cs typeface="Traditional Arabic" panose="02020603050405020304" pitchFamily="18" charset="-78"/>
              </a:rPr>
              <a:t>ونحو ذلك طهر؛ لأن هذا القدر المضاف يدفع النجاسة عن نفسه وعما اتصل به (غير تراب ونحوه) فلا يطهر به نجس (أو زال تغير) الماء (النجس الكثير بنفسه) من غير إضافة ولا نزح (أو نزح منه) أي من النجس الكثير (فبقي بعده) أي بعد المنزوح (كثير غير متغير طهر) لزوال علة تنجسه وهي </a:t>
            </a:r>
            <a:r>
              <a:rPr lang="ar-SA" sz="2800" b="1" dirty="0" smtClean="0">
                <a:latin typeface="Traditional Arabic" panose="02020603050405020304" pitchFamily="18" charset="-78"/>
                <a:cs typeface="Traditional Arabic" panose="02020603050405020304" pitchFamily="18" charset="-78"/>
              </a:rPr>
              <a:t>التغير.</a:t>
            </a:r>
            <a:br>
              <a:rPr lang="ar-SA" sz="2800" b="1" dirty="0" smtClean="0">
                <a:latin typeface="Traditional Arabic" panose="02020603050405020304" pitchFamily="18" charset="-78"/>
                <a:cs typeface="Traditional Arabic" panose="02020603050405020304" pitchFamily="18" charset="-78"/>
              </a:rPr>
            </a:br>
            <a:r>
              <a:rPr lang="ar-SA" sz="2800" b="1" dirty="0">
                <a:latin typeface="Traditional Arabic" panose="02020603050405020304" pitchFamily="18" charset="-78"/>
                <a:cs typeface="Traditional Arabic" panose="02020603050405020304" pitchFamily="18" charset="-78"/>
              </a:rPr>
              <a:t>والمنزوح الذي زال مع نزحه التغير طهور إن لم تكن عين النجاسة به، وإن كان النجس قليلا أو كثيرا مجتمعا من متنجس يسير فتطهيره بإضافة كثير مع زوال تغيره إن كان. ولا يجب غسل جوانب بئر نزحت للمشقة.</a:t>
            </a:r>
            <a:endParaRPr lang="en-US" sz="2800" b="1" dirty="0">
              <a:latin typeface="Traditional Arabic" panose="02020603050405020304" pitchFamily="18" charset="-78"/>
              <a:cs typeface="Traditional Arabic" panose="02020603050405020304" pitchFamily="18"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38390843"/>
              </p:ext>
            </p:extLst>
          </p:nvPr>
        </p:nvGraphicFramePr>
        <p:xfrm>
          <a:off x="2589213" y="2776538"/>
          <a:ext cx="8915400" cy="3135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07679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rtl="1"/>
            <a:r>
              <a:rPr lang="ar-SA" sz="2800" b="1" dirty="0" smtClean="0">
                <a:latin typeface="Traditional Arabic" panose="02020603050405020304" pitchFamily="18" charset="-78"/>
                <a:cs typeface="Traditional Arabic" panose="02020603050405020304" pitchFamily="18" charset="-78"/>
              </a:rPr>
              <a:t>تنبيه: </a:t>
            </a:r>
            <a:r>
              <a:rPr lang="ar-SA" sz="2800" b="1" dirty="0">
                <a:latin typeface="Traditional Arabic" panose="02020603050405020304" pitchFamily="18" charset="-78"/>
                <a:cs typeface="Traditional Arabic" panose="02020603050405020304" pitchFamily="18" charset="-78"/>
              </a:rPr>
              <a:t>محل ما ذكر إن لم تكن النجاسة بول آدمي أو عذرته فتطهير ما تنجس بهما من الماء إضافة ما يشق نزحه إليه أو نزح يبقى بعده ما يشق نزحه، أو زوال تغير ما يشق نزحه بنفسه على قول أكثر المتقدمين ومن تابعهم على ما تقدم.</a:t>
            </a:r>
            <a:endParaRPr lang="en-US" sz="2800" b="1" dirty="0">
              <a:latin typeface="Traditional Arabic" panose="02020603050405020304" pitchFamily="18" charset="-78"/>
              <a:cs typeface="Traditional Arabic" panose="02020603050405020304" pitchFamily="18"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94608822"/>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131411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1967625"/>
          </a:xfrm>
        </p:spPr>
        <p:txBody>
          <a:bodyPr>
            <a:normAutofit fontScale="90000"/>
          </a:bodyPr>
          <a:lstStyle/>
          <a:p>
            <a:pPr algn="just" rtl="1"/>
            <a:r>
              <a:rPr lang="ar-SA" b="1" dirty="0">
                <a:latin typeface="Traditional Arabic" panose="02020603050405020304" pitchFamily="18" charset="-78"/>
                <a:cs typeface="Traditional Arabic" panose="02020603050405020304" pitchFamily="18" charset="-78"/>
              </a:rPr>
              <a:t>(وإن شك في نجاسة ماء أو غيره) من الطاهرات (أو) شك في (طهارته) أي طهارة شيء علمت نجاسته قبل الشك (بني على اليقين) الذي علمه قبل الشك، ولو مع سقوط عظم أو روث شك في نجاسته؛ لأن الأصل بقاؤه على ما كان عليه، وإن أخبره عدل بنجاسته وعين السبب لزم قبول </a:t>
            </a:r>
            <a:r>
              <a:rPr lang="ar-SA" b="1" dirty="0" smtClean="0">
                <a:latin typeface="Traditional Arabic" panose="02020603050405020304" pitchFamily="18" charset="-78"/>
                <a:cs typeface="Traditional Arabic" panose="02020603050405020304" pitchFamily="18" charset="-78"/>
              </a:rPr>
              <a:t>خبره، وإن اشتبه طور بنجس حرم استعمالهما....</a:t>
            </a:r>
            <a:endParaRPr lang="en-US" b="1" dirty="0">
              <a:latin typeface="Traditional Arabic" panose="02020603050405020304" pitchFamily="18" charset="-78"/>
              <a:cs typeface="Traditional Arabic" panose="02020603050405020304" pitchFamily="18"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64107043"/>
              </p:ext>
            </p:extLst>
          </p:nvPr>
        </p:nvGraphicFramePr>
        <p:xfrm>
          <a:off x="2589213" y="3399548"/>
          <a:ext cx="8915400" cy="25123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13233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rtl="1"/>
            <a:r>
              <a:rPr lang="ar-SA" sz="2400" b="1" dirty="0">
                <a:latin typeface="Traditional Arabic" panose="02020603050405020304" pitchFamily="18" charset="-78"/>
                <a:cs typeface="Traditional Arabic" panose="02020603050405020304" pitchFamily="18" charset="-78"/>
              </a:rPr>
              <a:t>(وإن اشتبه) طهور (بطاهر) أمكن جعله طهورا به أم لا (توضأ منهما وضوءا واحدا) ولو مع طهور بيقين (من هذا غرفة ومن هذا غرفة) ويعم بكل واحدة من الغرفتين المحل (وصلى صلاة واحدة) قال في (المغني والشرح) : بغير خلاف نعلمه، فإن احتاج أحدهما للشرب تحرى وتوضأ بالطهور وتيمم ليحصل له اليقين</a:t>
            </a:r>
            <a:endParaRPr lang="en-US" sz="2400" b="1" dirty="0">
              <a:latin typeface="Traditional Arabic" panose="02020603050405020304" pitchFamily="18" charset="-78"/>
              <a:cs typeface="Traditional Arabic" panose="02020603050405020304" pitchFamily="18"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29868820"/>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868483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rtl="1"/>
            <a:r>
              <a:rPr lang="ar-SA" sz="2400" b="1" dirty="0">
                <a:latin typeface="Traditional Arabic" panose="02020603050405020304" pitchFamily="18" charset="-78"/>
                <a:cs typeface="Traditional Arabic" panose="02020603050405020304" pitchFamily="18" charset="-78"/>
              </a:rPr>
              <a:t>(كتاب) هو من المصادر السيالة أي التي توجد شيئا فشيئا، يقال: كتب كتابا وكتبا وكتابة، وسمي المكتوب به مجازا، ومعناه لغة: الجمع من تكتب بنو فلان: إذا اجتمعوا، ومنه قيل لجماعة الخيل: كتيبة. والكتابة بالقلم لاجتماع الكلمات والحروف. والمراد به هنا المكتوب أي هذا مكتوب جامع لمسائل (الطهارة) مما يوجبها ويتطهر به ونحو ذلك.</a:t>
            </a:r>
            <a:endParaRPr lang="en-US" sz="2400" b="1" dirty="0">
              <a:latin typeface="Traditional Arabic" panose="02020603050405020304" pitchFamily="18" charset="-78"/>
              <a:cs typeface="Traditional Arabic" panose="02020603050405020304" pitchFamily="18"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46959910"/>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976771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995674"/>
          </a:xfrm>
        </p:spPr>
        <p:txBody>
          <a:bodyPr>
            <a:noAutofit/>
          </a:bodyPr>
          <a:lstStyle/>
          <a:p>
            <a:pPr algn="just" rtl="1"/>
            <a:r>
              <a:rPr lang="ar-SA" sz="2400" b="1" dirty="0">
                <a:latin typeface="Traditional Arabic" panose="02020603050405020304" pitchFamily="18" charset="-78"/>
                <a:cs typeface="Traditional Arabic" panose="02020603050405020304" pitchFamily="18" charset="-78"/>
              </a:rPr>
              <a:t>(وإن اشتبهت ثياب طاهرة بـ) ثياب (نجسة) يعلم عددها (أو) اشتبهت ثياب مباحة (بـ) ثياب (محرمة) يعلم عددها (صلى في كل ثوب صلاة بعدد النجس) من الثياب، أو المحرمة منها ينوي بها الفرض احتياطا، كمن نسي صلاة من يوم (وزاد) على العدد (صلاة) ليؤدي فرضه بيقين، فإن لم يعلم عدد النجسة أو المحرمة لزمه أن يصلي في كل ثوب صلاة حتى يتيقن أنه صلى في ثوب طاهر ولو كثرت، ولا تصح في ثياب مشتبهة مع وجود طاهر يقينا، وكذا حكم أمكنة ضيقة، ويصلي في واسعة حيث شاء بلا تحر.</a:t>
            </a:r>
            <a:endParaRPr lang="en-US" sz="2400" b="1" dirty="0">
              <a:latin typeface="Traditional Arabic" panose="02020603050405020304" pitchFamily="18" charset="-78"/>
              <a:cs typeface="Traditional Arabic" panose="02020603050405020304" pitchFamily="18"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22654808"/>
              </p:ext>
            </p:extLst>
          </p:nvPr>
        </p:nvGraphicFramePr>
        <p:xfrm>
          <a:off x="2589213" y="2619375"/>
          <a:ext cx="8915400" cy="3292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680712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509490"/>
          </a:xfrm>
        </p:spPr>
        <p:txBody>
          <a:bodyPr>
            <a:noAutofit/>
          </a:bodyPr>
          <a:lstStyle/>
          <a:p>
            <a:pPr algn="just" rtl="1"/>
            <a:r>
              <a:rPr lang="ar-SA" sz="2000" b="1" dirty="0">
                <a:latin typeface="Traditional Arabic" panose="02020603050405020304" pitchFamily="18" charset="-78"/>
                <a:cs typeface="Traditional Arabic" panose="02020603050405020304" pitchFamily="18" charset="-78"/>
              </a:rPr>
              <a:t>ومعناها لغة: النظافة والنزاهة عن الأقذار، مصدر طهر يطهر بضم الهاء فيهما، وأما طهر - بفتح الهاء- فمصدره طهر كحكم حكما، وفي الاصطلاح ما ذكره بقوله: (وهي ارتفاع الحدث) أي زوال الوصف القائم بالبدن المانع من الصلاة ونحوها، (وما في معناه) أي معنى ارتفاع الحدث </a:t>
            </a:r>
            <a:r>
              <a:rPr lang="ar-SA" sz="2000" b="1" u="sng" dirty="0">
                <a:latin typeface="Traditional Arabic" panose="02020603050405020304" pitchFamily="18" charset="-78"/>
                <a:cs typeface="Traditional Arabic" panose="02020603050405020304" pitchFamily="18" charset="-78"/>
              </a:rPr>
              <a:t>كالحاصل بغسل الميت</a:t>
            </a:r>
            <a:r>
              <a:rPr lang="ar-SA" sz="2000" b="1" dirty="0">
                <a:latin typeface="Traditional Arabic" panose="02020603050405020304" pitchFamily="18" charset="-78"/>
                <a:cs typeface="Traditional Arabic" panose="02020603050405020304" pitchFamily="18" charset="-78"/>
              </a:rPr>
              <a:t> </a:t>
            </a:r>
            <a:r>
              <a:rPr lang="ar-SA" sz="2000" b="1" u="sng" dirty="0">
                <a:latin typeface="Traditional Arabic" panose="02020603050405020304" pitchFamily="18" charset="-78"/>
                <a:cs typeface="Traditional Arabic" panose="02020603050405020304" pitchFamily="18" charset="-78"/>
              </a:rPr>
              <a:t>والوضوء والغسل المستحبين </a:t>
            </a:r>
            <a:r>
              <a:rPr lang="ar-SA" sz="2000" b="1" dirty="0">
                <a:latin typeface="Traditional Arabic" panose="02020603050405020304" pitchFamily="18" charset="-78"/>
                <a:cs typeface="Traditional Arabic" panose="02020603050405020304" pitchFamily="18" charset="-78"/>
              </a:rPr>
              <a:t>وما زاد على المرة الأولى في الوضوء ونحوه، وغسل يدي القائم من نوم الليل ونحو ذلك، </a:t>
            </a:r>
            <a:r>
              <a:rPr lang="ar-SA" sz="2000" b="1" u="sng" dirty="0">
                <a:latin typeface="Traditional Arabic" panose="02020603050405020304" pitchFamily="18" charset="-78"/>
                <a:cs typeface="Traditional Arabic" panose="02020603050405020304" pitchFamily="18" charset="-78"/>
              </a:rPr>
              <a:t>أو بالتيمم عن وضوء أو غسل </a:t>
            </a:r>
            <a:r>
              <a:rPr lang="ar-SA" sz="2000" b="1" dirty="0">
                <a:latin typeface="Traditional Arabic" panose="02020603050405020304" pitchFamily="18" charset="-78"/>
                <a:cs typeface="Traditional Arabic" panose="02020603050405020304" pitchFamily="18" charset="-78"/>
              </a:rPr>
              <a:t>(وزوال الخبث) أي النجاسة أو حكمها بالاستجمار أو بالتيمم في الجملة على ما يأتي في بابه</a:t>
            </a:r>
            <a:r>
              <a:rPr lang="ar-SA" sz="2000" b="1" dirty="0" smtClean="0">
                <a:latin typeface="Traditional Arabic" panose="02020603050405020304" pitchFamily="18" charset="-78"/>
                <a:cs typeface="Traditional Arabic" panose="02020603050405020304" pitchFamily="18" charset="-78"/>
              </a:rPr>
              <a:t>.</a:t>
            </a:r>
            <a:endParaRPr lang="en-US" sz="2000" b="1" dirty="0">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idx="1"/>
          </p:nvPr>
        </p:nvSpPr>
        <p:spPr/>
        <p:txBody>
          <a:bodyPr/>
          <a:lstStyle/>
          <a:p>
            <a:endParaRPr lang="en-US" dirty="0"/>
          </a:p>
        </p:txBody>
      </p:sp>
      <p:sp>
        <p:nvSpPr>
          <p:cNvPr id="6" name="Title 1"/>
          <p:cNvSpPr txBox="1">
            <a:spLocks/>
          </p:cNvSpPr>
          <p:nvPr/>
        </p:nvSpPr>
        <p:spPr>
          <a:xfrm>
            <a:off x="2592925" y="624110"/>
            <a:ext cx="8911687" cy="128089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rtl="1"/>
            <a:endParaRPr lang="en-US" sz="2000" b="1" dirty="0">
              <a:latin typeface="Traditional Arabic" panose="02020603050405020304" pitchFamily="18" charset="-78"/>
              <a:cs typeface="Traditional Arabic" panose="02020603050405020304" pitchFamily="18" charset="-78"/>
            </a:endParaRPr>
          </a:p>
        </p:txBody>
      </p:sp>
      <p:graphicFrame>
        <p:nvGraphicFramePr>
          <p:cNvPr id="7" name="Content Placeholder 3"/>
          <p:cNvGraphicFramePr>
            <a:graphicFrameLocks/>
          </p:cNvGraphicFramePr>
          <p:nvPr>
            <p:extLst>
              <p:ext uri="{D42A27DB-BD31-4B8C-83A1-F6EECF244321}">
                <p14:modId xmlns:p14="http://schemas.microsoft.com/office/powerpoint/2010/main" val="1187299776"/>
              </p:ext>
            </p:extLst>
          </p:nvPr>
        </p:nvGraphicFramePr>
        <p:xfrm>
          <a:off x="2589212" y="2419701"/>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332661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rtl="1"/>
            <a:r>
              <a:rPr lang="ar-SA" sz="1800" b="1" dirty="0" smtClean="0">
                <a:latin typeface="Traditional Arabic" panose="02020603050405020304" pitchFamily="18" charset="-78"/>
                <a:cs typeface="Traditional Arabic" panose="02020603050405020304" pitchFamily="18" charset="-78"/>
              </a:rPr>
              <a:t>(</a:t>
            </a:r>
            <a:r>
              <a:rPr lang="ar-SA" sz="1800" b="1" dirty="0">
                <a:latin typeface="Traditional Arabic" panose="02020603050405020304" pitchFamily="18" charset="-78"/>
                <a:cs typeface="Traditional Arabic" panose="02020603050405020304" pitchFamily="18" charset="-78"/>
              </a:rPr>
              <a:t>المياه) باعتبار ما تتنوع إليه في الشرع (ثلاثة) </a:t>
            </a:r>
            <a:r>
              <a:rPr lang="ar-SA" sz="1800" b="1" dirty="0" smtClean="0">
                <a:latin typeface="Traditional Arabic" panose="02020603050405020304" pitchFamily="18" charset="-78"/>
                <a:cs typeface="Traditional Arabic" panose="02020603050405020304" pitchFamily="18" charset="-78"/>
              </a:rPr>
              <a:t>:أحدها </a:t>
            </a:r>
            <a:r>
              <a:rPr lang="ar-SA" sz="1800" b="1" dirty="0">
                <a:latin typeface="Traditional Arabic" panose="02020603050405020304" pitchFamily="18" charset="-78"/>
                <a:cs typeface="Traditional Arabic" panose="02020603050405020304" pitchFamily="18" charset="-78"/>
              </a:rPr>
              <a:t>(طهور) أي مطهر. قال ثعلب: طهور - بفتح الطاء - الطاهر في ذاته المطهر لغيره. اهـ قال تعالى: {وَيُنَزِّلُ عَلَيْكُمْ مِنَ السَّمَاءِ مَاءً لِيُطَهِّرَكُمْ بِهِ} </a:t>
            </a:r>
            <a:r>
              <a:rPr lang="ar-SA" sz="1800" b="1" dirty="0" smtClean="0">
                <a:latin typeface="Traditional Arabic" panose="02020603050405020304" pitchFamily="18" charset="-78"/>
                <a:cs typeface="Traditional Arabic" panose="02020603050405020304" pitchFamily="18" charset="-78"/>
              </a:rPr>
              <a:t>[ (</a:t>
            </a:r>
            <a:r>
              <a:rPr lang="ar-SA" sz="1800" b="1" dirty="0">
                <a:latin typeface="Traditional Arabic" panose="02020603050405020304" pitchFamily="18" charset="-78"/>
                <a:cs typeface="Traditional Arabic" panose="02020603050405020304" pitchFamily="18" charset="-78"/>
              </a:rPr>
              <a:t>لا يرفع الحدث) غيره. والحدث ليس نجاسة بل معنى يقوم بالبدن يمنع الصلاة ونحوها. والطاهر ضد المحدث والنجس (ولا يزيل النجس الطارئ) على محل طاهر فهو النجاسة الحكمية (غيره) أي غير الماء الطهور. والتيمم مبيح لا رافع وكذا </a:t>
            </a:r>
            <a:r>
              <a:rPr lang="ar-SA" sz="1800" b="1" dirty="0" smtClean="0">
                <a:latin typeface="Traditional Arabic" panose="02020603050405020304" pitchFamily="18" charset="-78"/>
                <a:cs typeface="Traditional Arabic" panose="02020603050405020304" pitchFamily="18" charset="-78"/>
              </a:rPr>
              <a:t>الاستجمار.</a:t>
            </a:r>
            <a:endParaRPr lang="en-US" sz="1800" b="1" dirty="0">
              <a:latin typeface="Traditional Arabic" panose="02020603050405020304" pitchFamily="18" charset="-78"/>
              <a:cs typeface="Traditional Arabic" panose="02020603050405020304" pitchFamily="18" charset="-78"/>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85395738"/>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210342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ar-SA" sz="2000" b="1" dirty="0">
                <a:latin typeface="Traditional Arabic" panose="02020603050405020304" pitchFamily="18" charset="-78"/>
                <a:cs typeface="Traditional Arabic" panose="02020603050405020304" pitchFamily="18" charset="-78"/>
              </a:rPr>
              <a:t>(وهو) أي الطهور (الباقي على خلقته) أي صفته التي خلق عليها، إما حقيقة بأن يبقى على ما وجد عليه من برودة أو حرارة أو ملوحة ونحوها، أو حكما كالمتغير بمكث أو طحلب ونحوه مما يأتي </a:t>
            </a:r>
            <a:r>
              <a:rPr lang="ar-SA" sz="2000" b="1" dirty="0" smtClean="0">
                <a:latin typeface="Traditional Arabic" panose="02020603050405020304" pitchFamily="18" charset="-78"/>
                <a:cs typeface="Traditional Arabic" panose="02020603050405020304" pitchFamily="18" charset="-78"/>
              </a:rPr>
              <a:t>ذكره.</a:t>
            </a:r>
            <a:r>
              <a:rPr lang="ar-SA" sz="2000" b="1" dirty="0">
                <a:latin typeface="Traditional Arabic" panose="02020603050405020304" pitchFamily="18" charset="-78"/>
                <a:cs typeface="Traditional Arabic" panose="02020603050405020304" pitchFamily="18" charset="-78"/>
              </a:rPr>
              <a:t/>
            </a:r>
            <a:br>
              <a:rPr lang="ar-SA" sz="2000" b="1" dirty="0">
                <a:latin typeface="Traditional Arabic" panose="02020603050405020304" pitchFamily="18" charset="-78"/>
                <a:cs typeface="Traditional Arabic" panose="02020603050405020304" pitchFamily="18" charset="-78"/>
              </a:rPr>
            </a:br>
            <a:r>
              <a:rPr lang="ar-SA" sz="2000" b="1" dirty="0">
                <a:latin typeface="Traditional Arabic" panose="02020603050405020304" pitchFamily="18" charset="-78"/>
                <a:cs typeface="Traditional Arabic" panose="02020603050405020304" pitchFamily="18" charset="-78"/>
              </a:rPr>
              <a:t>(فإن تغير بغير ممازج) أي مخالط (كقطع كافور) وعود قماري (أو دهن) طاهر على اختلاف أنواعه قال في الشرح: وفي معناه ما تغير بالقطران والزفت والشمع؛ لأن فيه دهنية يتغير بها الماء (أو بملح مائي) لا معدني فيسلبه </a:t>
            </a:r>
            <a:r>
              <a:rPr lang="ar-SA" sz="2000" b="1" dirty="0" smtClean="0">
                <a:latin typeface="Traditional Arabic" panose="02020603050405020304" pitchFamily="18" charset="-78"/>
                <a:cs typeface="Traditional Arabic" panose="02020603050405020304" pitchFamily="18" charset="-78"/>
              </a:rPr>
              <a:t>الطهورية.</a:t>
            </a:r>
            <a:endParaRPr lang="en-US" sz="2000" b="1" dirty="0">
              <a:latin typeface="Traditional Arabic" panose="02020603050405020304" pitchFamily="18" charset="-78"/>
              <a:cs typeface="Traditional Arabic" panose="02020603050405020304" pitchFamily="18"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79591764"/>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173142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rtl="1"/>
            <a:r>
              <a:rPr lang="ar-SA" sz="2800" b="1" dirty="0">
                <a:latin typeface="Traditional Arabic" panose="02020603050405020304" pitchFamily="18" charset="-78"/>
                <a:cs typeface="Traditional Arabic" panose="02020603050405020304" pitchFamily="18" charset="-78"/>
              </a:rPr>
              <a:t>(أو سخن بنجس كره) مطلقا إن لم يحتج إليه سواء ظن وصوله إليه أو كان الحائل حصينا أو لا، ولو بعد أن يبرد؛ لأنه لا يسلم غالبا من صعود أجزاء لطيفه إليه، وكذا ما سخن بمغصوب وماء بئر بمقبرة وبقلها وشوكها، واستعمال ماء زمزم في إزالة خبث، لا وضوء وغسل.</a:t>
            </a:r>
            <a:endParaRPr lang="en-US" sz="2800" b="1" dirty="0">
              <a:latin typeface="Traditional Arabic" panose="02020603050405020304" pitchFamily="18" charset="-78"/>
              <a:cs typeface="Traditional Arabic" panose="02020603050405020304" pitchFamily="18"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16075544"/>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542859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rtl="1"/>
            <a:r>
              <a:rPr lang="ar-SA" sz="2800" b="1" dirty="0" smtClean="0">
                <a:latin typeface="Traditional Arabic" panose="02020603050405020304" pitchFamily="18" charset="-78"/>
                <a:cs typeface="Traditional Arabic" panose="02020603050405020304" pitchFamily="18" charset="-78"/>
              </a:rPr>
              <a:t>(وإن </a:t>
            </a:r>
            <a:r>
              <a:rPr lang="ar-SA" sz="2800" b="1" dirty="0">
                <a:latin typeface="Traditional Arabic" panose="02020603050405020304" pitchFamily="18" charset="-78"/>
                <a:cs typeface="Traditional Arabic" panose="02020603050405020304" pitchFamily="18" charset="-78"/>
              </a:rPr>
              <a:t>تغير بمكثه) أي بطول إقامته في مقره وهو الآجن لم يكره؛ </a:t>
            </a:r>
            <a:r>
              <a:rPr lang="ar-SA" sz="2800" b="1" dirty="0" smtClean="0">
                <a:latin typeface="Traditional Arabic" panose="02020603050405020304" pitchFamily="18" charset="-78"/>
                <a:cs typeface="Traditional Arabic" panose="02020603050405020304" pitchFamily="18" charset="-78"/>
              </a:rPr>
              <a:t>لأنه </a:t>
            </a:r>
            <a:r>
              <a:rPr lang="ar-SA" sz="2800" b="1" dirty="0">
                <a:latin typeface="Traditional Arabic" panose="02020603050405020304" pitchFamily="18" charset="-78"/>
                <a:cs typeface="Traditional Arabic" panose="02020603050405020304" pitchFamily="18" charset="-78"/>
              </a:rPr>
              <a:t>عَلَيْهِ الصَّلَاةُ وَالسَّلَامُ </a:t>
            </a:r>
            <a:r>
              <a:rPr lang="ar-SA" sz="2800" b="1" dirty="0" smtClean="0">
                <a:latin typeface="Traditional Arabic" panose="02020603050405020304" pitchFamily="18" charset="-78"/>
                <a:cs typeface="Traditional Arabic" panose="02020603050405020304" pitchFamily="18" charset="-78"/>
              </a:rPr>
              <a:t> </a:t>
            </a:r>
            <a:r>
              <a:rPr lang="ar-SA" sz="2800" b="1" dirty="0">
                <a:latin typeface="Traditional Arabic" panose="02020603050405020304" pitchFamily="18" charset="-78"/>
                <a:cs typeface="Traditional Arabic" panose="02020603050405020304" pitchFamily="18" charset="-78"/>
              </a:rPr>
              <a:t>توضأ بماء آجن، وحكاه ابن المنذر إجماع من يحفظ قوله من أهل العلم سوى ابن سيرين</a:t>
            </a:r>
            <a:endParaRPr lang="en-US" sz="2800" b="1" dirty="0">
              <a:latin typeface="Traditional Arabic" panose="02020603050405020304" pitchFamily="18" charset="-78"/>
              <a:cs typeface="Traditional Arabic" panose="02020603050405020304" pitchFamily="18"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37243335"/>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687612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2800" b="1" dirty="0">
                <a:latin typeface="Traditional Arabic" panose="02020603050405020304" pitchFamily="18" charset="-78"/>
                <a:cs typeface="Traditional Arabic" panose="02020603050405020304" pitchFamily="18" charset="-78"/>
              </a:rPr>
              <a:t>(أو بما) أي بطاهر (يشق صون الماء عنه من نابت فيه وورق شجر) وسمك وما تلقيه الريح أو السيول من تبن ونحوه وطحلب، فإن وضع قصدا وتغير به الماء عن ممازجة سلبه الطهورية </a:t>
            </a:r>
            <a:endParaRPr lang="en-US" sz="2800" b="1" dirty="0">
              <a:latin typeface="Traditional Arabic" panose="02020603050405020304" pitchFamily="18" charset="-78"/>
              <a:cs typeface="Traditional Arabic" panose="02020603050405020304" pitchFamily="18" charset="-78"/>
            </a:endParaRPr>
          </a:p>
        </p:txBody>
      </p:sp>
      <p:graphicFrame>
        <p:nvGraphicFramePr>
          <p:cNvPr id="7" name="Content Placeholder 3"/>
          <p:cNvGraphicFramePr>
            <a:graphicFrameLocks noGrp="1"/>
          </p:cNvGraphicFramePr>
          <p:nvPr>
            <p:ph idx="1"/>
            <p:extLst>
              <p:ext uri="{D42A27DB-BD31-4B8C-83A1-F6EECF244321}">
                <p14:modId xmlns:p14="http://schemas.microsoft.com/office/powerpoint/2010/main" val="1600841473"/>
              </p:ext>
            </p:extLst>
          </p:nvPr>
        </p:nvGraphicFramePr>
        <p:xfrm>
          <a:off x="2589213" y="2133600"/>
          <a:ext cx="8915400" cy="4373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513132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509490"/>
          </a:xfrm>
        </p:spPr>
        <p:txBody>
          <a:bodyPr>
            <a:noAutofit/>
          </a:bodyPr>
          <a:lstStyle/>
          <a:p>
            <a:pPr algn="just" rtl="1"/>
            <a:r>
              <a:rPr lang="ar-SA" sz="2400" b="1" dirty="0">
                <a:latin typeface="Traditional Arabic" panose="02020603050405020304" pitchFamily="18" charset="-78"/>
                <a:cs typeface="Traditional Arabic" panose="02020603050405020304" pitchFamily="18" charset="-78"/>
              </a:rPr>
              <a:t>(أو) تغير (بمجاورة ميتة) أي بريح ميتة إلى جانبه فلا يكره. قال في " المبدع ": بغير خلاف نعلمه. (أو سخن بالشمس أو بطاهر) مباح ولم يشتد حره (لم يكره) لأن الصحابة دخلوا الحمام ورخصوا فيه، ذكره في " المبدع ". ومن كره الحمام، فعلة الكراهة خوف مشاهدة العورة أو قصد التنعم بدخوله لا كون الماء مسخنا، فإن اشتد حره أو برده كره لمنعه كمال الطهارة.</a:t>
            </a:r>
            <a:endParaRPr lang="en-US" sz="2400" b="1" dirty="0">
              <a:latin typeface="Traditional Arabic" panose="02020603050405020304" pitchFamily="18" charset="-78"/>
              <a:cs typeface="Traditional Arabic" panose="02020603050405020304" pitchFamily="18"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42294748"/>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88474185"/>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3308</TotalTime>
  <Words>1771</Words>
  <Application>Microsoft Office PowerPoint</Application>
  <PresentationFormat>Widescreen</PresentationFormat>
  <Paragraphs>58</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Century Gothic</vt:lpstr>
      <vt:lpstr>Tahoma</vt:lpstr>
      <vt:lpstr>Traditional Arabic</vt:lpstr>
      <vt:lpstr>Wingdings 3</vt:lpstr>
      <vt:lpstr>Wisp</vt:lpstr>
      <vt:lpstr>الروض المربع</vt:lpstr>
      <vt:lpstr>(كتاب) هو من المصادر السيالة أي التي توجد شيئا فشيئا، يقال: كتب كتابا وكتبا وكتابة، وسمي المكتوب به مجازا، ومعناه لغة: الجمع من تكتب بنو فلان: إذا اجتمعوا، ومنه قيل لجماعة الخيل: كتيبة. والكتابة بالقلم لاجتماع الكلمات والحروف. والمراد به هنا المكتوب أي هذا مكتوب جامع لمسائل (الطهارة) مما يوجبها ويتطهر به ونحو ذلك.</vt:lpstr>
      <vt:lpstr>ومعناها لغة: النظافة والنزاهة عن الأقذار، مصدر طهر يطهر بضم الهاء فيهما، وأما طهر - بفتح الهاء- فمصدره طهر كحكم حكما، وفي الاصطلاح ما ذكره بقوله: (وهي ارتفاع الحدث) أي زوال الوصف القائم بالبدن المانع من الصلاة ونحوها، (وما في معناه) أي معنى ارتفاع الحدث كالحاصل بغسل الميت والوضوء والغسل المستحبين وما زاد على المرة الأولى في الوضوء ونحوه، وغسل يدي القائم من نوم الليل ونحو ذلك، أو بالتيمم عن وضوء أو غسل (وزوال الخبث) أي النجاسة أو حكمها بالاستجمار أو بالتيمم في الجملة على ما يأتي في بابه.</vt:lpstr>
      <vt:lpstr>(المياه) باعتبار ما تتنوع إليه في الشرع (ثلاثة) :أحدها (طهور) أي مطهر. قال ثعلب: طهور - بفتح الطاء - الطاهر في ذاته المطهر لغيره. اهـ قال تعالى: {وَيُنَزِّلُ عَلَيْكُمْ مِنَ السَّمَاءِ مَاءً لِيُطَهِّرَكُمْ بِهِ} [ (لا يرفع الحدث) غيره. والحدث ليس نجاسة بل معنى يقوم بالبدن يمنع الصلاة ونحوها. والطاهر ضد المحدث والنجس (ولا يزيل النجس الطارئ) على محل طاهر فهو النجاسة الحكمية (غيره) أي غير الماء الطهور. والتيمم مبيح لا رافع وكذا الاستجمار.</vt:lpstr>
      <vt:lpstr>(وهو) أي الطهور (الباقي على خلقته) أي صفته التي خلق عليها، إما حقيقة بأن يبقى على ما وجد عليه من برودة أو حرارة أو ملوحة ونحوها، أو حكما كالمتغير بمكث أو طحلب ونحوه مما يأتي ذكره. (فإن تغير بغير ممازج) أي مخالط (كقطع كافور) وعود قماري (أو دهن) طاهر على اختلاف أنواعه قال في الشرح: وفي معناه ما تغير بالقطران والزفت والشمع؛ لأن فيه دهنية يتغير بها الماء (أو بملح مائي) لا معدني فيسلبه الطهورية.</vt:lpstr>
      <vt:lpstr>(أو سخن بنجس كره) مطلقا إن لم يحتج إليه سواء ظن وصوله إليه أو كان الحائل حصينا أو لا، ولو بعد أن يبرد؛ لأنه لا يسلم غالبا من صعود أجزاء لطيفه إليه، وكذا ما سخن بمغصوب وماء بئر بمقبرة وبقلها وشوكها، واستعمال ماء زمزم في إزالة خبث، لا وضوء وغسل.</vt:lpstr>
      <vt:lpstr>(وإن تغير بمكثه) أي بطول إقامته في مقره وهو الآجن لم يكره؛ لأنه عَلَيْهِ الصَّلَاةُ وَالسَّلَامُ  توضأ بماء آجن، وحكاه ابن المنذر إجماع من يحفظ قوله من أهل العلم سوى ابن سيرين</vt:lpstr>
      <vt:lpstr>(أو بما) أي بطاهر (يشق صون الماء عنه من نابت فيه وورق شجر) وسمك وما تلقيه الريح أو السيول من تبن ونحوه وطحلب، فإن وضع قصدا وتغير به الماء عن ممازجة سلبه الطهورية </vt:lpstr>
      <vt:lpstr>(أو) تغير (بمجاورة ميتة) أي بريح ميتة إلى جانبه فلا يكره. قال في " المبدع ": بغير خلاف نعلمه. (أو سخن بالشمس أو بطاهر) مباح ولم يشتد حره (لم يكره) لأن الصحابة دخلوا الحمام ورخصوا فيه، ذكره في " المبدع ". ومن كره الحمام، فعلة الكراهة خوف مشاهدة العورة أو قصد التنعم بدخوله لا كون الماء مسخنا، فإن اشتد حره أو برده كره لمنعه كمال الطهارة.</vt:lpstr>
      <vt:lpstr>(وإن استعمل) قليل (في طهارة مستحبة كتجديد وضوء وغسل جمعة) أو عيد ونحوه (وغسله ثانية وثالثة) في وضوء أو غسل (كره) للخلاف في سلبه الطهورية، فإن لم تكن الطهارة مشروعة كالتبرد لم يكره.</vt:lpstr>
      <vt:lpstr>(وإن بلغ) الماء (قلتين) تثنية قلة، وهي اسم لكل ما ارتفع وعلا، والمراد هنا: الجرة الكبيرة من قلال هجر، وهي قرية كانت قرب المدينة. (وهو الكثير) اصطلاحا... (فخالطته نجاسة) قليلة أو كثيرة (غير بول آدمي أو عذرته المائعة) أو الجامدة إذا ذابت (فلم تغيره) فطهور لقوله - صَلَّى اللَّهُ عَلَيْهِ وَسَلَّمَ -: «إذا بلغ الماء قلتين لم ينجسه شيء. وفي رواية: لم يحمل الخبث» رواه أحمد وغيره، قال الحاكم: على شرط الشيخين، وصححه الطحاوي، وحديث «إن الماء طهور لا ينجسه شيء» وحديث «الماء لا ينجسه شيء إلا ما غلب على ريحه أو طعمه أو لونه» يحملان على المقيد السابق، وإنما خصت القلتان بقلال هجر لوروده في بعض ألفاظ الحديث؛ ولأنها كانت مشهورة الصفة معلومة المقدار...</vt:lpstr>
      <vt:lpstr>(ولا يرفع حدث رجل) وخنثى (طهور يسير) دون القلتين (خلت به) كخلوة نكاح (امرأة) مكلفة ولو كافرة (لطهارة كاملة عن حدث) «لنهي النبي - صَلَّى اللَّهُ عَلَيْهِ وَسَلَّمَ - " أن يتوضأ الرجل بفضل طهور المرأة» رواه أبو داود وغيره، وحسنه الترمذي، وصححه ابن حبان. قال أحمد في رواية أبي طالب: أكثر أصحاب رسول الله - صَلَّى اللَّهُ عَلَيْهِ وَسَلَّمَ - يقولون ذلك، وهو تعبدي. وعلم مما تقدم أنه يزيل النجس مطلقا وأنه يرفع حدث المرأة والصبي وأنه لا أثر لخلوتها بالتراب، ولا بالماء الكثير ولا بالقليل إذا كان عندها من من يشاهدها، أو كانت صغيرة أو لم تستعمله في طهارة كاملة ولا لما خلت به لطهارة خبث، فإن لم يجد الرجل غير ما خلت به لطهارة الحدث استعمله ثم يتيمم.</vt:lpstr>
      <vt:lpstr>النوع الثاني من المياه - الطاهر غير المطهر، وقد أشار إليه بقوله: (وإن تغير لونه أو طعمه أو ريحه) أو كثير من صفة من تلك الصفات لا يسير منها (بطبخ) طاهر فيه (أو) بطاهر من غير جنس الماء لا يشق صونه عنه (ساقط فيه) كزعفران لا تراب ولو قصدا ولا ما لا يمازجه مما تقدم فطاهر؛ لأنه ليس بماء مطلق (أو رفع بقليله حدث) مكلف أو صغير فطاهر لحديث أبي هريرة «لا يغتسلن أحدكم في الماء الدائم وهو جنب» رواه مسلم. وعلم منه أن المستعمل في الوضوء والغسل المستحبين طهور كما تقدم، وأن المستعمل في رفع الحدث إذا كان كثيرا طهور.</vt:lpstr>
      <vt:lpstr>لكن يكره الغسل في الماء الراكد، ولا يضر اغتراف المتوضئ لمشقة تكرره...(أو غمس فيه) أي في الماء القليل كل (يد) مسلم مكلف (قائم من نوم ليل ناقض لوضوء) قبل غسلها ثلاثا فطاهر نوى الغسل بذلك الغمس أو لا، وكذا إذا حصل الماء في كلها ولو باتت مكتوفة أو في جراب ونحوه، لحديث: «إذا استيقظ أحدكم من نومه فليغسل يديه قبل أن يدخلهما في الإناء ثلاثا، فإن أحدكم لا يدري أين باتت يده» رواه مسلم ولا أثر لغمس يد كافر وصغير ومجنون، وقائم من نوم نهار أو ليل إذا كان نومه يسيرا لا ينقض الوضوء. والمراد باليد هنا إلى الكوع. ويستعمل هذا الماء إن لم يوجد غيره ثم يتيمم...</vt:lpstr>
      <vt:lpstr>النوع الثالث - النجس، وهو ما المشار إليه بقوله: (والنجس ما تغير بنجاسة) قليلا كان أو كثيرا، وحكى ابن المنذر الإجماع عليه (أو لاقاها) أي لاقى النجاسة (وهو يسير) دون القلتين فينجس بمجرد الملاقاة ولو جاريا لمفهوم حديث «إذا بلغ الماء قلتين لم ينجسه شيء» (أو انفصل عن محل نجاسة) متغيرا أو (قبل زوالها) فنجس، فما انفصل قبل السابعة نجس، وكذا ما انفصل قبل زوال عين النجاسة ولو بعدها أو متغيرا.</vt:lpstr>
      <vt:lpstr>(فإن أضيف إلى الماء النجس) قليلا كان أو كثيرا (طهور كثير) بصب أو إجراء ساقية إليـــــــــــــه ونحو ذلك طهر؛ لأن هذا القدر المضاف يدفع النجاسة عن نفسه وعما اتصل به (غير تراب ونحوه) فلا يطهر به نجس (أو زال تغير) الماء (النجس الكثير بنفسه) من غير إضافة ولا نزح (أو نزح منه) أي من النجس الكثير (فبقي بعده) أي بعد المنزوح (كثير غير متغير طهر) لزوال علة تنجسه وهي التغير. والمنزوح الذي زال مع نزحه التغير طهور إن لم تكن عين النجاسة به، وإن كان النجس قليلا أو كثيرا مجتمعا من متنجس يسير فتطهيره بإضافة كثير مع زوال تغيره إن كان. ولا يجب غسل جوانب بئر نزحت للمشقة.</vt:lpstr>
      <vt:lpstr>تنبيه: محل ما ذكر إن لم تكن النجاسة بول آدمي أو عذرته فتطهير ما تنجس بهما من الماء إضافة ما يشق نزحه إليه أو نزح يبقى بعده ما يشق نزحه، أو زوال تغير ما يشق نزحه بنفسه على قول أكثر المتقدمين ومن تابعهم على ما تقدم.</vt:lpstr>
      <vt:lpstr>(وإن شك في نجاسة ماء أو غيره) من الطاهرات (أو) شك في (طهارته) أي طهارة شيء علمت نجاسته قبل الشك (بني على اليقين) الذي علمه قبل الشك، ولو مع سقوط عظم أو روث شك في نجاسته؛ لأن الأصل بقاؤه على ما كان عليه، وإن أخبره عدل بنجاسته وعين السبب لزم قبول خبره، وإن اشتبه طور بنجس حرم استعمالهما....</vt:lpstr>
      <vt:lpstr>(وإن اشتبه) طهور (بطاهر) أمكن جعله طهورا به أم لا (توضأ منهما وضوءا واحدا) ولو مع طهور بيقين (من هذا غرفة ومن هذا غرفة) ويعم بكل واحدة من الغرفتين المحل (وصلى صلاة واحدة) قال في (المغني والشرح) : بغير خلاف نعلمه، فإن احتاج أحدهما للشرب تحرى وتوضأ بالطهور وتيمم ليحصل له اليقين</vt:lpstr>
      <vt:lpstr>(وإن اشتبهت ثياب طاهرة بـ) ثياب (نجسة) يعلم عددها (أو) اشتبهت ثياب مباحة (بـ) ثياب (محرمة) يعلم عددها (صلى في كل ثوب صلاة بعدد النجس) من الثياب، أو المحرمة منها ينوي بها الفرض احتياطا، كمن نسي صلاة من يوم (وزاد) على العدد (صلاة) ليؤدي فرضه بيقين، فإن لم يعلم عدد النجسة أو المحرمة لزمه أن يصلي في كل ثوب صلاة حتى يتيقن أنه صلى في ثوب طاهر ولو كثرت، ولا تصح في ثياب مشتبهة مع وجود طاهر يقينا، وكذا حكم أمكنة ضيقة، ويصلي في واسعة حيث شاء بلا تحر.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الروض المربع</dc:title>
  <dc:creator>nora nora</dc:creator>
  <cp:lastModifiedBy>nora nora</cp:lastModifiedBy>
  <cp:revision>31</cp:revision>
  <dcterms:created xsi:type="dcterms:W3CDTF">2017-09-28T06:41:28Z</dcterms:created>
  <dcterms:modified xsi:type="dcterms:W3CDTF">2017-10-26T10:00:22Z</dcterms:modified>
</cp:coreProperties>
</file>