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7" r:id="rId3"/>
    <p:sldId id="329" r:id="rId4"/>
    <p:sldId id="330" r:id="rId5"/>
    <p:sldId id="334" r:id="rId6"/>
    <p:sldId id="335" r:id="rId7"/>
    <p:sldId id="336" r:id="rId8"/>
    <p:sldId id="337" r:id="rId9"/>
    <p:sldId id="338" r:id="rId10"/>
    <p:sldId id="339" r:id="rId11"/>
    <p:sldId id="390" r:id="rId12"/>
    <p:sldId id="391" r:id="rId13"/>
    <p:sldId id="341" r:id="rId14"/>
    <p:sldId id="343" r:id="rId15"/>
    <p:sldId id="344" r:id="rId16"/>
    <p:sldId id="345" r:id="rId17"/>
    <p:sldId id="392" r:id="rId18"/>
    <p:sldId id="350" r:id="rId19"/>
    <p:sldId id="353" r:id="rId20"/>
    <p:sldId id="354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7" r:id="rId29"/>
    <p:sldId id="369" r:id="rId30"/>
    <p:sldId id="370" r:id="rId31"/>
    <p:sldId id="372" r:id="rId32"/>
    <p:sldId id="373" r:id="rId33"/>
    <p:sldId id="374" r:id="rId34"/>
    <p:sldId id="375" r:id="rId35"/>
    <p:sldId id="377" r:id="rId36"/>
    <p:sldId id="378" r:id="rId37"/>
    <p:sldId id="393" r:id="rId38"/>
    <p:sldId id="38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A80"/>
    <a:srgbClr val="3B80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22" autoAdjust="0"/>
    <p:restoredTop sz="72716" autoAdjust="0"/>
  </p:normalViewPr>
  <p:slideViewPr>
    <p:cSldViewPr>
      <p:cViewPr varScale="1">
        <p:scale>
          <a:sx n="52" d="100"/>
          <a:sy n="52" d="100"/>
        </p:scale>
        <p:origin x="-19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>
        <p:scale>
          <a:sx n="80" d="100"/>
          <a:sy n="80" d="100"/>
        </p:scale>
        <p:origin x="-2208" y="1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BFA12-A5FD-4931-9B62-7C1320FC9FF4}" type="doc">
      <dgm:prSet loTypeId="urn:microsoft.com/office/officeart/2005/8/layout/hList1" loCatId="list" qsTypeId="urn:microsoft.com/office/officeart/2005/8/quickstyle/simple1#27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DF4FC-71AB-4902-BE96-B7003D46C052}">
      <dgm:prSet/>
      <dgm:spPr/>
      <dgm:t>
        <a:bodyPr/>
        <a:lstStyle/>
        <a:p>
          <a:pPr rtl="0"/>
          <a:r>
            <a:rPr lang="en-US" b="0" smtClean="0"/>
            <a:t>Membership Groups </a:t>
          </a:r>
          <a:endParaRPr lang="en-US" dirty="0"/>
        </a:p>
      </dgm:t>
    </dgm:pt>
    <dgm:pt modelId="{610B75DD-AAB5-492B-A239-51532EBA47EB}" type="parTrans" cxnId="{1D4379FF-F99C-4169-A0EE-94047A844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7E9D8E-8596-443C-99EF-52DA6BB9EBFF}" type="sibTrans" cxnId="{1D4379FF-F99C-4169-A0EE-94047A8449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62024B-5250-4EDB-A0B1-6784B64CC9C5}">
      <dgm:prSet/>
      <dgm:spPr/>
      <dgm:t>
        <a:bodyPr/>
        <a:lstStyle/>
        <a:p>
          <a:pPr rtl="0"/>
          <a:r>
            <a:rPr lang="en-US" b="0" smtClean="0"/>
            <a:t>Groups with direct influence and to which a person belongs</a:t>
          </a:r>
          <a:endParaRPr lang="en-US" dirty="0"/>
        </a:p>
      </dgm:t>
    </dgm:pt>
    <dgm:pt modelId="{3672D9BC-48CD-4C73-A436-DC7E12680D33}" type="parTrans" cxnId="{54854FAC-77D6-419A-81CD-8180814E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222E2-952D-49F7-A9B8-F40B97B6B681}" type="sibTrans" cxnId="{54854FAC-77D6-419A-81CD-8180814E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1BE1DD-1F1C-4E46-A920-7E8C1D557F84}">
      <dgm:prSet/>
      <dgm:spPr/>
      <dgm:t>
        <a:bodyPr/>
        <a:lstStyle/>
        <a:p>
          <a:pPr rtl="0"/>
          <a:r>
            <a:rPr lang="en-US" b="0" dirty="0" smtClean="0"/>
            <a:t>Aspirational Groups</a:t>
          </a:r>
          <a:endParaRPr lang="en-US" dirty="0"/>
        </a:p>
      </dgm:t>
    </dgm:pt>
    <dgm:pt modelId="{47F26F33-6AB2-470E-B574-369B0DFDE92F}" type="parTrans" cxnId="{69E55606-093E-4A33-8CA6-AC5621E9FA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890764-45C3-492E-A26A-7F41E5CE9906}" type="sibTrans" cxnId="{69E55606-093E-4A33-8CA6-AC5621E9FA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0E300-26DF-480B-B28B-0F1341A825F3}">
      <dgm:prSet/>
      <dgm:spPr/>
      <dgm:t>
        <a:bodyPr/>
        <a:lstStyle/>
        <a:p>
          <a:pPr rtl="0"/>
          <a:r>
            <a:rPr lang="en-US" b="0" smtClean="0"/>
            <a:t>Groups an individual wishes to belong to</a:t>
          </a:r>
          <a:endParaRPr lang="en-US" dirty="0"/>
        </a:p>
      </dgm:t>
    </dgm:pt>
    <dgm:pt modelId="{677F7811-3908-475C-9D18-6AFC85734309}" type="parTrans" cxnId="{8AB45DAE-936B-4478-A1F7-ED577E077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E515FA-515F-4EBD-B85E-D98DAE2F002D}" type="sibTrans" cxnId="{8AB45DAE-936B-4478-A1F7-ED577E0770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E50C96-B6F0-4191-BEAC-20D604434CCA}">
      <dgm:prSet/>
      <dgm:spPr/>
      <dgm:t>
        <a:bodyPr/>
        <a:lstStyle/>
        <a:p>
          <a:pPr rtl="0"/>
          <a:r>
            <a:rPr lang="en-US" b="0" smtClean="0"/>
            <a:t>Reference Groups</a:t>
          </a:r>
          <a:endParaRPr lang="en-US" dirty="0"/>
        </a:p>
      </dgm:t>
    </dgm:pt>
    <dgm:pt modelId="{22185410-3855-4DC4-A567-147275611CC5}" type="parTrans" cxnId="{16ED109E-E665-4FFC-8B05-78CB60F1C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67D381-5719-45AD-9DE9-D98D44326A2E}" type="sibTrans" cxnId="{16ED109E-E665-4FFC-8B05-78CB60F1C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D1D44B-3212-4081-BE7B-FFBF1AB46675}">
      <dgm:prSet/>
      <dgm:spPr/>
      <dgm:t>
        <a:bodyPr/>
        <a:lstStyle/>
        <a:p>
          <a:pPr rtl="0"/>
          <a:r>
            <a:rPr lang="en-US" b="0" smtClean="0"/>
            <a:t>Groups that form a comparison or reference in forming attitudes or behavior</a:t>
          </a:r>
          <a:endParaRPr lang="en-US" dirty="0"/>
        </a:p>
      </dgm:t>
    </dgm:pt>
    <dgm:pt modelId="{1B4E831E-C2A3-4A4A-9B40-4D41227036BC}" type="parTrans" cxnId="{11E9D8F1-5B8F-4D95-90E8-38FB4E236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1CFB6F-0F0B-4588-B3BD-3FB87FE16EFE}" type="sibTrans" cxnId="{11E9D8F1-5B8F-4D95-90E8-38FB4E2364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A21E3E-CDAB-425D-9D06-21E934D99F5A}" type="pres">
      <dgm:prSet presAssocID="{A73BFA12-A5FD-4931-9B62-7C1320FC9F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948F2-F516-4478-B3FB-40C3DEC29CE7}" type="pres">
      <dgm:prSet presAssocID="{036DF4FC-71AB-4902-BE96-B7003D46C052}" presName="composite" presStyleCnt="0"/>
      <dgm:spPr/>
      <dgm:t>
        <a:bodyPr/>
        <a:lstStyle/>
        <a:p>
          <a:endParaRPr lang="en-US"/>
        </a:p>
      </dgm:t>
    </dgm:pt>
    <dgm:pt modelId="{5A395BF3-5010-4A13-9EF3-81D27ADEFEC4}" type="pres">
      <dgm:prSet presAssocID="{036DF4FC-71AB-4902-BE96-B7003D46C0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4EC89-902F-4C67-885A-4B10ED4D00B5}" type="pres">
      <dgm:prSet presAssocID="{036DF4FC-71AB-4902-BE96-B7003D46C0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0A523-9631-4883-8893-235731F0F962}" type="pres">
      <dgm:prSet presAssocID="{9A7E9D8E-8596-443C-99EF-52DA6BB9EBFF}" presName="space" presStyleCnt="0"/>
      <dgm:spPr/>
      <dgm:t>
        <a:bodyPr/>
        <a:lstStyle/>
        <a:p>
          <a:endParaRPr lang="en-US"/>
        </a:p>
      </dgm:t>
    </dgm:pt>
    <dgm:pt modelId="{A072185F-4995-4B8B-BD12-F8C353B6C913}" type="pres">
      <dgm:prSet presAssocID="{9B1BE1DD-1F1C-4E46-A920-7E8C1D557F84}" presName="composite" presStyleCnt="0"/>
      <dgm:spPr/>
      <dgm:t>
        <a:bodyPr/>
        <a:lstStyle/>
        <a:p>
          <a:endParaRPr lang="en-US"/>
        </a:p>
      </dgm:t>
    </dgm:pt>
    <dgm:pt modelId="{656002D5-4538-4E8F-8676-D602208B71AE}" type="pres">
      <dgm:prSet presAssocID="{9B1BE1DD-1F1C-4E46-A920-7E8C1D557F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5EF71-EB19-44D9-BAEE-FC2EA94F64EA}" type="pres">
      <dgm:prSet presAssocID="{9B1BE1DD-1F1C-4E46-A920-7E8C1D557F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BE4CE-E7C8-4513-A80F-CE2C536E5C79}" type="pres">
      <dgm:prSet presAssocID="{55890764-45C3-492E-A26A-7F41E5CE9906}" presName="space" presStyleCnt="0"/>
      <dgm:spPr/>
      <dgm:t>
        <a:bodyPr/>
        <a:lstStyle/>
        <a:p>
          <a:endParaRPr lang="en-US"/>
        </a:p>
      </dgm:t>
    </dgm:pt>
    <dgm:pt modelId="{CE9058CC-3577-48B0-9DA0-B8E571AA0506}" type="pres">
      <dgm:prSet presAssocID="{03E50C96-B6F0-4191-BEAC-20D604434CCA}" presName="composite" presStyleCnt="0"/>
      <dgm:spPr/>
      <dgm:t>
        <a:bodyPr/>
        <a:lstStyle/>
        <a:p>
          <a:endParaRPr lang="en-US"/>
        </a:p>
      </dgm:t>
    </dgm:pt>
    <dgm:pt modelId="{6DB108AB-DD09-4A0C-B33E-7B64A99B6793}" type="pres">
      <dgm:prSet presAssocID="{03E50C96-B6F0-4191-BEAC-20D604434C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CB88B-B9BA-424F-BDFF-EAAC762A5337}" type="pres">
      <dgm:prSet presAssocID="{03E50C96-B6F0-4191-BEAC-20D604434CC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379FF-F99C-4169-A0EE-94047A84496A}" srcId="{A73BFA12-A5FD-4931-9B62-7C1320FC9FF4}" destId="{036DF4FC-71AB-4902-BE96-B7003D46C052}" srcOrd="0" destOrd="0" parTransId="{610B75DD-AAB5-492B-A239-51532EBA47EB}" sibTransId="{9A7E9D8E-8596-443C-99EF-52DA6BB9EBFF}"/>
    <dgm:cxn modelId="{8AB45DAE-936B-4478-A1F7-ED577E0770FC}" srcId="{9B1BE1DD-1F1C-4E46-A920-7E8C1D557F84}" destId="{1BE0E300-26DF-480B-B28B-0F1341A825F3}" srcOrd="0" destOrd="0" parTransId="{677F7811-3908-475C-9D18-6AFC85734309}" sibTransId="{B8E515FA-515F-4EBD-B85E-D98DAE2F002D}"/>
    <dgm:cxn modelId="{5A2BD4D1-C24E-E549-846F-2B36D3A8BB18}" type="presOf" srcId="{036DF4FC-71AB-4902-BE96-B7003D46C052}" destId="{5A395BF3-5010-4A13-9EF3-81D27ADEFEC4}" srcOrd="0" destOrd="0" presId="urn:microsoft.com/office/officeart/2005/8/layout/hList1"/>
    <dgm:cxn modelId="{CC217FA9-4550-B541-BFA3-13D4F76CC86A}" type="presOf" srcId="{03E50C96-B6F0-4191-BEAC-20D604434CCA}" destId="{6DB108AB-DD09-4A0C-B33E-7B64A99B6793}" srcOrd="0" destOrd="0" presId="urn:microsoft.com/office/officeart/2005/8/layout/hList1"/>
    <dgm:cxn modelId="{69E55606-093E-4A33-8CA6-AC5621E9FA60}" srcId="{A73BFA12-A5FD-4931-9B62-7C1320FC9FF4}" destId="{9B1BE1DD-1F1C-4E46-A920-7E8C1D557F84}" srcOrd="1" destOrd="0" parTransId="{47F26F33-6AB2-470E-B574-369B0DFDE92F}" sibTransId="{55890764-45C3-492E-A26A-7F41E5CE9906}"/>
    <dgm:cxn modelId="{54854FAC-77D6-419A-81CD-8180814EC2E1}" srcId="{036DF4FC-71AB-4902-BE96-B7003D46C052}" destId="{0062024B-5250-4EDB-A0B1-6784B64CC9C5}" srcOrd="0" destOrd="0" parTransId="{3672D9BC-48CD-4C73-A436-DC7E12680D33}" sibTransId="{CD8222E2-952D-49F7-A9B8-F40B97B6B681}"/>
    <dgm:cxn modelId="{16ED109E-E665-4FFC-8B05-78CB60F1CF64}" srcId="{A73BFA12-A5FD-4931-9B62-7C1320FC9FF4}" destId="{03E50C96-B6F0-4191-BEAC-20D604434CCA}" srcOrd="2" destOrd="0" parTransId="{22185410-3855-4DC4-A567-147275611CC5}" sibTransId="{3367D381-5719-45AD-9DE9-D98D44326A2E}"/>
    <dgm:cxn modelId="{59680E6A-8E91-7442-B2A8-779DD53F4189}" type="presOf" srcId="{0062024B-5250-4EDB-A0B1-6784B64CC9C5}" destId="{AE44EC89-902F-4C67-885A-4B10ED4D00B5}" srcOrd="0" destOrd="0" presId="urn:microsoft.com/office/officeart/2005/8/layout/hList1"/>
    <dgm:cxn modelId="{8FCE617E-6052-6848-9918-AFF40A55EA27}" type="presOf" srcId="{9B1BE1DD-1F1C-4E46-A920-7E8C1D557F84}" destId="{656002D5-4538-4E8F-8676-D602208B71AE}" srcOrd="0" destOrd="0" presId="urn:microsoft.com/office/officeart/2005/8/layout/hList1"/>
    <dgm:cxn modelId="{BC150EFD-0FFB-864A-83B3-623B5497657B}" type="presOf" srcId="{A73BFA12-A5FD-4931-9B62-7C1320FC9FF4}" destId="{4BA21E3E-CDAB-425D-9D06-21E934D99F5A}" srcOrd="0" destOrd="0" presId="urn:microsoft.com/office/officeart/2005/8/layout/hList1"/>
    <dgm:cxn modelId="{11E9D8F1-5B8F-4D95-90E8-38FB4E23649F}" srcId="{03E50C96-B6F0-4191-BEAC-20D604434CCA}" destId="{00D1D44B-3212-4081-BE7B-FFBF1AB46675}" srcOrd="0" destOrd="0" parTransId="{1B4E831E-C2A3-4A4A-9B40-4D41227036BC}" sibTransId="{871CFB6F-0F0B-4588-B3BD-3FB87FE16EFE}"/>
    <dgm:cxn modelId="{484A2311-A6CB-CD40-B9FE-0F0893462BA3}" type="presOf" srcId="{00D1D44B-3212-4081-BE7B-FFBF1AB46675}" destId="{A19CB88B-B9BA-424F-BDFF-EAAC762A5337}" srcOrd="0" destOrd="0" presId="urn:microsoft.com/office/officeart/2005/8/layout/hList1"/>
    <dgm:cxn modelId="{995CA32D-CF22-C24C-A7A7-31114786AEE4}" type="presOf" srcId="{1BE0E300-26DF-480B-B28B-0F1341A825F3}" destId="{C0F5EF71-EB19-44D9-BAEE-FC2EA94F64EA}" srcOrd="0" destOrd="0" presId="urn:microsoft.com/office/officeart/2005/8/layout/hList1"/>
    <dgm:cxn modelId="{67E44FA1-5404-7B4F-AEDF-6F523745F3EB}" type="presParOf" srcId="{4BA21E3E-CDAB-425D-9D06-21E934D99F5A}" destId="{248948F2-F516-4478-B3FB-40C3DEC29CE7}" srcOrd="0" destOrd="0" presId="urn:microsoft.com/office/officeart/2005/8/layout/hList1"/>
    <dgm:cxn modelId="{B76C42A2-1891-9540-98D8-8E48C2790FFC}" type="presParOf" srcId="{248948F2-F516-4478-B3FB-40C3DEC29CE7}" destId="{5A395BF3-5010-4A13-9EF3-81D27ADEFEC4}" srcOrd="0" destOrd="0" presId="urn:microsoft.com/office/officeart/2005/8/layout/hList1"/>
    <dgm:cxn modelId="{10610E78-ECF3-204F-A901-B83D83135047}" type="presParOf" srcId="{248948F2-F516-4478-B3FB-40C3DEC29CE7}" destId="{AE44EC89-902F-4C67-885A-4B10ED4D00B5}" srcOrd="1" destOrd="0" presId="urn:microsoft.com/office/officeart/2005/8/layout/hList1"/>
    <dgm:cxn modelId="{6149D873-53CF-2948-8637-87713008EF77}" type="presParOf" srcId="{4BA21E3E-CDAB-425D-9D06-21E934D99F5A}" destId="{18F0A523-9631-4883-8893-235731F0F962}" srcOrd="1" destOrd="0" presId="urn:microsoft.com/office/officeart/2005/8/layout/hList1"/>
    <dgm:cxn modelId="{00ED3D3A-69F9-134A-A7D8-A0A467E99477}" type="presParOf" srcId="{4BA21E3E-CDAB-425D-9D06-21E934D99F5A}" destId="{A072185F-4995-4B8B-BD12-F8C353B6C913}" srcOrd="2" destOrd="0" presId="urn:microsoft.com/office/officeart/2005/8/layout/hList1"/>
    <dgm:cxn modelId="{5A8F561A-6329-5948-AE5A-F2BDF635FA02}" type="presParOf" srcId="{A072185F-4995-4B8B-BD12-F8C353B6C913}" destId="{656002D5-4538-4E8F-8676-D602208B71AE}" srcOrd="0" destOrd="0" presId="urn:microsoft.com/office/officeart/2005/8/layout/hList1"/>
    <dgm:cxn modelId="{95FDB8ED-31AF-4D46-9B2B-F5C66F06A169}" type="presParOf" srcId="{A072185F-4995-4B8B-BD12-F8C353B6C913}" destId="{C0F5EF71-EB19-44D9-BAEE-FC2EA94F64EA}" srcOrd="1" destOrd="0" presId="urn:microsoft.com/office/officeart/2005/8/layout/hList1"/>
    <dgm:cxn modelId="{43AD5A16-8A89-7747-815B-90B3FDD8FC85}" type="presParOf" srcId="{4BA21E3E-CDAB-425D-9D06-21E934D99F5A}" destId="{107BE4CE-E7C8-4513-A80F-CE2C536E5C79}" srcOrd="3" destOrd="0" presId="urn:microsoft.com/office/officeart/2005/8/layout/hList1"/>
    <dgm:cxn modelId="{FA7CAFD3-D6CB-CA4A-9349-F7D1FA16A9E9}" type="presParOf" srcId="{4BA21E3E-CDAB-425D-9D06-21E934D99F5A}" destId="{CE9058CC-3577-48B0-9DA0-B8E571AA0506}" srcOrd="4" destOrd="0" presId="urn:microsoft.com/office/officeart/2005/8/layout/hList1"/>
    <dgm:cxn modelId="{EBEBDEDD-96D4-D440-9B39-E0DC9EF6B6C1}" type="presParOf" srcId="{CE9058CC-3577-48B0-9DA0-B8E571AA0506}" destId="{6DB108AB-DD09-4A0C-B33E-7B64A99B6793}" srcOrd="0" destOrd="0" presId="urn:microsoft.com/office/officeart/2005/8/layout/hList1"/>
    <dgm:cxn modelId="{FF693B18-7EF6-7040-B7A1-C6F32995657A}" type="presParOf" srcId="{CE9058CC-3577-48B0-9DA0-B8E571AA0506}" destId="{A19CB88B-B9BA-424F-BDFF-EAAC762A5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B9EEE-DBD4-4EE8-ADF4-A00D70105AB3}" type="doc">
      <dgm:prSet loTypeId="urn:microsoft.com/office/officeart/2005/8/layout/default#5" loCatId="list" qsTypeId="urn:microsoft.com/office/officeart/2005/8/quickstyle/simple1#28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D57C9D-BEA6-4594-B296-702E4B52F900}">
      <dgm:prSet phldrT="[Text]"/>
      <dgm:spPr/>
      <dgm:t>
        <a:bodyPr/>
        <a:lstStyle/>
        <a:p>
          <a:r>
            <a:rPr lang="en-US" dirty="0" smtClean="0"/>
            <a:t>Personal income</a:t>
          </a:r>
          <a:endParaRPr lang="en-US" dirty="0"/>
        </a:p>
      </dgm:t>
    </dgm:pt>
    <dgm:pt modelId="{405EDC3A-96FD-4A70-B440-46F193DD6E98}" type="parTrans" cxnId="{3081068C-266F-4BBA-98E8-7E2EBEDEE74A}">
      <dgm:prSet/>
      <dgm:spPr/>
      <dgm:t>
        <a:bodyPr/>
        <a:lstStyle/>
        <a:p>
          <a:endParaRPr lang="en-US"/>
        </a:p>
      </dgm:t>
    </dgm:pt>
    <dgm:pt modelId="{FAA3E365-DD7F-45A5-9650-58B4A516307C}" type="sibTrans" cxnId="{3081068C-266F-4BBA-98E8-7E2EBEDEE74A}">
      <dgm:prSet/>
      <dgm:spPr/>
      <dgm:t>
        <a:bodyPr/>
        <a:lstStyle/>
        <a:p>
          <a:endParaRPr lang="en-US"/>
        </a:p>
      </dgm:t>
    </dgm:pt>
    <dgm:pt modelId="{1CC35565-A630-4E5C-A0D7-F54A05CB058E}">
      <dgm:prSet/>
      <dgm:spPr/>
      <dgm:t>
        <a:bodyPr/>
        <a:lstStyle/>
        <a:p>
          <a:r>
            <a:rPr lang="en-US" dirty="0" smtClean="0"/>
            <a:t>Savings</a:t>
          </a:r>
        </a:p>
      </dgm:t>
    </dgm:pt>
    <dgm:pt modelId="{116B88AB-C2C8-48C7-B90C-CCD097D7DB49}" type="parTrans" cxnId="{1FB1E634-1DDA-4CC5-8F79-BC6706CD357C}">
      <dgm:prSet/>
      <dgm:spPr/>
      <dgm:t>
        <a:bodyPr/>
        <a:lstStyle/>
        <a:p>
          <a:endParaRPr lang="en-US"/>
        </a:p>
      </dgm:t>
    </dgm:pt>
    <dgm:pt modelId="{83A1D34E-F7D3-4C52-BC25-55C54BB8BD05}" type="sibTrans" cxnId="{1FB1E634-1DDA-4CC5-8F79-BC6706CD357C}">
      <dgm:prSet/>
      <dgm:spPr/>
      <dgm:t>
        <a:bodyPr/>
        <a:lstStyle/>
        <a:p>
          <a:endParaRPr lang="en-US"/>
        </a:p>
      </dgm:t>
    </dgm:pt>
    <dgm:pt modelId="{B53DC152-E46D-4588-A431-050A2BDC5524}">
      <dgm:prSet/>
      <dgm:spPr/>
      <dgm:t>
        <a:bodyPr/>
        <a:lstStyle/>
        <a:p>
          <a:r>
            <a:rPr lang="en-US" dirty="0" smtClean="0"/>
            <a:t>Interest rates</a:t>
          </a:r>
        </a:p>
      </dgm:t>
    </dgm:pt>
    <dgm:pt modelId="{737ABBB9-2F18-4B04-9EDB-0ECE0F957987}" type="parTrans" cxnId="{0CAB2BA5-8E12-43E2-8558-3C6FA6D3248F}">
      <dgm:prSet/>
      <dgm:spPr/>
      <dgm:t>
        <a:bodyPr/>
        <a:lstStyle/>
        <a:p>
          <a:endParaRPr lang="en-US"/>
        </a:p>
      </dgm:t>
    </dgm:pt>
    <dgm:pt modelId="{C4103390-D1FD-400C-A2B6-2B265D85FF34}" type="sibTrans" cxnId="{0CAB2BA5-8E12-43E2-8558-3C6FA6D3248F}">
      <dgm:prSet/>
      <dgm:spPr/>
      <dgm:t>
        <a:bodyPr/>
        <a:lstStyle/>
        <a:p>
          <a:endParaRPr lang="en-US"/>
        </a:p>
      </dgm:t>
    </dgm:pt>
    <dgm:pt modelId="{18357B89-4D05-47D2-B4E7-A3CF42D5ACE1}" type="pres">
      <dgm:prSet presAssocID="{526B9EEE-DBD4-4EE8-ADF4-A00D70105A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4F38D-3790-4900-B123-3F3DA016D38B}" type="pres">
      <dgm:prSet presAssocID="{9AD57C9D-BEA6-4594-B296-702E4B52F9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81249-1344-44C2-B4CF-8A0E7B7987CD}" type="pres">
      <dgm:prSet presAssocID="{FAA3E365-DD7F-45A5-9650-58B4A516307C}" presName="sibTrans" presStyleCnt="0"/>
      <dgm:spPr/>
      <dgm:t>
        <a:bodyPr/>
        <a:lstStyle/>
        <a:p>
          <a:endParaRPr lang="en-US"/>
        </a:p>
      </dgm:t>
    </dgm:pt>
    <dgm:pt modelId="{FF154D3D-A225-4A93-A817-1341775D04EC}" type="pres">
      <dgm:prSet presAssocID="{1CC35565-A630-4E5C-A0D7-F54A05CB05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31F4A-1008-49A9-A4D6-27B044533BF4}" type="pres">
      <dgm:prSet presAssocID="{83A1D34E-F7D3-4C52-BC25-55C54BB8BD05}" presName="sibTrans" presStyleCnt="0"/>
      <dgm:spPr/>
      <dgm:t>
        <a:bodyPr/>
        <a:lstStyle/>
        <a:p>
          <a:endParaRPr lang="en-US"/>
        </a:p>
      </dgm:t>
    </dgm:pt>
    <dgm:pt modelId="{B5FC5A2D-CDAC-406E-A046-8CF31B89B6BD}" type="pres">
      <dgm:prSet presAssocID="{B53DC152-E46D-4588-A431-050A2BDC55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05DB7-6717-C247-841B-1E494E4037EC}" type="presOf" srcId="{526B9EEE-DBD4-4EE8-ADF4-A00D70105AB3}" destId="{18357B89-4D05-47D2-B4E7-A3CF42D5ACE1}" srcOrd="0" destOrd="0" presId="urn:microsoft.com/office/officeart/2005/8/layout/default#5"/>
    <dgm:cxn modelId="{46934348-CA5B-074C-A876-BA8CB9586CCF}" type="presOf" srcId="{B53DC152-E46D-4588-A431-050A2BDC5524}" destId="{B5FC5A2D-CDAC-406E-A046-8CF31B89B6BD}" srcOrd="0" destOrd="0" presId="urn:microsoft.com/office/officeart/2005/8/layout/default#5"/>
    <dgm:cxn modelId="{1B718E78-BB1B-1A45-B948-342C06CF297E}" type="presOf" srcId="{1CC35565-A630-4E5C-A0D7-F54A05CB058E}" destId="{FF154D3D-A225-4A93-A817-1341775D04EC}" srcOrd="0" destOrd="0" presId="urn:microsoft.com/office/officeart/2005/8/layout/default#5"/>
    <dgm:cxn modelId="{3081068C-266F-4BBA-98E8-7E2EBEDEE74A}" srcId="{526B9EEE-DBD4-4EE8-ADF4-A00D70105AB3}" destId="{9AD57C9D-BEA6-4594-B296-702E4B52F900}" srcOrd="0" destOrd="0" parTransId="{405EDC3A-96FD-4A70-B440-46F193DD6E98}" sibTransId="{FAA3E365-DD7F-45A5-9650-58B4A516307C}"/>
    <dgm:cxn modelId="{E3318990-39D8-DF4E-81E8-5058A4D85C70}" type="presOf" srcId="{9AD57C9D-BEA6-4594-B296-702E4B52F900}" destId="{9304F38D-3790-4900-B123-3F3DA016D38B}" srcOrd="0" destOrd="0" presId="urn:microsoft.com/office/officeart/2005/8/layout/default#5"/>
    <dgm:cxn modelId="{0CAB2BA5-8E12-43E2-8558-3C6FA6D3248F}" srcId="{526B9EEE-DBD4-4EE8-ADF4-A00D70105AB3}" destId="{B53DC152-E46D-4588-A431-050A2BDC5524}" srcOrd="2" destOrd="0" parTransId="{737ABBB9-2F18-4B04-9EDB-0ECE0F957987}" sibTransId="{C4103390-D1FD-400C-A2B6-2B265D85FF34}"/>
    <dgm:cxn modelId="{1FB1E634-1DDA-4CC5-8F79-BC6706CD357C}" srcId="{526B9EEE-DBD4-4EE8-ADF4-A00D70105AB3}" destId="{1CC35565-A630-4E5C-A0D7-F54A05CB058E}" srcOrd="1" destOrd="0" parTransId="{116B88AB-C2C8-48C7-B90C-CCD097D7DB49}" sibTransId="{83A1D34E-F7D3-4C52-BC25-55C54BB8BD05}"/>
    <dgm:cxn modelId="{CD59452D-6FBF-6E46-9E98-195749DED410}" type="presParOf" srcId="{18357B89-4D05-47D2-B4E7-A3CF42D5ACE1}" destId="{9304F38D-3790-4900-B123-3F3DA016D38B}" srcOrd="0" destOrd="0" presId="urn:microsoft.com/office/officeart/2005/8/layout/default#5"/>
    <dgm:cxn modelId="{71071451-3859-7B4C-AB9E-14B82B5C6C42}" type="presParOf" srcId="{18357B89-4D05-47D2-B4E7-A3CF42D5ACE1}" destId="{A8681249-1344-44C2-B4CF-8A0E7B7987CD}" srcOrd="1" destOrd="0" presId="urn:microsoft.com/office/officeart/2005/8/layout/default#5"/>
    <dgm:cxn modelId="{BA976E36-6187-8A44-A8FC-9C71EA2573FF}" type="presParOf" srcId="{18357B89-4D05-47D2-B4E7-A3CF42D5ACE1}" destId="{FF154D3D-A225-4A93-A817-1341775D04EC}" srcOrd="2" destOrd="0" presId="urn:microsoft.com/office/officeart/2005/8/layout/default#5"/>
    <dgm:cxn modelId="{B553350C-B123-034E-AB81-F399BA9F0B48}" type="presParOf" srcId="{18357B89-4D05-47D2-B4E7-A3CF42D5ACE1}" destId="{ADE31F4A-1008-49A9-A4D6-27B044533BF4}" srcOrd="3" destOrd="0" presId="urn:microsoft.com/office/officeart/2005/8/layout/default#5"/>
    <dgm:cxn modelId="{BEFDD2F5-31BF-8141-AE21-185838216478}" type="presParOf" srcId="{18357B89-4D05-47D2-B4E7-A3CF42D5ACE1}" destId="{B5FC5A2D-CDAC-406E-A046-8CF31B89B6BD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F62E4-757C-4D8D-8099-B4D103C8A4C6}" type="doc">
      <dgm:prSet loTypeId="urn:microsoft.com/office/officeart/2005/8/layout/default#6" loCatId="list" qsTypeId="urn:microsoft.com/office/officeart/2005/8/quickstyle/simple1#29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F6CB99-9B57-43F7-A75D-A76495157382}">
      <dgm:prSet/>
      <dgm:spPr/>
      <dgm:t>
        <a:bodyPr/>
        <a:lstStyle/>
        <a:p>
          <a:pPr rtl="0"/>
          <a:r>
            <a:rPr lang="en-US" b="1" dirty="0" smtClean="0"/>
            <a:t>Personal Factors</a:t>
          </a:r>
          <a:endParaRPr lang="en-US" b="1" dirty="0"/>
        </a:p>
      </dgm:t>
    </dgm:pt>
    <dgm:pt modelId="{B8A87778-DBC8-4859-9537-328955EDCBDE}" type="parTrans" cxnId="{D2E66104-3886-434E-B398-A1DECA96C1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EC62B3-F600-4CC6-BBA9-ED9278AA13FB}" type="sibTrans" cxnId="{D2E66104-3886-434E-B398-A1DECA96C1C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845C37E-CDE0-4E18-97D6-FE441773E074}">
      <dgm:prSet/>
      <dgm:spPr/>
      <dgm:t>
        <a:bodyPr/>
        <a:lstStyle/>
        <a:p>
          <a:pPr rtl="0"/>
          <a:r>
            <a:rPr lang="en-US" b="1" smtClean="0"/>
            <a:t>Dominance</a:t>
          </a:r>
          <a:endParaRPr lang="en-US" b="1" dirty="0"/>
        </a:p>
      </dgm:t>
    </dgm:pt>
    <dgm:pt modelId="{97CADDB1-FC95-4EBD-82BC-2645DE5DAA80}" type="parTrans" cxnId="{C12BE05B-C473-4A61-BD9B-3E9C3E46E1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EE8B331-C980-4198-B3F0-E86C7E378311}" type="sibTrans" cxnId="{C12BE05B-C473-4A61-BD9B-3E9C3E46E1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2A278D6-59C3-42C0-A004-27ADFA56819B}">
      <dgm:prSet/>
      <dgm:spPr/>
      <dgm:t>
        <a:bodyPr/>
        <a:lstStyle/>
        <a:p>
          <a:pPr rtl="0"/>
          <a:r>
            <a:rPr lang="en-US" b="1" smtClean="0"/>
            <a:t>Autonomy</a:t>
          </a:r>
          <a:endParaRPr lang="en-US" b="1" dirty="0"/>
        </a:p>
      </dgm:t>
    </dgm:pt>
    <dgm:pt modelId="{B7F22208-014E-4862-8876-26B80D3EBF36}" type="parTrans" cxnId="{0CC15717-0AE4-484F-9B67-EEC8BBF56C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F13D10C-4FEB-48DC-BE59-74ECAA808D97}" type="sibTrans" cxnId="{0CC15717-0AE4-484F-9B67-EEC8BBF56C3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D680F71-B555-4A88-8C50-FB116A67240E}">
      <dgm:prSet/>
      <dgm:spPr/>
      <dgm:t>
        <a:bodyPr/>
        <a:lstStyle/>
        <a:p>
          <a:pPr rtl="0"/>
          <a:r>
            <a:rPr lang="en-US" b="1" smtClean="0"/>
            <a:t>Defensiveness</a:t>
          </a:r>
          <a:endParaRPr lang="en-US" b="1" dirty="0"/>
        </a:p>
      </dgm:t>
    </dgm:pt>
    <dgm:pt modelId="{6CB98EEA-2248-4C28-9744-9C91AD580E03}" type="parTrans" cxnId="{5BA9A516-A98D-4516-9CD4-5149CFF1B5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781B17-FC66-4990-A96E-442ECDBBCA94}" type="sibTrans" cxnId="{5BA9A516-A98D-4516-9CD4-5149CFF1B56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5793462-5F03-48C3-B727-5AF98E771926}">
      <dgm:prSet/>
      <dgm:spPr/>
      <dgm:t>
        <a:bodyPr/>
        <a:lstStyle/>
        <a:p>
          <a:pPr rtl="0"/>
          <a:r>
            <a:rPr lang="en-US" b="1" smtClean="0"/>
            <a:t>Adaptability</a:t>
          </a:r>
          <a:endParaRPr lang="en-US" b="1" dirty="0"/>
        </a:p>
      </dgm:t>
    </dgm:pt>
    <dgm:pt modelId="{0EBE230A-B41D-44C4-BE59-E2B0C43D9ED9}" type="parTrans" cxnId="{8AB72BC2-DFD4-4F1C-B1CD-0E92A7BAE3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407527-4869-4824-A15C-5503B477C98C}" type="sibTrans" cxnId="{8AB72BC2-DFD4-4F1C-B1CD-0E92A7BAE3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88D64A7-EB02-40BC-B723-8044D4707D58}">
      <dgm:prSet/>
      <dgm:spPr/>
      <dgm:t>
        <a:bodyPr/>
        <a:lstStyle/>
        <a:p>
          <a:pPr rtl="0"/>
          <a:r>
            <a:rPr lang="en-US" b="1" dirty="0" smtClean="0"/>
            <a:t>Aggressiveness</a:t>
          </a:r>
          <a:endParaRPr lang="en-US" b="1" dirty="0"/>
        </a:p>
      </dgm:t>
    </dgm:pt>
    <dgm:pt modelId="{950A5AE3-EC3A-48C3-919E-E8129D1DC474}" type="parTrans" cxnId="{8A6BC04E-EB9F-4D48-845C-78C595D299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79A3113-C762-4F11-B209-D04FEE058590}" type="sibTrans" cxnId="{8A6BC04E-EB9F-4D48-845C-78C595D299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B5D6893-1003-4391-B8FC-ED2ECF159F45}" type="pres">
      <dgm:prSet presAssocID="{F34F62E4-757C-4D8D-8099-B4D103C8A4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7C616-F24E-4495-BA11-0D86B5DF0069}" type="pres">
      <dgm:prSet presAssocID="{40F6CB99-9B57-43F7-A75D-A76495157382}" presName="node" presStyleLbl="node1" presStyleIdx="0" presStyleCnt="6" custLinFactNeighborX="0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B8DE9-BD06-4EE7-988D-FE5EC22060C8}" type="pres">
      <dgm:prSet presAssocID="{0EEC62B3-F600-4CC6-BBA9-ED9278AA13FB}" presName="sibTrans" presStyleCnt="0"/>
      <dgm:spPr/>
      <dgm:t>
        <a:bodyPr/>
        <a:lstStyle/>
        <a:p>
          <a:endParaRPr lang="en-US"/>
        </a:p>
      </dgm:t>
    </dgm:pt>
    <dgm:pt modelId="{3E6A1A0F-98A5-4C8E-89A5-5DB000729BAE}" type="pres">
      <dgm:prSet presAssocID="{6845C37E-CDE0-4E18-97D6-FE441773E074}" presName="node" presStyleLbl="node1" presStyleIdx="1" presStyleCnt="6" custLinFactNeighborX="-196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907D-9B09-45DE-8935-45BB69C5A3DC}" type="pres">
      <dgm:prSet presAssocID="{6EE8B331-C980-4198-B3F0-E86C7E378311}" presName="sibTrans" presStyleCnt="0"/>
      <dgm:spPr/>
      <dgm:t>
        <a:bodyPr/>
        <a:lstStyle/>
        <a:p>
          <a:endParaRPr lang="en-US"/>
        </a:p>
      </dgm:t>
    </dgm:pt>
    <dgm:pt modelId="{3603A864-57C4-4D1E-A421-71FD6063889F}" type="pres">
      <dgm:prSet presAssocID="{C2A278D6-59C3-42C0-A004-27ADFA56819B}" presName="node" presStyleLbl="node1" presStyleIdx="2" presStyleCnt="6" custLinFactNeighborX="2745" custLinFactNeighborY="3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5217E-D675-48CE-B0CB-E47B436F26C4}" type="pres">
      <dgm:prSet presAssocID="{0F13D10C-4FEB-48DC-BE59-74ECAA808D97}" presName="sibTrans" presStyleCnt="0"/>
      <dgm:spPr/>
      <dgm:t>
        <a:bodyPr/>
        <a:lstStyle/>
        <a:p>
          <a:endParaRPr lang="en-US"/>
        </a:p>
      </dgm:t>
    </dgm:pt>
    <dgm:pt modelId="{A0F1BADC-37AC-4019-9E36-658C960CCF93}" type="pres">
      <dgm:prSet presAssocID="{0D680F71-B555-4A88-8C50-FB116A67240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03048-301D-4A2E-960D-CE30CE13C1AF}" type="pres">
      <dgm:prSet presAssocID="{96781B17-FC66-4990-A96E-442ECDBBCA94}" presName="sibTrans" presStyleCnt="0"/>
      <dgm:spPr/>
      <dgm:t>
        <a:bodyPr/>
        <a:lstStyle/>
        <a:p>
          <a:endParaRPr lang="en-US"/>
        </a:p>
      </dgm:t>
    </dgm:pt>
    <dgm:pt modelId="{27EAAEA5-7C7E-464D-8F65-EB5CA09D60D6}" type="pres">
      <dgm:prSet presAssocID="{15793462-5F03-48C3-B727-5AF98E7719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86668-CB0D-4FCA-A9B9-DBE9FF92F379}" type="pres">
      <dgm:prSet presAssocID="{58407527-4869-4824-A15C-5503B477C98C}" presName="sibTrans" presStyleCnt="0"/>
      <dgm:spPr/>
      <dgm:t>
        <a:bodyPr/>
        <a:lstStyle/>
        <a:p>
          <a:endParaRPr lang="en-US"/>
        </a:p>
      </dgm:t>
    </dgm:pt>
    <dgm:pt modelId="{F0CE1308-3E6D-4C9C-A533-07A145CC45C0}" type="pres">
      <dgm:prSet presAssocID="{D88D64A7-EB02-40BC-B723-8044D4707D58}" presName="node" presStyleLbl="node1" presStyleIdx="5" presStyleCnt="6" custLinFactNeighborX="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116A5-FB9C-6549-9B91-7256FA9C5494}" type="presOf" srcId="{D88D64A7-EB02-40BC-B723-8044D4707D58}" destId="{F0CE1308-3E6D-4C9C-A533-07A145CC45C0}" srcOrd="0" destOrd="0" presId="urn:microsoft.com/office/officeart/2005/8/layout/default#6"/>
    <dgm:cxn modelId="{F345E899-BB11-6F45-A23E-696DBED69F90}" type="presOf" srcId="{F34F62E4-757C-4D8D-8099-B4D103C8A4C6}" destId="{AB5D6893-1003-4391-B8FC-ED2ECF159F45}" srcOrd="0" destOrd="0" presId="urn:microsoft.com/office/officeart/2005/8/layout/default#6"/>
    <dgm:cxn modelId="{8A6BC04E-EB9F-4D48-845C-78C595D29981}" srcId="{F34F62E4-757C-4D8D-8099-B4D103C8A4C6}" destId="{D88D64A7-EB02-40BC-B723-8044D4707D58}" srcOrd="5" destOrd="0" parTransId="{950A5AE3-EC3A-48C3-919E-E8129D1DC474}" sibTransId="{879A3113-C762-4F11-B209-D04FEE058590}"/>
    <dgm:cxn modelId="{52ECACEC-2E95-2C4F-8B45-D0AAF115E19A}" type="presOf" srcId="{0D680F71-B555-4A88-8C50-FB116A67240E}" destId="{A0F1BADC-37AC-4019-9E36-658C960CCF93}" srcOrd="0" destOrd="0" presId="urn:microsoft.com/office/officeart/2005/8/layout/default#6"/>
    <dgm:cxn modelId="{EE94434C-C722-3146-9C3D-E6D9EC3D5DDF}" type="presOf" srcId="{40F6CB99-9B57-43F7-A75D-A76495157382}" destId="{28A7C616-F24E-4495-BA11-0D86B5DF0069}" srcOrd="0" destOrd="0" presId="urn:microsoft.com/office/officeart/2005/8/layout/default#6"/>
    <dgm:cxn modelId="{D2E66104-3886-434E-B398-A1DECA96C1CC}" srcId="{F34F62E4-757C-4D8D-8099-B4D103C8A4C6}" destId="{40F6CB99-9B57-43F7-A75D-A76495157382}" srcOrd="0" destOrd="0" parTransId="{B8A87778-DBC8-4859-9537-328955EDCBDE}" sibTransId="{0EEC62B3-F600-4CC6-BBA9-ED9278AA13FB}"/>
    <dgm:cxn modelId="{5BA9A516-A98D-4516-9CD4-5149CFF1B56E}" srcId="{F34F62E4-757C-4D8D-8099-B4D103C8A4C6}" destId="{0D680F71-B555-4A88-8C50-FB116A67240E}" srcOrd="3" destOrd="0" parTransId="{6CB98EEA-2248-4C28-9744-9C91AD580E03}" sibTransId="{96781B17-FC66-4990-A96E-442ECDBBCA94}"/>
    <dgm:cxn modelId="{C12BE05B-C473-4A61-BD9B-3E9C3E46E10B}" srcId="{F34F62E4-757C-4D8D-8099-B4D103C8A4C6}" destId="{6845C37E-CDE0-4E18-97D6-FE441773E074}" srcOrd="1" destOrd="0" parTransId="{97CADDB1-FC95-4EBD-82BC-2645DE5DAA80}" sibTransId="{6EE8B331-C980-4198-B3F0-E86C7E378311}"/>
    <dgm:cxn modelId="{8AB72BC2-DFD4-4F1C-B1CD-0E92A7BAE392}" srcId="{F34F62E4-757C-4D8D-8099-B4D103C8A4C6}" destId="{15793462-5F03-48C3-B727-5AF98E771926}" srcOrd="4" destOrd="0" parTransId="{0EBE230A-B41D-44C4-BE59-E2B0C43D9ED9}" sibTransId="{58407527-4869-4824-A15C-5503B477C98C}"/>
    <dgm:cxn modelId="{E3B304B1-33C8-8143-809A-2EFF99F747FB}" type="presOf" srcId="{6845C37E-CDE0-4E18-97D6-FE441773E074}" destId="{3E6A1A0F-98A5-4C8E-89A5-5DB000729BAE}" srcOrd="0" destOrd="0" presId="urn:microsoft.com/office/officeart/2005/8/layout/default#6"/>
    <dgm:cxn modelId="{3F96766E-27E2-A044-B1D8-166A6B18E658}" type="presOf" srcId="{C2A278D6-59C3-42C0-A004-27ADFA56819B}" destId="{3603A864-57C4-4D1E-A421-71FD6063889F}" srcOrd="0" destOrd="0" presId="urn:microsoft.com/office/officeart/2005/8/layout/default#6"/>
    <dgm:cxn modelId="{F8293D83-1368-A444-AA68-E9B39CA50C89}" type="presOf" srcId="{15793462-5F03-48C3-B727-5AF98E771926}" destId="{27EAAEA5-7C7E-464D-8F65-EB5CA09D60D6}" srcOrd="0" destOrd="0" presId="urn:microsoft.com/office/officeart/2005/8/layout/default#6"/>
    <dgm:cxn modelId="{0CC15717-0AE4-484F-9B67-EEC8BBF56C31}" srcId="{F34F62E4-757C-4D8D-8099-B4D103C8A4C6}" destId="{C2A278D6-59C3-42C0-A004-27ADFA56819B}" srcOrd="2" destOrd="0" parTransId="{B7F22208-014E-4862-8876-26B80D3EBF36}" sibTransId="{0F13D10C-4FEB-48DC-BE59-74ECAA808D97}"/>
    <dgm:cxn modelId="{81840F3D-4B92-464B-8A32-9D72ED6285EB}" type="presParOf" srcId="{AB5D6893-1003-4391-B8FC-ED2ECF159F45}" destId="{28A7C616-F24E-4495-BA11-0D86B5DF0069}" srcOrd="0" destOrd="0" presId="urn:microsoft.com/office/officeart/2005/8/layout/default#6"/>
    <dgm:cxn modelId="{04FEF8B9-2D22-3A45-A23B-F85942B9E8C5}" type="presParOf" srcId="{AB5D6893-1003-4391-B8FC-ED2ECF159F45}" destId="{21BB8DE9-BD06-4EE7-988D-FE5EC22060C8}" srcOrd="1" destOrd="0" presId="urn:microsoft.com/office/officeart/2005/8/layout/default#6"/>
    <dgm:cxn modelId="{6A7BEF70-BFAF-9246-9711-047AE166C0B8}" type="presParOf" srcId="{AB5D6893-1003-4391-B8FC-ED2ECF159F45}" destId="{3E6A1A0F-98A5-4C8E-89A5-5DB000729BAE}" srcOrd="2" destOrd="0" presId="urn:microsoft.com/office/officeart/2005/8/layout/default#6"/>
    <dgm:cxn modelId="{8CF88CDF-73D9-7A49-A43B-70268F1FF1D3}" type="presParOf" srcId="{AB5D6893-1003-4391-B8FC-ED2ECF159F45}" destId="{3B3A907D-9B09-45DE-8935-45BB69C5A3DC}" srcOrd="3" destOrd="0" presId="urn:microsoft.com/office/officeart/2005/8/layout/default#6"/>
    <dgm:cxn modelId="{0D5C2C23-D8A5-2748-992A-7D3657FD6BFF}" type="presParOf" srcId="{AB5D6893-1003-4391-B8FC-ED2ECF159F45}" destId="{3603A864-57C4-4D1E-A421-71FD6063889F}" srcOrd="4" destOrd="0" presId="urn:microsoft.com/office/officeart/2005/8/layout/default#6"/>
    <dgm:cxn modelId="{92FE5E44-3A9A-FC46-B544-1F028F23E74B}" type="presParOf" srcId="{AB5D6893-1003-4391-B8FC-ED2ECF159F45}" destId="{BA85217E-D675-48CE-B0CB-E47B436F26C4}" srcOrd="5" destOrd="0" presId="urn:microsoft.com/office/officeart/2005/8/layout/default#6"/>
    <dgm:cxn modelId="{3EE9781C-61F1-354C-B026-3470A0F3AFC7}" type="presParOf" srcId="{AB5D6893-1003-4391-B8FC-ED2ECF159F45}" destId="{A0F1BADC-37AC-4019-9E36-658C960CCF93}" srcOrd="6" destOrd="0" presId="urn:microsoft.com/office/officeart/2005/8/layout/default#6"/>
    <dgm:cxn modelId="{3510DE05-DA0B-6044-8B61-AEC415144E0E}" type="presParOf" srcId="{AB5D6893-1003-4391-B8FC-ED2ECF159F45}" destId="{56A03048-301D-4A2E-960D-CE30CE13C1AF}" srcOrd="7" destOrd="0" presId="urn:microsoft.com/office/officeart/2005/8/layout/default#6"/>
    <dgm:cxn modelId="{BFE7FAE5-B969-4245-A03E-A58C2F34325D}" type="presParOf" srcId="{AB5D6893-1003-4391-B8FC-ED2ECF159F45}" destId="{27EAAEA5-7C7E-464D-8F65-EB5CA09D60D6}" srcOrd="8" destOrd="0" presId="urn:microsoft.com/office/officeart/2005/8/layout/default#6"/>
    <dgm:cxn modelId="{4AAE23F2-6765-E044-87E5-F4FCC0167943}" type="presParOf" srcId="{AB5D6893-1003-4391-B8FC-ED2ECF159F45}" destId="{63486668-CB0D-4FCA-A9B9-DBE9FF92F379}" srcOrd="9" destOrd="0" presId="urn:microsoft.com/office/officeart/2005/8/layout/default#6"/>
    <dgm:cxn modelId="{4574952D-57BB-DD40-A827-1F45707473FC}" type="presParOf" srcId="{AB5D6893-1003-4391-B8FC-ED2ECF159F45}" destId="{F0CE1308-3E6D-4C9C-A533-07A145CC45C0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D26E4-B110-4E2A-B87D-E291BBA564F4}" type="doc">
      <dgm:prSet loTypeId="urn:microsoft.com/office/officeart/2005/8/layout/vList2" loCatId="list" qsTypeId="urn:microsoft.com/office/officeart/2005/8/quickstyle/simple1#30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166C53-1851-4933-A3A4-F43521E341D8}">
      <dgm:prSet/>
      <dgm:spPr/>
      <dgm:t>
        <a:bodyPr/>
        <a:lstStyle/>
        <a:p>
          <a:pPr rtl="0"/>
          <a:r>
            <a:rPr lang="en-US" dirty="0" smtClean="0"/>
            <a:t>Motivation</a:t>
          </a:r>
          <a:endParaRPr lang="en-US" dirty="0"/>
        </a:p>
      </dgm:t>
    </dgm:pt>
    <dgm:pt modelId="{CDFC6038-38AE-461B-9EBA-77DE622C5C7A}" type="parTrans" cxnId="{BB99F095-4168-45F3-A418-0452D0F3CF76}">
      <dgm:prSet/>
      <dgm:spPr/>
      <dgm:t>
        <a:bodyPr/>
        <a:lstStyle/>
        <a:p>
          <a:endParaRPr lang="en-US"/>
        </a:p>
      </dgm:t>
    </dgm:pt>
    <dgm:pt modelId="{B6C100EC-AE57-4264-970B-DFE1771BFDFA}" type="sibTrans" cxnId="{BB99F095-4168-45F3-A418-0452D0F3CF76}">
      <dgm:prSet/>
      <dgm:spPr/>
      <dgm:t>
        <a:bodyPr/>
        <a:lstStyle/>
        <a:p>
          <a:endParaRPr lang="en-US"/>
        </a:p>
      </dgm:t>
    </dgm:pt>
    <dgm:pt modelId="{AB87ABB5-26E4-4029-9A3B-20F366476DC4}">
      <dgm:prSet/>
      <dgm:spPr/>
      <dgm:t>
        <a:bodyPr/>
        <a:lstStyle/>
        <a:p>
          <a:pPr rtl="0"/>
          <a:r>
            <a:rPr lang="en-US" dirty="0" smtClean="0"/>
            <a:t>Perception</a:t>
          </a:r>
          <a:endParaRPr lang="en-US" dirty="0"/>
        </a:p>
      </dgm:t>
    </dgm:pt>
    <dgm:pt modelId="{C0540CA7-13A3-4894-84A7-4DB2C2272521}" type="parTrans" cxnId="{DFD6D6D4-E71A-47D8-B1CD-54540851A8B4}">
      <dgm:prSet/>
      <dgm:spPr/>
      <dgm:t>
        <a:bodyPr/>
        <a:lstStyle/>
        <a:p>
          <a:endParaRPr lang="en-US"/>
        </a:p>
      </dgm:t>
    </dgm:pt>
    <dgm:pt modelId="{E7185F43-BE7A-46B4-8C68-1B5C01B13567}" type="sibTrans" cxnId="{DFD6D6D4-E71A-47D8-B1CD-54540851A8B4}">
      <dgm:prSet/>
      <dgm:spPr/>
      <dgm:t>
        <a:bodyPr/>
        <a:lstStyle/>
        <a:p>
          <a:endParaRPr lang="en-US"/>
        </a:p>
      </dgm:t>
    </dgm:pt>
    <dgm:pt modelId="{0B509B10-D5A5-4A69-AB19-30DD7BEB2826}">
      <dgm:prSet/>
      <dgm:spPr/>
      <dgm:t>
        <a:bodyPr/>
        <a:lstStyle/>
        <a:p>
          <a:pPr rtl="0"/>
          <a:r>
            <a:rPr lang="en-US" dirty="0" smtClean="0"/>
            <a:t>Learning</a:t>
          </a:r>
          <a:endParaRPr lang="en-US" dirty="0"/>
        </a:p>
      </dgm:t>
    </dgm:pt>
    <dgm:pt modelId="{EFA4914B-AF12-4168-886F-5F90A9EF711B}" type="parTrans" cxnId="{26E3FEE5-F315-4F6F-B24C-BA5C4DF81595}">
      <dgm:prSet/>
      <dgm:spPr/>
      <dgm:t>
        <a:bodyPr/>
        <a:lstStyle/>
        <a:p>
          <a:endParaRPr lang="en-US"/>
        </a:p>
      </dgm:t>
    </dgm:pt>
    <dgm:pt modelId="{9F418D31-3724-47FA-93E0-9780E78C8B7D}" type="sibTrans" cxnId="{26E3FEE5-F315-4F6F-B24C-BA5C4DF81595}">
      <dgm:prSet/>
      <dgm:spPr/>
      <dgm:t>
        <a:bodyPr/>
        <a:lstStyle/>
        <a:p>
          <a:endParaRPr lang="en-US"/>
        </a:p>
      </dgm:t>
    </dgm:pt>
    <dgm:pt modelId="{3FFB3B33-1DF0-4DCB-B47D-C50553754874}">
      <dgm:prSet/>
      <dgm:spPr/>
      <dgm:t>
        <a:bodyPr/>
        <a:lstStyle/>
        <a:p>
          <a:pPr rtl="0"/>
          <a:r>
            <a:rPr lang="en-US" dirty="0" smtClean="0"/>
            <a:t>Beliefs and attitudes</a:t>
          </a:r>
          <a:endParaRPr lang="en-US" dirty="0"/>
        </a:p>
      </dgm:t>
    </dgm:pt>
    <dgm:pt modelId="{D603945F-94E0-4D46-9BF2-3777F9598EA1}" type="parTrans" cxnId="{EA231B33-60C2-4C95-B481-222C064DD2E6}">
      <dgm:prSet/>
      <dgm:spPr/>
      <dgm:t>
        <a:bodyPr/>
        <a:lstStyle/>
        <a:p>
          <a:endParaRPr lang="en-US"/>
        </a:p>
      </dgm:t>
    </dgm:pt>
    <dgm:pt modelId="{1B7D374D-F2B6-41A7-9668-1BD1E308CEBA}" type="sibTrans" cxnId="{EA231B33-60C2-4C95-B481-222C064DD2E6}">
      <dgm:prSet/>
      <dgm:spPr/>
      <dgm:t>
        <a:bodyPr/>
        <a:lstStyle/>
        <a:p>
          <a:endParaRPr lang="en-US"/>
        </a:p>
      </dgm:t>
    </dgm:pt>
    <dgm:pt modelId="{E71416ED-0651-4188-94C0-D1C67DE0F18A}" type="pres">
      <dgm:prSet presAssocID="{E42D26E4-B110-4E2A-B87D-E291BBA56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4AC03-48D6-4A99-8DD3-916455986B25}" type="pres">
      <dgm:prSet presAssocID="{D9166C53-1851-4933-A3A4-F43521E341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A3FFF-4041-4180-94D6-3E584ED2639B}" type="pres">
      <dgm:prSet presAssocID="{B6C100EC-AE57-4264-970B-DFE1771BFDFA}" presName="spacer" presStyleCnt="0"/>
      <dgm:spPr/>
      <dgm:t>
        <a:bodyPr/>
        <a:lstStyle/>
        <a:p>
          <a:endParaRPr lang="en-US"/>
        </a:p>
      </dgm:t>
    </dgm:pt>
    <dgm:pt modelId="{9746DCFA-E61B-465F-ADB8-D0A69B9611C5}" type="pres">
      <dgm:prSet presAssocID="{AB87ABB5-26E4-4029-9A3B-20F366476D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184B0-189D-42A5-B847-A37EB61C542B}" type="pres">
      <dgm:prSet presAssocID="{E7185F43-BE7A-46B4-8C68-1B5C01B13567}" presName="spacer" presStyleCnt="0"/>
      <dgm:spPr/>
      <dgm:t>
        <a:bodyPr/>
        <a:lstStyle/>
        <a:p>
          <a:endParaRPr lang="en-US"/>
        </a:p>
      </dgm:t>
    </dgm:pt>
    <dgm:pt modelId="{10B4D608-A894-4ACB-8F45-9E35927F945A}" type="pres">
      <dgm:prSet presAssocID="{0B509B10-D5A5-4A69-AB19-30DD7BEB28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C949-EB19-4110-9AA0-4A3F9FD441A2}" type="pres">
      <dgm:prSet presAssocID="{9F418D31-3724-47FA-93E0-9780E78C8B7D}" presName="spacer" presStyleCnt="0"/>
      <dgm:spPr/>
      <dgm:t>
        <a:bodyPr/>
        <a:lstStyle/>
        <a:p>
          <a:endParaRPr lang="en-US"/>
        </a:p>
      </dgm:t>
    </dgm:pt>
    <dgm:pt modelId="{5FBEFD17-88D3-429B-903D-782779D24E2F}" type="pres">
      <dgm:prSet presAssocID="{3FFB3B33-1DF0-4DCB-B47D-C505537548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0FDA4-7AF4-A347-834D-649E62501E88}" type="presOf" srcId="{E42D26E4-B110-4E2A-B87D-E291BBA564F4}" destId="{E71416ED-0651-4188-94C0-D1C67DE0F18A}" srcOrd="0" destOrd="0" presId="urn:microsoft.com/office/officeart/2005/8/layout/vList2"/>
    <dgm:cxn modelId="{EA231B33-60C2-4C95-B481-222C064DD2E6}" srcId="{E42D26E4-B110-4E2A-B87D-E291BBA564F4}" destId="{3FFB3B33-1DF0-4DCB-B47D-C50553754874}" srcOrd="3" destOrd="0" parTransId="{D603945F-94E0-4D46-9BF2-3777F9598EA1}" sibTransId="{1B7D374D-F2B6-41A7-9668-1BD1E308CEBA}"/>
    <dgm:cxn modelId="{BB99F095-4168-45F3-A418-0452D0F3CF76}" srcId="{E42D26E4-B110-4E2A-B87D-E291BBA564F4}" destId="{D9166C53-1851-4933-A3A4-F43521E341D8}" srcOrd="0" destOrd="0" parTransId="{CDFC6038-38AE-461B-9EBA-77DE622C5C7A}" sibTransId="{B6C100EC-AE57-4264-970B-DFE1771BFDFA}"/>
    <dgm:cxn modelId="{290361C3-0820-BA4B-9371-6874EA8772BE}" type="presOf" srcId="{AB87ABB5-26E4-4029-9A3B-20F366476DC4}" destId="{9746DCFA-E61B-465F-ADB8-D0A69B9611C5}" srcOrd="0" destOrd="0" presId="urn:microsoft.com/office/officeart/2005/8/layout/vList2"/>
    <dgm:cxn modelId="{271A07DD-45F1-1F49-A8C0-A9ED59846099}" type="presOf" srcId="{D9166C53-1851-4933-A3A4-F43521E341D8}" destId="{C5D4AC03-48D6-4A99-8DD3-916455986B25}" srcOrd="0" destOrd="0" presId="urn:microsoft.com/office/officeart/2005/8/layout/vList2"/>
    <dgm:cxn modelId="{26E3FEE5-F315-4F6F-B24C-BA5C4DF81595}" srcId="{E42D26E4-B110-4E2A-B87D-E291BBA564F4}" destId="{0B509B10-D5A5-4A69-AB19-30DD7BEB2826}" srcOrd="2" destOrd="0" parTransId="{EFA4914B-AF12-4168-886F-5F90A9EF711B}" sibTransId="{9F418D31-3724-47FA-93E0-9780E78C8B7D}"/>
    <dgm:cxn modelId="{EB8FBB35-E478-FA44-860E-35CF890DAFB1}" type="presOf" srcId="{3FFB3B33-1DF0-4DCB-B47D-C50553754874}" destId="{5FBEFD17-88D3-429B-903D-782779D24E2F}" srcOrd="0" destOrd="0" presId="urn:microsoft.com/office/officeart/2005/8/layout/vList2"/>
    <dgm:cxn modelId="{B550E24D-57F5-1547-AF11-E9E0B4DB0FB7}" type="presOf" srcId="{0B509B10-D5A5-4A69-AB19-30DD7BEB2826}" destId="{10B4D608-A894-4ACB-8F45-9E35927F945A}" srcOrd="0" destOrd="0" presId="urn:microsoft.com/office/officeart/2005/8/layout/vList2"/>
    <dgm:cxn modelId="{DFD6D6D4-E71A-47D8-B1CD-54540851A8B4}" srcId="{E42D26E4-B110-4E2A-B87D-E291BBA564F4}" destId="{AB87ABB5-26E4-4029-9A3B-20F366476DC4}" srcOrd="1" destOrd="0" parTransId="{C0540CA7-13A3-4894-84A7-4DB2C2272521}" sibTransId="{E7185F43-BE7A-46B4-8C68-1B5C01B13567}"/>
    <dgm:cxn modelId="{8FCD41E1-D479-B54F-9F66-EA271E868D49}" type="presParOf" srcId="{E71416ED-0651-4188-94C0-D1C67DE0F18A}" destId="{C5D4AC03-48D6-4A99-8DD3-916455986B25}" srcOrd="0" destOrd="0" presId="urn:microsoft.com/office/officeart/2005/8/layout/vList2"/>
    <dgm:cxn modelId="{E06BE317-B792-C848-BB09-9F1A51D20E73}" type="presParOf" srcId="{E71416ED-0651-4188-94C0-D1C67DE0F18A}" destId="{733A3FFF-4041-4180-94D6-3E584ED2639B}" srcOrd="1" destOrd="0" presId="urn:microsoft.com/office/officeart/2005/8/layout/vList2"/>
    <dgm:cxn modelId="{E85DE2B2-AEC2-8348-9A4B-456733FECA35}" type="presParOf" srcId="{E71416ED-0651-4188-94C0-D1C67DE0F18A}" destId="{9746DCFA-E61B-465F-ADB8-D0A69B9611C5}" srcOrd="2" destOrd="0" presId="urn:microsoft.com/office/officeart/2005/8/layout/vList2"/>
    <dgm:cxn modelId="{E4B584CA-AA5B-FE47-8C40-427A9934F4AB}" type="presParOf" srcId="{E71416ED-0651-4188-94C0-D1C67DE0F18A}" destId="{755184B0-189D-42A5-B847-A37EB61C542B}" srcOrd="3" destOrd="0" presId="urn:microsoft.com/office/officeart/2005/8/layout/vList2"/>
    <dgm:cxn modelId="{4F9DB6A7-B8AC-E54D-8C68-711E6B0E518A}" type="presParOf" srcId="{E71416ED-0651-4188-94C0-D1C67DE0F18A}" destId="{10B4D608-A894-4ACB-8F45-9E35927F945A}" srcOrd="4" destOrd="0" presId="urn:microsoft.com/office/officeart/2005/8/layout/vList2"/>
    <dgm:cxn modelId="{5E7BF32D-5A65-6545-866E-76AE9B0C4F19}" type="presParOf" srcId="{E71416ED-0651-4188-94C0-D1C67DE0F18A}" destId="{A4D9C949-EB19-4110-9AA0-4A3F9FD441A2}" srcOrd="5" destOrd="0" presId="urn:microsoft.com/office/officeart/2005/8/layout/vList2"/>
    <dgm:cxn modelId="{B9E26FA2-0FC7-D14D-A89D-1D87529DBBA7}" type="presParOf" srcId="{E71416ED-0651-4188-94C0-D1C67DE0F18A}" destId="{5FBEFD17-88D3-429B-903D-782779D24E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851A3-345D-409B-B064-3FF65F1F36FF}" type="doc">
      <dgm:prSet loTypeId="urn:microsoft.com/office/officeart/2005/8/layout/default#7" loCatId="list" qsTypeId="urn:microsoft.com/office/officeart/2005/8/quickstyle/simple1#3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5DFE79-46A2-43D4-ACC4-6C9088C26008}">
      <dgm:prSet phldrT="[Text]" custT="1"/>
      <dgm:spPr/>
      <dgm:t>
        <a:bodyPr/>
        <a:lstStyle/>
        <a:p>
          <a:r>
            <a:rPr lang="en-US" sz="2800" b="1" smtClean="0"/>
            <a:t>Drives</a:t>
          </a:r>
          <a:endParaRPr lang="en-US" sz="2800" b="1" dirty="0"/>
        </a:p>
      </dgm:t>
    </dgm:pt>
    <dgm:pt modelId="{A5CC4700-8B9F-4536-9465-0F9646114FAC}" type="parTrans" cxnId="{27AE7F4C-C443-4A1A-8082-1B86AF5F1E0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2E212D6-94E3-45FB-91D0-AF7EA72F9AEC}" type="sibTrans" cxnId="{27AE7F4C-C443-4A1A-8082-1B86AF5F1E0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C49CBC4-FB2D-4510-9BAB-B82B4FAE886A}">
      <dgm:prSet custT="1"/>
      <dgm:spPr/>
      <dgm:t>
        <a:bodyPr/>
        <a:lstStyle/>
        <a:p>
          <a:r>
            <a:rPr lang="en-US" sz="2800" b="1" smtClean="0"/>
            <a:t>Stimuli</a:t>
          </a:r>
          <a:endParaRPr lang="en-US" sz="2800" b="1" dirty="0" smtClean="0"/>
        </a:p>
      </dgm:t>
    </dgm:pt>
    <dgm:pt modelId="{FE0FA091-F252-4A11-BAA0-1CCB4CE9D493}" type="parTrans" cxnId="{06E9F082-DF8F-4692-956E-88358871A7D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95DD8D26-E246-43C2-8216-096FAA576957}" type="sibTrans" cxnId="{06E9F082-DF8F-4692-956E-88358871A7D5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0DA29035-C69B-4217-B19A-9C2F6841B6DC}">
      <dgm:prSet custT="1"/>
      <dgm:spPr/>
      <dgm:t>
        <a:bodyPr/>
        <a:lstStyle/>
        <a:p>
          <a:r>
            <a:rPr lang="en-US" sz="2800" b="1" smtClean="0"/>
            <a:t>Cues</a:t>
          </a:r>
          <a:endParaRPr lang="en-US" sz="2800" b="1" dirty="0" smtClean="0"/>
        </a:p>
      </dgm:t>
    </dgm:pt>
    <dgm:pt modelId="{A7772B20-0B9C-4C03-93AC-3AEBFAE0402C}" type="parTrans" cxnId="{240A6B3C-88C2-4B68-AA8A-26D05FB2B7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F41C0DFB-336D-4AD3-ADE2-1862D950A0EB}" type="sibTrans" cxnId="{240A6B3C-88C2-4B68-AA8A-26D05FB2B7E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6904DB2-4985-4387-BD43-5D60311641E7}">
      <dgm:prSet custT="1"/>
      <dgm:spPr/>
      <dgm:t>
        <a:bodyPr/>
        <a:lstStyle/>
        <a:p>
          <a:r>
            <a:rPr lang="en-US" sz="2800" b="1" smtClean="0"/>
            <a:t>Responses</a:t>
          </a:r>
          <a:endParaRPr lang="en-US" sz="2800" b="1" dirty="0" smtClean="0"/>
        </a:p>
      </dgm:t>
    </dgm:pt>
    <dgm:pt modelId="{04605F0D-5E5C-4B1C-AA42-362077C71B4A}" type="parTrans" cxnId="{BCFA6126-12EB-48FC-A979-9F889686A94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E393EDC9-016E-4579-9ACF-F55920064799}" type="sibTrans" cxnId="{BCFA6126-12EB-48FC-A979-9F889686A946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4319CD8-6FAC-4609-A42C-7B25D232A6A3}">
      <dgm:prSet custT="1"/>
      <dgm:spPr/>
      <dgm:t>
        <a:bodyPr/>
        <a:lstStyle/>
        <a:p>
          <a:r>
            <a:rPr lang="en-US" sz="2800" b="1" smtClean="0"/>
            <a:t>Reinforcement</a:t>
          </a:r>
          <a:endParaRPr lang="en-US" sz="2800" b="1" dirty="0" smtClean="0"/>
        </a:p>
      </dgm:t>
    </dgm:pt>
    <dgm:pt modelId="{8E798807-09BD-4F6C-98AE-8CA0438BE564}" type="parTrans" cxnId="{01168033-AAB7-4D81-9C89-9045BEE281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0F8D967-7EE9-4C5D-ACBA-E3A649FC47DE}" type="sibTrans" cxnId="{01168033-AAB7-4D81-9C89-9045BEE2814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2267391-6F3A-4765-A1D5-ACFE429C1040}" type="pres">
      <dgm:prSet presAssocID="{306851A3-345D-409B-B064-3FF65F1F36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B33DE3-FDC6-48DE-A37A-DCC9995E8F02}" type="pres">
      <dgm:prSet presAssocID="{AE5DFE79-46A2-43D4-ACC4-6C9088C26008}" presName="node" presStyleLbl="node1" presStyleIdx="0" presStyleCnt="5" custLinFactNeighborX="-10764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510A6-2A28-4BEA-BEE0-3260757FD6D1}" type="pres">
      <dgm:prSet presAssocID="{F2E212D6-94E3-45FB-91D0-AF7EA72F9AEC}" presName="sibTrans" presStyleCnt="0"/>
      <dgm:spPr/>
      <dgm:t>
        <a:bodyPr/>
        <a:lstStyle/>
        <a:p>
          <a:endParaRPr lang="en-US"/>
        </a:p>
      </dgm:t>
    </dgm:pt>
    <dgm:pt modelId="{55F6C242-27F5-4749-8FFB-85127E8D6BE4}" type="pres">
      <dgm:prSet presAssocID="{7C49CBC4-FB2D-4510-9BAB-B82B4FAE886A}" presName="node" presStyleLbl="node1" presStyleIdx="1" presStyleCnt="5" custLinFactNeighborX="-8006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BE03E-072E-406C-B533-EE05363B4C64}" type="pres">
      <dgm:prSet presAssocID="{95DD8D26-E246-43C2-8216-096FAA576957}" presName="sibTrans" presStyleCnt="0"/>
      <dgm:spPr/>
      <dgm:t>
        <a:bodyPr/>
        <a:lstStyle/>
        <a:p>
          <a:endParaRPr lang="en-US"/>
        </a:p>
      </dgm:t>
    </dgm:pt>
    <dgm:pt modelId="{412C2AC5-AF50-44B1-B0F4-16CE6BB120CF}" type="pres">
      <dgm:prSet presAssocID="{0DA29035-C69B-4217-B19A-9C2F6841B6DC}" presName="node" presStyleLbl="node1" presStyleIdx="2" presStyleCnt="5" custLinFactNeighborX="-9584" custLinFactNeighborY="-1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D45DE-736B-4D8B-9E85-1653659AE4F0}" type="pres">
      <dgm:prSet presAssocID="{F41C0DFB-336D-4AD3-ADE2-1862D950A0EB}" presName="sibTrans" presStyleCnt="0"/>
      <dgm:spPr/>
      <dgm:t>
        <a:bodyPr/>
        <a:lstStyle/>
        <a:p>
          <a:endParaRPr lang="en-US"/>
        </a:p>
      </dgm:t>
    </dgm:pt>
    <dgm:pt modelId="{AB3C6CB8-078A-4C74-9321-9E34A6627C4C}" type="pres">
      <dgm:prSet presAssocID="{66904DB2-4985-4387-BD43-5D60311641E7}" presName="node" presStyleLbl="node1" presStyleIdx="3" presStyleCnt="5" custScaleX="134192" custLinFactNeighborX="-21142" custLinFactNeighborY="-2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C3299-C159-4A88-BF02-709B16192C5F}" type="pres">
      <dgm:prSet presAssocID="{E393EDC9-016E-4579-9ACF-F55920064799}" presName="sibTrans" presStyleCnt="0"/>
      <dgm:spPr/>
      <dgm:t>
        <a:bodyPr/>
        <a:lstStyle/>
        <a:p>
          <a:endParaRPr lang="en-US"/>
        </a:p>
      </dgm:t>
    </dgm:pt>
    <dgm:pt modelId="{7F59B442-7E6C-458C-B713-8BA62BC48A05}" type="pres">
      <dgm:prSet presAssocID="{84319CD8-6FAC-4609-A42C-7B25D232A6A3}" presName="node" presStyleLbl="node1" presStyleIdx="4" presStyleCnt="5" custScaleX="155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39446-11D8-EF4A-87F0-2B02144D253D}" type="presOf" srcId="{0DA29035-C69B-4217-B19A-9C2F6841B6DC}" destId="{412C2AC5-AF50-44B1-B0F4-16CE6BB120CF}" srcOrd="0" destOrd="0" presId="urn:microsoft.com/office/officeart/2005/8/layout/default#7"/>
    <dgm:cxn modelId="{06E9F082-DF8F-4692-956E-88358871A7D5}" srcId="{306851A3-345D-409B-B064-3FF65F1F36FF}" destId="{7C49CBC4-FB2D-4510-9BAB-B82B4FAE886A}" srcOrd="1" destOrd="0" parTransId="{FE0FA091-F252-4A11-BAA0-1CCB4CE9D493}" sibTransId="{95DD8D26-E246-43C2-8216-096FAA576957}"/>
    <dgm:cxn modelId="{E7244546-1815-1547-9A2E-D467D29F64A9}" type="presOf" srcId="{306851A3-345D-409B-B064-3FF65F1F36FF}" destId="{52267391-6F3A-4765-A1D5-ACFE429C1040}" srcOrd="0" destOrd="0" presId="urn:microsoft.com/office/officeart/2005/8/layout/default#7"/>
    <dgm:cxn modelId="{FDD573BC-9073-8D40-9A80-25C94073118D}" type="presOf" srcId="{AE5DFE79-46A2-43D4-ACC4-6C9088C26008}" destId="{2CB33DE3-FDC6-48DE-A37A-DCC9995E8F02}" srcOrd="0" destOrd="0" presId="urn:microsoft.com/office/officeart/2005/8/layout/default#7"/>
    <dgm:cxn modelId="{A7BD61CF-9989-FE42-9691-EB548A1EA859}" type="presOf" srcId="{84319CD8-6FAC-4609-A42C-7B25D232A6A3}" destId="{7F59B442-7E6C-458C-B713-8BA62BC48A05}" srcOrd="0" destOrd="0" presId="urn:microsoft.com/office/officeart/2005/8/layout/default#7"/>
    <dgm:cxn modelId="{01168033-AAB7-4D81-9C89-9045BEE28143}" srcId="{306851A3-345D-409B-B064-3FF65F1F36FF}" destId="{84319CD8-6FAC-4609-A42C-7B25D232A6A3}" srcOrd="4" destOrd="0" parTransId="{8E798807-09BD-4F6C-98AE-8CA0438BE564}" sibTransId="{A0F8D967-7EE9-4C5D-ACBA-E3A649FC47DE}"/>
    <dgm:cxn modelId="{ACFC8C71-C2F3-DE49-9242-8ABB47230D2A}" type="presOf" srcId="{7C49CBC4-FB2D-4510-9BAB-B82B4FAE886A}" destId="{55F6C242-27F5-4749-8FFB-85127E8D6BE4}" srcOrd="0" destOrd="0" presId="urn:microsoft.com/office/officeart/2005/8/layout/default#7"/>
    <dgm:cxn modelId="{240A6B3C-88C2-4B68-AA8A-26D05FB2B7EC}" srcId="{306851A3-345D-409B-B064-3FF65F1F36FF}" destId="{0DA29035-C69B-4217-B19A-9C2F6841B6DC}" srcOrd="2" destOrd="0" parTransId="{A7772B20-0B9C-4C03-93AC-3AEBFAE0402C}" sibTransId="{F41C0DFB-336D-4AD3-ADE2-1862D950A0EB}"/>
    <dgm:cxn modelId="{27AE7F4C-C443-4A1A-8082-1B86AF5F1E06}" srcId="{306851A3-345D-409B-B064-3FF65F1F36FF}" destId="{AE5DFE79-46A2-43D4-ACC4-6C9088C26008}" srcOrd="0" destOrd="0" parTransId="{A5CC4700-8B9F-4536-9465-0F9646114FAC}" sibTransId="{F2E212D6-94E3-45FB-91D0-AF7EA72F9AEC}"/>
    <dgm:cxn modelId="{206DC5CC-BBC4-FA42-8E9F-6704A076199A}" type="presOf" srcId="{66904DB2-4985-4387-BD43-5D60311641E7}" destId="{AB3C6CB8-078A-4C74-9321-9E34A6627C4C}" srcOrd="0" destOrd="0" presId="urn:microsoft.com/office/officeart/2005/8/layout/default#7"/>
    <dgm:cxn modelId="{BCFA6126-12EB-48FC-A979-9F889686A946}" srcId="{306851A3-345D-409B-B064-3FF65F1F36FF}" destId="{66904DB2-4985-4387-BD43-5D60311641E7}" srcOrd="3" destOrd="0" parTransId="{04605F0D-5E5C-4B1C-AA42-362077C71B4A}" sibTransId="{E393EDC9-016E-4579-9ACF-F55920064799}"/>
    <dgm:cxn modelId="{BF80104A-E228-054D-A70D-292EA2890828}" type="presParOf" srcId="{52267391-6F3A-4765-A1D5-ACFE429C1040}" destId="{2CB33DE3-FDC6-48DE-A37A-DCC9995E8F02}" srcOrd="0" destOrd="0" presId="urn:microsoft.com/office/officeart/2005/8/layout/default#7"/>
    <dgm:cxn modelId="{571B5E51-540E-5640-9F44-E121DC9A10AF}" type="presParOf" srcId="{52267391-6F3A-4765-A1D5-ACFE429C1040}" destId="{F3E510A6-2A28-4BEA-BEE0-3260757FD6D1}" srcOrd="1" destOrd="0" presId="urn:microsoft.com/office/officeart/2005/8/layout/default#7"/>
    <dgm:cxn modelId="{EB4FAA60-9D96-4A4C-A4B1-6E3CAEB2004C}" type="presParOf" srcId="{52267391-6F3A-4765-A1D5-ACFE429C1040}" destId="{55F6C242-27F5-4749-8FFB-85127E8D6BE4}" srcOrd="2" destOrd="0" presId="urn:microsoft.com/office/officeart/2005/8/layout/default#7"/>
    <dgm:cxn modelId="{F53C93A2-FDD6-BA4B-A898-8856D9DBBB9A}" type="presParOf" srcId="{52267391-6F3A-4765-A1D5-ACFE429C1040}" destId="{95DBE03E-072E-406C-B533-EE05363B4C64}" srcOrd="3" destOrd="0" presId="urn:microsoft.com/office/officeart/2005/8/layout/default#7"/>
    <dgm:cxn modelId="{345530EF-2836-FF40-BD0E-42566ECB66C5}" type="presParOf" srcId="{52267391-6F3A-4765-A1D5-ACFE429C1040}" destId="{412C2AC5-AF50-44B1-B0F4-16CE6BB120CF}" srcOrd="4" destOrd="0" presId="urn:microsoft.com/office/officeart/2005/8/layout/default#7"/>
    <dgm:cxn modelId="{1575BDEE-AE1F-6843-A712-60D772D3CB0B}" type="presParOf" srcId="{52267391-6F3A-4765-A1D5-ACFE429C1040}" destId="{610D45DE-736B-4D8B-9E85-1653659AE4F0}" srcOrd="5" destOrd="0" presId="urn:microsoft.com/office/officeart/2005/8/layout/default#7"/>
    <dgm:cxn modelId="{896831BD-F2CA-EB4A-9232-8F8DC315D47E}" type="presParOf" srcId="{52267391-6F3A-4765-A1D5-ACFE429C1040}" destId="{AB3C6CB8-078A-4C74-9321-9E34A6627C4C}" srcOrd="6" destOrd="0" presId="urn:microsoft.com/office/officeart/2005/8/layout/default#7"/>
    <dgm:cxn modelId="{1A630715-C424-9240-AABA-4F9677F749F5}" type="presParOf" srcId="{52267391-6F3A-4765-A1D5-ACFE429C1040}" destId="{E2BC3299-C159-4A88-BF02-709B16192C5F}" srcOrd="7" destOrd="0" presId="urn:microsoft.com/office/officeart/2005/8/layout/default#7"/>
    <dgm:cxn modelId="{4DB4D83E-75A5-6C42-BF15-AB4DD84A323A}" type="presParOf" srcId="{52267391-6F3A-4765-A1D5-ACFE429C1040}" destId="{7F59B442-7E6C-458C-B713-8BA62BC48A05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D6FCAA-7625-4BFF-838C-947BFFC7A671}" type="doc">
      <dgm:prSet loTypeId="urn:microsoft.com/office/officeart/2005/8/layout/vList2" loCatId="list" qsTypeId="urn:microsoft.com/office/officeart/2005/8/quickstyle/simple1#3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271923-29E4-416C-8B62-8E5CAAA8BEF6}">
      <dgm:prSet/>
      <dgm:spPr/>
      <dgm:t>
        <a:bodyPr/>
        <a:lstStyle/>
        <a:p>
          <a:pPr algn="ctr" rtl="0"/>
          <a:r>
            <a:rPr lang="en-US" smtClean="0"/>
            <a:t>Complex buying behavior</a:t>
          </a:r>
          <a:endParaRPr lang="en-US" dirty="0"/>
        </a:p>
      </dgm:t>
    </dgm:pt>
    <dgm:pt modelId="{A41C8403-A274-4AD4-86E8-768D10A49EE4}" type="parTrans" cxnId="{7CC5564D-AE89-45A2-AE10-544A42141DA5}">
      <dgm:prSet/>
      <dgm:spPr/>
      <dgm:t>
        <a:bodyPr/>
        <a:lstStyle/>
        <a:p>
          <a:pPr algn="ctr"/>
          <a:endParaRPr lang="en-US"/>
        </a:p>
      </dgm:t>
    </dgm:pt>
    <dgm:pt modelId="{85127804-A673-4351-A289-A8D41D92BFF7}" type="sibTrans" cxnId="{7CC5564D-AE89-45A2-AE10-544A42141DA5}">
      <dgm:prSet/>
      <dgm:spPr/>
      <dgm:t>
        <a:bodyPr/>
        <a:lstStyle/>
        <a:p>
          <a:pPr algn="ctr"/>
          <a:endParaRPr lang="en-US"/>
        </a:p>
      </dgm:t>
    </dgm:pt>
    <dgm:pt modelId="{91C75786-FCFA-4955-8616-96C62DB81328}">
      <dgm:prSet/>
      <dgm:spPr/>
      <dgm:t>
        <a:bodyPr/>
        <a:lstStyle/>
        <a:p>
          <a:pPr algn="ctr" rtl="0"/>
          <a:r>
            <a:rPr lang="en-US" smtClean="0"/>
            <a:t>Dissonance-reducing buying behavior</a:t>
          </a:r>
          <a:endParaRPr lang="en-US" dirty="0"/>
        </a:p>
      </dgm:t>
    </dgm:pt>
    <dgm:pt modelId="{07315B0E-7C20-4F83-83C1-725421D519B4}" type="parTrans" cxnId="{B6E35F99-DFE8-4A84-8528-5EE2693A774F}">
      <dgm:prSet/>
      <dgm:spPr/>
      <dgm:t>
        <a:bodyPr/>
        <a:lstStyle/>
        <a:p>
          <a:pPr algn="ctr"/>
          <a:endParaRPr lang="en-US"/>
        </a:p>
      </dgm:t>
    </dgm:pt>
    <dgm:pt modelId="{ECE08A68-B651-4790-8B90-285D312ECE8C}" type="sibTrans" cxnId="{B6E35F99-DFE8-4A84-8528-5EE2693A774F}">
      <dgm:prSet/>
      <dgm:spPr/>
      <dgm:t>
        <a:bodyPr/>
        <a:lstStyle/>
        <a:p>
          <a:pPr algn="ctr"/>
          <a:endParaRPr lang="en-US"/>
        </a:p>
      </dgm:t>
    </dgm:pt>
    <dgm:pt modelId="{68F1E131-B923-4DDF-816C-73A924F13D2A}">
      <dgm:prSet/>
      <dgm:spPr/>
      <dgm:t>
        <a:bodyPr/>
        <a:lstStyle/>
        <a:p>
          <a:pPr algn="ctr" rtl="0"/>
          <a:r>
            <a:rPr lang="en-US" smtClean="0"/>
            <a:t>Habitual buying behavior</a:t>
          </a:r>
          <a:endParaRPr lang="en-US" dirty="0"/>
        </a:p>
      </dgm:t>
    </dgm:pt>
    <dgm:pt modelId="{FDEDCA28-9B85-4E5C-A50C-B5E767661BD0}" type="parTrans" cxnId="{57F1DADF-77DE-4968-90AB-161BBBEAFF67}">
      <dgm:prSet/>
      <dgm:spPr/>
      <dgm:t>
        <a:bodyPr/>
        <a:lstStyle/>
        <a:p>
          <a:pPr algn="ctr"/>
          <a:endParaRPr lang="en-US"/>
        </a:p>
      </dgm:t>
    </dgm:pt>
    <dgm:pt modelId="{F2688D9F-2775-43CB-AED8-EF6C8264A0D5}" type="sibTrans" cxnId="{57F1DADF-77DE-4968-90AB-161BBBEAFF67}">
      <dgm:prSet/>
      <dgm:spPr/>
      <dgm:t>
        <a:bodyPr/>
        <a:lstStyle/>
        <a:p>
          <a:pPr algn="ctr"/>
          <a:endParaRPr lang="en-US"/>
        </a:p>
      </dgm:t>
    </dgm:pt>
    <dgm:pt modelId="{5218F78E-1F1D-4E80-B52E-18810C3E5059}">
      <dgm:prSet/>
      <dgm:spPr/>
      <dgm:t>
        <a:bodyPr/>
        <a:lstStyle/>
        <a:p>
          <a:pPr algn="ctr" rtl="0"/>
          <a:r>
            <a:rPr lang="en-US" smtClean="0"/>
            <a:t>Variety-seeking buying behavior</a:t>
          </a:r>
          <a:endParaRPr lang="en-US" dirty="0"/>
        </a:p>
      </dgm:t>
    </dgm:pt>
    <dgm:pt modelId="{2D16C0A6-6A24-49AA-BC59-F6B782F3CD08}" type="parTrans" cxnId="{DB235C56-53BB-4C61-96C4-E6329A056B57}">
      <dgm:prSet/>
      <dgm:spPr/>
      <dgm:t>
        <a:bodyPr/>
        <a:lstStyle/>
        <a:p>
          <a:pPr algn="ctr"/>
          <a:endParaRPr lang="en-US"/>
        </a:p>
      </dgm:t>
    </dgm:pt>
    <dgm:pt modelId="{2ADF7AF1-B719-46F4-B36D-5BC008ED900C}" type="sibTrans" cxnId="{DB235C56-53BB-4C61-96C4-E6329A056B57}">
      <dgm:prSet/>
      <dgm:spPr/>
      <dgm:t>
        <a:bodyPr/>
        <a:lstStyle/>
        <a:p>
          <a:pPr algn="ctr"/>
          <a:endParaRPr lang="en-US"/>
        </a:p>
      </dgm:t>
    </dgm:pt>
    <dgm:pt modelId="{0D2C8AE0-E7A6-4B6F-9259-007B921CA3A8}" type="pres">
      <dgm:prSet presAssocID="{B1D6FCAA-7625-4BFF-838C-947BFFC7A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9A122-826E-4E0F-BD5C-BE56947F6C76}" type="pres">
      <dgm:prSet presAssocID="{C0271923-29E4-416C-8B62-8E5CAAA8BE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7624A-1CA8-4728-924F-F06ACCEFFDFF}" type="pres">
      <dgm:prSet presAssocID="{85127804-A673-4351-A289-A8D41D92BFF7}" presName="spacer" presStyleCnt="0"/>
      <dgm:spPr/>
      <dgm:t>
        <a:bodyPr/>
        <a:lstStyle/>
        <a:p>
          <a:endParaRPr lang="en-US"/>
        </a:p>
      </dgm:t>
    </dgm:pt>
    <dgm:pt modelId="{784BC4F4-AE23-4FC4-9FA8-772D6BBFA290}" type="pres">
      <dgm:prSet presAssocID="{91C75786-FCFA-4955-8616-96C62DB813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D187-CD83-4015-8735-0679711A723E}" type="pres">
      <dgm:prSet presAssocID="{ECE08A68-B651-4790-8B90-285D312ECE8C}" presName="spacer" presStyleCnt="0"/>
      <dgm:spPr/>
      <dgm:t>
        <a:bodyPr/>
        <a:lstStyle/>
        <a:p>
          <a:endParaRPr lang="en-US"/>
        </a:p>
      </dgm:t>
    </dgm:pt>
    <dgm:pt modelId="{52F2FEBE-EA07-4E06-AA92-4DFC4745A1AC}" type="pres">
      <dgm:prSet presAssocID="{68F1E131-B923-4DDF-816C-73A924F13D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BD7D3-6474-493B-AF08-46CAA2C62B15}" type="pres">
      <dgm:prSet presAssocID="{F2688D9F-2775-43CB-AED8-EF6C8264A0D5}" presName="spacer" presStyleCnt="0"/>
      <dgm:spPr/>
      <dgm:t>
        <a:bodyPr/>
        <a:lstStyle/>
        <a:p>
          <a:endParaRPr lang="en-US"/>
        </a:p>
      </dgm:t>
    </dgm:pt>
    <dgm:pt modelId="{00F8E4BF-B9F1-486D-AD19-1C1412A8FEB2}" type="pres">
      <dgm:prSet presAssocID="{5218F78E-1F1D-4E80-B52E-18810C3E50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6F3C5-B3B2-5346-B7F3-91018BE2EB5C}" type="presOf" srcId="{91C75786-FCFA-4955-8616-96C62DB81328}" destId="{784BC4F4-AE23-4FC4-9FA8-772D6BBFA290}" srcOrd="0" destOrd="0" presId="urn:microsoft.com/office/officeart/2005/8/layout/vList2"/>
    <dgm:cxn modelId="{87CD267F-A203-4D40-9072-8DA5C496C6D5}" type="presOf" srcId="{5218F78E-1F1D-4E80-B52E-18810C3E5059}" destId="{00F8E4BF-B9F1-486D-AD19-1C1412A8FEB2}" srcOrd="0" destOrd="0" presId="urn:microsoft.com/office/officeart/2005/8/layout/vList2"/>
    <dgm:cxn modelId="{7CC5564D-AE89-45A2-AE10-544A42141DA5}" srcId="{B1D6FCAA-7625-4BFF-838C-947BFFC7A671}" destId="{C0271923-29E4-416C-8B62-8E5CAAA8BEF6}" srcOrd="0" destOrd="0" parTransId="{A41C8403-A274-4AD4-86E8-768D10A49EE4}" sibTransId="{85127804-A673-4351-A289-A8D41D92BFF7}"/>
    <dgm:cxn modelId="{0F2C3CC7-2F55-2949-8885-DD6E2AB1A59B}" type="presOf" srcId="{C0271923-29E4-416C-8B62-8E5CAAA8BEF6}" destId="{3D19A122-826E-4E0F-BD5C-BE56947F6C76}" srcOrd="0" destOrd="0" presId="urn:microsoft.com/office/officeart/2005/8/layout/vList2"/>
    <dgm:cxn modelId="{B6E35F99-DFE8-4A84-8528-5EE2693A774F}" srcId="{B1D6FCAA-7625-4BFF-838C-947BFFC7A671}" destId="{91C75786-FCFA-4955-8616-96C62DB81328}" srcOrd="1" destOrd="0" parTransId="{07315B0E-7C20-4F83-83C1-725421D519B4}" sibTransId="{ECE08A68-B651-4790-8B90-285D312ECE8C}"/>
    <dgm:cxn modelId="{DB235C56-53BB-4C61-96C4-E6329A056B57}" srcId="{B1D6FCAA-7625-4BFF-838C-947BFFC7A671}" destId="{5218F78E-1F1D-4E80-B52E-18810C3E5059}" srcOrd="3" destOrd="0" parTransId="{2D16C0A6-6A24-49AA-BC59-F6B782F3CD08}" sibTransId="{2ADF7AF1-B719-46F4-B36D-5BC008ED900C}"/>
    <dgm:cxn modelId="{57F1DADF-77DE-4968-90AB-161BBBEAFF67}" srcId="{B1D6FCAA-7625-4BFF-838C-947BFFC7A671}" destId="{68F1E131-B923-4DDF-816C-73A924F13D2A}" srcOrd="2" destOrd="0" parTransId="{FDEDCA28-9B85-4E5C-A50C-B5E767661BD0}" sibTransId="{F2688D9F-2775-43CB-AED8-EF6C8264A0D5}"/>
    <dgm:cxn modelId="{40BD896D-AE79-D94D-82C1-0536D5CB049A}" type="presOf" srcId="{68F1E131-B923-4DDF-816C-73A924F13D2A}" destId="{52F2FEBE-EA07-4E06-AA92-4DFC4745A1AC}" srcOrd="0" destOrd="0" presId="urn:microsoft.com/office/officeart/2005/8/layout/vList2"/>
    <dgm:cxn modelId="{0A986C50-1F2B-F147-B370-416EC1A7C579}" type="presOf" srcId="{B1D6FCAA-7625-4BFF-838C-947BFFC7A671}" destId="{0D2C8AE0-E7A6-4B6F-9259-007B921CA3A8}" srcOrd="0" destOrd="0" presId="urn:microsoft.com/office/officeart/2005/8/layout/vList2"/>
    <dgm:cxn modelId="{FD0CA051-4D12-334C-9B41-C20286230165}" type="presParOf" srcId="{0D2C8AE0-E7A6-4B6F-9259-007B921CA3A8}" destId="{3D19A122-826E-4E0F-BD5C-BE56947F6C76}" srcOrd="0" destOrd="0" presId="urn:microsoft.com/office/officeart/2005/8/layout/vList2"/>
    <dgm:cxn modelId="{0C5B1F92-9C0D-D340-82D4-850FA09A7B55}" type="presParOf" srcId="{0D2C8AE0-E7A6-4B6F-9259-007B921CA3A8}" destId="{4A27624A-1CA8-4728-924F-F06ACCEFFDFF}" srcOrd="1" destOrd="0" presId="urn:microsoft.com/office/officeart/2005/8/layout/vList2"/>
    <dgm:cxn modelId="{93FC0BF1-505C-2847-B6F8-239340FF775B}" type="presParOf" srcId="{0D2C8AE0-E7A6-4B6F-9259-007B921CA3A8}" destId="{784BC4F4-AE23-4FC4-9FA8-772D6BBFA290}" srcOrd="2" destOrd="0" presId="urn:microsoft.com/office/officeart/2005/8/layout/vList2"/>
    <dgm:cxn modelId="{A128BEFB-7438-9149-BF25-76979BBB33F3}" type="presParOf" srcId="{0D2C8AE0-E7A6-4B6F-9259-007B921CA3A8}" destId="{B538D187-CD83-4015-8735-0679711A723E}" srcOrd="3" destOrd="0" presId="urn:microsoft.com/office/officeart/2005/8/layout/vList2"/>
    <dgm:cxn modelId="{D9B11BDC-7F9F-F34C-8366-BA1089E2A468}" type="presParOf" srcId="{0D2C8AE0-E7A6-4B6F-9259-007B921CA3A8}" destId="{52F2FEBE-EA07-4E06-AA92-4DFC4745A1AC}" srcOrd="4" destOrd="0" presId="urn:microsoft.com/office/officeart/2005/8/layout/vList2"/>
    <dgm:cxn modelId="{C0080B25-28EF-2240-937F-B5B3412FDA42}" type="presParOf" srcId="{0D2C8AE0-E7A6-4B6F-9259-007B921CA3A8}" destId="{33BBD7D3-6474-493B-AF08-46CAA2C62B15}" srcOrd="5" destOrd="0" presId="urn:microsoft.com/office/officeart/2005/8/layout/vList2"/>
    <dgm:cxn modelId="{A635B6B6-0DCD-5343-B8C6-7CED931D191A}" type="presParOf" srcId="{0D2C8AE0-E7A6-4B6F-9259-007B921CA3A8}" destId="{00F8E4BF-B9F1-486D-AD19-1C1412A8FE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F29FC3-47B5-4AFC-AE93-A51998B3FFC6}" type="doc">
      <dgm:prSet loTypeId="urn:microsoft.com/office/officeart/2005/8/layout/process1" loCatId="process" qsTypeId="urn:microsoft.com/office/officeart/2005/8/quickstyle/simple1#33" qsCatId="simple" csTypeId="urn:microsoft.com/office/officeart/2005/8/colors/colorful5" csCatId="colorful" phldr="1"/>
      <dgm:spPr/>
    </dgm:pt>
    <dgm:pt modelId="{FEED0771-E7E0-4B2D-AE9B-6B326DBEF42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Awareness </a:t>
          </a:r>
          <a:endParaRPr lang="en-US" sz="2000" b="1" dirty="0">
            <a:solidFill>
              <a:schemeClr val="tx1"/>
            </a:solidFill>
          </a:endParaRPr>
        </a:p>
      </dgm:t>
    </dgm:pt>
    <dgm:pt modelId="{155FC9A0-7809-45E7-A9FD-345AEBD08503}" type="parTrans" cxnId="{02F6300B-02F9-4D8C-9EFD-37D1180949FE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A8CB1857-81E4-4F3B-8241-282BE24433D0}" type="sibTrans" cxnId="{02F6300B-02F9-4D8C-9EFD-37D1180949FE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03195555-46BD-4A54-A4DF-CF83681EC12D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Interest</a:t>
          </a:r>
        </a:p>
      </dgm:t>
    </dgm:pt>
    <dgm:pt modelId="{C728D58F-59B5-4E38-ABC6-9A8A1E6733EB}" type="parTrans" cxnId="{7195B078-CB23-4D52-9564-4F716A002B52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55AD4BA5-E649-4BC1-8C1D-5A15F2FB2E01}" type="sibTrans" cxnId="{7195B078-CB23-4D52-9564-4F716A002B52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7CC97A35-F124-4271-A4F9-EB1920FAAB1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Evaluation</a:t>
          </a:r>
        </a:p>
      </dgm:t>
    </dgm:pt>
    <dgm:pt modelId="{00B7793A-A265-4CF7-B561-4F706DE24006}" type="parTrans" cxnId="{3A79B949-9F04-4528-91D5-1B45A9C2707F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D0865ADD-6495-46B9-A8D3-AD104F46B8C5}" type="sibTrans" cxnId="{3A79B949-9F04-4528-91D5-1B45A9C2707F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A1060467-59A7-4D94-A9FD-AC86DD8989FD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Trial</a:t>
          </a:r>
        </a:p>
      </dgm:t>
    </dgm:pt>
    <dgm:pt modelId="{8AE0138A-F525-4F2B-A392-CCDB4943BF00}" type="parTrans" cxnId="{9D1D1026-28A1-4312-914F-FB074E880AF3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65A22D79-5180-4FD9-A2D3-1E6EC6A46A8D}" type="sibTrans" cxnId="{9D1D1026-28A1-4312-914F-FB074E880AF3}">
      <dgm:prSet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CC2C90FB-B80D-40A1-9053-98CA348D2A1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Adoption</a:t>
          </a:r>
        </a:p>
      </dgm:t>
    </dgm:pt>
    <dgm:pt modelId="{DEE52866-3ACF-4122-92B5-D97EF5B138A8}" type="parTrans" cxnId="{EB19F13E-9D65-4FD8-AEF0-257F34F10F5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E1931C2-847C-44D2-AFDD-A6A27E5E03C7}" type="sibTrans" cxnId="{EB19F13E-9D65-4FD8-AEF0-257F34F10F5D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BE88F0DB-B381-47C3-B507-4715086E8ABC}" type="pres">
      <dgm:prSet presAssocID="{DBF29FC3-47B5-4AFC-AE93-A51998B3FFC6}" presName="Name0" presStyleCnt="0">
        <dgm:presLayoutVars>
          <dgm:dir/>
          <dgm:resizeHandles val="exact"/>
        </dgm:presLayoutVars>
      </dgm:prSet>
      <dgm:spPr/>
    </dgm:pt>
    <dgm:pt modelId="{3A5FA3E6-0C12-48B3-8A03-E7CC2055218E}" type="pres">
      <dgm:prSet presAssocID="{FEED0771-E7E0-4B2D-AE9B-6B326DBEF429}" presName="node" presStyleLbl="node1" presStyleIdx="0" presStyleCnt="5" custScaleX="157153" custScaleY="109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F5FD2-F476-45E3-A772-D21A58383A76}" type="pres">
      <dgm:prSet presAssocID="{A8CB1857-81E4-4F3B-8241-282BE24433D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A5907B9-B809-4026-B9FD-91F58C7C07B6}" type="pres">
      <dgm:prSet presAssocID="{A8CB1857-81E4-4F3B-8241-282BE24433D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884C394-D2A0-4F48-9969-6B2F5E76CEDE}" type="pres">
      <dgm:prSet presAssocID="{03195555-46BD-4A54-A4DF-CF83681EC12D}" presName="node" presStyleLbl="node1" presStyleIdx="1" presStyleCnt="5" custScaleX="122584" custScaleY="104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1A78E-867E-43E1-BD92-30C6DB2AF4D5}" type="pres">
      <dgm:prSet presAssocID="{55AD4BA5-E649-4BC1-8C1D-5A15F2FB2E0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5146EC8-6F80-4170-B704-6385AA59972A}" type="pres">
      <dgm:prSet presAssocID="{55AD4BA5-E649-4BC1-8C1D-5A15F2FB2E0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9B6257-8C68-477C-AC98-A60E5BBE9FED}" type="pres">
      <dgm:prSet presAssocID="{7CC97A35-F124-4271-A4F9-EB1920FAAB1B}" presName="node" presStyleLbl="node1" presStyleIdx="2" presStyleCnt="5" custScaleX="155927" custScaleY="109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865A-F5B8-423B-B3AB-8C856C8C6C93}" type="pres">
      <dgm:prSet presAssocID="{D0865ADD-6495-46B9-A8D3-AD104F46B8C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CB9EA7-216F-44FB-AAC1-217E07AACE3B}" type="pres">
      <dgm:prSet presAssocID="{D0865ADD-6495-46B9-A8D3-AD104F46B8C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4E1AF49-FE61-437B-8797-E23E0967D8EB}" type="pres">
      <dgm:prSet presAssocID="{A1060467-59A7-4D94-A9FD-AC86DD8989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4161-1623-4D29-949D-5C1CD873D4B3}" type="pres">
      <dgm:prSet presAssocID="{65A22D79-5180-4FD9-A2D3-1E6EC6A46A8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A4062D1-8B24-44A4-90E2-061A613D413F}" type="pres">
      <dgm:prSet presAssocID="{65A22D79-5180-4FD9-A2D3-1E6EC6A46A8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4851837-6FAE-4F8F-8C17-5C01A533F828}" type="pres">
      <dgm:prSet presAssocID="{CC2C90FB-B80D-40A1-9053-98CA348D2A1B}" presName="node" presStyleLbl="node1" presStyleIdx="4" presStyleCnt="5" custScaleX="153283" custScaleY="110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68EBD-F2A4-2A47-BDAB-91DE36FF43CF}" type="presOf" srcId="{65A22D79-5180-4FD9-A2D3-1E6EC6A46A8D}" destId="{BCC64161-1623-4D29-949D-5C1CD873D4B3}" srcOrd="0" destOrd="0" presId="urn:microsoft.com/office/officeart/2005/8/layout/process1"/>
    <dgm:cxn modelId="{79291CA2-A644-0F40-A2F3-212CF411CAD4}" type="presOf" srcId="{DBF29FC3-47B5-4AFC-AE93-A51998B3FFC6}" destId="{BE88F0DB-B381-47C3-B507-4715086E8ABC}" srcOrd="0" destOrd="0" presId="urn:microsoft.com/office/officeart/2005/8/layout/process1"/>
    <dgm:cxn modelId="{7E021361-7703-FD43-A09C-D424C61F1662}" type="presOf" srcId="{A1060467-59A7-4D94-A9FD-AC86DD8989FD}" destId="{D4E1AF49-FE61-437B-8797-E23E0967D8EB}" srcOrd="0" destOrd="0" presId="urn:microsoft.com/office/officeart/2005/8/layout/process1"/>
    <dgm:cxn modelId="{5D24ABB0-A22F-D443-97BF-CD3C0BB62865}" type="presOf" srcId="{7CC97A35-F124-4271-A4F9-EB1920FAAB1B}" destId="{8E9B6257-8C68-477C-AC98-A60E5BBE9FED}" srcOrd="0" destOrd="0" presId="urn:microsoft.com/office/officeart/2005/8/layout/process1"/>
    <dgm:cxn modelId="{4AF25D0E-EBB3-5B4C-940F-68133FE95546}" type="presOf" srcId="{CC2C90FB-B80D-40A1-9053-98CA348D2A1B}" destId="{A4851837-6FAE-4F8F-8C17-5C01A533F828}" srcOrd="0" destOrd="0" presId="urn:microsoft.com/office/officeart/2005/8/layout/process1"/>
    <dgm:cxn modelId="{BBFB0E6A-D55E-9344-B409-5854A8B3FCFF}" type="presOf" srcId="{55AD4BA5-E649-4BC1-8C1D-5A15F2FB2E01}" destId="{35146EC8-6F80-4170-B704-6385AA59972A}" srcOrd="1" destOrd="0" presId="urn:microsoft.com/office/officeart/2005/8/layout/process1"/>
    <dgm:cxn modelId="{763713B5-447A-3545-B80A-8192073FDD43}" type="presOf" srcId="{D0865ADD-6495-46B9-A8D3-AD104F46B8C5}" destId="{3027865A-F5B8-423B-B3AB-8C856C8C6C93}" srcOrd="0" destOrd="0" presId="urn:microsoft.com/office/officeart/2005/8/layout/process1"/>
    <dgm:cxn modelId="{E927842E-1C5B-FA49-B09A-4F1AC561C942}" type="presOf" srcId="{03195555-46BD-4A54-A4DF-CF83681EC12D}" destId="{A884C394-D2A0-4F48-9969-6B2F5E76CEDE}" srcOrd="0" destOrd="0" presId="urn:microsoft.com/office/officeart/2005/8/layout/process1"/>
    <dgm:cxn modelId="{7195B078-CB23-4D52-9564-4F716A002B52}" srcId="{DBF29FC3-47B5-4AFC-AE93-A51998B3FFC6}" destId="{03195555-46BD-4A54-A4DF-CF83681EC12D}" srcOrd="1" destOrd="0" parTransId="{C728D58F-59B5-4E38-ABC6-9A8A1E6733EB}" sibTransId="{55AD4BA5-E649-4BC1-8C1D-5A15F2FB2E01}"/>
    <dgm:cxn modelId="{0CF32679-9815-0B4B-843A-2256C638222B}" type="presOf" srcId="{FEED0771-E7E0-4B2D-AE9B-6B326DBEF429}" destId="{3A5FA3E6-0C12-48B3-8A03-E7CC2055218E}" srcOrd="0" destOrd="0" presId="urn:microsoft.com/office/officeart/2005/8/layout/process1"/>
    <dgm:cxn modelId="{3A79B949-9F04-4528-91D5-1B45A9C2707F}" srcId="{DBF29FC3-47B5-4AFC-AE93-A51998B3FFC6}" destId="{7CC97A35-F124-4271-A4F9-EB1920FAAB1B}" srcOrd="2" destOrd="0" parTransId="{00B7793A-A265-4CF7-B561-4F706DE24006}" sibTransId="{D0865ADD-6495-46B9-A8D3-AD104F46B8C5}"/>
    <dgm:cxn modelId="{DA213650-5EFA-C34A-B89C-5BDAC3941B2F}" type="presOf" srcId="{A8CB1857-81E4-4F3B-8241-282BE24433D0}" destId="{0A5907B9-B809-4026-B9FD-91F58C7C07B6}" srcOrd="1" destOrd="0" presId="urn:microsoft.com/office/officeart/2005/8/layout/process1"/>
    <dgm:cxn modelId="{02F6300B-02F9-4D8C-9EFD-37D1180949FE}" srcId="{DBF29FC3-47B5-4AFC-AE93-A51998B3FFC6}" destId="{FEED0771-E7E0-4B2D-AE9B-6B326DBEF429}" srcOrd="0" destOrd="0" parTransId="{155FC9A0-7809-45E7-A9FD-345AEBD08503}" sibTransId="{A8CB1857-81E4-4F3B-8241-282BE24433D0}"/>
    <dgm:cxn modelId="{67894D1B-FD66-814B-98A7-BF51CCA001D1}" type="presOf" srcId="{A8CB1857-81E4-4F3B-8241-282BE24433D0}" destId="{909F5FD2-F476-45E3-A772-D21A58383A76}" srcOrd="0" destOrd="0" presId="urn:microsoft.com/office/officeart/2005/8/layout/process1"/>
    <dgm:cxn modelId="{EF25980A-C7F1-BF4B-9057-15DE3524B6C8}" type="presOf" srcId="{55AD4BA5-E649-4BC1-8C1D-5A15F2FB2E01}" destId="{E381A78E-867E-43E1-BD92-30C6DB2AF4D5}" srcOrd="0" destOrd="0" presId="urn:microsoft.com/office/officeart/2005/8/layout/process1"/>
    <dgm:cxn modelId="{9D1D1026-28A1-4312-914F-FB074E880AF3}" srcId="{DBF29FC3-47B5-4AFC-AE93-A51998B3FFC6}" destId="{A1060467-59A7-4D94-A9FD-AC86DD8989FD}" srcOrd="3" destOrd="0" parTransId="{8AE0138A-F525-4F2B-A392-CCDB4943BF00}" sibTransId="{65A22D79-5180-4FD9-A2D3-1E6EC6A46A8D}"/>
    <dgm:cxn modelId="{3F3ECDF8-9FC6-3F4C-B506-9A6858518E85}" type="presOf" srcId="{65A22D79-5180-4FD9-A2D3-1E6EC6A46A8D}" destId="{AA4062D1-8B24-44A4-90E2-061A613D413F}" srcOrd="1" destOrd="0" presId="urn:microsoft.com/office/officeart/2005/8/layout/process1"/>
    <dgm:cxn modelId="{8A1F5DC3-B94E-0C4F-8AD3-086AE6D6FA8E}" type="presOf" srcId="{D0865ADD-6495-46B9-A8D3-AD104F46B8C5}" destId="{45CB9EA7-216F-44FB-AAC1-217E07AACE3B}" srcOrd="1" destOrd="0" presId="urn:microsoft.com/office/officeart/2005/8/layout/process1"/>
    <dgm:cxn modelId="{EB19F13E-9D65-4FD8-AEF0-257F34F10F5D}" srcId="{DBF29FC3-47B5-4AFC-AE93-A51998B3FFC6}" destId="{CC2C90FB-B80D-40A1-9053-98CA348D2A1B}" srcOrd="4" destOrd="0" parTransId="{DEE52866-3ACF-4122-92B5-D97EF5B138A8}" sibTransId="{4E1931C2-847C-44D2-AFDD-A6A27E5E03C7}"/>
    <dgm:cxn modelId="{76D5BB17-56B9-F14B-AABF-66DE460B78C2}" type="presParOf" srcId="{BE88F0DB-B381-47C3-B507-4715086E8ABC}" destId="{3A5FA3E6-0C12-48B3-8A03-E7CC2055218E}" srcOrd="0" destOrd="0" presId="urn:microsoft.com/office/officeart/2005/8/layout/process1"/>
    <dgm:cxn modelId="{6588855E-767A-9144-A3D7-B71B6D729388}" type="presParOf" srcId="{BE88F0DB-B381-47C3-B507-4715086E8ABC}" destId="{909F5FD2-F476-45E3-A772-D21A58383A76}" srcOrd="1" destOrd="0" presId="urn:microsoft.com/office/officeart/2005/8/layout/process1"/>
    <dgm:cxn modelId="{EB944090-2014-A543-B21B-55A8B70C6083}" type="presParOf" srcId="{909F5FD2-F476-45E3-A772-D21A58383A76}" destId="{0A5907B9-B809-4026-B9FD-91F58C7C07B6}" srcOrd="0" destOrd="0" presId="urn:microsoft.com/office/officeart/2005/8/layout/process1"/>
    <dgm:cxn modelId="{F5976A19-3E7C-A946-9595-9606299AA951}" type="presParOf" srcId="{BE88F0DB-B381-47C3-B507-4715086E8ABC}" destId="{A884C394-D2A0-4F48-9969-6B2F5E76CEDE}" srcOrd="2" destOrd="0" presId="urn:microsoft.com/office/officeart/2005/8/layout/process1"/>
    <dgm:cxn modelId="{98F67728-A366-BA45-A8CB-16BFDD7F0912}" type="presParOf" srcId="{BE88F0DB-B381-47C3-B507-4715086E8ABC}" destId="{E381A78E-867E-43E1-BD92-30C6DB2AF4D5}" srcOrd="3" destOrd="0" presId="urn:microsoft.com/office/officeart/2005/8/layout/process1"/>
    <dgm:cxn modelId="{88923B36-A859-2042-817A-5328C259CA78}" type="presParOf" srcId="{E381A78E-867E-43E1-BD92-30C6DB2AF4D5}" destId="{35146EC8-6F80-4170-B704-6385AA59972A}" srcOrd="0" destOrd="0" presId="urn:microsoft.com/office/officeart/2005/8/layout/process1"/>
    <dgm:cxn modelId="{C840A78C-12FE-2D4E-BCA8-5EF44F72C11E}" type="presParOf" srcId="{BE88F0DB-B381-47C3-B507-4715086E8ABC}" destId="{8E9B6257-8C68-477C-AC98-A60E5BBE9FED}" srcOrd="4" destOrd="0" presId="urn:microsoft.com/office/officeart/2005/8/layout/process1"/>
    <dgm:cxn modelId="{BA18AE7E-6E3C-1243-AFCE-D4F1E99A0F22}" type="presParOf" srcId="{BE88F0DB-B381-47C3-B507-4715086E8ABC}" destId="{3027865A-F5B8-423B-B3AB-8C856C8C6C93}" srcOrd="5" destOrd="0" presId="urn:microsoft.com/office/officeart/2005/8/layout/process1"/>
    <dgm:cxn modelId="{74C45488-BBCF-274B-8456-AA073DD1EB80}" type="presParOf" srcId="{3027865A-F5B8-423B-B3AB-8C856C8C6C93}" destId="{45CB9EA7-216F-44FB-AAC1-217E07AACE3B}" srcOrd="0" destOrd="0" presId="urn:microsoft.com/office/officeart/2005/8/layout/process1"/>
    <dgm:cxn modelId="{A814FAD4-7CD7-B54C-8388-64169B708566}" type="presParOf" srcId="{BE88F0DB-B381-47C3-B507-4715086E8ABC}" destId="{D4E1AF49-FE61-437B-8797-E23E0967D8EB}" srcOrd="6" destOrd="0" presId="urn:microsoft.com/office/officeart/2005/8/layout/process1"/>
    <dgm:cxn modelId="{8BEB830E-9421-DD4C-B55C-06610292280E}" type="presParOf" srcId="{BE88F0DB-B381-47C3-B507-4715086E8ABC}" destId="{BCC64161-1623-4D29-949D-5C1CD873D4B3}" srcOrd="7" destOrd="0" presId="urn:microsoft.com/office/officeart/2005/8/layout/process1"/>
    <dgm:cxn modelId="{B906CB1D-D857-DC49-B698-11DDD5467EDB}" type="presParOf" srcId="{BCC64161-1623-4D29-949D-5C1CD873D4B3}" destId="{AA4062D1-8B24-44A4-90E2-061A613D413F}" srcOrd="0" destOrd="0" presId="urn:microsoft.com/office/officeart/2005/8/layout/process1"/>
    <dgm:cxn modelId="{D2FA52E6-907F-A345-AC4C-52FA2B3ECAF2}" type="presParOf" srcId="{BE88F0DB-B381-47C3-B507-4715086E8ABC}" destId="{A4851837-6FAE-4F8F-8C17-5C01A533F828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0A482-DEC1-45E0-9E28-F1BB50068CAE}" type="doc">
      <dgm:prSet loTypeId="urn:microsoft.com/office/officeart/2005/8/layout/default#8" loCatId="list" qsTypeId="urn:microsoft.com/office/officeart/2005/8/quickstyle/simple1#3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7F1B11-CCE9-4E30-BEA2-35AE16833B2A}">
      <dgm:prSet custT="1"/>
      <dgm:spPr/>
      <dgm:t>
        <a:bodyPr/>
        <a:lstStyle/>
        <a:p>
          <a:pPr rtl="0"/>
          <a:r>
            <a:rPr lang="en-US" sz="2800" dirty="0" smtClean="0"/>
            <a:t>Relative advantage</a:t>
          </a:r>
          <a:endParaRPr lang="en-US" sz="2800" dirty="0"/>
        </a:p>
      </dgm:t>
    </dgm:pt>
    <dgm:pt modelId="{ACFC0CF0-EA88-457B-A865-79B27F8D8ACE}" type="parTrans" cxnId="{0D31DE44-4AB1-4978-91B8-B3C5EB2FA4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81E26FE-D337-4FBA-8A00-06584650C19A}" type="sibTrans" cxnId="{0D31DE44-4AB1-4978-91B8-B3C5EB2FA4F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F1F9786-5577-42DB-BA20-2C8B3AB26751}">
      <dgm:prSet custT="1"/>
      <dgm:spPr/>
      <dgm:t>
        <a:bodyPr/>
        <a:lstStyle/>
        <a:p>
          <a:pPr rtl="0"/>
          <a:r>
            <a:rPr lang="en-US" sz="2800" smtClean="0"/>
            <a:t>Compatibility </a:t>
          </a:r>
          <a:endParaRPr lang="en-US" sz="2800" dirty="0"/>
        </a:p>
      </dgm:t>
    </dgm:pt>
    <dgm:pt modelId="{881E7A18-C0AD-4677-A8A3-DD11F26A989D}" type="parTrans" cxnId="{3DC1A1B1-D711-4DC4-ACA0-5B33FA38A48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B382D14-AEFD-4CF8-88B7-13622286887C}" type="sibTrans" cxnId="{3DC1A1B1-D711-4DC4-ACA0-5B33FA38A48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88EE03B-FF7D-4C8A-85C3-AD76406E4FE8}">
      <dgm:prSet custT="1"/>
      <dgm:spPr/>
      <dgm:t>
        <a:bodyPr/>
        <a:lstStyle/>
        <a:p>
          <a:pPr rtl="0"/>
          <a:r>
            <a:rPr lang="en-US" sz="2800" dirty="0" smtClean="0"/>
            <a:t>Complexity</a:t>
          </a:r>
          <a:endParaRPr lang="en-US" sz="2800" dirty="0"/>
        </a:p>
      </dgm:t>
    </dgm:pt>
    <dgm:pt modelId="{32E294BD-15BD-40CA-8C58-917A7056ECA3}" type="parTrans" cxnId="{BD9C0EBA-A56F-4B1D-80A0-78D0ABD8A6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72D429E-B609-45B8-8E08-E0AB635F1D4D}" type="sibTrans" cxnId="{BD9C0EBA-A56F-4B1D-80A0-78D0ABD8A6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A03B625-A9CE-4916-B61A-0B02020AC6E0}">
      <dgm:prSet custT="1"/>
      <dgm:spPr/>
      <dgm:t>
        <a:bodyPr/>
        <a:lstStyle/>
        <a:p>
          <a:pPr rtl="0"/>
          <a:r>
            <a:rPr lang="en-US" sz="2800" smtClean="0"/>
            <a:t>Divisibility</a:t>
          </a:r>
          <a:endParaRPr lang="en-US" sz="2800" dirty="0"/>
        </a:p>
      </dgm:t>
    </dgm:pt>
    <dgm:pt modelId="{5DB70015-A670-45E6-BAA3-4D201C2BC824}" type="parTrans" cxnId="{A1CE24EE-D05A-4A0E-AE4C-E55214E60ED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73FB6EB-0EA6-49B6-8347-D65BA5D25442}" type="sibTrans" cxnId="{A1CE24EE-D05A-4A0E-AE4C-E55214E60ED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DF1E9B1-8B01-487D-8D05-C295EAB55B33}">
      <dgm:prSet custT="1"/>
      <dgm:spPr/>
      <dgm:t>
        <a:bodyPr/>
        <a:lstStyle/>
        <a:p>
          <a:pPr rtl="0"/>
          <a:r>
            <a:rPr lang="en-US" sz="2800" smtClean="0"/>
            <a:t>Communicability</a:t>
          </a:r>
          <a:endParaRPr lang="en-US" sz="2800" dirty="0"/>
        </a:p>
      </dgm:t>
    </dgm:pt>
    <dgm:pt modelId="{8864463A-F69D-45D0-A441-DA63252E56E3}" type="parTrans" cxnId="{72FAF49D-07E3-4C10-8CB2-520D7610E8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9A9C0E7-DCA2-4F93-9182-53B771D5377F}" type="sibTrans" cxnId="{72FAF49D-07E3-4C10-8CB2-520D7610E86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35F643F-8E84-45DC-AAE5-82726D3B2FB0}" type="pres">
      <dgm:prSet presAssocID="{6120A482-DEC1-45E0-9E28-F1BB50068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C94DE-3AC3-4C2B-BFAC-F7365A68FA09}" type="pres">
      <dgm:prSet presAssocID="{2B7F1B11-CCE9-4E30-BEA2-35AE16833B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7FB6-4B82-4071-A338-5509FCB09DDF}" type="pres">
      <dgm:prSet presAssocID="{381E26FE-D337-4FBA-8A00-06584650C19A}" presName="sibTrans" presStyleCnt="0"/>
      <dgm:spPr/>
      <dgm:t>
        <a:bodyPr/>
        <a:lstStyle/>
        <a:p>
          <a:endParaRPr lang="en-US"/>
        </a:p>
      </dgm:t>
    </dgm:pt>
    <dgm:pt modelId="{0FEE24F1-59F8-4A4E-96F2-D4EFF00B5547}" type="pres">
      <dgm:prSet presAssocID="{FF1F9786-5577-42DB-BA20-2C8B3AB267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359A7-2CD9-4313-8F8C-3235C834BC8C}" type="pres">
      <dgm:prSet presAssocID="{5B382D14-AEFD-4CF8-88B7-13622286887C}" presName="sibTrans" presStyleCnt="0"/>
      <dgm:spPr/>
      <dgm:t>
        <a:bodyPr/>
        <a:lstStyle/>
        <a:p>
          <a:endParaRPr lang="en-US"/>
        </a:p>
      </dgm:t>
    </dgm:pt>
    <dgm:pt modelId="{1CFCA129-80F1-4400-AD03-314B38EEC85F}" type="pres">
      <dgm:prSet presAssocID="{F88EE03B-FF7D-4C8A-85C3-AD76406E4F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E6DE-77A3-4327-9057-7F85195F0136}" type="pres">
      <dgm:prSet presAssocID="{572D429E-B609-45B8-8E08-E0AB635F1D4D}" presName="sibTrans" presStyleCnt="0"/>
      <dgm:spPr/>
      <dgm:t>
        <a:bodyPr/>
        <a:lstStyle/>
        <a:p>
          <a:endParaRPr lang="en-US"/>
        </a:p>
      </dgm:t>
    </dgm:pt>
    <dgm:pt modelId="{E1B71E72-7C11-495E-9982-A81DDEC80749}" type="pres">
      <dgm:prSet presAssocID="{5A03B625-A9CE-4916-B61A-0B02020AC6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469D0-CF3C-4C20-9C16-52265F26DD49}" type="pres">
      <dgm:prSet presAssocID="{273FB6EB-0EA6-49B6-8347-D65BA5D25442}" presName="sibTrans" presStyleCnt="0"/>
      <dgm:spPr/>
      <dgm:t>
        <a:bodyPr/>
        <a:lstStyle/>
        <a:p>
          <a:endParaRPr lang="en-US"/>
        </a:p>
      </dgm:t>
    </dgm:pt>
    <dgm:pt modelId="{D58A9081-2F44-4E82-A8E9-C81A2201E31B}" type="pres">
      <dgm:prSet presAssocID="{BDF1E9B1-8B01-487D-8D05-C295EAB55B33}" presName="node" presStyleLbl="node1" presStyleIdx="4" presStyleCnt="5" custScaleX="12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8FC9E-7D79-4E49-AC75-87A84974A8FE}" type="presOf" srcId="{F88EE03B-FF7D-4C8A-85C3-AD76406E4FE8}" destId="{1CFCA129-80F1-4400-AD03-314B38EEC85F}" srcOrd="0" destOrd="0" presId="urn:microsoft.com/office/officeart/2005/8/layout/default#8"/>
    <dgm:cxn modelId="{970CEDA7-7652-2548-841A-CCE0BF48A929}" type="presOf" srcId="{5A03B625-A9CE-4916-B61A-0B02020AC6E0}" destId="{E1B71E72-7C11-495E-9982-A81DDEC80749}" srcOrd="0" destOrd="0" presId="urn:microsoft.com/office/officeart/2005/8/layout/default#8"/>
    <dgm:cxn modelId="{B5CB952B-F86B-6F42-B3EB-807E39A2A394}" type="presOf" srcId="{2B7F1B11-CCE9-4E30-BEA2-35AE16833B2A}" destId="{AECC94DE-3AC3-4C2B-BFAC-F7365A68FA09}" srcOrd="0" destOrd="0" presId="urn:microsoft.com/office/officeart/2005/8/layout/default#8"/>
    <dgm:cxn modelId="{72FAF49D-07E3-4C10-8CB2-520D7610E862}" srcId="{6120A482-DEC1-45E0-9E28-F1BB50068CAE}" destId="{BDF1E9B1-8B01-487D-8D05-C295EAB55B33}" srcOrd="4" destOrd="0" parTransId="{8864463A-F69D-45D0-A441-DA63252E56E3}" sibTransId="{59A9C0E7-DCA2-4F93-9182-53B771D5377F}"/>
    <dgm:cxn modelId="{0D31DE44-4AB1-4978-91B8-B3C5EB2FA4FC}" srcId="{6120A482-DEC1-45E0-9E28-F1BB50068CAE}" destId="{2B7F1B11-CCE9-4E30-BEA2-35AE16833B2A}" srcOrd="0" destOrd="0" parTransId="{ACFC0CF0-EA88-457B-A865-79B27F8D8ACE}" sibTransId="{381E26FE-D337-4FBA-8A00-06584650C19A}"/>
    <dgm:cxn modelId="{4A010930-1DD7-0349-9A0B-6BF3718460BD}" type="presOf" srcId="{BDF1E9B1-8B01-487D-8D05-C295EAB55B33}" destId="{D58A9081-2F44-4E82-A8E9-C81A2201E31B}" srcOrd="0" destOrd="0" presId="urn:microsoft.com/office/officeart/2005/8/layout/default#8"/>
    <dgm:cxn modelId="{A1CE24EE-D05A-4A0E-AE4C-E55214E60ED1}" srcId="{6120A482-DEC1-45E0-9E28-F1BB50068CAE}" destId="{5A03B625-A9CE-4916-B61A-0B02020AC6E0}" srcOrd="3" destOrd="0" parTransId="{5DB70015-A670-45E6-BAA3-4D201C2BC824}" sibTransId="{273FB6EB-0EA6-49B6-8347-D65BA5D25442}"/>
    <dgm:cxn modelId="{BD9C0EBA-A56F-4B1D-80A0-78D0ABD8A645}" srcId="{6120A482-DEC1-45E0-9E28-F1BB50068CAE}" destId="{F88EE03B-FF7D-4C8A-85C3-AD76406E4FE8}" srcOrd="2" destOrd="0" parTransId="{32E294BD-15BD-40CA-8C58-917A7056ECA3}" sibTransId="{572D429E-B609-45B8-8E08-E0AB635F1D4D}"/>
    <dgm:cxn modelId="{3DC1A1B1-D711-4DC4-ACA0-5B33FA38A48C}" srcId="{6120A482-DEC1-45E0-9E28-F1BB50068CAE}" destId="{FF1F9786-5577-42DB-BA20-2C8B3AB26751}" srcOrd="1" destOrd="0" parTransId="{881E7A18-C0AD-4677-A8A3-DD11F26A989D}" sibTransId="{5B382D14-AEFD-4CF8-88B7-13622286887C}"/>
    <dgm:cxn modelId="{215E60B4-7D30-574B-8042-1C6C09FC721D}" type="presOf" srcId="{6120A482-DEC1-45E0-9E28-F1BB50068CAE}" destId="{735F643F-8E84-45DC-AAE5-82726D3B2FB0}" srcOrd="0" destOrd="0" presId="urn:microsoft.com/office/officeart/2005/8/layout/default#8"/>
    <dgm:cxn modelId="{782AB1AD-E9B7-B74F-9AD9-2E55FD69D486}" type="presOf" srcId="{FF1F9786-5577-42DB-BA20-2C8B3AB26751}" destId="{0FEE24F1-59F8-4A4E-96F2-D4EFF00B5547}" srcOrd="0" destOrd="0" presId="urn:microsoft.com/office/officeart/2005/8/layout/default#8"/>
    <dgm:cxn modelId="{1A08780D-CFB6-4F44-A934-B1EEAE49BD96}" type="presParOf" srcId="{735F643F-8E84-45DC-AAE5-82726D3B2FB0}" destId="{AECC94DE-3AC3-4C2B-BFAC-F7365A68FA09}" srcOrd="0" destOrd="0" presId="urn:microsoft.com/office/officeart/2005/8/layout/default#8"/>
    <dgm:cxn modelId="{346BE858-D1B9-AD45-9665-7CFF33A6D0F3}" type="presParOf" srcId="{735F643F-8E84-45DC-AAE5-82726D3B2FB0}" destId="{3E467FB6-4B82-4071-A338-5509FCB09DDF}" srcOrd="1" destOrd="0" presId="urn:microsoft.com/office/officeart/2005/8/layout/default#8"/>
    <dgm:cxn modelId="{136DC0D9-C138-F043-A502-7C8B8FE527B1}" type="presParOf" srcId="{735F643F-8E84-45DC-AAE5-82726D3B2FB0}" destId="{0FEE24F1-59F8-4A4E-96F2-D4EFF00B5547}" srcOrd="2" destOrd="0" presId="urn:microsoft.com/office/officeart/2005/8/layout/default#8"/>
    <dgm:cxn modelId="{9F4D1545-F421-4741-87A8-DFC8D431812D}" type="presParOf" srcId="{735F643F-8E84-45DC-AAE5-82726D3B2FB0}" destId="{586359A7-2CD9-4313-8F8C-3235C834BC8C}" srcOrd="3" destOrd="0" presId="urn:microsoft.com/office/officeart/2005/8/layout/default#8"/>
    <dgm:cxn modelId="{587AFCC9-11DC-C04D-882E-21EAF18E624B}" type="presParOf" srcId="{735F643F-8E84-45DC-AAE5-82726D3B2FB0}" destId="{1CFCA129-80F1-4400-AD03-314B38EEC85F}" srcOrd="4" destOrd="0" presId="urn:microsoft.com/office/officeart/2005/8/layout/default#8"/>
    <dgm:cxn modelId="{E0D7336C-7913-3247-8FF8-1B01D3A06326}" type="presParOf" srcId="{735F643F-8E84-45DC-AAE5-82726D3B2FB0}" destId="{43F1E6DE-77A3-4327-9057-7F85195F0136}" srcOrd="5" destOrd="0" presId="urn:microsoft.com/office/officeart/2005/8/layout/default#8"/>
    <dgm:cxn modelId="{5F473313-74C3-F44B-A3B5-3EC4EED590D1}" type="presParOf" srcId="{735F643F-8E84-45DC-AAE5-82726D3B2FB0}" destId="{E1B71E72-7C11-495E-9982-A81DDEC80749}" srcOrd="6" destOrd="0" presId="urn:microsoft.com/office/officeart/2005/8/layout/default#8"/>
    <dgm:cxn modelId="{2AFE6CF3-DF46-2A4E-820A-3F200D9F3D52}" type="presParOf" srcId="{735F643F-8E84-45DC-AAE5-82726D3B2FB0}" destId="{741469D0-CF3C-4C20-9C16-52265F26DD49}" srcOrd="7" destOrd="0" presId="urn:microsoft.com/office/officeart/2005/8/layout/default#8"/>
    <dgm:cxn modelId="{876D1F0D-660E-704F-92B2-0CF40D0F6D87}" type="presParOf" srcId="{735F643F-8E84-45DC-AAE5-82726D3B2FB0}" destId="{D58A9081-2F44-4E82-A8E9-C81A2201E31B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5BF3-5010-4A13-9EF3-81D27ADEFEC4}">
      <dsp:nvSpPr>
        <dsp:cNvPr id="0" name=""/>
        <dsp:cNvSpPr/>
      </dsp:nvSpPr>
      <dsp:spPr>
        <a:xfrm>
          <a:off x="2547" y="183798"/>
          <a:ext cx="2484239" cy="9329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smtClean="0"/>
            <a:t>Membership Groups </a:t>
          </a:r>
          <a:endParaRPr lang="en-US" sz="2700" kern="1200" dirty="0"/>
        </a:p>
      </dsp:txBody>
      <dsp:txXfrm>
        <a:off x="2547" y="183798"/>
        <a:ext cx="2484239" cy="932918"/>
      </dsp:txXfrm>
    </dsp:sp>
    <dsp:sp modelId="{AE44EC89-902F-4C67-885A-4B10ED4D00B5}">
      <dsp:nvSpPr>
        <dsp:cNvPr id="0" name=""/>
        <dsp:cNvSpPr/>
      </dsp:nvSpPr>
      <dsp:spPr>
        <a:xfrm>
          <a:off x="2547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with direct influence and to which a person belongs</a:t>
          </a:r>
          <a:endParaRPr lang="en-US" sz="2700" kern="1200" dirty="0"/>
        </a:p>
      </dsp:txBody>
      <dsp:txXfrm>
        <a:off x="2547" y="1116716"/>
        <a:ext cx="2484239" cy="2890484"/>
      </dsp:txXfrm>
    </dsp:sp>
    <dsp:sp modelId="{656002D5-4538-4E8F-8676-D602208B71AE}">
      <dsp:nvSpPr>
        <dsp:cNvPr id="0" name=""/>
        <dsp:cNvSpPr/>
      </dsp:nvSpPr>
      <dsp:spPr>
        <a:xfrm>
          <a:off x="2834580" y="183798"/>
          <a:ext cx="2484239" cy="932918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accent2">
              <a:hueOff val="-1760030"/>
              <a:satOff val="-1484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Aspirational Groups</a:t>
          </a:r>
          <a:endParaRPr lang="en-US" sz="2700" kern="1200" dirty="0"/>
        </a:p>
      </dsp:txBody>
      <dsp:txXfrm>
        <a:off x="2834580" y="183798"/>
        <a:ext cx="2484239" cy="932918"/>
      </dsp:txXfrm>
    </dsp:sp>
    <dsp:sp modelId="{C0F5EF71-EB19-44D9-BAEE-FC2EA94F64EA}">
      <dsp:nvSpPr>
        <dsp:cNvPr id="0" name=""/>
        <dsp:cNvSpPr/>
      </dsp:nvSpPr>
      <dsp:spPr>
        <a:xfrm>
          <a:off x="2834580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-1772284"/>
            <a:satOff val="-11463"/>
            <a:lumOff val="112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772284"/>
              <a:satOff val="-11463"/>
              <a:lumOff val="1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an individual wishes to belong to</a:t>
          </a:r>
          <a:endParaRPr lang="en-US" sz="2700" kern="1200" dirty="0"/>
        </a:p>
      </dsp:txBody>
      <dsp:txXfrm>
        <a:off x="2834580" y="1116716"/>
        <a:ext cx="2484239" cy="2890484"/>
      </dsp:txXfrm>
    </dsp:sp>
    <dsp:sp modelId="{6DB108AB-DD09-4A0C-B33E-7B64A99B6793}">
      <dsp:nvSpPr>
        <dsp:cNvPr id="0" name=""/>
        <dsp:cNvSpPr/>
      </dsp:nvSpPr>
      <dsp:spPr>
        <a:xfrm>
          <a:off x="5666612" y="183798"/>
          <a:ext cx="2484239" cy="932918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accent2">
              <a:hueOff val="-3520061"/>
              <a:satOff val="-29689"/>
              <a:lumOff val="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smtClean="0"/>
            <a:t>Reference Groups</a:t>
          </a:r>
          <a:endParaRPr lang="en-US" sz="2700" kern="1200" dirty="0"/>
        </a:p>
      </dsp:txBody>
      <dsp:txXfrm>
        <a:off x="5666612" y="183798"/>
        <a:ext cx="2484239" cy="932918"/>
      </dsp:txXfrm>
    </dsp:sp>
    <dsp:sp modelId="{A19CB88B-B9BA-424F-BDFF-EAAC762A5337}">
      <dsp:nvSpPr>
        <dsp:cNvPr id="0" name=""/>
        <dsp:cNvSpPr/>
      </dsp:nvSpPr>
      <dsp:spPr>
        <a:xfrm>
          <a:off x="5666612" y="1116716"/>
          <a:ext cx="2484239" cy="2890484"/>
        </a:xfrm>
        <a:prstGeom prst="rect">
          <a:avLst/>
        </a:prstGeom>
        <a:solidFill>
          <a:schemeClr val="accent2">
            <a:tint val="40000"/>
            <a:alpha val="90000"/>
            <a:hueOff val="-3544568"/>
            <a:satOff val="-22925"/>
            <a:lumOff val="224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3544568"/>
              <a:satOff val="-22925"/>
              <a:lumOff val="2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smtClean="0"/>
            <a:t>Groups that form a comparison or reference in forming attitudes or behavior</a:t>
          </a:r>
          <a:endParaRPr lang="en-US" sz="2700" kern="1200" dirty="0"/>
        </a:p>
      </dsp:txBody>
      <dsp:txXfrm>
        <a:off x="5666612" y="1116716"/>
        <a:ext cx="2484239" cy="289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4F38D-3790-4900-B123-3F3DA016D38B}">
      <dsp:nvSpPr>
        <dsp:cNvPr id="0" name=""/>
        <dsp:cNvSpPr/>
      </dsp:nvSpPr>
      <dsp:spPr>
        <a:xfrm>
          <a:off x="0" y="540543"/>
          <a:ext cx="1881187" cy="112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Personal income</a:t>
          </a:r>
          <a:endParaRPr lang="en-US" sz="3200" kern="1200" dirty="0"/>
        </a:p>
      </dsp:txBody>
      <dsp:txXfrm>
        <a:off x="0" y="540543"/>
        <a:ext cx="1881187" cy="1128712"/>
      </dsp:txXfrm>
    </dsp:sp>
    <dsp:sp modelId="{FF154D3D-A225-4A93-A817-1341775D04EC}">
      <dsp:nvSpPr>
        <dsp:cNvPr id="0" name=""/>
        <dsp:cNvSpPr/>
      </dsp:nvSpPr>
      <dsp:spPr>
        <a:xfrm>
          <a:off x="2069306" y="540543"/>
          <a:ext cx="1881187" cy="1128712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Savings</a:t>
          </a:r>
        </a:p>
      </dsp:txBody>
      <dsp:txXfrm>
        <a:off x="2069306" y="540543"/>
        <a:ext cx="1881187" cy="1128712"/>
      </dsp:txXfrm>
    </dsp:sp>
    <dsp:sp modelId="{B5FC5A2D-CDAC-406E-A046-8CF31B89B6BD}">
      <dsp:nvSpPr>
        <dsp:cNvPr id="0" name=""/>
        <dsp:cNvSpPr/>
      </dsp:nvSpPr>
      <dsp:spPr>
        <a:xfrm>
          <a:off x="4138612" y="540543"/>
          <a:ext cx="1881187" cy="1128712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Interest rates</a:t>
          </a:r>
        </a:p>
      </dsp:txBody>
      <dsp:txXfrm>
        <a:off x="4138612" y="540543"/>
        <a:ext cx="1881187" cy="1128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7C616-F24E-4495-BA11-0D86B5DF0069}">
      <dsp:nvSpPr>
        <dsp:cNvPr id="0" name=""/>
        <dsp:cNvSpPr/>
      </dsp:nvSpPr>
      <dsp:spPr>
        <a:xfrm>
          <a:off x="0" y="533397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Personal Factors</a:t>
          </a:r>
          <a:endParaRPr lang="en-US" sz="2300" b="1" kern="1200" dirty="0"/>
        </a:p>
      </dsp:txBody>
      <dsp:txXfrm>
        <a:off x="0" y="533397"/>
        <a:ext cx="2428875" cy="1457324"/>
      </dsp:txXfrm>
    </dsp:sp>
    <dsp:sp modelId="{3E6A1A0F-98A5-4C8E-89A5-5DB000729BAE}">
      <dsp:nvSpPr>
        <dsp:cNvPr id="0" name=""/>
        <dsp:cNvSpPr/>
      </dsp:nvSpPr>
      <dsp:spPr>
        <a:xfrm>
          <a:off x="2667001" y="533397"/>
          <a:ext cx="2428875" cy="1457324"/>
        </a:xfrm>
        <a:prstGeom prst="rect">
          <a:avLst/>
        </a:prstGeom>
        <a:solidFill>
          <a:schemeClr val="accent2">
            <a:hueOff val="-704012"/>
            <a:satOff val="-5938"/>
            <a:lumOff val="2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Dominance</a:t>
          </a:r>
          <a:endParaRPr lang="en-US" sz="2300" b="1" kern="1200" dirty="0"/>
        </a:p>
      </dsp:txBody>
      <dsp:txXfrm>
        <a:off x="2667001" y="533397"/>
        <a:ext cx="2428875" cy="1457324"/>
      </dsp:txXfrm>
    </dsp:sp>
    <dsp:sp modelId="{3603A864-57C4-4D1E-A421-71FD6063889F}">
      <dsp:nvSpPr>
        <dsp:cNvPr id="0" name=""/>
        <dsp:cNvSpPr/>
      </dsp:nvSpPr>
      <dsp:spPr>
        <a:xfrm>
          <a:off x="5343525" y="533397"/>
          <a:ext cx="2428875" cy="1457324"/>
        </a:xfrm>
        <a:prstGeom prst="rect">
          <a:avLst/>
        </a:prstGeom>
        <a:solidFill>
          <a:schemeClr val="accent2">
            <a:hueOff val="-1408024"/>
            <a:satOff val="-11876"/>
            <a:lumOff val="4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Autonomy</a:t>
          </a:r>
          <a:endParaRPr lang="en-US" sz="2300" b="1" kern="1200" dirty="0"/>
        </a:p>
      </dsp:txBody>
      <dsp:txXfrm>
        <a:off x="5343525" y="533397"/>
        <a:ext cx="2428875" cy="1457324"/>
      </dsp:txXfrm>
    </dsp:sp>
    <dsp:sp modelId="{A0F1BADC-37AC-4019-9E36-658C960CCF93}">
      <dsp:nvSpPr>
        <dsp:cNvPr id="0" name=""/>
        <dsp:cNvSpPr/>
      </dsp:nvSpPr>
      <dsp:spPr>
        <a:xfrm>
          <a:off x="0" y="2178843"/>
          <a:ext cx="2428875" cy="1457324"/>
        </a:xfrm>
        <a:prstGeom prst="rect">
          <a:avLst/>
        </a:prstGeom>
        <a:solidFill>
          <a:schemeClr val="accent2">
            <a:hueOff val="-2112036"/>
            <a:satOff val="-17813"/>
            <a:lumOff val="6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Defensiveness</a:t>
          </a:r>
          <a:endParaRPr lang="en-US" sz="2300" b="1" kern="1200" dirty="0"/>
        </a:p>
      </dsp:txBody>
      <dsp:txXfrm>
        <a:off x="0" y="2178843"/>
        <a:ext cx="2428875" cy="1457324"/>
      </dsp:txXfrm>
    </dsp:sp>
    <dsp:sp modelId="{27EAAEA5-7C7E-464D-8F65-EB5CA09D60D6}">
      <dsp:nvSpPr>
        <dsp:cNvPr id="0" name=""/>
        <dsp:cNvSpPr/>
      </dsp:nvSpPr>
      <dsp:spPr>
        <a:xfrm>
          <a:off x="2671762" y="2178843"/>
          <a:ext cx="2428875" cy="1457324"/>
        </a:xfrm>
        <a:prstGeom prst="rect">
          <a:avLst/>
        </a:prstGeom>
        <a:solidFill>
          <a:schemeClr val="accent2">
            <a:hueOff val="-2816049"/>
            <a:satOff val="-23751"/>
            <a:lumOff val="8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smtClean="0"/>
            <a:t>Adaptability</a:t>
          </a:r>
          <a:endParaRPr lang="en-US" sz="2300" b="1" kern="1200" dirty="0"/>
        </a:p>
      </dsp:txBody>
      <dsp:txXfrm>
        <a:off x="2671762" y="2178843"/>
        <a:ext cx="2428875" cy="1457324"/>
      </dsp:txXfrm>
    </dsp:sp>
    <dsp:sp modelId="{F0CE1308-3E6D-4C9C-A533-07A145CC45C0}">
      <dsp:nvSpPr>
        <dsp:cNvPr id="0" name=""/>
        <dsp:cNvSpPr/>
      </dsp:nvSpPr>
      <dsp:spPr>
        <a:xfrm>
          <a:off x="5343525" y="2178843"/>
          <a:ext cx="2428875" cy="1457324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Aggressiveness</a:t>
          </a:r>
          <a:endParaRPr lang="en-US" sz="2300" b="1" kern="1200" dirty="0"/>
        </a:p>
      </dsp:txBody>
      <dsp:txXfrm>
        <a:off x="5343525" y="2178843"/>
        <a:ext cx="2428875" cy="145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AC03-48D6-4A99-8DD3-916455986B25}">
      <dsp:nvSpPr>
        <dsp:cNvPr id="0" name=""/>
        <dsp:cNvSpPr/>
      </dsp:nvSpPr>
      <dsp:spPr>
        <a:xfrm>
          <a:off x="0" y="29459"/>
          <a:ext cx="5334000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Motivation</a:t>
          </a:r>
          <a:endParaRPr lang="en-US" sz="2700" kern="1200" dirty="0"/>
        </a:p>
      </dsp:txBody>
      <dsp:txXfrm>
        <a:off x="30842" y="60301"/>
        <a:ext cx="5272316" cy="570116"/>
      </dsp:txXfrm>
    </dsp:sp>
    <dsp:sp modelId="{9746DCFA-E61B-465F-ADB8-D0A69B9611C5}">
      <dsp:nvSpPr>
        <dsp:cNvPr id="0" name=""/>
        <dsp:cNvSpPr/>
      </dsp:nvSpPr>
      <dsp:spPr>
        <a:xfrm>
          <a:off x="0" y="739019"/>
          <a:ext cx="5334000" cy="631800"/>
        </a:xfrm>
        <a:prstGeom prst="roundRect">
          <a:avLst/>
        </a:prstGeom>
        <a:solidFill>
          <a:schemeClr val="accent2">
            <a:hueOff val="-1173354"/>
            <a:satOff val="-9896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Perception</a:t>
          </a:r>
          <a:endParaRPr lang="en-US" sz="2700" kern="1200" dirty="0"/>
        </a:p>
      </dsp:txBody>
      <dsp:txXfrm>
        <a:off x="30842" y="769861"/>
        <a:ext cx="5272316" cy="570116"/>
      </dsp:txXfrm>
    </dsp:sp>
    <dsp:sp modelId="{10B4D608-A894-4ACB-8F45-9E35927F945A}">
      <dsp:nvSpPr>
        <dsp:cNvPr id="0" name=""/>
        <dsp:cNvSpPr/>
      </dsp:nvSpPr>
      <dsp:spPr>
        <a:xfrm>
          <a:off x="0" y="1448579"/>
          <a:ext cx="5334000" cy="631800"/>
        </a:xfrm>
        <a:prstGeom prst="roundRect">
          <a:avLst/>
        </a:prstGeom>
        <a:solidFill>
          <a:schemeClr val="accent2">
            <a:hueOff val="-2346707"/>
            <a:satOff val="-1979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Learning</a:t>
          </a:r>
          <a:endParaRPr lang="en-US" sz="2700" kern="1200" dirty="0"/>
        </a:p>
      </dsp:txBody>
      <dsp:txXfrm>
        <a:off x="30842" y="1479421"/>
        <a:ext cx="5272316" cy="570116"/>
      </dsp:txXfrm>
    </dsp:sp>
    <dsp:sp modelId="{5FBEFD17-88D3-429B-903D-782779D24E2F}">
      <dsp:nvSpPr>
        <dsp:cNvPr id="0" name=""/>
        <dsp:cNvSpPr/>
      </dsp:nvSpPr>
      <dsp:spPr>
        <a:xfrm>
          <a:off x="0" y="2158140"/>
          <a:ext cx="5334000" cy="631800"/>
        </a:xfrm>
        <a:prstGeom prst="round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Beliefs and attitudes</a:t>
          </a:r>
          <a:endParaRPr lang="en-US" sz="2700" kern="1200" dirty="0"/>
        </a:p>
      </dsp:txBody>
      <dsp:txXfrm>
        <a:off x="30842" y="2188982"/>
        <a:ext cx="5272316" cy="570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33DE3-FDC6-48DE-A37A-DCC9995E8F02}">
      <dsp:nvSpPr>
        <dsp:cNvPr id="0" name=""/>
        <dsp:cNvSpPr/>
      </dsp:nvSpPr>
      <dsp:spPr>
        <a:xfrm>
          <a:off x="771529" y="0"/>
          <a:ext cx="1757027" cy="10542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Drives</a:t>
          </a:r>
          <a:endParaRPr lang="en-US" sz="2800" b="1" kern="1200" dirty="0"/>
        </a:p>
      </dsp:txBody>
      <dsp:txXfrm>
        <a:off x="771529" y="0"/>
        <a:ext cx="1757027" cy="1054216"/>
      </dsp:txXfrm>
    </dsp:sp>
    <dsp:sp modelId="{55F6C242-27F5-4749-8FFB-85127E8D6BE4}">
      <dsp:nvSpPr>
        <dsp:cNvPr id="0" name=""/>
        <dsp:cNvSpPr/>
      </dsp:nvSpPr>
      <dsp:spPr>
        <a:xfrm>
          <a:off x="2752718" y="0"/>
          <a:ext cx="1757027" cy="1054216"/>
        </a:xfrm>
        <a:prstGeom prst="rect">
          <a:avLst/>
        </a:prstGeom>
        <a:solidFill>
          <a:schemeClr val="accent2">
            <a:hueOff val="-880015"/>
            <a:satOff val="-7422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Stimuli</a:t>
          </a:r>
          <a:endParaRPr lang="en-US" sz="2800" b="1" kern="1200" dirty="0" smtClean="0"/>
        </a:p>
      </dsp:txBody>
      <dsp:txXfrm>
        <a:off x="2752718" y="0"/>
        <a:ext cx="1757027" cy="1054216"/>
      </dsp:txXfrm>
    </dsp:sp>
    <dsp:sp modelId="{412C2AC5-AF50-44B1-B0F4-16CE6BB120CF}">
      <dsp:nvSpPr>
        <dsp:cNvPr id="0" name=""/>
        <dsp:cNvSpPr/>
      </dsp:nvSpPr>
      <dsp:spPr>
        <a:xfrm>
          <a:off x="4657723" y="0"/>
          <a:ext cx="1757027" cy="1054216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Cues</a:t>
          </a:r>
          <a:endParaRPr lang="en-US" sz="2800" b="1" kern="1200" dirty="0" smtClean="0"/>
        </a:p>
      </dsp:txBody>
      <dsp:txXfrm>
        <a:off x="4657723" y="0"/>
        <a:ext cx="1757027" cy="1054216"/>
      </dsp:txXfrm>
    </dsp:sp>
    <dsp:sp modelId="{AB3C6CB8-078A-4C74-9321-9E34A6627C4C}">
      <dsp:nvSpPr>
        <dsp:cNvPr id="0" name=""/>
        <dsp:cNvSpPr/>
      </dsp:nvSpPr>
      <dsp:spPr>
        <a:xfrm>
          <a:off x="771529" y="1200152"/>
          <a:ext cx="2357790" cy="1054216"/>
        </a:xfrm>
        <a:prstGeom prst="rect">
          <a:avLst/>
        </a:prstGeom>
        <a:solidFill>
          <a:schemeClr val="accent2">
            <a:hueOff val="-2640046"/>
            <a:satOff val="-22267"/>
            <a:lumOff val="7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Responses</a:t>
          </a:r>
          <a:endParaRPr lang="en-US" sz="2800" b="1" kern="1200" dirty="0" smtClean="0"/>
        </a:p>
      </dsp:txBody>
      <dsp:txXfrm>
        <a:off x="771529" y="1200152"/>
        <a:ext cx="2357790" cy="1054216"/>
      </dsp:txXfrm>
    </dsp:sp>
    <dsp:sp modelId="{7F59B442-7E6C-458C-B713-8BA62BC48A05}">
      <dsp:nvSpPr>
        <dsp:cNvPr id="0" name=""/>
        <dsp:cNvSpPr/>
      </dsp:nvSpPr>
      <dsp:spPr>
        <a:xfrm>
          <a:off x="3676493" y="1230851"/>
          <a:ext cx="2724306" cy="1054216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Reinforcement</a:t>
          </a:r>
          <a:endParaRPr lang="en-US" sz="2800" b="1" kern="1200" dirty="0" smtClean="0"/>
        </a:p>
      </dsp:txBody>
      <dsp:txXfrm>
        <a:off x="3676493" y="1230851"/>
        <a:ext cx="2724306" cy="10542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9A122-826E-4E0F-BD5C-BE56947F6C76}">
      <dsp:nvSpPr>
        <dsp:cNvPr id="0" name=""/>
        <dsp:cNvSpPr/>
      </dsp:nvSpPr>
      <dsp:spPr>
        <a:xfrm>
          <a:off x="0" y="765419"/>
          <a:ext cx="662940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Complex buying behavior</a:t>
          </a:r>
          <a:endParaRPr lang="en-US" sz="2900" kern="1200" dirty="0"/>
        </a:p>
      </dsp:txBody>
      <dsp:txXfrm>
        <a:off x="33127" y="798546"/>
        <a:ext cx="6563146" cy="612346"/>
      </dsp:txXfrm>
    </dsp:sp>
    <dsp:sp modelId="{784BC4F4-AE23-4FC4-9FA8-772D6BBFA290}">
      <dsp:nvSpPr>
        <dsp:cNvPr id="0" name=""/>
        <dsp:cNvSpPr/>
      </dsp:nvSpPr>
      <dsp:spPr>
        <a:xfrm>
          <a:off x="0" y="1527540"/>
          <a:ext cx="6629400" cy="678600"/>
        </a:xfrm>
        <a:prstGeom prst="roundRect">
          <a:avLst/>
        </a:prstGeom>
        <a:solidFill>
          <a:schemeClr val="accent2">
            <a:hueOff val="-1173354"/>
            <a:satOff val="-9896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Dissonance-reducing buying behavior</a:t>
          </a:r>
          <a:endParaRPr lang="en-US" sz="2900" kern="1200" dirty="0"/>
        </a:p>
      </dsp:txBody>
      <dsp:txXfrm>
        <a:off x="33127" y="1560667"/>
        <a:ext cx="6563146" cy="612346"/>
      </dsp:txXfrm>
    </dsp:sp>
    <dsp:sp modelId="{52F2FEBE-EA07-4E06-AA92-4DFC4745A1AC}">
      <dsp:nvSpPr>
        <dsp:cNvPr id="0" name=""/>
        <dsp:cNvSpPr/>
      </dsp:nvSpPr>
      <dsp:spPr>
        <a:xfrm>
          <a:off x="0" y="2289660"/>
          <a:ext cx="6629400" cy="678600"/>
        </a:xfrm>
        <a:prstGeom prst="roundRect">
          <a:avLst/>
        </a:prstGeom>
        <a:solidFill>
          <a:schemeClr val="accent2">
            <a:hueOff val="-2346707"/>
            <a:satOff val="-19793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Habitual buying behavior</a:t>
          </a:r>
          <a:endParaRPr lang="en-US" sz="2900" kern="1200" dirty="0"/>
        </a:p>
      </dsp:txBody>
      <dsp:txXfrm>
        <a:off x="33127" y="2322787"/>
        <a:ext cx="6563146" cy="612346"/>
      </dsp:txXfrm>
    </dsp:sp>
    <dsp:sp modelId="{00F8E4BF-B9F1-486D-AD19-1C1412A8FEB2}">
      <dsp:nvSpPr>
        <dsp:cNvPr id="0" name=""/>
        <dsp:cNvSpPr/>
      </dsp:nvSpPr>
      <dsp:spPr>
        <a:xfrm>
          <a:off x="0" y="3051780"/>
          <a:ext cx="6629400" cy="678600"/>
        </a:xfrm>
        <a:prstGeom prst="round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Variety-seeking buying behavior</a:t>
          </a:r>
          <a:endParaRPr lang="en-US" sz="2900" kern="1200" dirty="0"/>
        </a:p>
      </dsp:txBody>
      <dsp:txXfrm>
        <a:off x="33127" y="3084907"/>
        <a:ext cx="6563146" cy="612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FA3E6-0C12-48B3-8A03-E7CC2055218E}">
      <dsp:nvSpPr>
        <dsp:cNvPr id="0" name=""/>
        <dsp:cNvSpPr/>
      </dsp:nvSpPr>
      <dsp:spPr>
        <a:xfrm>
          <a:off x="8333" y="1820598"/>
          <a:ext cx="1562655" cy="6514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Awareness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412" y="1839677"/>
        <a:ext cx="1524497" cy="613244"/>
      </dsp:txXfrm>
    </dsp:sp>
    <dsp:sp modelId="{909F5FD2-F476-45E3-A772-D21A58383A76}">
      <dsp:nvSpPr>
        <dsp:cNvPr id="0" name=""/>
        <dsp:cNvSpPr/>
      </dsp:nvSpPr>
      <dsp:spPr>
        <a:xfrm>
          <a:off x="167042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670424" y="2072320"/>
        <a:ext cx="147561" cy="147959"/>
      </dsp:txXfrm>
    </dsp:sp>
    <dsp:sp modelId="{A884C394-D2A0-4F48-9969-6B2F5E76CEDE}">
      <dsp:nvSpPr>
        <dsp:cNvPr id="0" name=""/>
        <dsp:cNvSpPr/>
      </dsp:nvSpPr>
      <dsp:spPr>
        <a:xfrm>
          <a:off x="1968730" y="1834065"/>
          <a:ext cx="1218917" cy="624469"/>
        </a:xfrm>
        <a:prstGeom prst="roundRect">
          <a:avLst>
            <a:gd name="adj" fmla="val 10000"/>
          </a:avLst>
        </a:prstGeom>
        <a:solidFill>
          <a:schemeClr val="accent5">
            <a:hueOff val="942346"/>
            <a:satOff val="6593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Interest</a:t>
          </a:r>
        </a:p>
      </dsp:txBody>
      <dsp:txXfrm>
        <a:off x="1987020" y="1852355"/>
        <a:ext cx="1182337" cy="587889"/>
      </dsp:txXfrm>
    </dsp:sp>
    <dsp:sp modelId="{E381A78E-867E-43E1-BD92-30C6DB2AF4D5}">
      <dsp:nvSpPr>
        <dsp:cNvPr id="0" name=""/>
        <dsp:cNvSpPr/>
      </dsp:nvSpPr>
      <dsp:spPr>
        <a:xfrm>
          <a:off x="328708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56461"/>
            <a:satOff val="8790"/>
            <a:lumOff val="-49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3287084" y="2072320"/>
        <a:ext cx="147561" cy="147959"/>
      </dsp:txXfrm>
    </dsp:sp>
    <dsp:sp modelId="{8E9B6257-8C68-477C-AC98-A60E5BBE9FED}">
      <dsp:nvSpPr>
        <dsp:cNvPr id="0" name=""/>
        <dsp:cNvSpPr/>
      </dsp:nvSpPr>
      <dsp:spPr>
        <a:xfrm>
          <a:off x="3585390" y="1820613"/>
          <a:ext cx="1550465" cy="651372"/>
        </a:xfrm>
        <a:prstGeom prst="roundRect">
          <a:avLst>
            <a:gd name="adj" fmla="val 10000"/>
          </a:avLst>
        </a:prstGeom>
        <a:solidFill>
          <a:schemeClr val="accent5">
            <a:hueOff val="1884692"/>
            <a:satOff val="13185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Evaluation</a:t>
          </a:r>
        </a:p>
      </dsp:txBody>
      <dsp:txXfrm>
        <a:off x="3604468" y="1839691"/>
        <a:ext cx="1512309" cy="613216"/>
      </dsp:txXfrm>
    </dsp:sp>
    <dsp:sp modelId="{3027865A-F5B8-423B-B3AB-8C856C8C6C93}">
      <dsp:nvSpPr>
        <dsp:cNvPr id="0" name=""/>
        <dsp:cNvSpPr/>
      </dsp:nvSpPr>
      <dsp:spPr>
        <a:xfrm>
          <a:off x="5235290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512923"/>
            <a:satOff val="17581"/>
            <a:lumOff val="-99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5235290" y="2072320"/>
        <a:ext cx="147561" cy="147959"/>
      </dsp:txXfrm>
    </dsp:sp>
    <dsp:sp modelId="{D4E1AF49-FE61-437B-8797-E23E0967D8EB}">
      <dsp:nvSpPr>
        <dsp:cNvPr id="0" name=""/>
        <dsp:cNvSpPr/>
      </dsp:nvSpPr>
      <dsp:spPr>
        <a:xfrm>
          <a:off x="5533596" y="1847702"/>
          <a:ext cx="994353" cy="597195"/>
        </a:xfrm>
        <a:prstGeom prst="roundRect">
          <a:avLst>
            <a:gd name="adj" fmla="val 10000"/>
          </a:avLst>
        </a:prstGeom>
        <a:solidFill>
          <a:schemeClr val="accent5">
            <a:hueOff val="2827038"/>
            <a:satOff val="19778"/>
            <a:lumOff val="-1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Trial</a:t>
          </a:r>
        </a:p>
      </dsp:txBody>
      <dsp:txXfrm>
        <a:off x="5551087" y="1865193"/>
        <a:ext cx="959371" cy="562213"/>
      </dsp:txXfrm>
    </dsp:sp>
    <dsp:sp modelId="{BCC64161-1623-4D29-949D-5C1CD873D4B3}">
      <dsp:nvSpPr>
        <dsp:cNvPr id="0" name=""/>
        <dsp:cNvSpPr/>
      </dsp:nvSpPr>
      <dsp:spPr>
        <a:xfrm>
          <a:off x="6627384" y="2023000"/>
          <a:ext cx="210802" cy="246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6627384" y="2072320"/>
        <a:ext cx="147561" cy="147959"/>
      </dsp:txXfrm>
    </dsp:sp>
    <dsp:sp modelId="{A4851837-6FAE-4F8F-8C17-5C01A533F828}">
      <dsp:nvSpPr>
        <dsp:cNvPr id="0" name=""/>
        <dsp:cNvSpPr/>
      </dsp:nvSpPr>
      <dsp:spPr>
        <a:xfrm>
          <a:off x="6925690" y="1816558"/>
          <a:ext cx="1524174" cy="659482"/>
        </a:xfrm>
        <a:prstGeom prst="roundRect">
          <a:avLst>
            <a:gd name="adj" fmla="val 10000"/>
          </a:avLst>
        </a:prstGeom>
        <a:solidFill>
          <a:schemeClr val="accent5">
            <a:hueOff val="3769384"/>
            <a:satOff val="26371"/>
            <a:lumOff val="-1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Adoption</a:t>
          </a:r>
        </a:p>
      </dsp:txBody>
      <dsp:txXfrm>
        <a:off x="6945006" y="1835874"/>
        <a:ext cx="1485542" cy="6208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94DE-3AC3-4C2B-BFAC-F7365A68FA09}">
      <dsp:nvSpPr>
        <dsp:cNvPr id="0" name=""/>
        <dsp:cNvSpPr/>
      </dsp:nvSpPr>
      <dsp:spPr>
        <a:xfrm>
          <a:off x="0" y="180975"/>
          <a:ext cx="2476500" cy="14858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Relative advantage</a:t>
          </a:r>
          <a:endParaRPr lang="en-US" sz="2800" kern="1200" dirty="0"/>
        </a:p>
      </dsp:txBody>
      <dsp:txXfrm>
        <a:off x="0" y="180975"/>
        <a:ext cx="2476500" cy="1485899"/>
      </dsp:txXfrm>
    </dsp:sp>
    <dsp:sp modelId="{0FEE24F1-59F8-4A4E-96F2-D4EFF00B5547}">
      <dsp:nvSpPr>
        <dsp:cNvPr id="0" name=""/>
        <dsp:cNvSpPr/>
      </dsp:nvSpPr>
      <dsp:spPr>
        <a:xfrm>
          <a:off x="2724149" y="180975"/>
          <a:ext cx="2476500" cy="1485899"/>
        </a:xfrm>
        <a:prstGeom prst="rect">
          <a:avLst/>
        </a:prstGeom>
        <a:solidFill>
          <a:schemeClr val="accent2">
            <a:hueOff val="-880015"/>
            <a:satOff val="-7422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Compatibility </a:t>
          </a:r>
          <a:endParaRPr lang="en-US" sz="2800" kern="1200" dirty="0"/>
        </a:p>
      </dsp:txBody>
      <dsp:txXfrm>
        <a:off x="2724149" y="180975"/>
        <a:ext cx="2476500" cy="1485899"/>
      </dsp:txXfrm>
    </dsp:sp>
    <dsp:sp modelId="{1CFCA129-80F1-4400-AD03-314B38EEC85F}">
      <dsp:nvSpPr>
        <dsp:cNvPr id="0" name=""/>
        <dsp:cNvSpPr/>
      </dsp:nvSpPr>
      <dsp:spPr>
        <a:xfrm>
          <a:off x="5448300" y="180975"/>
          <a:ext cx="2476500" cy="1485899"/>
        </a:xfrm>
        <a:prstGeom prst="rect">
          <a:avLst/>
        </a:prstGeom>
        <a:solidFill>
          <a:schemeClr val="accent2">
            <a:hueOff val="-1760030"/>
            <a:satOff val="-14845"/>
            <a:lumOff val="5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</dsp:txBody>
      <dsp:txXfrm>
        <a:off x="5448300" y="180975"/>
        <a:ext cx="2476500" cy="1485899"/>
      </dsp:txXfrm>
    </dsp:sp>
    <dsp:sp modelId="{E1B71E72-7C11-495E-9982-A81DDEC80749}">
      <dsp:nvSpPr>
        <dsp:cNvPr id="0" name=""/>
        <dsp:cNvSpPr/>
      </dsp:nvSpPr>
      <dsp:spPr>
        <a:xfrm>
          <a:off x="1066801" y="1914525"/>
          <a:ext cx="2476500" cy="1485899"/>
        </a:xfrm>
        <a:prstGeom prst="rect">
          <a:avLst/>
        </a:prstGeom>
        <a:solidFill>
          <a:schemeClr val="accent2">
            <a:hueOff val="-2640046"/>
            <a:satOff val="-22267"/>
            <a:lumOff val="7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Divisibility</a:t>
          </a:r>
          <a:endParaRPr lang="en-US" sz="2800" kern="1200" dirty="0"/>
        </a:p>
      </dsp:txBody>
      <dsp:txXfrm>
        <a:off x="1066801" y="1914525"/>
        <a:ext cx="2476500" cy="1485899"/>
      </dsp:txXfrm>
    </dsp:sp>
    <dsp:sp modelId="{D58A9081-2F44-4E82-A8E9-C81A2201E31B}">
      <dsp:nvSpPr>
        <dsp:cNvPr id="0" name=""/>
        <dsp:cNvSpPr/>
      </dsp:nvSpPr>
      <dsp:spPr>
        <a:xfrm>
          <a:off x="3790951" y="1914524"/>
          <a:ext cx="3067046" cy="1485899"/>
        </a:xfrm>
        <a:prstGeom prst="rect">
          <a:avLst/>
        </a:prstGeom>
        <a:solidFill>
          <a:schemeClr val="accent2">
            <a:hueOff val="-3520061"/>
            <a:satOff val="-29689"/>
            <a:lumOff val="1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Communicability</a:t>
          </a:r>
          <a:endParaRPr lang="en-US" sz="2800" kern="1200" dirty="0"/>
        </a:p>
      </dsp:txBody>
      <dsp:txXfrm>
        <a:off x="3790951" y="1914524"/>
        <a:ext cx="3067046" cy="148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D67E97D-7507-4ED1-956A-BB83D8296DA6}" type="datetimeFigureOut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05C2621-438E-4DA6-9868-85CF16C1D7A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758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D906078-CD0E-44D8-ABCD-E1F12CFFAC20}" type="datetime1">
              <a:rPr lang="en-US"/>
              <a:pPr>
                <a:defRPr/>
              </a:pPr>
              <a:t>12/28/2018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8EC6EDA-1B6D-4C6A-86FA-B6A5F6C8523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8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693738" indent="-236538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0FA88-EEAF-49DC-85E4-066C0D5842E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29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582607-A38A-48A4-99B8-ACE6BDC7F9F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772FA-3BD7-4389-9A30-8F639AFC66C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33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9687C-B3A0-4D72-B44F-6D24F1CB95C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2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0000" lnSpcReduction="20000"/>
          </a:bodyPr>
          <a:lstStyle/>
          <a:p>
            <a:endParaRPr lang="en-US" i="1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ED57A-7626-4C65-B2DE-7D04CAA0E89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4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4CA81-1515-4637-A02D-DE1DC455114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7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246B7-35D2-4209-B71B-823D4D33974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85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7FB00-096E-41AA-85E5-E46BE3FBB46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24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74C5F4-892D-4105-B011-E24F765253C5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0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55A336-8605-45C7-AFD2-A3C66B5851D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65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B8C67B-482F-4FE8-8FF0-54704475116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8C4A4C-3BD4-4AFD-B490-2702F4A0D79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49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FFC12-DA9E-495B-8EA0-E817E7D0516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963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BF2B7-BB23-4F84-92CD-5F3C74D66E5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6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26B44-8EBE-44DA-B2EE-280339227BD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49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B1060E-3C3C-4372-9274-98C8FFC4C50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91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C333B7-7145-4E5E-BA26-67D7C0B694A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450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C4440-10CF-484F-9A08-1895ECDFE75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830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4DAC47-27AC-4A1C-8B23-70054B91087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65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A233FF-DB8F-419F-BCAC-6ADA4C9CD97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161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ACC8FD-4075-4AFC-8B95-C3FCB19789D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693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92E26-C6BF-413B-B374-B4A9C798989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2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C82D3-A852-4DFC-BA1E-EDD7019D2F94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2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8973C-3F97-49B6-8B74-E47DA375F70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332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56B41-1D14-40D8-8943-6591D331BF2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717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73A725-E9FF-43BA-9C25-3105C32E15F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921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DD489-449C-4C4C-998B-917684E58B2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70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291BA-300E-438F-941F-D1AB3E3D2D5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1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973168-9DB3-436A-88CF-8DD18EB0C41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688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04BA1-50EE-42CB-8F8F-12E2D5B342A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658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C4904-9DE9-4B96-BEE4-223804EE088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502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A47E05-D565-456F-8201-41BB87801FB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5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3D6C7-34FA-4B58-8653-98D270ECBEDF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10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6108C1-B94B-4D1D-91D1-60B7FA5ECB9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100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D2BCEC-A843-4235-A8ED-CFF42AEC59D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29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en-US" i="1" dirty="0" smtClean="0">
              <a:ea typeface="ＭＳ Ｐゴシック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C1CAE3-5743-42D2-9DB3-7702C8A34C0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33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76EA48-1707-44ED-A945-138EE010156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5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F82C6-898C-4F83-8B3A-CCA3F4BF53C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5- slide </a:t>
            </a:r>
            <a:fld id="{0B9205DC-6C64-4813-B867-2FACB5806F48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381000"/>
          </a:xfrm>
        </p:spPr>
        <p:txBody>
          <a:bodyPr/>
          <a:lstStyle>
            <a:lvl1pPr algn="ctr">
              <a:spcBef>
                <a:spcPts val="0"/>
              </a:spcBef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7526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dirty="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solidFill>
                  <a:srgbClr val="C00000"/>
                </a:solidFill>
                <a:ea typeface="ヒラギノ角ゴ Pro W3" charset="-128"/>
                <a:cs typeface="Tahoma" charset="0"/>
              </a:rPr>
              <a:t>Chapter 5- slide </a:t>
            </a:r>
            <a:fld id="{3BFB43FD-D9EB-43E8-B8A3-BB172C1ACF4B}" type="slidenum">
              <a:rPr lang="en-US" sz="1600" b="1">
                <a:solidFill>
                  <a:srgbClr val="C00000"/>
                </a:solidFill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lang="en-US" sz="1600" b="1" dirty="0">
              <a:solidFill>
                <a:srgbClr val="C00000"/>
              </a:solidFill>
              <a:ea typeface="ヒラギノ角ゴ Pro W3" charset="-128"/>
              <a:cs typeface="Tahoma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76200" y="6400800"/>
            <a:ext cx="4495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Copyright © 2012 Pearson Education, Inc.  </a:t>
            </a:r>
          </a:p>
          <a:p>
            <a:pPr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dirty="0">
                <a:solidFill>
                  <a:srgbClr val="A6A6A6"/>
                </a:solidFill>
                <a:ea typeface="ヒラギノ角ゴ Pro W3" charset="-128"/>
                <a:cs typeface="Tahoma" charset="0"/>
              </a:rPr>
              <a:t>Publishing as Prentice Hall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90600" y="2667000"/>
            <a:ext cx="71628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Five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Consumer Markets and Consumer Buyer Behavior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65659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Education, Inc. All rights reserved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7414075"/>
              </p:ext>
            </p:extLst>
          </p:nvPr>
        </p:nvGraphicFramePr>
        <p:xfrm>
          <a:off x="430221" y="22860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3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>
          <a:xfrm>
            <a:off x="0" y="20574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Word-of-mouth influence and buzz marketing</a:t>
            </a:r>
          </a:p>
          <a:p>
            <a:pPr lvl="1">
              <a:lnSpc>
                <a:spcPct val="90000"/>
              </a:lnSpc>
            </a:pPr>
            <a:r>
              <a:rPr lang="en-US" b="1" smtClean="0"/>
              <a:t>Opinion leaders </a:t>
            </a:r>
            <a:r>
              <a:rPr lang="en-US" smtClean="0"/>
              <a:t>are people within a reference group who exert social influence on others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Also called </a:t>
            </a:r>
            <a:r>
              <a:rPr lang="en-US" i="1" smtClean="0"/>
              <a:t>influentials</a:t>
            </a:r>
            <a:r>
              <a:rPr lang="en-US" smtClean="0"/>
              <a:t> or </a:t>
            </a:r>
            <a:r>
              <a:rPr lang="en-US" i="1" smtClean="0"/>
              <a:t>leading adopters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Marketers identify them to use as brand ambassadors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 lvl="2"/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362200"/>
            <a:ext cx="3400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34818" name="Content Placeholder 3"/>
          <p:cNvSpPr>
            <a:spLocks noGrp="1"/>
          </p:cNvSpPr>
          <p:nvPr>
            <p:ph idx="1"/>
          </p:nvPr>
        </p:nvSpPr>
        <p:spPr>
          <a:xfrm>
            <a:off x="3352800" y="2133600"/>
            <a:ext cx="5105400" cy="4114800"/>
          </a:xfrm>
        </p:spPr>
        <p:txBody>
          <a:bodyPr/>
          <a:lstStyle/>
          <a:p>
            <a:r>
              <a:rPr lang="en-US" sz="2800" smtClean="0"/>
              <a:t>Online Social Networks are online communities where people socialize or exchange information and opinions</a:t>
            </a:r>
          </a:p>
          <a:p>
            <a:r>
              <a:rPr lang="en-US" sz="2800" smtClean="0"/>
              <a:t>Include blogs, social networking sites (facebook), virtual worlds (second life)</a:t>
            </a:r>
          </a:p>
          <a:p>
            <a:pPr>
              <a:buFontTx/>
              <a:buNone/>
            </a:pPr>
            <a:endParaRPr lang="en-US" sz="2000" smtClean="0"/>
          </a:p>
          <a:p>
            <a:pPr lvl="1"/>
            <a:endParaRPr lang="en-US" sz="2000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Groups and Social Networks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 lvl="2"/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34820" name="Picture 7" descr="ph0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06650"/>
            <a:ext cx="31242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Consumer Behavior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438400"/>
            <a:ext cx="83820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Family is the most important consumer-buying organization in society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Social roles and status are the groups, family, clubs, and organizations that a person belongs to that can define role and social status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6867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Social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and life-cycle stage</a:t>
            </a:r>
          </a:p>
          <a:p>
            <a:r>
              <a:rPr lang="en-US" dirty="0" err="1" smtClean="0"/>
              <a:t>PersonicX</a:t>
            </a:r>
            <a:r>
              <a:rPr lang="en-US" dirty="0" smtClean="0"/>
              <a:t> life-stage segmentation system:</a:t>
            </a:r>
          </a:p>
          <a:p>
            <a:pPr marL="0" indent="0">
              <a:buNone/>
            </a:pPr>
            <a:r>
              <a:rPr lang="en-US" dirty="0" smtClean="0"/>
              <a:t>    --70 segments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--21 life-stage groups</a:t>
            </a:r>
          </a:p>
          <a:p>
            <a:pPr marL="0" indent="0">
              <a:buNone/>
            </a:pPr>
            <a:r>
              <a:rPr lang="en-US" dirty="0" smtClean="0"/>
              <a:t>Includes </a:t>
            </a:r>
            <a:r>
              <a:rPr lang="en-US" u="sng" dirty="0" smtClean="0"/>
              <a:t>Taking Hold </a:t>
            </a:r>
            <a:r>
              <a:rPr lang="en-US" dirty="0" smtClean="0"/>
              <a:t>(young, energetic couples and families)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Transition Blues </a:t>
            </a:r>
            <a:r>
              <a:rPr lang="en-US" dirty="0" smtClean="0"/>
              <a:t>(blue-dollar, less educated mid-income)</a:t>
            </a:r>
          </a:p>
        </p:txBody>
      </p:sp>
      <p:sp>
        <p:nvSpPr>
          <p:cNvPr id="3891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Personal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Occupation</a:t>
            </a:r>
            <a:r>
              <a:rPr lang="en-US" dirty="0" smtClean="0"/>
              <a:t> affects the goods and services bought by consumers</a:t>
            </a:r>
          </a:p>
          <a:p>
            <a:pPr>
              <a:buFontTx/>
              <a:buNone/>
            </a:pPr>
            <a:r>
              <a:rPr lang="en-US" b="1" dirty="0" smtClean="0"/>
              <a:t>Economic </a:t>
            </a:r>
            <a:r>
              <a:rPr lang="en-US" dirty="0" smtClean="0"/>
              <a:t>situation includes trends in:</a:t>
            </a:r>
          </a:p>
          <a:p>
            <a:endParaRPr lang="en-US" dirty="0" smtClean="0"/>
          </a:p>
        </p:txBody>
      </p:sp>
      <p:sp>
        <p:nvSpPr>
          <p:cNvPr id="4096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Personal Factors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837470591"/>
              </p:ext>
            </p:extLst>
          </p:nvPr>
        </p:nvGraphicFramePr>
        <p:xfrm>
          <a:off x="1524000" y="3709322"/>
          <a:ext cx="6019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006475"/>
          </a:xfrm>
        </p:spPr>
        <p:txBody>
          <a:bodyPr>
            <a:spAutoFit/>
          </a:bodyPr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3010" name="Content Placeholder 8"/>
          <p:cNvSpPr>
            <a:spLocks noGrp="1"/>
          </p:cNvSpPr>
          <p:nvPr>
            <p:ph idx="1"/>
          </p:nvPr>
        </p:nvSpPr>
        <p:spPr>
          <a:xfrm>
            <a:off x="228600" y="2286000"/>
            <a:ext cx="47244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smtClean="0"/>
              <a:t>Lifestyle</a:t>
            </a:r>
            <a:r>
              <a:rPr lang="en-US" sz="3000" smtClean="0"/>
              <a:t> is a person’s pattern of living as expressed in his or her psychographics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Measures a consumer’s AIOs (activities, interests, opinions) to capture information about a person’s pattern of acting and interacting in the environment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Personal Factors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43012" name="Picture 8" descr="ph05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006475"/>
          </a:xfrm>
        </p:spPr>
        <p:txBody>
          <a:bodyPr>
            <a:spAutoFit/>
          </a:bodyPr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5058" name="Content Placeholder 8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smtClean="0"/>
              <a:t>Personality: the unique psychological characteristics that lead to consistent and lasting responses to the consumer’s environment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Personal Factors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9095525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49154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Psychological Factors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99030594"/>
              </p:ext>
            </p:extLst>
          </p:nvPr>
        </p:nvGraphicFramePr>
        <p:xfrm>
          <a:off x="381000" y="2514600"/>
          <a:ext cx="533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6" name="Picture 7" descr="ph05_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2514600"/>
            <a:ext cx="4191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Consumer Markets and Consumer Buyer Behavior</a:t>
            </a:r>
            <a:br>
              <a:rPr lang="en-US" smtClean="0"/>
            </a:br>
            <a:endParaRPr lang="en-US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 of Consumer Behavior</a:t>
            </a:r>
          </a:p>
          <a:p>
            <a:r>
              <a:rPr lang="en-US" smtClean="0"/>
              <a:t>Characteristics Affecting Consumer Behavior</a:t>
            </a:r>
          </a:p>
          <a:p>
            <a:r>
              <a:rPr lang="en-US" smtClean="0"/>
              <a:t>Types of Buying Decision Behavior</a:t>
            </a:r>
          </a:p>
          <a:p>
            <a:r>
              <a:rPr lang="en-US" smtClean="0"/>
              <a:t>The Buyer Decision Process</a:t>
            </a:r>
          </a:p>
          <a:p>
            <a:r>
              <a:rPr lang="en-US" smtClean="0"/>
              <a:t>The Buyer Decision Process for New Products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Topic Outline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</a:t>
            </a:r>
            <a:r>
              <a:rPr lang="en-US" b="1" dirty="0" smtClean="0"/>
              <a:t> motive </a:t>
            </a:r>
            <a:r>
              <a:rPr lang="en-US" dirty="0" smtClean="0"/>
              <a:t>is a need that is sufficiently pressing to direct the person to seek satisfaction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Motivation research </a:t>
            </a:r>
            <a:r>
              <a:rPr lang="en-US" dirty="0" smtClean="0"/>
              <a:t>refers to qualitative research designed to probe consumers’ hidden, subconscious motivations</a:t>
            </a:r>
          </a:p>
        </p:txBody>
      </p:sp>
      <p:sp>
        <p:nvSpPr>
          <p:cNvPr id="51203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Motivation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fig05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90650"/>
            <a:ext cx="6315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-457200" y="1524000"/>
            <a:ext cx="6248400" cy="91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2E2A80"/>
                </a:solidFill>
              </a:rPr>
              <a:t>Maslow’s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2E2A80"/>
                </a:solidFill>
              </a:rPr>
              <a:t>Hierarchy of Needs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50292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000" b="1" dirty="0" smtClean="0"/>
              <a:t>Perception</a:t>
            </a:r>
            <a:r>
              <a:rPr lang="en-US" sz="3000" dirty="0" smtClean="0"/>
              <a:t> is the process by which people select, organize, and interpret information to form a meaningful picture of the world from three perceptual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attention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distortion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Selective retention</a:t>
            </a:r>
          </a:p>
          <a:p>
            <a:pPr>
              <a:lnSpc>
                <a:spcPct val="80000"/>
              </a:lnSpc>
            </a:pPr>
            <a:endParaRPr lang="en-US" sz="3000" dirty="0" smtClean="0"/>
          </a:p>
        </p:txBody>
      </p:sp>
      <p:sp>
        <p:nvSpPr>
          <p:cNvPr id="5529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</a:t>
            </a:r>
            <a:r>
              <a:rPr lang="en-US" sz="2400" dirty="0" smtClean="0"/>
              <a:t> </a:t>
            </a:r>
            <a:r>
              <a:rPr lang="en-US" dirty="0" smtClean="0"/>
              <a:t>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905000"/>
            <a:ext cx="23209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7346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924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Selective attention </a:t>
            </a:r>
            <a:r>
              <a:rPr lang="en-US" sz="2800" dirty="0" smtClean="0"/>
              <a:t>is the tendency for people to screen out most of the information to which they are exposed</a:t>
            </a:r>
          </a:p>
          <a:p>
            <a:pPr>
              <a:buFontTx/>
              <a:buNone/>
            </a:pPr>
            <a:r>
              <a:rPr lang="en-US" sz="2800" b="1" dirty="0" smtClean="0"/>
              <a:t>Selective distortion </a:t>
            </a:r>
            <a:r>
              <a:rPr lang="en-US" sz="2800" dirty="0" smtClean="0"/>
              <a:t>is the tendency for people to interpret information in a way that will support what they already believe</a:t>
            </a:r>
          </a:p>
          <a:p>
            <a:pPr>
              <a:buFontTx/>
              <a:buNone/>
            </a:pPr>
            <a:r>
              <a:rPr lang="en-US" sz="2800" b="1" dirty="0" smtClean="0"/>
              <a:t>Selective retention </a:t>
            </a:r>
            <a:r>
              <a:rPr lang="en-US" sz="2800" dirty="0" smtClean="0"/>
              <a:t>is the tendency to remember good points made about a brand they favor and forget good points about competing brands</a:t>
            </a:r>
          </a:p>
        </p:txBody>
      </p:sp>
      <p:sp>
        <p:nvSpPr>
          <p:cNvPr id="573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371600"/>
            <a:ext cx="7162800" cy="38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593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Learning</a:t>
            </a:r>
            <a:r>
              <a:rPr lang="en-US" dirty="0" smtClean="0"/>
              <a:t> is the change in an individual’s behavior arising from experience and occurs through interplay of: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39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140310240"/>
              </p:ext>
            </p:extLst>
          </p:nvPr>
        </p:nvGraphicFramePr>
        <p:xfrm>
          <a:off x="752475" y="3829050"/>
          <a:ext cx="7543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      Consumer Behavior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b="1" smtClean="0"/>
              <a:t>Belief </a:t>
            </a:r>
            <a:r>
              <a:rPr lang="en-US" smtClean="0"/>
              <a:t>is a descriptive thought that a person has about something based on:</a:t>
            </a:r>
          </a:p>
          <a:p>
            <a:r>
              <a:rPr lang="en-US" smtClean="0"/>
              <a:t>Knowledge</a:t>
            </a:r>
          </a:p>
          <a:p>
            <a:r>
              <a:rPr lang="en-US" smtClean="0"/>
              <a:t>Opinion</a:t>
            </a:r>
          </a:p>
          <a:p>
            <a:r>
              <a:rPr lang="en-US" smtClean="0"/>
              <a:t>Faith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Beliefs and Attitudes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Characteristics Affecting       Consumer Behavior</a:t>
            </a:r>
          </a:p>
        </p:txBody>
      </p:sp>
      <p:sp>
        <p:nvSpPr>
          <p:cNvPr id="63490" name="Content Placeholder 7"/>
          <p:cNvSpPr>
            <a:spLocks noGrp="1"/>
          </p:cNvSpPr>
          <p:nvPr>
            <p:ph idx="1"/>
          </p:nvPr>
        </p:nvSpPr>
        <p:spPr>
          <a:xfrm>
            <a:off x="1219200" y="2362200"/>
            <a:ext cx="68580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Attitudes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    describe a person’s relatively consistent evaluations, feelings, and tendencies toward an object or idea</a:t>
            </a:r>
          </a:p>
          <a:p>
            <a:endParaRPr lang="en-US" dirty="0" smtClean="0"/>
          </a:p>
        </p:txBody>
      </p:sp>
      <p:sp>
        <p:nvSpPr>
          <p:cNvPr id="63491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Psychological Factors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Types of Buying Decision Behavior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36893237"/>
              </p:ext>
            </p:extLst>
          </p:nvPr>
        </p:nvGraphicFramePr>
        <p:xfrm>
          <a:off x="1066800" y="1676400"/>
          <a:ext cx="6629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Types of Buying Decision Behavior</a:t>
            </a:r>
          </a:p>
        </p:txBody>
      </p:sp>
      <p:sp>
        <p:nvSpPr>
          <p:cNvPr id="67586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r>
              <a:rPr lang="en-US" smtClean="0"/>
              <a:t>Four Types of Buying Behavior</a:t>
            </a:r>
          </a:p>
        </p:txBody>
      </p:sp>
      <p:pic>
        <p:nvPicPr>
          <p:cNvPr id="67587" name="Picture 4" descr="fig05_05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7696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69634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Buyer Decision Making Process</a:t>
            </a:r>
          </a:p>
        </p:txBody>
      </p:sp>
      <p:pic>
        <p:nvPicPr>
          <p:cNvPr id="69635" name="Picture 6" descr="fig05_06"/>
          <p:cNvPicPr>
            <a:picLocks noChangeAspect="1" noChangeArrowheads="1"/>
          </p:cNvPicPr>
          <p:nvPr/>
        </p:nvPicPr>
        <p:blipFill>
          <a:blip r:embed="rId3"/>
          <a:srcRect l="18520" t="60706"/>
          <a:stretch>
            <a:fillRect/>
          </a:stretch>
        </p:blipFill>
        <p:spPr bwMode="auto">
          <a:xfrm>
            <a:off x="152400" y="2743200"/>
            <a:ext cx="8878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800" b="1" dirty="0" smtClean="0"/>
              <a:t>Consumer buyer behavior</a:t>
            </a:r>
            <a:r>
              <a:rPr lang="en-US" sz="2800" dirty="0" smtClean="0"/>
              <a:t> : the buying behavior of final consumers, individuals and households, who buy goods and services for personal consumption</a:t>
            </a:r>
          </a:p>
          <a:p>
            <a:pPr marL="533400" indent="-533400">
              <a:buFontTx/>
              <a:buNone/>
            </a:pPr>
            <a:endParaRPr lang="en-US" sz="2800" dirty="0" smtClean="0"/>
          </a:p>
          <a:p>
            <a:pPr marL="533400" indent="-533400">
              <a:buFontTx/>
              <a:buNone/>
            </a:pPr>
            <a:r>
              <a:rPr lang="en-US" sz="2800" b="1" dirty="0" smtClean="0"/>
              <a:t>Consumer market</a:t>
            </a:r>
            <a:r>
              <a:rPr lang="en-US" sz="2800" dirty="0" smtClean="0"/>
              <a:t> : all of the personal consumption of final consumers</a:t>
            </a:r>
          </a:p>
          <a:p>
            <a:pPr marL="533400" indent="-533400"/>
            <a:endParaRPr lang="en-US" sz="2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Model of Consumer Behavior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65532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dirty="0" smtClean="0"/>
              <a:t>Occurs when the buyer recognizes a problem or need triggered by:</a:t>
            </a:r>
          </a:p>
          <a:p>
            <a:pPr lvl="1"/>
            <a:r>
              <a:rPr lang="en-US" dirty="0" smtClean="0"/>
              <a:t>Internal stimuli</a:t>
            </a:r>
          </a:p>
          <a:p>
            <a:pPr lvl="1"/>
            <a:r>
              <a:rPr lang="en-US" dirty="0" smtClean="0"/>
              <a:t>External stimuli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1683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Need Recognition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3730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Personal sources—family and friends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Commercial sources—advertising, Internet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Public sources—mass media, consumer organizations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Experiential sources—handling, examining, using the product</a:t>
            </a:r>
          </a:p>
        </p:txBody>
      </p:sp>
      <p:sp>
        <p:nvSpPr>
          <p:cNvPr id="7373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Information Search</a:t>
            </a:r>
          </a:p>
          <a:p>
            <a:pPr>
              <a:spcBef>
                <a:spcPct val="0"/>
              </a:spcBef>
            </a:pPr>
            <a:r>
              <a:rPr lang="en-US" smtClean="0"/>
              <a:t>Sources of Information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495800"/>
            <a:ext cx="3276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How the consumer processes information to arrive at brand choices</a:t>
            </a:r>
          </a:p>
        </p:txBody>
      </p:sp>
      <p:sp>
        <p:nvSpPr>
          <p:cNvPr id="75779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Evaluation of Alternatives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962400"/>
            <a:ext cx="3276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077200" cy="4191000"/>
          </a:xfrm>
        </p:spPr>
        <p:txBody>
          <a:bodyPr/>
          <a:lstStyle/>
          <a:p>
            <a:r>
              <a:rPr lang="en-US" smtClean="0"/>
              <a:t>The act by the consumer to buy the most preferred brand</a:t>
            </a:r>
          </a:p>
          <a:p>
            <a:r>
              <a:rPr lang="en-US" smtClean="0"/>
              <a:t>The purchase decision can be affected by: </a:t>
            </a:r>
          </a:p>
          <a:p>
            <a:pPr lvl="1"/>
            <a:r>
              <a:rPr lang="en-US" smtClean="0"/>
              <a:t>Attitudes of others</a:t>
            </a:r>
          </a:p>
          <a:p>
            <a:pPr lvl="1"/>
            <a:r>
              <a:rPr lang="en-US" smtClean="0"/>
              <a:t>Unexpected situational factors</a:t>
            </a:r>
          </a:p>
        </p:txBody>
      </p:sp>
      <p:sp>
        <p:nvSpPr>
          <p:cNvPr id="7782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</a:t>
            </a:r>
          </a:p>
        </p:txBody>
      </p:sp>
      <p:sp>
        <p:nvSpPr>
          <p:cNvPr id="79874" name="Content Placeholder 6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smtClean="0"/>
              <a:t>The satisfaction or dissatisfaction that the consumer feels about the purchase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Relationship between: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Consumer’s expectations</a:t>
            </a:r>
          </a:p>
          <a:p>
            <a:pPr lvl="1">
              <a:lnSpc>
                <a:spcPct val="80000"/>
              </a:lnSpc>
            </a:pPr>
            <a:r>
              <a:rPr lang="en-US" sz="2600" smtClean="0"/>
              <a:t>Product’s perceived performance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The larger the gap between expectation and performance, the greater the consumer’s dissatisfaction</a:t>
            </a:r>
          </a:p>
          <a:p>
            <a:pPr>
              <a:lnSpc>
                <a:spcPct val="80000"/>
              </a:lnSpc>
            </a:pPr>
            <a:r>
              <a:rPr lang="en-US" sz="3000" smtClean="0"/>
              <a:t>Cognitive dissonance is the discomfort caused by a post-purchase conflict</a:t>
            </a:r>
          </a:p>
          <a:p>
            <a:pPr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Post-Purchase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Customer satisfaction </a:t>
            </a:r>
            <a:r>
              <a:rPr lang="en-US" smtClean="0"/>
              <a:t>is a key to building profitable relationships with consumers—to keeping and growing consumers and reaping their customer lifetime value</a:t>
            </a:r>
          </a:p>
        </p:txBody>
      </p:sp>
      <p:sp>
        <p:nvSpPr>
          <p:cNvPr id="81923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Post-Purchase Decision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Buyer Decision Process for New Products</a:t>
            </a:r>
          </a:p>
        </p:txBody>
      </p:sp>
      <p:sp>
        <p:nvSpPr>
          <p:cNvPr id="839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Adoption process </a:t>
            </a:r>
            <a:r>
              <a:rPr lang="en-US" smtClean="0"/>
              <a:t>is the mental process an individual goes through from first learning about an innovation to final regular use.</a:t>
            </a:r>
          </a:p>
          <a:p>
            <a:r>
              <a:rPr lang="en-US" smtClean="0"/>
              <a:t>Stages in the process include: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59025128"/>
              </p:ext>
            </p:extLst>
          </p:nvPr>
        </p:nvGraphicFramePr>
        <p:xfrm>
          <a:off x="304800" y="2743200"/>
          <a:ext cx="8458199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Buyer Decision Process for New Products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r>
              <a:rPr lang="en-US" dirty="0" smtClean="0"/>
              <a:t>Innovators</a:t>
            </a:r>
          </a:p>
          <a:p>
            <a:r>
              <a:rPr lang="en-US" dirty="0" smtClean="0"/>
              <a:t>Early Adopters</a:t>
            </a:r>
          </a:p>
          <a:p>
            <a:r>
              <a:rPr lang="en-US" dirty="0" smtClean="0"/>
              <a:t>Early Mainstream</a:t>
            </a:r>
          </a:p>
          <a:p>
            <a:r>
              <a:rPr lang="en-US" dirty="0" smtClean="0"/>
              <a:t>Late Mainstream</a:t>
            </a:r>
          </a:p>
          <a:p>
            <a:r>
              <a:rPr lang="en-US" dirty="0" smtClean="0"/>
              <a:t>Lagging Adopters</a:t>
            </a:r>
          </a:p>
        </p:txBody>
      </p:sp>
      <p:sp>
        <p:nvSpPr>
          <p:cNvPr id="860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447800"/>
            <a:ext cx="7162800" cy="99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Differences in Innovativeness Adopter Categories</a:t>
            </a:r>
          </a:p>
        </p:txBody>
      </p:sp>
      <p:sp>
        <p:nvSpPr>
          <p:cNvPr id="860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The Buyer Decision Process for New Products</a:t>
            </a:r>
          </a:p>
        </p:txBody>
      </p:sp>
      <p:sp>
        <p:nvSpPr>
          <p:cNvPr id="88066" name="Rectangle 5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r>
              <a:rPr lang="en-US" smtClean="0"/>
              <a:t>Influence of Product Characteristics</a:t>
            </a:r>
          </a:p>
          <a:p>
            <a:r>
              <a:rPr lang="en-US" smtClean="0"/>
              <a:t> on Rate of Adoption</a:t>
            </a:r>
          </a:p>
          <a:p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69327588"/>
              </p:ext>
            </p:extLst>
          </p:nvPr>
        </p:nvGraphicFramePr>
        <p:xfrm>
          <a:off x="304800" y="2667000"/>
          <a:ext cx="7924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Model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of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Consumer</a:t>
            </a:r>
            <a:r>
              <a:rPr lang="en-US" sz="3200" dirty="0" smtClean="0">
                <a:solidFill>
                  <a:srgbClr val="181967"/>
                </a:solidFill>
              </a:rPr>
              <a:t> </a:t>
            </a:r>
            <a:r>
              <a:rPr lang="en-US" sz="3200" dirty="0" smtClean="0"/>
              <a:t>Behavior</a:t>
            </a:r>
          </a:p>
        </p:txBody>
      </p:sp>
      <p:pic>
        <p:nvPicPr>
          <p:cNvPr id="18434" name="Picture 4" descr="fig05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4763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2048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Factors Influencing Consumer Behavior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pic>
        <p:nvPicPr>
          <p:cNvPr id="20483" name="Picture 4" descr="fig05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077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Culture</a:t>
            </a:r>
            <a:r>
              <a:rPr lang="en-US" dirty="0" smtClean="0"/>
              <a:t> is the learned values, perceptions, wants, and behavior from family and other important institutions and is the most basic cause of a person’s wants and behavior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Consumer Behavior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    Consumer Behavior</a:t>
            </a:r>
          </a:p>
        </p:txBody>
      </p:sp>
      <p:sp>
        <p:nvSpPr>
          <p:cNvPr id="2457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/>
              <a:t>Subcultures</a:t>
            </a:r>
            <a:r>
              <a:rPr lang="en-US" sz="2800" dirty="0" smtClean="0"/>
              <a:t> are groups of people within a culture with shared value systems based on common life experiences and situations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Hispanic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African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Asian American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Cross-Cultural </a:t>
            </a:r>
          </a:p>
          <a:p>
            <a:endParaRPr lang="en-US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1671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Social classes </a:t>
            </a:r>
            <a:r>
              <a:rPr lang="en-US" smtClean="0"/>
              <a:t>are society’s relatively permanent and ordered divisions whose members share similar values, interests, and behaviors</a:t>
            </a:r>
          </a:p>
          <a:p>
            <a:r>
              <a:rPr lang="en-US" smtClean="0"/>
              <a:t>Measured by a combination of occupation, income, education, wealth, and other variables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Affecting   Consumer Behavior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American Social Classes</a:t>
            </a:r>
          </a:p>
        </p:txBody>
      </p:sp>
      <p:pic>
        <p:nvPicPr>
          <p:cNvPr id="28674" name="Picture 7" descr="fig05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9305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Copyright ©2014 by Pearson Education, Inc. All rights reserved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1510</Words>
  <Application>Microsoft Office PowerPoint</Application>
  <PresentationFormat>Affichage à l'écran (4:3)</PresentationFormat>
  <Paragraphs>273</Paragraphs>
  <Slides>38</Slides>
  <Notes>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Blank Presentation</vt:lpstr>
      <vt:lpstr> Chapter Five</vt:lpstr>
      <vt:lpstr>Consumer Markets and Consumer Buyer Behavior </vt:lpstr>
      <vt:lpstr>Model of Consumer Behavior</vt:lpstr>
      <vt:lpstr>Model of Consumer Behavior</vt:lpstr>
      <vt:lpstr>Characteristics Affecting Consumer Behavior</vt:lpstr>
      <vt:lpstr>Characteristics Affecting Consumer Behavior</vt:lpstr>
      <vt:lpstr>Characteristics Affecting       Consumer Behavior</vt:lpstr>
      <vt:lpstr>Characteristics Affecting   Consumer Behavior</vt:lpstr>
      <vt:lpstr>Major American Social Classes</vt:lpstr>
      <vt:lpstr>Characteristics Affecting Consumer Behavior</vt:lpstr>
      <vt:lpstr>Characteristics Affecting Consumer Behavior</vt:lpstr>
      <vt:lpstr>Characteristics Affecting Consumer Behavior</vt:lpstr>
      <vt:lpstr> Characteristics Affecting Consumer Behavior</vt:lpstr>
      <vt:lpstr>Characteristics Affecting   Consumer Behavior</vt:lpstr>
      <vt:lpstr>Characteristics Affecting   Consumer Behavior</vt:lpstr>
      <vt:lpstr>Characteristics Affecting Consumer Behavior</vt:lpstr>
      <vt:lpstr>Characteristics Affecting Consumer Behavior</vt:lpstr>
      <vt:lpstr>Characteristics Affecting Consumer Behavior</vt:lpstr>
      <vt:lpstr>Characteristics Affecting Consumer Behavior</vt:lpstr>
      <vt:lpstr>Characteristics Affecting   Consumer Behavior</vt:lpstr>
      <vt:lpstr>Characteristics Affecting       Consumer Behavior</vt:lpstr>
      <vt:lpstr>Characteristics Affecting       Consumer Behavior</vt:lpstr>
      <vt:lpstr>Characteristics Affecting   Consumer Behavior</vt:lpstr>
      <vt:lpstr>Characteristics Affecting   Consumer Behavior</vt:lpstr>
      <vt:lpstr> Characteristics Affecting       Consumer Behavior</vt:lpstr>
      <vt:lpstr> Characteristics Affecting       Consumer Behavior</vt:lpstr>
      <vt:lpstr>Types of Buying Decision Behavior</vt:lpstr>
      <vt:lpstr>Types of Buying Decision Behavior</vt:lpstr>
      <vt:lpstr>The Buyer Decision Process</vt:lpstr>
      <vt:lpstr>The Buyer Decision Process</vt:lpstr>
      <vt:lpstr>The Buyer Decision Process</vt:lpstr>
      <vt:lpstr> The Buyer Decision Process</vt:lpstr>
      <vt:lpstr>The Buyer Decision Process</vt:lpstr>
      <vt:lpstr> The Buyer Decision Process</vt:lpstr>
      <vt:lpstr>The Buyer Decision Process</vt:lpstr>
      <vt:lpstr> The Buyer Decision Process for New Products</vt:lpstr>
      <vt:lpstr>The Buyer Decision Process for New Products</vt:lpstr>
      <vt:lpstr>The Buyer Decision Process for New Products</vt:lpstr>
    </vt:vector>
  </TitlesOfParts>
  <Company>School of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TOSHIBA</cp:lastModifiedBy>
  <cp:revision>131</cp:revision>
  <dcterms:created xsi:type="dcterms:W3CDTF">2011-02-17T22:21:33Z</dcterms:created>
  <dcterms:modified xsi:type="dcterms:W3CDTF">2018-12-28T10:58:00Z</dcterms:modified>
</cp:coreProperties>
</file>