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26" r:id="rId3"/>
    <p:sldId id="328" r:id="rId4"/>
    <p:sldId id="377" r:id="rId5"/>
    <p:sldId id="331" r:id="rId6"/>
    <p:sldId id="333" r:id="rId7"/>
    <p:sldId id="335" r:id="rId8"/>
    <p:sldId id="336" r:id="rId9"/>
    <p:sldId id="337" r:id="rId10"/>
    <p:sldId id="339" r:id="rId11"/>
    <p:sldId id="340" r:id="rId12"/>
    <p:sldId id="343" r:id="rId13"/>
    <p:sldId id="344" r:id="rId14"/>
    <p:sldId id="345" r:id="rId15"/>
    <p:sldId id="346" r:id="rId16"/>
    <p:sldId id="347" r:id="rId17"/>
    <p:sldId id="348" r:id="rId18"/>
    <p:sldId id="378" r:id="rId19"/>
    <p:sldId id="351" r:id="rId20"/>
    <p:sldId id="352" r:id="rId21"/>
    <p:sldId id="354" r:id="rId22"/>
    <p:sldId id="355" r:id="rId23"/>
    <p:sldId id="356" r:id="rId24"/>
    <p:sldId id="357" r:id="rId25"/>
    <p:sldId id="379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6" r:id="rId34"/>
    <p:sldId id="380" r:id="rId35"/>
    <p:sldId id="381" r:id="rId36"/>
    <p:sldId id="37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78849" autoAdjust="0"/>
  </p:normalViewPr>
  <p:slideViewPr>
    <p:cSldViewPr>
      <p:cViewPr varScale="1">
        <p:scale>
          <a:sx n="59" d="100"/>
          <a:sy n="59" d="100"/>
        </p:scale>
        <p:origin x="17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2256" y="10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A98F0-66C1-4156-B47E-BB4564178630}" type="doc">
      <dgm:prSet loTypeId="urn:microsoft.com/office/officeart/2005/8/layout/vList5" loCatId="list" qsTypeId="urn:microsoft.com/office/officeart/2005/8/quickstyle/simple1#6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9CD5F30-3D72-4D20-9F49-16B076A3CB59}">
      <dgm:prSet/>
      <dgm:spPr/>
      <dgm:t>
        <a:bodyPr/>
        <a:lstStyle/>
        <a:p>
          <a:pPr rtl="0"/>
          <a:r>
            <a:rPr lang="en-US" b="1" dirty="0" smtClean="0"/>
            <a:t>Needs</a:t>
          </a:r>
          <a:endParaRPr lang="en-US" dirty="0"/>
        </a:p>
      </dgm:t>
    </dgm:pt>
    <dgm:pt modelId="{D030CF8B-E9C7-4FCE-A769-3A0DC9C70BBA}" type="parTrans" cxnId="{E56C1436-93FD-4884-B7B1-E8D2B3D5F235}">
      <dgm:prSet/>
      <dgm:spPr/>
      <dgm:t>
        <a:bodyPr/>
        <a:lstStyle/>
        <a:p>
          <a:endParaRPr lang="en-US"/>
        </a:p>
      </dgm:t>
    </dgm:pt>
    <dgm:pt modelId="{CF489775-8A91-44DB-A892-9C94F58E5C50}" type="sibTrans" cxnId="{E56C1436-93FD-4884-B7B1-E8D2B3D5F235}">
      <dgm:prSet/>
      <dgm:spPr/>
      <dgm:t>
        <a:bodyPr/>
        <a:lstStyle/>
        <a:p>
          <a:endParaRPr lang="en-US"/>
        </a:p>
      </dgm:t>
    </dgm:pt>
    <dgm:pt modelId="{E52B7C57-7A30-4797-BDB0-27D4BF63BE9D}">
      <dgm:prSet/>
      <dgm:spPr/>
      <dgm:t>
        <a:bodyPr/>
        <a:lstStyle/>
        <a:p>
          <a:pPr rtl="0"/>
          <a:r>
            <a:rPr lang="en-US" b="1" dirty="0" smtClean="0"/>
            <a:t>Physical—food, clothing, warmth, safety</a:t>
          </a:r>
          <a:endParaRPr lang="en-US" dirty="0"/>
        </a:p>
      </dgm:t>
    </dgm:pt>
    <dgm:pt modelId="{1A497329-44B9-4858-8A94-8BF0C6794DEE}" type="parTrans" cxnId="{CC8102D2-08D3-4796-A4E9-5BF1209BD19B}">
      <dgm:prSet/>
      <dgm:spPr/>
      <dgm:t>
        <a:bodyPr/>
        <a:lstStyle/>
        <a:p>
          <a:endParaRPr lang="en-US"/>
        </a:p>
      </dgm:t>
    </dgm:pt>
    <dgm:pt modelId="{84DA3CEF-FC7D-4B2E-A249-FCF22FAD71C6}" type="sibTrans" cxnId="{CC8102D2-08D3-4796-A4E9-5BF1209BD19B}">
      <dgm:prSet/>
      <dgm:spPr/>
      <dgm:t>
        <a:bodyPr/>
        <a:lstStyle/>
        <a:p>
          <a:endParaRPr lang="en-US"/>
        </a:p>
      </dgm:t>
    </dgm:pt>
    <dgm:pt modelId="{EF74BC82-6A08-4525-9C47-2A8FBB8DEA38}">
      <dgm:prSet/>
      <dgm:spPr/>
      <dgm:t>
        <a:bodyPr/>
        <a:lstStyle/>
        <a:p>
          <a:pPr rtl="0"/>
          <a:r>
            <a:rPr lang="en-US" b="1" dirty="0" smtClean="0"/>
            <a:t>Social—belonging and affection</a:t>
          </a:r>
          <a:endParaRPr lang="en-US" dirty="0"/>
        </a:p>
      </dgm:t>
    </dgm:pt>
    <dgm:pt modelId="{324FE5F1-951E-4A3A-9BA4-08C94277B736}" type="parTrans" cxnId="{47BCE92B-DF80-433F-8968-6E44CA5990F2}">
      <dgm:prSet/>
      <dgm:spPr/>
      <dgm:t>
        <a:bodyPr/>
        <a:lstStyle/>
        <a:p>
          <a:endParaRPr lang="en-US"/>
        </a:p>
      </dgm:t>
    </dgm:pt>
    <dgm:pt modelId="{931A1B9E-E83A-473F-AE15-66F62E0F4740}" type="sibTrans" cxnId="{47BCE92B-DF80-433F-8968-6E44CA5990F2}">
      <dgm:prSet/>
      <dgm:spPr/>
      <dgm:t>
        <a:bodyPr/>
        <a:lstStyle/>
        <a:p>
          <a:endParaRPr lang="en-US"/>
        </a:p>
      </dgm:t>
    </dgm:pt>
    <dgm:pt modelId="{94B30C34-37C5-4616-B835-D26784176F9D}">
      <dgm:prSet/>
      <dgm:spPr/>
      <dgm:t>
        <a:bodyPr/>
        <a:lstStyle/>
        <a:p>
          <a:pPr rtl="0"/>
          <a:r>
            <a:rPr lang="en-US" b="1" dirty="0" smtClean="0"/>
            <a:t>Individual—knowledge and self-expression</a:t>
          </a:r>
          <a:endParaRPr lang="en-US" dirty="0"/>
        </a:p>
      </dgm:t>
    </dgm:pt>
    <dgm:pt modelId="{061B8D9F-2BCA-4135-A919-40566ECABAE9}" type="parTrans" cxnId="{54603CE5-8F0D-4376-A593-0BFB43A4B7A3}">
      <dgm:prSet/>
      <dgm:spPr/>
      <dgm:t>
        <a:bodyPr/>
        <a:lstStyle/>
        <a:p>
          <a:endParaRPr lang="en-US"/>
        </a:p>
      </dgm:t>
    </dgm:pt>
    <dgm:pt modelId="{AA6A6B74-2620-4213-8AE5-CB60D695552F}" type="sibTrans" cxnId="{54603CE5-8F0D-4376-A593-0BFB43A4B7A3}">
      <dgm:prSet/>
      <dgm:spPr/>
      <dgm:t>
        <a:bodyPr/>
        <a:lstStyle/>
        <a:p>
          <a:endParaRPr lang="en-US"/>
        </a:p>
      </dgm:t>
    </dgm:pt>
    <dgm:pt modelId="{78FE3310-C57A-4E68-B7AF-50135B3E53D8}">
      <dgm:prSet/>
      <dgm:spPr/>
      <dgm:t>
        <a:bodyPr/>
        <a:lstStyle/>
        <a:p>
          <a:pPr rtl="0"/>
          <a:r>
            <a:rPr lang="en-US" b="1" dirty="0" smtClean="0"/>
            <a:t>Wants</a:t>
          </a:r>
          <a:endParaRPr lang="en-US" dirty="0"/>
        </a:p>
      </dgm:t>
    </dgm:pt>
    <dgm:pt modelId="{CB0669B9-2E20-4271-8AC8-3DCB85EB8272}" type="parTrans" cxnId="{5701F7D0-6190-458E-824A-CAF8D1EF164F}">
      <dgm:prSet/>
      <dgm:spPr/>
      <dgm:t>
        <a:bodyPr/>
        <a:lstStyle/>
        <a:p>
          <a:endParaRPr lang="en-US"/>
        </a:p>
      </dgm:t>
    </dgm:pt>
    <dgm:pt modelId="{9F4428F1-8CA9-48DE-9E78-A2E07B6074C7}" type="sibTrans" cxnId="{5701F7D0-6190-458E-824A-CAF8D1EF164F}">
      <dgm:prSet/>
      <dgm:spPr/>
      <dgm:t>
        <a:bodyPr/>
        <a:lstStyle/>
        <a:p>
          <a:endParaRPr lang="en-US"/>
        </a:p>
      </dgm:t>
    </dgm:pt>
    <dgm:pt modelId="{AF15EFE8-0835-4D53-893D-4EFAB1F8D26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Demands</a:t>
          </a:r>
          <a:endParaRPr lang="en-US" dirty="0">
            <a:solidFill>
              <a:schemeClr val="bg1"/>
            </a:solidFill>
          </a:endParaRPr>
        </a:p>
      </dgm:t>
    </dgm:pt>
    <dgm:pt modelId="{A2B52590-DE12-4D48-B521-5680BAFDCC79}" type="parTrans" cxnId="{593FDE5E-6BBC-4908-8D11-F3FFDB1B4486}">
      <dgm:prSet/>
      <dgm:spPr/>
      <dgm:t>
        <a:bodyPr/>
        <a:lstStyle/>
        <a:p>
          <a:endParaRPr lang="en-US"/>
        </a:p>
      </dgm:t>
    </dgm:pt>
    <dgm:pt modelId="{584D5765-49A1-4DA5-BD4D-521AD60AA4F2}" type="sibTrans" cxnId="{593FDE5E-6BBC-4908-8D11-F3FFDB1B4486}">
      <dgm:prSet/>
      <dgm:spPr/>
      <dgm:t>
        <a:bodyPr/>
        <a:lstStyle/>
        <a:p>
          <a:endParaRPr lang="en-US"/>
        </a:p>
      </dgm:t>
    </dgm:pt>
    <dgm:pt modelId="{A0675FF7-EC9E-4F26-8DF8-F76D7BFDB4B9}">
      <dgm:prSet/>
      <dgm:spPr/>
      <dgm:t>
        <a:bodyPr/>
        <a:lstStyle/>
        <a:p>
          <a:pPr rtl="0"/>
          <a:r>
            <a:rPr lang="en-US" b="1" dirty="0" smtClean="0"/>
            <a:t>Form that needs take as they are shaped by culture and individual personality</a:t>
          </a:r>
          <a:endParaRPr lang="en-US" dirty="0"/>
        </a:p>
      </dgm:t>
    </dgm:pt>
    <dgm:pt modelId="{67A8B66B-8870-44A3-8073-148CCA5FFA46}" type="parTrans" cxnId="{AE8F23D7-BA82-488D-A9A8-678990B641F0}">
      <dgm:prSet/>
      <dgm:spPr/>
      <dgm:t>
        <a:bodyPr/>
        <a:lstStyle/>
        <a:p>
          <a:endParaRPr lang="en-US"/>
        </a:p>
      </dgm:t>
    </dgm:pt>
    <dgm:pt modelId="{B30CB3F7-5946-44EE-A816-5B22AEC501F2}" type="sibTrans" cxnId="{AE8F23D7-BA82-488D-A9A8-678990B641F0}">
      <dgm:prSet/>
      <dgm:spPr/>
      <dgm:t>
        <a:bodyPr/>
        <a:lstStyle/>
        <a:p>
          <a:endParaRPr lang="en-US"/>
        </a:p>
      </dgm:t>
    </dgm:pt>
    <dgm:pt modelId="{C6009EE9-AB2A-4499-B2CD-18E5BA520B98}">
      <dgm:prSet/>
      <dgm:spPr/>
      <dgm:t>
        <a:bodyPr/>
        <a:lstStyle/>
        <a:p>
          <a:pPr rtl="0"/>
          <a:r>
            <a:rPr lang="en-US" b="1" dirty="0" smtClean="0"/>
            <a:t>Wants backed by buying power</a:t>
          </a:r>
          <a:endParaRPr lang="en-US" dirty="0"/>
        </a:p>
      </dgm:t>
    </dgm:pt>
    <dgm:pt modelId="{3FFECB1B-F3BE-4449-AA51-F4B27E792697}" type="parTrans" cxnId="{6C4AB44F-7F90-4984-A8D4-62CEC1D4CA41}">
      <dgm:prSet/>
      <dgm:spPr/>
      <dgm:t>
        <a:bodyPr/>
        <a:lstStyle/>
        <a:p>
          <a:endParaRPr lang="en-US"/>
        </a:p>
      </dgm:t>
    </dgm:pt>
    <dgm:pt modelId="{E85B8EAB-2C9D-4D88-B9F1-E29CB3A3D596}" type="sibTrans" cxnId="{6C4AB44F-7F90-4984-A8D4-62CEC1D4CA41}">
      <dgm:prSet/>
      <dgm:spPr/>
      <dgm:t>
        <a:bodyPr/>
        <a:lstStyle/>
        <a:p>
          <a:endParaRPr lang="en-US"/>
        </a:p>
      </dgm:t>
    </dgm:pt>
    <dgm:pt modelId="{B3C971D0-D93E-4D2B-A5BC-39E89DECB1EF}">
      <dgm:prSet/>
      <dgm:spPr/>
      <dgm:t>
        <a:bodyPr/>
        <a:lstStyle/>
        <a:p>
          <a:pPr rtl="0"/>
          <a:r>
            <a:rPr lang="en-US" b="1" dirty="0" smtClean="0"/>
            <a:t>States of deprivation</a:t>
          </a:r>
          <a:endParaRPr lang="en-US" dirty="0"/>
        </a:p>
      </dgm:t>
    </dgm:pt>
    <dgm:pt modelId="{23C3F2E6-8FD3-450F-9FFB-C3F80CB00B67}" type="parTrans" cxnId="{23903871-FF84-44DD-8704-9DDDDC17C4C8}">
      <dgm:prSet/>
      <dgm:spPr/>
      <dgm:t>
        <a:bodyPr/>
        <a:lstStyle/>
        <a:p>
          <a:endParaRPr lang="en-US"/>
        </a:p>
      </dgm:t>
    </dgm:pt>
    <dgm:pt modelId="{AE56EFD6-0DA2-4427-86AC-FEE026F51013}" type="sibTrans" cxnId="{23903871-FF84-44DD-8704-9DDDDC17C4C8}">
      <dgm:prSet/>
      <dgm:spPr/>
      <dgm:t>
        <a:bodyPr/>
        <a:lstStyle/>
        <a:p>
          <a:endParaRPr lang="en-US"/>
        </a:p>
      </dgm:t>
    </dgm:pt>
    <dgm:pt modelId="{6F70DDE4-DB16-4B46-96AE-4CECB3BA169A}" type="pres">
      <dgm:prSet presAssocID="{4EBA98F0-66C1-4156-B47E-BB4564178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3E3AB-E298-448C-88FD-F6C3CB39991F}" type="pres">
      <dgm:prSet presAssocID="{99CD5F30-3D72-4D20-9F49-16B076A3CB59}" presName="linNode" presStyleCnt="0"/>
      <dgm:spPr/>
    </dgm:pt>
    <dgm:pt modelId="{86C655B7-0D6E-41A8-A3C1-45DE1F42479B}" type="pres">
      <dgm:prSet presAssocID="{99CD5F30-3D72-4D20-9F49-16B076A3CB5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F974C-C370-4A1A-A512-EE9FED9EB687}" type="pres">
      <dgm:prSet presAssocID="{99CD5F30-3D72-4D20-9F49-16B076A3CB5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8356D-0510-44B3-844A-18EA73ED1E2C}" type="pres">
      <dgm:prSet presAssocID="{CF489775-8A91-44DB-A892-9C94F58E5C50}" presName="sp" presStyleCnt="0"/>
      <dgm:spPr/>
    </dgm:pt>
    <dgm:pt modelId="{9238A57B-54D3-48AC-86C4-5B4E8B451E26}" type="pres">
      <dgm:prSet presAssocID="{78FE3310-C57A-4E68-B7AF-50135B3E53D8}" presName="linNode" presStyleCnt="0"/>
      <dgm:spPr/>
    </dgm:pt>
    <dgm:pt modelId="{BAACF0C3-5BF4-4524-AF7D-15C61ECBB362}" type="pres">
      <dgm:prSet presAssocID="{78FE3310-C57A-4E68-B7AF-50135B3E53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79E72-7D26-4388-A97F-F030469FBD2F}" type="pres">
      <dgm:prSet presAssocID="{78FE3310-C57A-4E68-B7AF-50135B3E53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2D818-E283-47BB-8D06-44E2F6EDCA65}" type="pres">
      <dgm:prSet presAssocID="{9F4428F1-8CA9-48DE-9E78-A2E07B6074C7}" presName="sp" presStyleCnt="0"/>
      <dgm:spPr/>
    </dgm:pt>
    <dgm:pt modelId="{FA55BDA1-6D46-4238-95A8-59FEDE9903E1}" type="pres">
      <dgm:prSet presAssocID="{AF15EFE8-0835-4D53-893D-4EFAB1F8D267}" presName="linNode" presStyleCnt="0"/>
      <dgm:spPr/>
    </dgm:pt>
    <dgm:pt modelId="{52E0038A-58FE-4BF8-9CFB-12828007B89A}" type="pres">
      <dgm:prSet presAssocID="{AF15EFE8-0835-4D53-893D-4EFAB1F8D2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47C45-8C78-45F6-86F9-3CA6AA7600EA}" type="pres">
      <dgm:prSet presAssocID="{AF15EFE8-0835-4D53-893D-4EFAB1F8D2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23A8F-A598-1746-A222-F35988204B09}" type="presOf" srcId="{A0675FF7-EC9E-4F26-8DF8-F76D7BFDB4B9}" destId="{BD579E72-7D26-4388-A97F-F030469FBD2F}" srcOrd="0" destOrd="0" presId="urn:microsoft.com/office/officeart/2005/8/layout/vList5"/>
    <dgm:cxn modelId="{593FDE5E-6BBC-4908-8D11-F3FFDB1B4486}" srcId="{4EBA98F0-66C1-4156-B47E-BB4564178630}" destId="{AF15EFE8-0835-4D53-893D-4EFAB1F8D267}" srcOrd="2" destOrd="0" parTransId="{A2B52590-DE12-4D48-B521-5680BAFDCC79}" sibTransId="{584D5765-49A1-4DA5-BD4D-521AD60AA4F2}"/>
    <dgm:cxn modelId="{9954B2DB-F89E-424C-A193-66F82D90A11C}" type="presOf" srcId="{94B30C34-37C5-4616-B835-D26784176F9D}" destId="{B4BF974C-C370-4A1A-A512-EE9FED9EB687}" srcOrd="0" destOrd="3" presId="urn:microsoft.com/office/officeart/2005/8/layout/vList5"/>
    <dgm:cxn modelId="{2E210A08-4B6A-A944-9CBF-9A4632694113}" type="presOf" srcId="{C6009EE9-AB2A-4499-B2CD-18E5BA520B98}" destId="{93747C45-8C78-45F6-86F9-3CA6AA7600EA}" srcOrd="0" destOrd="0" presId="urn:microsoft.com/office/officeart/2005/8/layout/vList5"/>
    <dgm:cxn modelId="{5701F7D0-6190-458E-824A-CAF8D1EF164F}" srcId="{4EBA98F0-66C1-4156-B47E-BB4564178630}" destId="{78FE3310-C57A-4E68-B7AF-50135B3E53D8}" srcOrd="1" destOrd="0" parTransId="{CB0669B9-2E20-4271-8AC8-3DCB85EB8272}" sibTransId="{9F4428F1-8CA9-48DE-9E78-A2E07B6074C7}"/>
    <dgm:cxn modelId="{6C4AB44F-7F90-4984-A8D4-62CEC1D4CA41}" srcId="{AF15EFE8-0835-4D53-893D-4EFAB1F8D267}" destId="{C6009EE9-AB2A-4499-B2CD-18E5BA520B98}" srcOrd="0" destOrd="0" parTransId="{3FFECB1B-F3BE-4449-AA51-F4B27E792697}" sibTransId="{E85B8EAB-2C9D-4D88-B9F1-E29CB3A3D596}"/>
    <dgm:cxn modelId="{AE8F23D7-BA82-488D-A9A8-678990B641F0}" srcId="{78FE3310-C57A-4E68-B7AF-50135B3E53D8}" destId="{A0675FF7-EC9E-4F26-8DF8-F76D7BFDB4B9}" srcOrd="0" destOrd="0" parTransId="{67A8B66B-8870-44A3-8073-148CCA5FFA46}" sibTransId="{B30CB3F7-5946-44EE-A816-5B22AEC501F2}"/>
    <dgm:cxn modelId="{0C0583DF-76CF-DA44-8016-C062E8C01F1C}" type="presOf" srcId="{AF15EFE8-0835-4D53-893D-4EFAB1F8D267}" destId="{52E0038A-58FE-4BF8-9CFB-12828007B89A}" srcOrd="0" destOrd="0" presId="urn:microsoft.com/office/officeart/2005/8/layout/vList5"/>
    <dgm:cxn modelId="{883BB547-EAB4-0E41-96B6-E38E5150C43F}" type="presOf" srcId="{EF74BC82-6A08-4525-9C47-2A8FBB8DEA38}" destId="{B4BF974C-C370-4A1A-A512-EE9FED9EB687}" srcOrd="0" destOrd="2" presId="urn:microsoft.com/office/officeart/2005/8/layout/vList5"/>
    <dgm:cxn modelId="{47BCE92B-DF80-433F-8968-6E44CA5990F2}" srcId="{B3C971D0-D93E-4D2B-A5BC-39E89DECB1EF}" destId="{EF74BC82-6A08-4525-9C47-2A8FBB8DEA38}" srcOrd="1" destOrd="0" parTransId="{324FE5F1-951E-4A3A-9BA4-08C94277B736}" sibTransId="{931A1B9E-E83A-473F-AE15-66F62E0F4740}"/>
    <dgm:cxn modelId="{A8F5F25D-ECBD-DF42-8AE5-D6BF80F38BC0}" type="presOf" srcId="{B3C971D0-D93E-4D2B-A5BC-39E89DECB1EF}" destId="{B4BF974C-C370-4A1A-A512-EE9FED9EB687}" srcOrd="0" destOrd="0" presId="urn:microsoft.com/office/officeart/2005/8/layout/vList5"/>
    <dgm:cxn modelId="{AC0E153B-0616-E643-A40E-675D01A77426}" type="presOf" srcId="{99CD5F30-3D72-4D20-9F49-16B076A3CB59}" destId="{86C655B7-0D6E-41A8-A3C1-45DE1F42479B}" srcOrd="0" destOrd="0" presId="urn:microsoft.com/office/officeart/2005/8/layout/vList5"/>
    <dgm:cxn modelId="{C8925FA2-60C7-FB4B-B6F8-400187E39F8B}" type="presOf" srcId="{4EBA98F0-66C1-4156-B47E-BB4564178630}" destId="{6F70DDE4-DB16-4B46-96AE-4CECB3BA169A}" srcOrd="0" destOrd="0" presId="urn:microsoft.com/office/officeart/2005/8/layout/vList5"/>
    <dgm:cxn modelId="{426A7CD5-0D1F-8F48-ACA3-C8BA28759975}" type="presOf" srcId="{E52B7C57-7A30-4797-BDB0-27D4BF63BE9D}" destId="{B4BF974C-C370-4A1A-A512-EE9FED9EB687}" srcOrd="0" destOrd="1" presId="urn:microsoft.com/office/officeart/2005/8/layout/vList5"/>
    <dgm:cxn modelId="{E56C1436-93FD-4884-B7B1-E8D2B3D5F235}" srcId="{4EBA98F0-66C1-4156-B47E-BB4564178630}" destId="{99CD5F30-3D72-4D20-9F49-16B076A3CB59}" srcOrd="0" destOrd="0" parTransId="{D030CF8B-E9C7-4FCE-A769-3A0DC9C70BBA}" sibTransId="{CF489775-8A91-44DB-A892-9C94F58E5C50}"/>
    <dgm:cxn modelId="{54603CE5-8F0D-4376-A593-0BFB43A4B7A3}" srcId="{B3C971D0-D93E-4D2B-A5BC-39E89DECB1EF}" destId="{94B30C34-37C5-4616-B835-D26784176F9D}" srcOrd="2" destOrd="0" parTransId="{061B8D9F-2BCA-4135-A919-40566ECABAE9}" sibTransId="{AA6A6B74-2620-4213-8AE5-CB60D695552F}"/>
    <dgm:cxn modelId="{CC8102D2-08D3-4796-A4E9-5BF1209BD19B}" srcId="{B3C971D0-D93E-4D2B-A5BC-39E89DECB1EF}" destId="{E52B7C57-7A30-4797-BDB0-27D4BF63BE9D}" srcOrd="0" destOrd="0" parTransId="{1A497329-44B9-4858-8A94-8BF0C6794DEE}" sibTransId="{84DA3CEF-FC7D-4B2E-A249-FCF22FAD71C6}"/>
    <dgm:cxn modelId="{A2F5F419-0C74-5D44-868E-39D9E1ED7A67}" type="presOf" srcId="{78FE3310-C57A-4E68-B7AF-50135B3E53D8}" destId="{BAACF0C3-5BF4-4524-AF7D-15C61ECBB362}" srcOrd="0" destOrd="0" presId="urn:microsoft.com/office/officeart/2005/8/layout/vList5"/>
    <dgm:cxn modelId="{23903871-FF84-44DD-8704-9DDDDC17C4C8}" srcId="{99CD5F30-3D72-4D20-9F49-16B076A3CB59}" destId="{B3C971D0-D93E-4D2B-A5BC-39E89DECB1EF}" srcOrd="0" destOrd="0" parTransId="{23C3F2E6-8FD3-450F-9FFB-C3F80CB00B67}" sibTransId="{AE56EFD6-0DA2-4427-86AC-FEE026F51013}"/>
    <dgm:cxn modelId="{E94E5619-95C6-824C-AC7F-6D01E75E1C86}" type="presParOf" srcId="{6F70DDE4-DB16-4B46-96AE-4CECB3BA169A}" destId="{1423E3AB-E298-448C-88FD-F6C3CB39991F}" srcOrd="0" destOrd="0" presId="urn:microsoft.com/office/officeart/2005/8/layout/vList5"/>
    <dgm:cxn modelId="{0C7E710F-8165-C945-9F9D-28421147E9A6}" type="presParOf" srcId="{1423E3AB-E298-448C-88FD-F6C3CB39991F}" destId="{86C655B7-0D6E-41A8-A3C1-45DE1F42479B}" srcOrd="0" destOrd="0" presId="urn:microsoft.com/office/officeart/2005/8/layout/vList5"/>
    <dgm:cxn modelId="{281AFC5A-6BB8-0E44-9493-9D237238AA52}" type="presParOf" srcId="{1423E3AB-E298-448C-88FD-F6C3CB39991F}" destId="{B4BF974C-C370-4A1A-A512-EE9FED9EB687}" srcOrd="1" destOrd="0" presId="urn:microsoft.com/office/officeart/2005/8/layout/vList5"/>
    <dgm:cxn modelId="{D06A6ACF-423E-CF42-A375-55D7DCA693FE}" type="presParOf" srcId="{6F70DDE4-DB16-4B46-96AE-4CECB3BA169A}" destId="{D628356D-0510-44B3-844A-18EA73ED1E2C}" srcOrd="1" destOrd="0" presId="urn:microsoft.com/office/officeart/2005/8/layout/vList5"/>
    <dgm:cxn modelId="{83A74763-2F11-2143-8099-5EBD9902A663}" type="presParOf" srcId="{6F70DDE4-DB16-4B46-96AE-4CECB3BA169A}" destId="{9238A57B-54D3-48AC-86C4-5B4E8B451E26}" srcOrd="2" destOrd="0" presId="urn:microsoft.com/office/officeart/2005/8/layout/vList5"/>
    <dgm:cxn modelId="{3D3F75EA-C778-E140-B77D-0C657B1D0481}" type="presParOf" srcId="{9238A57B-54D3-48AC-86C4-5B4E8B451E26}" destId="{BAACF0C3-5BF4-4524-AF7D-15C61ECBB362}" srcOrd="0" destOrd="0" presId="urn:microsoft.com/office/officeart/2005/8/layout/vList5"/>
    <dgm:cxn modelId="{BCAF5CD7-BAD0-BA43-816F-6E28BB349FB3}" type="presParOf" srcId="{9238A57B-54D3-48AC-86C4-5B4E8B451E26}" destId="{BD579E72-7D26-4388-A97F-F030469FBD2F}" srcOrd="1" destOrd="0" presId="urn:microsoft.com/office/officeart/2005/8/layout/vList5"/>
    <dgm:cxn modelId="{503D96A7-4DEE-0441-ADEE-6C07A260602D}" type="presParOf" srcId="{6F70DDE4-DB16-4B46-96AE-4CECB3BA169A}" destId="{5932D818-E283-47BB-8D06-44E2F6EDCA65}" srcOrd="3" destOrd="0" presId="urn:microsoft.com/office/officeart/2005/8/layout/vList5"/>
    <dgm:cxn modelId="{AE64942C-CEC3-5849-AAD6-FB711D06DD93}" type="presParOf" srcId="{6F70DDE4-DB16-4B46-96AE-4CECB3BA169A}" destId="{FA55BDA1-6D46-4238-95A8-59FEDE9903E1}" srcOrd="4" destOrd="0" presId="urn:microsoft.com/office/officeart/2005/8/layout/vList5"/>
    <dgm:cxn modelId="{C1039633-4C70-CF49-A780-742C0A32A9A2}" type="presParOf" srcId="{FA55BDA1-6D46-4238-95A8-59FEDE9903E1}" destId="{52E0038A-58FE-4BF8-9CFB-12828007B89A}" srcOrd="0" destOrd="0" presId="urn:microsoft.com/office/officeart/2005/8/layout/vList5"/>
    <dgm:cxn modelId="{1B2A9CD4-3DFE-DB4A-BF26-5FA28EF9DA72}" type="presParOf" srcId="{FA55BDA1-6D46-4238-95A8-59FEDE9903E1}" destId="{93747C45-8C78-45F6-86F9-3CA6AA7600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70CE9-1587-4104-BC77-2994204684AD}" type="doc">
      <dgm:prSet loTypeId="urn:microsoft.com/office/officeart/2005/8/layout/arrow3" loCatId="relationship" qsTypeId="urn:microsoft.com/office/officeart/2005/8/quickstyle/simple1#7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71851FA-5E73-4233-8B02-FBED0CE3830B}">
      <dgm:prSet custT="1"/>
      <dgm:spPr/>
      <dgm:t>
        <a:bodyPr/>
        <a:lstStyle/>
        <a:p>
          <a:pPr rtl="0"/>
          <a:r>
            <a:rPr lang="en-US" sz="2800" b="1" dirty="0" smtClean="0"/>
            <a:t>Customers</a:t>
          </a:r>
          <a:endParaRPr lang="en-US" sz="2800" b="1" dirty="0"/>
        </a:p>
      </dgm:t>
    </dgm:pt>
    <dgm:pt modelId="{F2C3327B-7550-46D0-8816-E3626FF04DD0}" type="parTrans" cxnId="{1A8EE17A-E049-4CC6-9021-572BEAB0457C}">
      <dgm:prSet/>
      <dgm:spPr/>
      <dgm:t>
        <a:bodyPr/>
        <a:lstStyle/>
        <a:p>
          <a:endParaRPr lang="en-US"/>
        </a:p>
      </dgm:t>
    </dgm:pt>
    <dgm:pt modelId="{060B3826-533C-4942-91B3-1578451D96BD}" type="sibTrans" cxnId="{1A8EE17A-E049-4CC6-9021-572BEAB0457C}">
      <dgm:prSet/>
      <dgm:spPr/>
      <dgm:t>
        <a:bodyPr/>
        <a:lstStyle/>
        <a:p>
          <a:endParaRPr lang="en-US"/>
        </a:p>
      </dgm:t>
    </dgm:pt>
    <dgm:pt modelId="{A706F3C3-1B66-487D-B47F-BC7B0C067C5E}">
      <dgm:prSet custT="1"/>
      <dgm:spPr/>
      <dgm:t>
        <a:bodyPr/>
        <a:lstStyle/>
        <a:p>
          <a:pPr rtl="0"/>
          <a:r>
            <a:rPr lang="en-US" sz="2000" b="1" dirty="0" smtClean="0"/>
            <a:t>Value and satisfaction</a:t>
          </a:r>
          <a:endParaRPr lang="en-US" sz="2000" dirty="0"/>
        </a:p>
      </dgm:t>
    </dgm:pt>
    <dgm:pt modelId="{A1195D3C-4EBD-4657-9553-CC1469E146CE}" type="parTrans" cxnId="{E0716FA0-1739-4B3D-BE46-C92E91BEB19D}">
      <dgm:prSet/>
      <dgm:spPr/>
      <dgm:t>
        <a:bodyPr/>
        <a:lstStyle/>
        <a:p>
          <a:endParaRPr lang="en-US"/>
        </a:p>
      </dgm:t>
    </dgm:pt>
    <dgm:pt modelId="{6986923C-EAFB-434B-9802-F7ED8902BF13}" type="sibTrans" cxnId="{E0716FA0-1739-4B3D-BE46-C92E91BEB19D}">
      <dgm:prSet/>
      <dgm:spPr/>
      <dgm:t>
        <a:bodyPr/>
        <a:lstStyle/>
        <a:p>
          <a:endParaRPr lang="en-US"/>
        </a:p>
      </dgm:t>
    </dgm:pt>
    <dgm:pt modelId="{666361FB-8141-4589-A87F-C149B4C1E771}">
      <dgm:prSet custT="1"/>
      <dgm:spPr/>
      <dgm:t>
        <a:bodyPr/>
        <a:lstStyle/>
        <a:p>
          <a:pPr rtl="0"/>
          <a:r>
            <a:rPr lang="en-US" sz="2800" b="1" dirty="0" smtClean="0"/>
            <a:t>Marketers</a:t>
          </a:r>
          <a:endParaRPr lang="en-US" sz="2800" dirty="0"/>
        </a:p>
      </dgm:t>
    </dgm:pt>
    <dgm:pt modelId="{9B7B170C-7E78-4E43-941B-E80B549401A7}" type="parTrans" cxnId="{1C13C92E-E84B-4320-B4D0-67395A4C4E13}">
      <dgm:prSet/>
      <dgm:spPr/>
      <dgm:t>
        <a:bodyPr/>
        <a:lstStyle/>
        <a:p>
          <a:endParaRPr lang="en-US"/>
        </a:p>
      </dgm:t>
    </dgm:pt>
    <dgm:pt modelId="{AA5C200A-8732-4CDE-B1ED-1D3E4D2F1998}" type="sibTrans" cxnId="{1C13C92E-E84B-4320-B4D0-67395A4C4E13}">
      <dgm:prSet/>
      <dgm:spPr/>
      <dgm:t>
        <a:bodyPr/>
        <a:lstStyle/>
        <a:p>
          <a:endParaRPr lang="en-US"/>
        </a:p>
      </dgm:t>
    </dgm:pt>
    <dgm:pt modelId="{10914996-4C37-4373-8D39-6E78F9541289}">
      <dgm:prSet custT="1"/>
      <dgm:spPr/>
      <dgm:t>
        <a:bodyPr/>
        <a:lstStyle/>
        <a:p>
          <a:pPr rtl="0"/>
          <a:r>
            <a:rPr lang="en-US" sz="2000" b="1" dirty="0" smtClean="0"/>
            <a:t>Set the right level of expectations</a:t>
          </a:r>
          <a:endParaRPr lang="en-US" sz="2000" dirty="0"/>
        </a:p>
      </dgm:t>
    </dgm:pt>
    <dgm:pt modelId="{E74F6E95-3DF1-4547-9F48-F69CCE9F815C}" type="parTrans" cxnId="{5EFEB894-83BF-42B3-9A85-64997A32FCC0}">
      <dgm:prSet/>
      <dgm:spPr/>
      <dgm:t>
        <a:bodyPr/>
        <a:lstStyle/>
        <a:p>
          <a:endParaRPr lang="en-US"/>
        </a:p>
      </dgm:t>
    </dgm:pt>
    <dgm:pt modelId="{D764E80F-2EC3-4005-9C91-6BF1A37E70E0}" type="sibTrans" cxnId="{5EFEB894-83BF-42B3-9A85-64997A32FCC0}">
      <dgm:prSet/>
      <dgm:spPr/>
      <dgm:t>
        <a:bodyPr/>
        <a:lstStyle/>
        <a:p>
          <a:endParaRPr lang="en-US"/>
        </a:p>
      </dgm:t>
    </dgm:pt>
    <dgm:pt modelId="{EA33BABB-A579-4CE5-AD4B-00CF070FF600}">
      <dgm:prSet custT="1"/>
      <dgm:spPr/>
      <dgm:t>
        <a:bodyPr/>
        <a:lstStyle/>
        <a:p>
          <a:pPr rtl="0"/>
          <a:r>
            <a:rPr lang="en-US" sz="2000" b="1" dirty="0" smtClean="0"/>
            <a:t>Not too high or low</a:t>
          </a:r>
          <a:endParaRPr lang="en-US" sz="2000" dirty="0"/>
        </a:p>
      </dgm:t>
    </dgm:pt>
    <dgm:pt modelId="{F8F0CDA4-3DBB-427A-9CFA-01093CBB59B1}" type="parTrans" cxnId="{A5285679-12B8-4613-AD41-1B0C65E2644F}">
      <dgm:prSet/>
      <dgm:spPr/>
      <dgm:t>
        <a:bodyPr/>
        <a:lstStyle/>
        <a:p>
          <a:endParaRPr lang="en-US"/>
        </a:p>
      </dgm:t>
    </dgm:pt>
    <dgm:pt modelId="{66A3FB7C-2D31-4A79-913E-9AE965AEA751}" type="sibTrans" cxnId="{A5285679-12B8-4613-AD41-1B0C65E2644F}">
      <dgm:prSet/>
      <dgm:spPr/>
      <dgm:t>
        <a:bodyPr/>
        <a:lstStyle/>
        <a:p>
          <a:endParaRPr lang="en-US"/>
        </a:p>
      </dgm:t>
    </dgm:pt>
    <dgm:pt modelId="{AA7E69D8-6671-4B88-ADA2-A78D59717A8A}" type="pres">
      <dgm:prSet presAssocID="{60870CE9-1587-4104-BC77-2994204684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AA655-5C7D-4EA5-B539-3F6B1A781631}" type="pres">
      <dgm:prSet presAssocID="{60870CE9-1587-4104-BC77-2994204684AD}" presName="divider" presStyleLbl="fgShp" presStyleIdx="0" presStyleCnt="1"/>
      <dgm:spPr/>
    </dgm:pt>
    <dgm:pt modelId="{781F452B-FF6D-4A1D-BBB6-60E072AB62A5}" type="pres">
      <dgm:prSet presAssocID="{D71851FA-5E73-4233-8B02-FBED0CE3830B}" presName="downArrow" presStyleLbl="node1" presStyleIdx="0" presStyleCnt="2"/>
      <dgm:spPr/>
    </dgm:pt>
    <dgm:pt modelId="{C8BA8B4C-973C-4D9B-AF8A-32671779C14C}" type="pres">
      <dgm:prSet presAssocID="{D71851FA-5E73-4233-8B02-FBED0CE3830B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372CA-366C-4BDE-98F4-C7D5595D5219}" type="pres">
      <dgm:prSet presAssocID="{666361FB-8141-4589-A87F-C149B4C1E771}" presName="upArrow" presStyleLbl="node1" presStyleIdx="1" presStyleCnt="2"/>
      <dgm:spPr/>
    </dgm:pt>
    <dgm:pt modelId="{3AF6F742-8268-4B7D-A818-D0F7FD4FFF67}" type="pres">
      <dgm:prSet presAssocID="{666361FB-8141-4589-A87F-C149B4C1E771}" presName="upArrowText" presStyleLbl="revTx" presStyleIdx="1" presStyleCnt="2" custScaleX="143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3AC21-5F51-9242-8E4D-271A8F5537E8}" type="presOf" srcId="{EA33BABB-A579-4CE5-AD4B-00CF070FF600}" destId="{3AF6F742-8268-4B7D-A818-D0F7FD4FFF67}" srcOrd="0" destOrd="2" presId="urn:microsoft.com/office/officeart/2005/8/layout/arrow3"/>
    <dgm:cxn modelId="{DF16B736-9FA5-8344-A9DF-1A0A7E246EDF}" type="presOf" srcId="{666361FB-8141-4589-A87F-C149B4C1E771}" destId="{3AF6F742-8268-4B7D-A818-D0F7FD4FFF67}" srcOrd="0" destOrd="0" presId="urn:microsoft.com/office/officeart/2005/8/layout/arrow3"/>
    <dgm:cxn modelId="{B3802B15-B82B-FE42-92D2-2411195303C1}" type="presOf" srcId="{D71851FA-5E73-4233-8B02-FBED0CE3830B}" destId="{C8BA8B4C-973C-4D9B-AF8A-32671779C14C}" srcOrd="0" destOrd="0" presId="urn:microsoft.com/office/officeart/2005/8/layout/arrow3"/>
    <dgm:cxn modelId="{5EFEB894-83BF-42B3-9A85-64997A32FCC0}" srcId="{666361FB-8141-4589-A87F-C149B4C1E771}" destId="{10914996-4C37-4373-8D39-6E78F9541289}" srcOrd="0" destOrd="0" parTransId="{E74F6E95-3DF1-4547-9F48-F69CCE9F815C}" sibTransId="{D764E80F-2EC3-4005-9C91-6BF1A37E70E0}"/>
    <dgm:cxn modelId="{58F7D5D4-9AFD-9E4F-9A6F-46473EF5FAA1}" type="presOf" srcId="{A706F3C3-1B66-487D-B47F-BC7B0C067C5E}" destId="{C8BA8B4C-973C-4D9B-AF8A-32671779C14C}" srcOrd="0" destOrd="1" presId="urn:microsoft.com/office/officeart/2005/8/layout/arrow3"/>
    <dgm:cxn modelId="{E0716FA0-1739-4B3D-BE46-C92E91BEB19D}" srcId="{D71851FA-5E73-4233-8B02-FBED0CE3830B}" destId="{A706F3C3-1B66-487D-B47F-BC7B0C067C5E}" srcOrd="0" destOrd="0" parTransId="{A1195D3C-4EBD-4657-9553-CC1469E146CE}" sibTransId="{6986923C-EAFB-434B-9802-F7ED8902BF13}"/>
    <dgm:cxn modelId="{6412A3C9-90E7-0649-B1A6-3885BA7E9D5B}" type="presOf" srcId="{10914996-4C37-4373-8D39-6E78F9541289}" destId="{3AF6F742-8268-4B7D-A818-D0F7FD4FFF67}" srcOrd="0" destOrd="1" presId="urn:microsoft.com/office/officeart/2005/8/layout/arrow3"/>
    <dgm:cxn modelId="{A5285679-12B8-4613-AD41-1B0C65E2644F}" srcId="{666361FB-8141-4589-A87F-C149B4C1E771}" destId="{EA33BABB-A579-4CE5-AD4B-00CF070FF600}" srcOrd="1" destOrd="0" parTransId="{F8F0CDA4-3DBB-427A-9CFA-01093CBB59B1}" sibTransId="{66A3FB7C-2D31-4A79-913E-9AE965AEA751}"/>
    <dgm:cxn modelId="{1C13C92E-E84B-4320-B4D0-67395A4C4E13}" srcId="{60870CE9-1587-4104-BC77-2994204684AD}" destId="{666361FB-8141-4589-A87F-C149B4C1E771}" srcOrd="1" destOrd="0" parTransId="{9B7B170C-7E78-4E43-941B-E80B549401A7}" sibTransId="{AA5C200A-8732-4CDE-B1ED-1D3E4D2F1998}"/>
    <dgm:cxn modelId="{DDBFFC58-3D75-CA49-8B54-00F6B94C683E}" type="presOf" srcId="{60870CE9-1587-4104-BC77-2994204684AD}" destId="{AA7E69D8-6671-4B88-ADA2-A78D59717A8A}" srcOrd="0" destOrd="0" presId="urn:microsoft.com/office/officeart/2005/8/layout/arrow3"/>
    <dgm:cxn modelId="{1A8EE17A-E049-4CC6-9021-572BEAB0457C}" srcId="{60870CE9-1587-4104-BC77-2994204684AD}" destId="{D71851FA-5E73-4233-8B02-FBED0CE3830B}" srcOrd="0" destOrd="0" parTransId="{F2C3327B-7550-46D0-8816-E3626FF04DD0}" sibTransId="{060B3826-533C-4942-91B3-1578451D96BD}"/>
    <dgm:cxn modelId="{AF49E0D7-5922-0C4C-8EF8-E58554282ADC}" type="presParOf" srcId="{AA7E69D8-6671-4B88-ADA2-A78D59717A8A}" destId="{BC0AA655-5C7D-4EA5-B539-3F6B1A781631}" srcOrd="0" destOrd="0" presId="urn:microsoft.com/office/officeart/2005/8/layout/arrow3"/>
    <dgm:cxn modelId="{AB8A39E4-8080-664D-86C2-61905C3FAC9A}" type="presParOf" srcId="{AA7E69D8-6671-4B88-ADA2-A78D59717A8A}" destId="{781F452B-FF6D-4A1D-BBB6-60E072AB62A5}" srcOrd="1" destOrd="0" presId="urn:microsoft.com/office/officeart/2005/8/layout/arrow3"/>
    <dgm:cxn modelId="{7FED179E-B470-CC45-A689-122A4998160D}" type="presParOf" srcId="{AA7E69D8-6671-4B88-ADA2-A78D59717A8A}" destId="{C8BA8B4C-973C-4D9B-AF8A-32671779C14C}" srcOrd="2" destOrd="0" presId="urn:microsoft.com/office/officeart/2005/8/layout/arrow3"/>
    <dgm:cxn modelId="{DF682A52-C936-9D4C-875B-9DC4B1D164EC}" type="presParOf" srcId="{AA7E69D8-6671-4B88-ADA2-A78D59717A8A}" destId="{131372CA-366C-4BDE-98F4-C7D5595D5219}" srcOrd="3" destOrd="0" presId="urn:microsoft.com/office/officeart/2005/8/layout/arrow3"/>
    <dgm:cxn modelId="{E2C66950-CC14-5343-A5C9-3D5E18435DF7}" type="presParOf" srcId="{AA7E69D8-6671-4B88-ADA2-A78D59717A8A}" destId="{3AF6F742-8268-4B7D-A818-D0F7FD4FFF6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65002-D421-47B8-8569-D47F0B5E130E}" type="doc">
      <dgm:prSet loTypeId="urn:microsoft.com/office/officeart/2005/8/layout/hProcess9" loCatId="process" qsTypeId="urn:microsoft.com/office/officeart/2005/8/quickstyle/simple1#8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5744FDB6-DC72-4A73-805F-1AE7DAB0791D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Production concept</a:t>
          </a:r>
          <a:endParaRPr lang="en-US" dirty="0">
            <a:solidFill>
              <a:schemeClr val="tx1"/>
            </a:solidFill>
          </a:endParaRPr>
        </a:p>
      </dgm:t>
    </dgm:pt>
    <dgm:pt modelId="{326BFDCB-133C-456C-A939-F3DF35BB6F7C}" type="parTrans" cxnId="{23FAB631-3406-4F34-890B-7ADDE2D77C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4CD3DA-A1FE-46A8-BBDF-C518D93C3547}" type="sibTrans" cxnId="{23FAB631-3406-4F34-890B-7ADDE2D77C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417E8C-187A-4D21-A3EE-6697AC47505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Product concept</a:t>
          </a:r>
          <a:endParaRPr lang="en-US" dirty="0">
            <a:solidFill>
              <a:schemeClr val="tx1"/>
            </a:solidFill>
          </a:endParaRPr>
        </a:p>
      </dgm:t>
    </dgm:pt>
    <dgm:pt modelId="{C2582CFF-CB4E-4694-BC12-670EE91446C2}" type="parTrans" cxnId="{596FE1C0-DFD5-4602-AD56-6C992EC1AB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01D274-BEB9-45AC-B8FC-E5C5F6553655}" type="sibTrans" cxnId="{596FE1C0-DFD5-4602-AD56-6C992EC1AB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1C2C76-1393-4A00-A6CD-4C7852E7402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Selling concept</a:t>
          </a:r>
          <a:endParaRPr lang="en-US" dirty="0">
            <a:solidFill>
              <a:schemeClr val="bg1"/>
            </a:solidFill>
          </a:endParaRPr>
        </a:p>
      </dgm:t>
    </dgm:pt>
    <dgm:pt modelId="{520A0700-AC09-4510-9C9E-1E4C356C2738}" type="parTrans" cxnId="{59CEB439-16A6-47CA-BBCF-83C3E4CA13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B4E2C7-6A5F-4B18-9411-053D4035E319}" type="sibTrans" cxnId="{59CEB439-16A6-47CA-BBCF-83C3E4CA13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87046B-DBCE-4174-BF3D-637C454D038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Marketing concept</a:t>
          </a:r>
          <a:endParaRPr lang="en-US" dirty="0">
            <a:solidFill>
              <a:schemeClr val="tx1"/>
            </a:solidFill>
          </a:endParaRPr>
        </a:p>
      </dgm:t>
    </dgm:pt>
    <dgm:pt modelId="{D2D3444A-BCBB-42D9-9C8C-E9EA300CEB1C}" type="parTrans" cxnId="{41086EF5-41F8-4BE7-AD17-FA7C6047A2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88AF32-7254-48FE-A111-432B5E0E75BC}" type="sibTrans" cxnId="{41086EF5-41F8-4BE7-AD17-FA7C6047A2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D6993B-68AC-487D-A995-65CFE7BD925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Societal concept</a:t>
          </a:r>
          <a:endParaRPr lang="en-US" dirty="0">
            <a:solidFill>
              <a:schemeClr val="tx1"/>
            </a:solidFill>
          </a:endParaRPr>
        </a:p>
      </dgm:t>
    </dgm:pt>
    <dgm:pt modelId="{5082394A-8E8D-4736-88E9-E850B5C30043}" type="parTrans" cxnId="{06E366F0-8D37-47C2-A973-EA7F8F9719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12BF4E-1524-4EFB-9FAB-A6FB002E1F96}" type="sibTrans" cxnId="{06E366F0-8D37-47C2-A973-EA7F8F9719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A253F7-A164-4EAD-AA71-44A7DDF6A95B}" type="pres">
      <dgm:prSet presAssocID="{ED765002-D421-47B8-8569-D47F0B5E13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84D32-8593-4FFC-BC0C-F37AE109C92D}" type="pres">
      <dgm:prSet presAssocID="{ED765002-D421-47B8-8569-D47F0B5E130E}" presName="arrow" presStyleLbl="bgShp" presStyleIdx="0" presStyleCnt="1"/>
      <dgm:spPr/>
    </dgm:pt>
    <dgm:pt modelId="{018A4B10-4CE9-428A-8F68-972EEF6F90BF}" type="pres">
      <dgm:prSet presAssocID="{ED765002-D421-47B8-8569-D47F0B5E130E}" presName="linearProcess" presStyleCnt="0"/>
      <dgm:spPr/>
    </dgm:pt>
    <dgm:pt modelId="{4C51A03D-1B27-4652-A36A-65E85F2A456D}" type="pres">
      <dgm:prSet presAssocID="{5744FDB6-DC72-4A73-805F-1AE7DAB0791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16E3-3141-45B4-B555-65BFB98B5EC6}" type="pres">
      <dgm:prSet presAssocID="{7E4CD3DA-A1FE-46A8-BBDF-C518D93C3547}" presName="sibTrans" presStyleCnt="0"/>
      <dgm:spPr/>
    </dgm:pt>
    <dgm:pt modelId="{5F1C2096-D0DC-4A4B-86DC-122E122CFBBA}" type="pres">
      <dgm:prSet presAssocID="{04417E8C-187A-4D21-A3EE-6697AC47505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3DB3F-5CF2-42CF-A284-108E4A06ACCF}" type="pres">
      <dgm:prSet presAssocID="{2601D274-BEB9-45AC-B8FC-E5C5F6553655}" presName="sibTrans" presStyleCnt="0"/>
      <dgm:spPr/>
    </dgm:pt>
    <dgm:pt modelId="{2269662A-8BFB-46D6-9C72-346589547FB8}" type="pres">
      <dgm:prSet presAssocID="{441C2C76-1393-4A00-A6CD-4C7852E7402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216A4-7769-48D6-AA48-5AD7FEC65737}" type="pres">
      <dgm:prSet presAssocID="{90B4E2C7-6A5F-4B18-9411-053D4035E319}" presName="sibTrans" presStyleCnt="0"/>
      <dgm:spPr/>
    </dgm:pt>
    <dgm:pt modelId="{80FB5A71-90BF-4BED-A0A6-81C787AC95D9}" type="pres">
      <dgm:prSet presAssocID="{1687046B-DBCE-4174-BF3D-637C454D038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6AECE-45C5-48A0-8975-70A6EA08C8EE}" type="pres">
      <dgm:prSet presAssocID="{C788AF32-7254-48FE-A111-432B5E0E75BC}" presName="sibTrans" presStyleCnt="0"/>
      <dgm:spPr/>
    </dgm:pt>
    <dgm:pt modelId="{17082EAC-92CF-40CD-A280-5CD2572C4721}" type="pres">
      <dgm:prSet presAssocID="{70D6993B-68AC-487D-A995-65CFE7BD925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E3394-F1C9-E94B-8961-AF6EF77F5A43}" type="presOf" srcId="{70D6993B-68AC-487D-A995-65CFE7BD925B}" destId="{17082EAC-92CF-40CD-A280-5CD2572C4721}" srcOrd="0" destOrd="0" presId="urn:microsoft.com/office/officeart/2005/8/layout/hProcess9"/>
    <dgm:cxn modelId="{41086EF5-41F8-4BE7-AD17-FA7C6047A23D}" srcId="{ED765002-D421-47B8-8569-D47F0B5E130E}" destId="{1687046B-DBCE-4174-BF3D-637C454D0381}" srcOrd="3" destOrd="0" parTransId="{D2D3444A-BCBB-42D9-9C8C-E9EA300CEB1C}" sibTransId="{C788AF32-7254-48FE-A111-432B5E0E75BC}"/>
    <dgm:cxn modelId="{2685114D-7BB5-E44E-A3CA-62C831D7711A}" type="presOf" srcId="{5744FDB6-DC72-4A73-805F-1AE7DAB0791D}" destId="{4C51A03D-1B27-4652-A36A-65E85F2A456D}" srcOrd="0" destOrd="0" presId="urn:microsoft.com/office/officeart/2005/8/layout/hProcess9"/>
    <dgm:cxn modelId="{23FAB631-3406-4F34-890B-7ADDE2D77C05}" srcId="{ED765002-D421-47B8-8569-D47F0B5E130E}" destId="{5744FDB6-DC72-4A73-805F-1AE7DAB0791D}" srcOrd="0" destOrd="0" parTransId="{326BFDCB-133C-456C-A939-F3DF35BB6F7C}" sibTransId="{7E4CD3DA-A1FE-46A8-BBDF-C518D93C3547}"/>
    <dgm:cxn modelId="{59CEB439-16A6-47CA-BBCF-83C3E4CA1343}" srcId="{ED765002-D421-47B8-8569-D47F0B5E130E}" destId="{441C2C76-1393-4A00-A6CD-4C7852E74026}" srcOrd="2" destOrd="0" parTransId="{520A0700-AC09-4510-9C9E-1E4C356C2738}" sibTransId="{90B4E2C7-6A5F-4B18-9411-053D4035E319}"/>
    <dgm:cxn modelId="{1BB44E45-3C6C-1F4D-A52D-069E7D842BDB}" type="presOf" srcId="{1687046B-DBCE-4174-BF3D-637C454D0381}" destId="{80FB5A71-90BF-4BED-A0A6-81C787AC95D9}" srcOrd="0" destOrd="0" presId="urn:microsoft.com/office/officeart/2005/8/layout/hProcess9"/>
    <dgm:cxn modelId="{596FE1C0-DFD5-4602-AD56-6C992EC1AB52}" srcId="{ED765002-D421-47B8-8569-D47F0B5E130E}" destId="{04417E8C-187A-4D21-A3EE-6697AC475056}" srcOrd="1" destOrd="0" parTransId="{C2582CFF-CB4E-4694-BC12-670EE91446C2}" sibTransId="{2601D274-BEB9-45AC-B8FC-E5C5F6553655}"/>
    <dgm:cxn modelId="{06E366F0-8D37-47C2-A973-EA7F8F97194B}" srcId="{ED765002-D421-47B8-8569-D47F0B5E130E}" destId="{70D6993B-68AC-487D-A995-65CFE7BD925B}" srcOrd="4" destOrd="0" parTransId="{5082394A-8E8D-4736-88E9-E850B5C30043}" sibTransId="{A112BF4E-1524-4EFB-9FAB-A6FB002E1F96}"/>
    <dgm:cxn modelId="{7E30090C-9021-2648-BA40-23DB91EFD46B}" type="presOf" srcId="{04417E8C-187A-4D21-A3EE-6697AC475056}" destId="{5F1C2096-D0DC-4A4B-86DC-122E122CFBBA}" srcOrd="0" destOrd="0" presId="urn:microsoft.com/office/officeart/2005/8/layout/hProcess9"/>
    <dgm:cxn modelId="{4F7AD4DC-2A95-AB4A-A55A-E18F00AAA566}" type="presOf" srcId="{ED765002-D421-47B8-8569-D47F0B5E130E}" destId="{9AA253F7-A164-4EAD-AA71-44A7DDF6A95B}" srcOrd="0" destOrd="0" presId="urn:microsoft.com/office/officeart/2005/8/layout/hProcess9"/>
    <dgm:cxn modelId="{1F499F39-6F3D-004C-8D92-AC15597C7BC1}" type="presOf" srcId="{441C2C76-1393-4A00-A6CD-4C7852E74026}" destId="{2269662A-8BFB-46D6-9C72-346589547FB8}" srcOrd="0" destOrd="0" presId="urn:microsoft.com/office/officeart/2005/8/layout/hProcess9"/>
    <dgm:cxn modelId="{5FDF31B4-7B60-3E46-B7FF-8EF25190DCB2}" type="presParOf" srcId="{9AA253F7-A164-4EAD-AA71-44A7DDF6A95B}" destId="{98C84D32-8593-4FFC-BC0C-F37AE109C92D}" srcOrd="0" destOrd="0" presId="urn:microsoft.com/office/officeart/2005/8/layout/hProcess9"/>
    <dgm:cxn modelId="{2AD5D359-ED66-E847-A551-526BA1A18F2A}" type="presParOf" srcId="{9AA253F7-A164-4EAD-AA71-44A7DDF6A95B}" destId="{018A4B10-4CE9-428A-8F68-972EEF6F90BF}" srcOrd="1" destOrd="0" presId="urn:microsoft.com/office/officeart/2005/8/layout/hProcess9"/>
    <dgm:cxn modelId="{80DB6FE2-8886-BC41-A60A-04C776F3C253}" type="presParOf" srcId="{018A4B10-4CE9-428A-8F68-972EEF6F90BF}" destId="{4C51A03D-1B27-4652-A36A-65E85F2A456D}" srcOrd="0" destOrd="0" presId="urn:microsoft.com/office/officeart/2005/8/layout/hProcess9"/>
    <dgm:cxn modelId="{BC15822E-5943-7B48-966D-7098EC597BD7}" type="presParOf" srcId="{018A4B10-4CE9-428A-8F68-972EEF6F90BF}" destId="{572F16E3-3141-45B4-B555-65BFB98B5EC6}" srcOrd="1" destOrd="0" presId="urn:microsoft.com/office/officeart/2005/8/layout/hProcess9"/>
    <dgm:cxn modelId="{01441817-6AA2-334B-9E2B-EA331DBDA3A1}" type="presParOf" srcId="{018A4B10-4CE9-428A-8F68-972EEF6F90BF}" destId="{5F1C2096-D0DC-4A4B-86DC-122E122CFBBA}" srcOrd="2" destOrd="0" presId="urn:microsoft.com/office/officeart/2005/8/layout/hProcess9"/>
    <dgm:cxn modelId="{00A7BD04-739C-1A42-8118-EDBF22D64099}" type="presParOf" srcId="{018A4B10-4CE9-428A-8F68-972EEF6F90BF}" destId="{4E73DB3F-5CF2-42CF-A284-108E4A06ACCF}" srcOrd="3" destOrd="0" presId="urn:microsoft.com/office/officeart/2005/8/layout/hProcess9"/>
    <dgm:cxn modelId="{1E2DC194-E266-BA47-804E-057CB6D60501}" type="presParOf" srcId="{018A4B10-4CE9-428A-8F68-972EEF6F90BF}" destId="{2269662A-8BFB-46D6-9C72-346589547FB8}" srcOrd="4" destOrd="0" presId="urn:microsoft.com/office/officeart/2005/8/layout/hProcess9"/>
    <dgm:cxn modelId="{2B7D959B-84DB-934A-B1CA-4ADFE6F2A7AD}" type="presParOf" srcId="{018A4B10-4CE9-428A-8F68-972EEF6F90BF}" destId="{FC5216A4-7769-48D6-AA48-5AD7FEC65737}" srcOrd="5" destOrd="0" presId="urn:microsoft.com/office/officeart/2005/8/layout/hProcess9"/>
    <dgm:cxn modelId="{D5A62D9A-2AA9-994B-AC64-4D9FDDEFE5F3}" type="presParOf" srcId="{018A4B10-4CE9-428A-8F68-972EEF6F90BF}" destId="{80FB5A71-90BF-4BED-A0A6-81C787AC95D9}" srcOrd="6" destOrd="0" presId="urn:microsoft.com/office/officeart/2005/8/layout/hProcess9"/>
    <dgm:cxn modelId="{28D5ED77-DCF8-1C45-9C54-34A039960D5F}" type="presParOf" srcId="{018A4B10-4CE9-428A-8F68-972EEF6F90BF}" destId="{D956AECE-45C5-48A0-8975-70A6EA08C8EE}" srcOrd="7" destOrd="0" presId="urn:microsoft.com/office/officeart/2005/8/layout/hProcess9"/>
    <dgm:cxn modelId="{18D6EF37-3A39-3048-8686-EE81E4AA80C9}" type="presParOf" srcId="{018A4B10-4CE9-428A-8F68-972EEF6F90BF}" destId="{17082EAC-92CF-40CD-A280-5CD2572C472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0C8113-4768-4EC8-8067-9BACC37F06CE}" type="doc">
      <dgm:prSet loTypeId="urn:microsoft.com/office/officeart/2005/8/layout/hList1" loCatId="list" qsTypeId="urn:microsoft.com/office/officeart/2005/8/quickstyle/simple1#9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91F648-0724-4838-BE77-541584805A90}">
      <dgm:prSet/>
      <dgm:spPr/>
      <dgm:t>
        <a:bodyPr/>
        <a:lstStyle/>
        <a:p>
          <a:pPr rtl="0"/>
          <a:r>
            <a:rPr lang="en-US" b="1" dirty="0" smtClean="0"/>
            <a:t>Customer- perceived value</a:t>
          </a:r>
          <a:endParaRPr lang="en-US" dirty="0"/>
        </a:p>
      </dgm:t>
    </dgm:pt>
    <dgm:pt modelId="{99897223-E756-4EE2-838E-F9C77B846D0F}" type="parTrans" cxnId="{5BC6D7EC-97A5-403A-9495-F101D83A8584}">
      <dgm:prSet/>
      <dgm:spPr/>
      <dgm:t>
        <a:bodyPr/>
        <a:lstStyle/>
        <a:p>
          <a:endParaRPr lang="en-US"/>
        </a:p>
      </dgm:t>
    </dgm:pt>
    <dgm:pt modelId="{9DC5A51B-32F4-4CE6-99F7-360D30BE9479}" type="sibTrans" cxnId="{5BC6D7EC-97A5-403A-9495-F101D83A8584}">
      <dgm:prSet/>
      <dgm:spPr/>
      <dgm:t>
        <a:bodyPr/>
        <a:lstStyle/>
        <a:p>
          <a:endParaRPr lang="en-US"/>
        </a:p>
      </dgm:t>
    </dgm:pt>
    <dgm:pt modelId="{7679D44F-E22B-41E5-958D-F90DAD006E20}">
      <dgm:prSet/>
      <dgm:spPr/>
      <dgm:t>
        <a:bodyPr/>
        <a:lstStyle/>
        <a:p>
          <a:pPr rtl="0"/>
          <a:r>
            <a:rPr lang="en-US" b="1" dirty="0" smtClean="0"/>
            <a:t>Customer satisfaction</a:t>
          </a:r>
          <a:endParaRPr lang="en-US" dirty="0"/>
        </a:p>
      </dgm:t>
    </dgm:pt>
    <dgm:pt modelId="{CE10B7E0-2D76-4D32-86AD-22B2F48D1942}" type="parTrans" cxnId="{9D5FBA81-DAE9-4C1D-B08E-FDBDA336C282}">
      <dgm:prSet/>
      <dgm:spPr/>
      <dgm:t>
        <a:bodyPr/>
        <a:lstStyle/>
        <a:p>
          <a:endParaRPr lang="en-US"/>
        </a:p>
      </dgm:t>
    </dgm:pt>
    <dgm:pt modelId="{97C08F9D-A545-416D-ADC3-0C4A882CFDE5}" type="sibTrans" cxnId="{9D5FBA81-DAE9-4C1D-B08E-FDBDA336C282}">
      <dgm:prSet/>
      <dgm:spPr/>
      <dgm:t>
        <a:bodyPr/>
        <a:lstStyle/>
        <a:p>
          <a:endParaRPr lang="en-US"/>
        </a:p>
      </dgm:t>
    </dgm:pt>
    <dgm:pt modelId="{073FB8B0-EC31-4BB6-97E8-F7F4F76DF45E}">
      <dgm:prSet/>
      <dgm:spPr/>
      <dgm:t>
        <a:bodyPr/>
        <a:lstStyle/>
        <a:p>
          <a:pPr rtl="0"/>
          <a:r>
            <a:rPr lang="en-US" dirty="0" smtClean="0"/>
            <a:t>The difference between total customer value and total customer cost</a:t>
          </a:r>
          <a:endParaRPr lang="en-US" dirty="0"/>
        </a:p>
      </dgm:t>
    </dgm:pt>
    <dgm:pt modelId="{F57502E0-E0FB-428C-9300-0974224298A3}" type="parTrans" cxnId="{C9B2EC90-D216-4696-8338-681B9763FDAF}">
      <dgm:prSet/>
      <dgm:spPr/>
      <dgm:t>
        <a:bodyPr/>
        <a:lstStyle/>
        <a:p>
          <a:endParaRPr lang="en-US"/>
        </a:p>
      </dgm:t>
    </dgm:pt>
    <dgm:pt modelId="{6443674C-E88B-4A03-984B-AA326FF97AB9}" type="sibTrans" cxnId="{C9B2EC90-D216-4696-8338-681B9763FDAF}">
      <dgm:prSet/>
      <dgm:spPr/>
      <dgm:t>
        <a:bodyPr/>
        <a:lstStyle/>
        <a:p>
          <a:endParaRPr lang="en-US"/>
        </a:p>
      </dgm:t>
    </dgm:pt>
    <dgm:pt modelId="{728EF719-111B-4832-B814-9B68108F7A00}">
      <dgm:prSet/>
      <dgm:spPr/>
      <dgm:t>
        <a:bodyPr/>
        <a:lstStyle/>
        <a:p>
          <a:pPr rtl="0"/>
          <a:r>
            <a:rPr lang="en-US" dirty="0" smtClean="0"/>
            <a:t>The extent to which a product’s perceived performance matches a buyer’s expectations</a:t>
          </a:r>
          <a:endParaRPr lang="en-US" dirty="0"/>
        </a:p>
      </dgm:t>
    </dgm:pt>
    <dgm:pt modelId="{668277F0-511A-434F-B215-C9555CC542C1}" type="parTrans" cxnId="{4C84671B-C7FB-451A-9BD1-E8D166CEEABC}">
      <dgm:prSet/>
      <dgm:spPr/>
      <dgm:t>
        <a:bodyPr/>
        <a:lstStyle/>
        <a:p>
          <a:endParaRPr lang="en-US"/>
        </a:p>
      </dgm:t>
    </dgm:pt>
    <dgm:pt modelId="{09711E53-134B-4B84-8A28-1D4B777E51ED}" type="sibTrans" cxnId="{4C84671B-C7FB-451A-9BD1-E8D166CEEABC}">
      <dgm:prSet/>
      <dgm:spPr/>
      <dgm:t>
        <a:bodyPr/>
        <a:lstStyle/>
        <a:p>
          <a:endParaRPr lang="en-US"/>
        </a:p>
      </dgm:t>
    </dgm:pt>
    <dgm:pt modelId="{C4A7B43E-622A-4015-945C-746410105B03}" type="pres">
      <dgm:prSet presAssocID="{AE0C8113-4768-4EC8-8067-9BACC37F06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CC46D3-383C-45BD-9A1F-745CDE31051A}" type="pres">
      <dgm:prSet presAssocID="{9E91F648-0724-4838-BE77-541584805A90}" presName="composite" presStyleCnt="0"/>
      <dgm:spPr/>
    </dgm:pt>
    <dgm:pt modelId="{A634D899-67E5-4847-A44C-6A42AC68CED1}" type="pres">
      <dgm:prSet presAssocID="{9E91F648-0724-4838-BE77-541584805A90}" presName="parTx" presStyleLbl="alignNode1" presStyleIdx="0" presStyleCnt="2" custScaleY="114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4C92F-BE4D-403D-A2C5-A870A7539662}" type="pres">
      <dgm:prSet presAssocID="{9E91F648-0724-4838-BE77-541584805A9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5CB8-A1F4-4C8D-9ACF-6FE78AC6BEF8}" type="pres">
      <dgm:prSet presAssocID="{9DC5A51B-32F4-4CE6-99F7-360D30BE9479}" presName="space" presStyleCnt="0"/>
      <dgm:spPr/>
    </dgm:pt>
    <dgm:pt modelId="{B5B587D4-31CF-417B-9317-2E2751C57906}" type="pres">
      <dgm:prSet presAssocID="{7679D44F-E22B-41E5-958D-F90DAD006E20}" presName="composite" presStyleCnt="0"/>
      <dgm:spPr/>
    </dgm:pt>
    <dgm:pt modelId="{BD34603E-5910-4BB7-87C8-BBD451064BDD}" type="pres">
      <dgm:prSet presAssocID="{7679D44F-E22B-41E5-958D-F90DAD006E20}" presName="parTx" presStyleLbl="alignNode1" presStyleIdx="1" presStyleCnt="2" custLinFactNeighborX="1917" custLinFactNeighborY="-7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42CFE-C2DA-40FF-98D3-57237A7E987B}" type="pres">
      <dgm:prSet presAssocID="{7679D44F-E22B-41E5-958D-F90DAD006E2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4E567-DD8C-7F41-9AD7-5631DDC80BC4}" type="presOf" srcId="{9E91F648-0724-4838-BE77-541584805A90}" destId="{A634D899-67E5-4847-A44C-6A42AC68CED1}" srcOrd="0" destOrd="0" presId="urn:microsoft.com/office/officeart/2005/8/layout/hList1"/>
    <dgm:cxn modelId="{C9B2EC90-D216-4696-8338-681B9763FDAF}" srcId="{9E91F648-0724-4838-BE77-541584805A90}" destId="{073FB8B0-EC31-4BB6-97E8-F7F4F76DF45E}" srcOrd="0" destOrd="0" parTransId="{F57502E0-E0FB-428C-9300-0974224298A3}" sibTransId="{6443674C-E88B-4A03-984B-AA326FF97AB9}"/>
    <dgm:cxn modelId="{4C84671B-C7FB-451A-9BD1-E8D166CEEABC}" srcId="{7679D44F-E22B-41E5-958D-F90DAD006E20}" destId="{728EF719-111B-4832-B814-9B68108F7A00}" srcOrd="0" destOrd="0" parTransId="{668277F0-511A-434F-B215-C9555CC542C1}" sibTransId="{09711E53-134B-4B84-8A28-1D4B777E51ED}"/>
    <dgm:cxn modelId="{5BC6D7EC-97A5-403A-9495-F101D83A8584}" srcId="{AE0C8113-4768-4EC8-8067-9BACC37F06CE}" destId="{9E91F648-0724-4838-BE77-541584805A90}" srcOrd="0" destOrd="0" parTransId="{99897223-E756-4EE2-838E-F9C77B846D0F}" sibTransId="{9DC5A51B-32F4-4CE6-99F7-360D30BE9479}"/>
    <dgm:cxn modelId="{121CEB9F-312E-8847-A9EA-51A893B74F91}" type="presOf" srcId="{728EF719-111B-4832-B814-9B68108F7A00}" destId="{0C242CFE-C2DA-40FF-98D3-57237A7E987B}" srcOrd="0" destOrd="0" presId="urn:microsoft.com/office/officeart/2005/8/layout/hList1"/>
    <dgm:cxn modelId="{9D5FBA81-DAE9-4C1D-B08E-FDBDA336C282}" srcId="{AE0C8113-4768-4EC8-8067-9BACC37F06CE}" destId="{7679D44F-E22B-41E5-958D-F90DAD006E20}" srcOrd="1" destOrd="0" parTransId="{CE10B7E0-2D76-4D32-86AD-22B2F48D1942}" sibTransId="{97C08F9D-A545-416D-ADC3-0C4A882CFDE5}"/>
    <dgm:cxn modelId="{2CB137F2-F647-1A40-B4F9-7E780C4D2AF5}" type="presOf" srcId="{7679D44F-E22B-41E5-958D-F90DAD006E20}" destId="{BD34603E-5910-4BB7-87C8-BBD451064BDD}" srcOrd="0" destOrd="0" presId="urn:microsoft.com/office/officeart/2005/8/layout/hList1"/>
    <dgm:cxn modelId="{1E6569D1-16EF-B74F-95D1-4173D55DD5A5}" type="presOf" srcId="{073FB8B0-EC31-4BB6-97E8-F7F4F76DF45E}" destId="{6F94C92F-BE4D-403D-A2C5-A870A7539662}" srcOrd="0" destOrd="0" presId="urn:microsoft.com/office/officeart/2005/8/layout/hList1"/>
    <dgm:cxn modelId="{FBCCE395-A000-184B-B823-2A05AAA07C10}" type="presOf" srcId="{AE0C8113-4768-4EC8-8067-9BACC37F06CE}" destId="{C4A7B43E-622A-4015-945C-746410105B03}" srcOrd="0" destOrd="0" presId="urn:microsoft.com/office/officeart/2005/8/layout/hList1"/>
    <dgm:cxn modelId="{8F7E2EC2-AF3F-8B44-A71F-FF9164EA50A8}" type="presParOf" srcId="{C4A7B43E-622A-4015-945C-746410105B03}" destId="{23CC46D3-383C-45BD-9A1F-745CDE31051A}" srcOrd="0" destOrd="0" presId="urn:microsoft.com/office/officeart/2005/8/layout/hList1"/>
    <dgm:cxn modelId="{E36B61B4-093A-1449-9460-FCAFED714D3D}" type="presParOf" srcId="{23CC46D3-383C-45BD-9A1F-745CDE31051A}" destId="{A634D899-67E5-4847-A44C-6A42AC68CED1}" srcOrd="0" destOrd="0" presId="urn:microsoft.com/office/officeart/2005/8/layout/hList1"/>
    <dgm:cxn modelId="{669D6575-EBC5-FB48-9EEF-43439DA45869}" type="presParOf" srcId="{23CC46D3-383C-45BD-9A1F-745CDE31051A}" destId="{6F94C92F-BE4D-403D-A2C5-A870A7539662}" srcOrd="1" destOrd="0" presId="urn:microsoft.com/office/officeart/2005/8/layout/hList1"/>
    <dgm:cxn modelId="{CB01C80D-BEBF-E84F-856D-48AE344CEDC7}" type="presParOf" srcId="{C4A7B43E-622A-4015-945C-746410105B03}" destId="{83AC5CB8-A1F4-4C8D-9ACF-6FE78AC6BEF8}" srcOrd="1" destOrd="0" presId="urn:microsoft.com/office/officeart/2005/8/layout/hList1"/>
    <dgm:cxn modelId="{FA14B48F-B838-6245-9B05-CA325CF765E1}" type="presParOf" srcId="{C4A7B43E-622A-4015-945C-746410105B03}" destId="{B5B587D4-31CF-417B-9317-2E2751C57906}" srcOrd="2" destOrd="0" presId="urn:microsoft.com/office/officeart/2005/8/layout/hList1"/>
    <dgm:cxn modelId="{5B6C2A30-DE82-8143-9380-BC37E94C7DC7}" type="presParOf" srcId="{B5B587D4-31CF-417B-9317-2E2751C57906}" destId="{BD34603E-5910-4BB7-87C8-BBD451064BDD}" srcOrd="0" destOrd="0" presId="urn:microsoft.com/office/officeart/2005/8/layout/hList1"/>
    <dgm:cxn modelId="{DF2CE2D5-7858-0949-A4CF-371D07ECADB5}" type="presParOf" srcId="{B5B587D4-31CF-417B-9317-2E2751C57906}" destId="{0C242CFE-C2DA-40FF-98D3-57237A7E98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26FD3B-4679-4F01-A18C-D35F279258C6}" type="doc">
      <dgm:prSet loTypeId="urn:microsoft.com/office/officeart/2005/8/layout/default#1" loCatId="list" qsTypeId="urn:microsoft.com/office/officeart/2005/8/quickstyle/simple1#10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585678B-7E88-45A3-909E-AB8388E7A15B}">
      <dgm:prSet/>
      <dgm:spPr/>
      <dgm:t>
        <a:bodyPr/>
        <a:lstStyle/>
        <a:p>
          <a:pPr rtl="0"/>
          <a:r>
            <a:rPr lang="en-US" dirty="0" smtClean="0"/>
            <a:t>Basic Relationships</a:t>
          </a:r>
          <a:endParaRPr lang="en-US" dirty="0"/>
        </a:p>
      </dgm:t>
    </dgm:pt>
    <dgm:pt modelId="{ECDB4577-ACFF-4019-87A3-4681EA141E3E}" type="parTrans" cxnId="{146AC1F4-A9B6-4741-BB74-0BD968379048}">
      <dgm:prSet/>
      <dgm:spPr/>
      <dgm:t>
        <a:bodyPr/>
        <a:lstStyle/>
        <a:p>
          <a:endParaRPr lang="en-US"/>
        </a:p>
      </dgm:t>
    </dgm:pt>
    <dgm:pt modelId="{9A784005-1888-4501-B07C-A29F32C01496}" type="sibTrans" cxnId="{146AC1F4-A9B6-4741-BB74-0BD968379048}">
      <dgm:prSet/>
      <dgm:spPr/>
      <dgm:t>
        <a:bodyPr/>
        <a:lstStyle/>
        <a:p>
          <a:endParaRPr lang="en-US"/>
        </a:p>
      </dgm:t>
    </dgm:pt>
    <dgm:pt modelId="{3D124BF1-A983-429A-BAA9-1691176522AD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Full Partnerships</a:t>
          </a:r>
          <a:endParaRPr lang="en-US" dirty="0">
            <a:solidFill>
              <a:schemeClr val="bg1"/>
            </a:solidFill>
          </a:endParaRPr>
        </a:p>
      </dgm:t>
    </dgm:pt>
    <dgm:pt modelId="{AC2EF454-9975-45D6-9513-C181AD6C39EA}" type="parTrans" cxnId="{799413E4-1E3F-4349-ADD3-89F937ECFE45}">
      <dgm:prSet/>
      <dgm:spPr/>
      <dgm:t>
        <a:bodyPr/>
        <a:lstStyle/>
        <a:p>
          <a:endParaRPr lang="en-US"/>
        </a:p>
      </dgm:t>
    </dgm:pt>
    <dgm:pt modelId="{815B38B5-0E9F-4722-966E-CA5A259C0F37}" type="sibTrans" cxnId="{799413E4-1E3F-4349-ADD3-89F937ECFE45}">
      <dgm:prSet/>
      <dgm:spPr/>
      <dgm:t>
        <a:bodyPr/>
        <a:lstStyle/>
        <a:p>
          <a:endParaRPr lang="en-US"/>
        </a:p>
      </dgm:t>
    </dgm:pt>
    <dgm:pt modelId="{B51D941B-E158-456A-9FA0-D64597C00542}" type="pres">
      <dgm:prSet presAssocID="{D726FD3B-4679-4F01-A18C-D35F279258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7307C-16F1-4858-98CA-F151F6CD4643}" type="pres">
      <dgm:prSet presAssocID="{0585678B-7E88-45A3-909E-AB8388E7A15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E4141-9FE9-4D57-9497-7184E76D3039}" type="pres">
      <dgm:prSet presAssocID="{9A784005-1888-4501-B07C-A29F32C01496}" presName="sibTrans" presStyleCnt="0"/>
      <dgm:spPr/>
    </dgm:pt>
    <dgm:pt modelId="{7A0E3E08-EA01-4D40-94F1-EC2E7446093D}" type="pres">
      <dgm:prSet presAssocID="{3D124BF1-A983-429A-BAA9-1691176522A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413E4-1E3F-4349-ADD3-89F937ECFE45}" srcId="{D726FD3B-4679-4F01-A18C-D35F279258C6}" destId="{3D124BF1-A983-429A-BAA9-1691176522AD}" srcOrd="1" destOrd="0" parTransId="{AC2EF454-9975-45D6-9513-C181AD6C39EA}" sibTransId="{815B38B5-0E9F-4722-966E-CA5A259C0F37}"/>
    <dgm:cxn modelId="{146AC1F4-A9B6-4741-BB74-0BD968379048}" srcId="{D726FD3B-4679-4F01-A18C-D35F279258C6}" destId="{0585678B-7E88-45A3-909E-AB8388E7A15B}" srcOrd="0" destOrd="0" parTransId="{ECDB4577-ACFF-4019-87A3-4681EA141E3E}" sibTransId="{9A784005-1888-4501-B07C-A29F32C01496}"/>
    <dgm:cxn modelId="{FC33370C-E683-6C48-986A-BD7F95EA1CEC}" type="presOf" srcId="{0585678B-7E88-45A3-909E-AB8388E7A15B}" destId="{C597307C-16F1-4858-98CA-F151F6CD4643}" srcOrd="0" destOrd="0" presId="urn:microsoft.com/office/officeart/2005/8/layout/default#1"/>
    <dgm:cxn modelId="{A782E3FC-5A90-804E-B131-09FE9F5D2420}" type="presOf" srcId="{3D124BF1-A983-429A-BAA9-1691176522AD}" destId="{7A0E3E08-EA01-4D40-94F1-EC2E7446093D}" srcOrd="0" destOrd="0" presId="urn:microsoft.com/office/officeart/2005/8/layout/default#1"/>
    <dgm:cxn modelId="{A605C093-8769-6E4A-BEFC-B31BCDB72611}" type="presOf" srcId="{D726FD3B-4679-4F01-A18C-D35F279258C6}" destId="{B51D941B-E158-456A-9FA0-D64597C00542}" srcOrd="0" destOrd="0" presId="urn:microsoft.com/office/officeart/2005/8/layout/default#1"/>
    <dgm:cxn modelId="{E3EB9FAF-F7C3-CF4B-A85F-0E15F197EC16}" type="presParOf" srcId="{B51D941B-E158-456A-9FA0-D64597C00542}" destId="{C597307C-16F1-4858-98CA-F151F6CD4643}" srcOrd="0" destOrd="0" presId="urn:microsoft.com/office/officeart/2005/8/layout/default#1"/>
    <dgm:cxn modelId="{507F0F62-8448-3C42-84DF-C36C75F7442D}" type="presParOf" srcId="{B51D941B-E158-456A-9FA0-D64597C00542}" destId="{294E4141-9FE9-4D57-9497-7184E76D3039}" srcOrd="1" destOrd="0" presId="urn:microsoft.com/office/officeart/2005/8/layout/default#1"/>
    <dgm:cxn modelId="{66EC39EC-B26E-494F-A78A-895DF0451D96}" type="presParOf" srcId="{B51D941B-E158-456A-9FA0-D64597C00542}" destId="{7A0E3E08-EA01-4D40-94F1-EC2E7446093D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974C-C370-4A1A-A512-EE9FED9EB687}">
      <dsp:nvSpPr>
        <dsp:cNvPr id="0" name=""/>
        <dsp:cNvSpPr/>
      </dsp:nvSpPr>
      <dsp:spPr>
        <a:xfrm rot="5400000">
          <a:off x="4754808" y="-1822129"/>
          <a:ext cx="1060846" cy="49743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States of deprivation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Physical—food, clothing, warmth, safety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Social—belonging and affection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Individual—knowledge and self-expression</a:t>
          </a:r>
          <a:endParaRPr lang="en-US" sz="1500" kern="1200" dirty="0"/>
        </a:p>
      </dsp:txBody>
      <dsp:txXfrm rot="-5400000">
        <a:off x="2798063" y="186402"/>
        <a:ext cx="4922550" cy="957274"/>
      </dsp:txXfrm>
    </dsp:sp>
    <dsp:sp modelId="{86C655B7-0D6E-41A8-A3C1-45DE1F42479B}">
      <dsp:nvSpPr>
        <dsp:cNvPr id="0" name=""/>
        <dsp:cNvSpPr/>
      </dsp:nvSpPr>
      <dsp:spPr>
        <a:xfrm>
          <a:off x="0" y="2009"/>
          <a:ext cx="2798064" cy="1326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Needs</a:t>
          </a:r>
          <a:endParaRPr lang="en-US" sz="3800" kern="1200" dirty="0"/>
        </a:p>
      </dsp:txBody>
      <dsp:txXfrm>
        <a:off x="64733" y="66742"/>
        <a:ext cx="2668598" cy="1196592"/>
      </dsp:txXfrm>
    </dsp:sp>
    <dsp:sp modelId="{BD579E72-7D26-4388-A97F-F030469FBD2F}">
      <dsp:nvSpPr>
        <dsp:cNvPr id="0" name=""/>
        <dsp:cNvSpPr/>
      </dsp:nvSpPr>
      <dsp:spPr>
        <a:xfrm rot="5400000">
          <a:off x="4754808" y="-429768"/>
          <a:ext cx="1060846" cy="49743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Form that needs take as they are shaped by culture and individual personality</a:t>
          </a:r>
          <a:endParaRPr lang="en-US" sz="1500" kern="1200" dirty="0"/>
        </a:p>
      </dsp:txBody>
      <dsp:txXfrm rot="-5400000">
        <a:off x="2798063" y="1578763"/>
        <a:ext cx="4922550" cy="957274"/>
      </dsp:txXfrm>
    </dsp:sp>
    <dsp:sp modelId="{BAACF0C3-5BF4-4524-AF7D-15C61ECBB362}">
      <dsp:nvSpPr>
        <dsp:cNvPr id="0" name=""/>
        <dsp:cNvSpPr/>
      </dsp:nvSpPr>
      <dsp:spPr>
        <a:xfrm>
          <a:off x="0" y="1394370"/>
          <a:ext cx="2798064" cy="13260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Wants</a:t>
          </a:r>
          <a:endParaRPr lang="en-US" sz="3800" kern="1200" dirty="0"/>
        </a:p>
      </dsp:txBody>
      <dsp:txXfrm>
        <a:off x="64733" y="1459103"/>
        <a:ext cx="2668598" cy="1196592"/>
      </dsp:txXfrm>
    </dsp:sp>
    <dsp:sp modelId="{93747C45-8C78-45F6-86F9-3CA6AA7600EA}">
      <dsp:nvSpPr>
        <dsp:cNvPr id="0" name=""/>
        <dsp:cNvSpPr/>
      </dsp:nvSpPr>
      <dsp:spPr>
        <a:xfrm rot="5400000">
          <a:off x="4754808" y="962593"/>
          <a:ext cx="1060846" cy="49743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Wants backed by buying power</a:t>
          </a:r>
          <a:endParaRPr lang="en-US" sz="1500" kern="1200" dirty="0"/>
        </a:p>
      </dsp:txBody>
      <dsp:txXfrm rot="-5400000">
        <a:off x="2798063" y="2971124"/>
        <a:ext cx="4922550" cy="957274"/>
      </dsp:txXfrm>
    </dsp:sp>
    <dsp:sp modelId="{52E0038A-58FE-4BF8-9CFB-12828007B89A}">
      <dsp:nvSpPr>
        <dsp:cNvPr id="0" name=""/>
        <dsp:cNvSpPr/>
      </dsp:nvSpPr>
      <dsp:spPr>
        <a:xfrm>
          <a:off x="0" y="2786732"/>
          <a:ext cx="2798064" cy="13260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bg1"/>
              </a:solidFill>
            </a:rPr>
            <a:t>Demands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64733" y="2851465"/>
        <a:ext cx="2668598" cy="1196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A655-5C7D-4EA5-B539-3F6B1A781631}">
      <dsp:nvSpPr>
        <dsp:cNvPr id="0" name=""/>
        <dsp:cNvSpPr/>
      </dsp:nvSpPr>
      <dsp:spPr>
        <a:xfrm rot="21300000">
          <a:off x="133541" y="1187584"/>
          <a:ext cx="6819516" cy="59663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F452B-FF6D-4A1D-BBB6-60E072AB62A5}">
      <dsp:nvSpPr>
        <dsp:cNvPr id="0" name=""/>
        <dsp:cNvSpPr/>
      </dsp:nvSpPr>
      <dsp:spPr>
        <a:xfrm>
          <a:off x="850392" y="148590"/>
          <a:ext cx="2125980" cy="118872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A8B4C-973C-4D9B-AF8A-32671779C14C}">
      <dsp:nvSpPr>
        <dsp:cNvPr id="0" name=""/>
        <dsp:cNvSpPr/>
      </dsp:nvSpPr>
      <dsp:spPr>
        <a:xfrm>
          <a:off x="3755898" y="0"/>
          <a:ext cx="2267712" cy="12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Customers</a:t>
          </a:r>
          <a:endParaRPr lang="en-US" sz="28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Value and satisfaction</a:t>
          </a:r>
          <a:endParaRPr lang="en-US" sz="2000" kern="1200" dirty="0"/>
        </a:p>
      </dsp:txBody>
      <dsp:txXfrm>
        <a:off x="3755898" y="0"/>
        <a:ext cx="2267712" cy="1248156"/>
      </dsp:txXfrm>
    </dsp:sp>
    <dsp:sp modelId="{131372CA-366C-4BDE-98F4-C7D5595D5219}">
      <dsp:nvSpPr>
        <dsp:cNvPr id="0" name=""/>
        <dsp:cNvSpPr/>
      </dsp:nvSpPr>
      <dsp:spPr>
        <a:xfrm>
          <a:off x="4110227" y="1634489"/>
          <a:ext cx="2125980" cy="118872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6F742-8268-4B7D-A818-D0F7FD4FFF67}">
      <dsp:nvSpPr>
        <dsp:cNvPr id="0" name=""/>
        <dsp:cNvSpPr/>
      </dsp:nvSpPr>
      <dsp:spPr>
        <a:xfrm>
          <a:off x="572483" y="1723644"/>
          <a:ext cx="3248724" cy="12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Marketers</a:t>
          </a:r>
          <a:endParaRPr lang="en-US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Set the right level of expectations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Not too high or low</a:t>
          </a:r>
          <a:endParaRPr lang="en-US" sz="2000" kern="1200" dirty="0"/>
        </a:p>
      </dsp:txBody>
      <dsp:txXfrm>
        <a:off x="572483" y="1723644"/>
        <a:ext cx="3248724" cy="1248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84D32-8593-4FFC-BC0C-F37AE109C92D}">
      <dsp:nvSpPr>
        <dsp:cNvPr id="0" name=""/>
        <dsp:cNvSpPr/>
      </dsp:nvSpPr>
      <dsp:spPr>
        <a:xfrm>
          <a:off x="605789" y="0"/>
          <a:ext cx="686562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1A03D-1B27-4652-A36A-65E85F2A456D}">
      <dsp:nvSpPr>
        <dsp:cNvPr id="0" name=""/>
        <dsp:cNvSpPr/>
      </dsp:nvSpPr>
      <dsp:spPr>
        <a:xfrm>
          <a:off x="3549" y="1325880"/>
          <a:ext cx="15519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Production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9309" y="1401640"/>
        <a:ext cx="1400422" cy="1616320"/>
      </dsp:txXfrm>
    </dsp:sp>
    <dsp:sp modelId="{5F1C2096-D0DC-4A4B-86DC-122E122CFBBA}">
      <dsp:nvSpPr>
        <dsp:cNvPr id="0" name=""/>
        <dsp:cNvSpPr/>
      </dsp:nvSpPr>
      <dsp:spPr>
        <a:xfrm>
          <a:off x="1633089" y="1325880"/>
          <a:ext cx="1551942" cy="1767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Product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08849" y="1401640"/>
        <a:ext cx="1400422" cy="1616320"/>
      </dsp:txXfrm>
    </dsp:sp>
    <dsp:sp modelId="{2269662A-8BFB-46D6-9C72-346589547FB8}">
      <dsp:nvSpPr>
        <dsp:cNvPr id="0" name=""/>
        <dsp:cNvSpPr/>
      </dsp:nvSpPr>
      <dsp:spPr>
        <a:xfrm>
          <a:off x="3262628" y="1325880"/>
          <a:ext cx="1551942" cy="1767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Selling concept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338388" y="1401640"/>
        <a:ext cx="1400422" cy="1616320"/>
      </dsp:txXfrm>
    </dsp:sp>
    <dsp:sp modelId="{80FB5A71-90BF-4BED-A0A6-81C787AC95D9}">
      <dsp:nvSpPr>
        <dsp:cNvPr id="0" name=""/>
        <dsp:cNvSpPr/>
      </dsp:nvSpPr>
      <dsp:spPr>
        <a:xfrm>
          <a:off x="4892168" y="1325880"/>
          <a:ext cx="1551942" cy="1767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Marketing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67928" y="1401640"/>
        <a:ext cx="1400422" cy="1616320"/>
      </dsp:txXfrm>
    </dsp:sp>
    <dsp:sp modelId="{17082EAC-92CF-40CD-A280-5CD2572C4721}">
      <dsp:nvSpPr>
        <dsp:cNvPr id="0" name=""/>
        <dsp:cNvSpPr/>
      </dsp:nvSpPr>
      <dsp:spPr>
        <a:xfrm>
          <a:off x="6521707" y="1325880"/>
          <a:ext cx="1551942" cy="1767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Societal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597467" y="1401640"/>
        <a:ext cx="1400422" cy="1616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4D899-67E5-4847-A44C-6A42AC68CED1}">
      <dsp:nvSpPr>
        <dsp:cNvPr id="0" name=""/>
        <dsp:cNvSpPr/>
      </dsp:nvSpPr>
      <dsp:spPr>
        <a:xfrm>
          <a:off x="26" y="256768"/>
          <a:ext cx="2563713" cy="911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Customer- perceived value</a:t>
          </a:r>
          <a:endParaRPr lang="en-US" sz="2300" kern="1200" dirty="0"/>
        </a:p>
      </dsp:txBody>
      <dsp:txXfrm>
        <a:off x="26" y="256768"/>
        <a:ext cx="2563713" cy="911225"/>
      </dsp:txXfrm>
    </dsp:sp>
    <dsp:sp modelId="{6F94C92F-BE4D-403D-A2C5-A870A7539662}">
      <dsp:nvSpPr>
        <dsp:cNvPr id="0" name=""/>
        <dsp:cNvSpPr/>
      </dsp:nvSpPr>
      <dsp:spPr>
        <a:xfrm>
          <a:off x="26" y="1111659"/>
          <a:ext cx="2563713" cy="27463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The difference between total customer value and total customer cost</a:t>
          </a:r>
          <a:endParaRPr lang="en-US" sz="2300" kern="1200" dirty="0"/>
        </a:p>
      </dsp:txBody>
      <dsp:txXfrm>
        <a:off x="26" y="1111659"/>
        <a:ext cx="2563713" cy="2746372"/>
      </dsp:txXfrm>
    </dsp:sp>
    <dsp:sp modelId="{BD34603E-5910-4BB7-87C8-BBD451064BDD}">
      <dsp:nvSpPr>
        <dsp:cNvPr id="0" name=""/>
        <dsp:cNvSpPr/>
      </dsp:nvSpPr>
      <dsp:spPr>
        <a:xfrm>
          <a:off x="2922686" y="228597"/>
          <a:ext cx="2563713" cy="7985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Customer satisfaction</a:t>
          </a:r>
          <a:endParaRPr lang="en-US" sz="2300" kern="1200" dirty="0"/>
        </a:p>
      </dsp:txBody>
      <dsp:txXfrm>
        <a:off x="2922686" y="228597"/>
        <a:ext cx="2563713" cy="798556"/>
      </dsp:txXfrm>
    </dsp:sp>
    <dsp:sp modelId="{0C242CFE-C2DA-40FF-98D3-57237A7E987B}">
      <dsp:nvSpPr>
        <dsp:cNvPr id="0" name=""/>
        <dsp:cNvSpPr/>
      </dsp:nvSpPr>
      <dsp:spPr>
        <a:xfrm>
          <a:off x="2922659" y="1083492"/>
          <a:ext cx="2563713" cy="27463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The extent to which a product’s perceived performance matches a buyer’s expectations</a:t>
          </a:r>
          <a:endParaRPr lang="en-US" sz="2300" kern="1200" dirty="0"/>
        </a:p>
      </dsp:txBody>
      <dsp:txXfrm>
        <a:off x="2922659" y="1083492"/>
        <a:ext cx="2563713" cy="27463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7307C-16F1-4858-98CA-F151F6CD4643}">
      <dsp:nvSpPr>
        <dsp:cNvPr id="0" name=""/>
        <dsp:cNvSpPr/>
      </dsp:nvSpPr>
      <dsp:spPr>
        <a:xfrm>
          <a:off x="88552" y="25"/>
          <a:ext cx="2489894" cy="14939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Basic Relationships</a:t>
          </a:r>
          <a:endParaRPr lang="en-US" sz="2900" kern="1200" dirty="0"/>
        </a:p>
      </dsp:txBody>
      <dsp:txXfrm>
        <a:off x="88552" y="25"/>
        <a:ext cx="2489894" cy="1493936"/>
      </dsp:txXfrm>
    </dsp:sp>
    <dsp:sp modelId="{7A0E3E08-EA01-4D40-94F1-EC2E7446093D}">
      <dsp:nvSpPr>
        <dsp:cNvPr id="0" name=""/>
        <dsp:cNvSpPr/>
      </dsp:nvSpPr>
      <dsp:spPr>
        <a:xfrm>
          <a:off x="88552" y="1742951"/>
          <a:ext cx="2489894" cy="14939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Full Partnerships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88552" y="1742951"/>
        <a:ext cx="2489894" cy="1493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A085772-57D6-479B-8741-AB3715DE4D53}" type="datetime1">
              <a:rPr lang="en-US"/>
              <a:pPr>
                <a:defRPr/>
              </a:pPr>
              <a:t>6/8/2015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A890CCC-4DC2-42D6-9D30-0F0BD855B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41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FF1986-0617-4BDB-965A-57E506BA021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509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CF3ED5-BE97-45C6-AAF5-5D107493B78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5478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7C02A-A8DA-4D96-ACDA-76765E18ED4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466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9CA2E7-BCBB-452E-82AC-3388B9BB9EB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07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5FB1BD-09AE-42D0-A816-D6133093272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075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C934D8-0701-46A5-9345-100315AC1AE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011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529D11-C6ED-4862-ADF2-384C053938E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803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AF47EB-2950-4813-AACB-C9438A7154E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8561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5665A-392B-43C2-8003-DF14A4593B0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4223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6A17DC-93BF-43F5-89AB-A67A9590D18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0671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7C752A-1DF4-42D3-A476-0EA4BEB2848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48649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BF2E6-F4F9-4B48-866F-17060F001D4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834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8222BB-247B-4BBC-86A3-EC30880E743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0138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ED0F3B-190C-4D78-83A4-B81F81B5048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42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55CFF4-C4E8-461F-BD98-DE43BA36A2C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731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8C6CA3-23E0-4717-8403-71FB39EE483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i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025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B52FE9-B92C-4F50-B337-3D33454BBD4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77500" lnSpcReduction="20000"/>
          </a:bodyPr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61434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074711-4F8E-4653-B055-4B40A27F7E3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885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B2CBA-4BB5-4E02-8BFE-ABB2F33D05E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284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E6EE75-12E7-49AC-9583-3F4F05BB7FD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9166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43E64A-E51A-4596-8E02-CCBBA42840F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451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B66CD9-D337-46E3-A56F-27CB1FBBDDD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i="1" dirty="0" smtClean="0"/>
              <a:t>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32350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D27528-C56B-498E-ACBA-90C4930A705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i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774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08D750-8675-473C-B9C9-FA85FCC3A71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020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0B0A7C-A855-4F03-8103-656DE139145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158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15AE0D-1F78-4B5A-9064-0E64080E7C1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82005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E5D856-6D93-4665-A3EB-CCE3A544D0A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7691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8BB80-76AB-4047-9C45-26720165799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3823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F14E3F-93D8-426C-A360-EE46C8AD0BA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9072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DF92-E552-49EB-96AD-F6C1BF9C941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6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C7EA4D-EFDA-464F-8B00-DC0CF7CAF14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1660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79D4FE-87F3-4967-AA7D-9115A5D2EF6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351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1C179D-D5C3-4672-A8B5-30B682459A3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42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8AE609-5C44-4667-A97A-616A30555AF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733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B4D580-8F00-4BAD-BE66-FC46002453A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851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D87B55-0053-436D-808A-54EE078DF57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43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1-  </a:t>
            </a:r>
            <a:fld id="{D1F7FEB5-1725-48A6-9588-9677465A4C01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47800" y="1371600"/>
            <a:ext cx="6172200" cy="533400"/>
          </a:xfrm>
        </p:spPr>
        <p:txBody>
          <a:bodyPr/>
          <a:lstStyle>
            <a:lvl1pPr algn="ctr"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60960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248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89AE021-2997-4DAC-A246-9BBEA86F2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93038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971800" cy="4114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3200400" cy="381000"/>
          </a:xfrm>
        </p:spPr>
        <p:txBody>
          <a:bodyPr/>
          <a:lstStyle>
            <a:lvl1pPr algn="ctr">
              <a:buNone/>
              <a:defRPr sz="2000" b="0" i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0" y="1524000"/>
            <a:ext cx="4343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93038" cy="1462088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1- </a:t>
            </a:r>
            <a:fld id="{00B58F28-8FFA-40A0-BBA6-F14072A3D81D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ul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smtClean="0"/>
              <a:t>Global Edition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Chapter 1</a:t>
            </a:r>
            <a:br>
              <a:rPr lang="en-US" smtClean="0"/>
            </a:br>
            <a:r>
              <a:rPr lang="en-US" smtClean="0">
                <a:latin typeface="Calibri" pitchFamily="34" charset="0"/>
              </a:rPr>
              <a:t>Marketing:</a:t>
            </a:r>
            <a:br>
              <a:rPr lang="en-US" smtClean="0">
                <a:latin typeface="Calibri" pitchFamily="34" charset="0"/>
              </a:rPr>
            </a:br>
            <a:r>
              <a:rPr lang="en-US" smtClean="0">
                <a:latin typeface="Calibri" pitchFamily="34" charset="0"/>
              </a:rPr>
              <a:t> Creating and Capturing Customer Value</a:t>
            </a:r>
            <a:br>
              <a:rPr lang="en-US" smtClean="0">
                <a:latin typeface="Calibri" pitchFamily="34" charset="0"/>
              </a:rPr>
            </a:br>
            <a:endParaRPr lang="en-US" smtClean="0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/>
              <a:t>Marketing management </a:t>
            </a:r>
            <a:r>
              <a:rPr lang="en-US" smtClean="0"/>
              <a:t>is the art and science of choosing target markets and building profitable relationships with them</a:t>
            </a:r>
          </a:p>
          <a:p>
            <a:pPr lvl="1" eaLnBrk="1" hangingPunct="1"/>
            <a:r>
              <a:rPr lang="en-US" smtClean="0"/>
              <a:t>What customers will we serve?</a:t>
            </a:r>
          </a:p>
          <a:p>
            <a:pPr lvl="1" eaLnBrk="1" hangingPunct="1"/>
            <a:r>
              <a:rPr lang="en-US" smtClean="0"/>
              <a:t>How can we best serve these customers?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Market segmentation </a:t>
            </a:r>
            <a:r>
              <a:rPr lang="en-US" smtClean="0"/>
              <a:t>refers to dividing the markets into segments of customers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b="1" smtClean="0"/>
              <a:t>Target marketing </a:t>
            </a:r>
            <a:r>
              <a:rPr lang="en-US" smtClean="0"/>
              <a:t>refers to which segments to go after</a:t>
            </a:r>
          </a:p>
        </p:txBody>
      </p:sp>
      <p:sp>
        <p:nvSpPr>
          <p:cNvPr id="3481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Selecting Customers to Serve</a:t>
            </a:r>
          </a:p>
          <a:p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Value Proposition</a:t>
            </a:r>
          </a:p>
          <a:p>
            <a:pPr eaLnBrk="1" hangingPunct="1"/>
            <a:endParaRPr lang="en-US" smtClean="0">
              <a:hlinkMouseOver r:id="rId3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6867" name="Content Placeholder 4"/>
          <p:cNvSpPr txBox="1">
            <a:spLocks/>
          </p:cNvSpPr>
          <p:nvPr/>
        </p:nvSpPr>
        <p:spPr bwMode="auto">
          <a:xfrm>
            <a:off x="304800" y="2438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cs typeface="ヒラギノ角ゴ Pro W3"/>
              </a:rPr>
              <a:t>Brand’s Value Proposition</a:t>
            </a:r>
          </a:p>
          <a:p>
            <a:pPr algn="ctr"/>
            <a:r>
              <a:rPr lang="en-US" sz="3200" b="1">
                <a:cs typeface="ヒラギノ角ゴ Pro W3"/>
              </a:rPr>
              <a:t> </a:t>
            </a:r>
            <a:r>
              <a:rPr lang="en-US" sz="3200">
                <a:cs typeface="ヒラギノ角ゴ Pro W3"/>
              </a:rPr>
              <a:t>Set of benefits or values</a:t>
            </a:r>
          </a:p>
          <a:p>
            <a:pPr algn="ctr"/>
            <a:r>
              <a:rPr lang="en-US" sz="3200">
                <a:cs typeface="ヒラギノ角ゴ Pro W3"/>
              </a:rPr>
              <a:t> a company promises to deliver</a:t>
            </a:r>
          </a:p>
          <a:p>
            <a:pPr algn="ctr"/>
            <a:r>
              <a:rPr lang="en-US" sz="3200">
                <a:cs typeface="ヒラギノ角ゴ Pro W3"/>
              </a:rPr>
              <a:t> to customers to satisfy their needs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1447800"/>
            <a:ext cx="85344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 algn="ctr">
              <a:buFontTx/>
              <a:buNone/>
            </a:pPr>
            <a:r>
              <a:rPr lang="en-US" b="1" smtClean="0"/>
              <a:t>Production concept </a:t>
            </a:r>
          </a:p>
          <a:p>
            <a:pPr algn="ctr">
              <a:buFontTx/>
              <a:buNone/>
            </a:pPr>
            <a:r>
              <a:rPr lang="en-US" smtClean="0"/>
              <a:t>consumers will favor products</a:t>
            </a:r>
          </a:p>
          <a:p>
            <a:pPr algn="ctr">
              <a:buFontTx/>
              <a:buNone/>
            </a:pPr>
            <a:r>
              <a:rPr lang="en-US" smtClean="0"/>
              <a:t>that are available and highly affordable</a:t>
            </a:r>
          </a:p>
          <a:p>
            <a:endParaRPr lang="en-US" smtClean="0"/>
          </a:p>
        </p:txBody>
      </p:sp>
      <p:sp>
        <p:nvSpPr>
          <p:cNvPr id="4096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Designing a Customer-Driven Marketing Strategy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743200"/>
            <a:ext cx="76962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Product concept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consumers favor products that offer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 the most quality, performance, and features.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Focus is on continuous product improvements.</a:t>
            </a:r>
          </a:p>
        </p:txBody>
      </p:sp>
      <p:sp>
        <p:nvSpPr>
          <p:cNvPr id="430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91440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Designing a Customer-Driven Marketing Strategy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Selling concept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consumers will not buy enough of the firm’s products unless it undertakes a large scale selling and promotion effort</a:t>
            </a:r>
          </a:p>
        </p:txBody>
      </p:sp>
      <p:sp>
        <p:nvSpPr>
          <p:cNvPr id="4505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pPr eaLnBrk="1" hangingPunct="1"/>
            <a:r>
              <a:rPr lang="en-US" smtClean="0"/>
              <a:t>Marketing Management Orientations</a:t>
            </a:r>
          </a:p>
          <a:p>
            <a:pPr eaLnBrk="1" hangingPunct="1"/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3276600" y="21336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cs typeface="ヒラギノ角ゴ Pro W3"/>
              </a:rPr>
              <a:t>Marketing concept </a:t>
            </a:r>
            <a:r>
              <a:rPr lang="en-US" sz="3200">
                <a:cs typeface="ヒラギノ角ゴ Pro W3"/>
              </a:rPr>
              <a:t>knowing the needs and wants of the target markets and delivering the desired satisfactions better than competitors do</a:t>
            </a:r>
          </a:p>
          <a:p>
            <a:pPr marL="342900" indent="-342900">
              <a:spcBef>
                <a:spcPct val="20000"/>
              </a:spcBef>
            </a:pPr>
            <a:endParaRPr lang="en-US" sz="3200">
              <a:cs typeface="ヒラギノ角ゴ Pro W3"/>
            </a:endParaRPr>
          </a:p>
        </p:txBody>
      </p:sp>
      <p:pic>
        <p:nvPicPr>
          <p:cNvPr id="47108" name="Picture 7" descr="ph01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43225"/>
            <a:ext cx="2743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pPr eaLnBrk="1" hangingPunct="1"/>
            <a:r>
              <a:rPr lang="en-US" smtClean="0"/>
              <a:t>Marketing Management Orientations</a:t>
            </a:r>
          </a:p>
          <a:p>
            <a:pPr eaLnBrk="1" hangingPunct="1"/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49155" name="Rectangle 3"/>
          <p:cNvSpPr txBox="1">
            <a:spLocks noChangeArrowheads="1"/>
          </p:cNvSpPr>
          <p:nvPr/>
        </p:nvSpPr>
        <p:spPr bwMode="auto">
          <a:xfrm>
            <a:off x="3581400" y="2133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cs typeface="ヒラギノ角ゴ Pro W3"/>
              </a:rPr>
              <a:t>Societal marketing </a:t>
            </a:r>
          </a:p>
          <a:p>
            <a:pPr algn="ctr"/>
            <a:r>
              <a:rPr lang="en-US" sz="2800">
                <a:cs typeface="ヒラギノ角ゴ Pro W3"/>
              </a:rPr>
              <a:t>make good marketing decisions by considering consumers’ wants and long-term interests</a:t>
            </a:r>
          </a:p>
          <a:p>
            <a:pPr algn="ctr"/>
            <a:r>
              <a:rPr lang="en-US" sz="2800">
                <a:cs typeface="ヒラギノ角ゴ Pro W3"/>
              </a:rPr>
              <a:t>company’s requirements</a:t>
            </a:r>
          </a:p>
          <a:p>
            <a:pPr algn="ctr"/>
            <a:r>
              <a:rPr lang="en-US" sz="2800">
                <a:cs typeface="ヒラギノ角ゴ Pro W3"/>
              </a:rPr>
              <a:t>society’s long-run interests</a:t>
            </a:r>
          </a:p>
          <a:p>
            <a:pPr>
              <a:spcBef>
                <a:spcPct val="20000"/>
              </a:spcBef>
            </a:pPr>
            <a:endParaRPr lang="en-US" sz="3200">
              <a:cs typeface="ヒラギノ角ゴ Pro W3"/>
            </a:endParaRPr>
          </a:p>
        </p:txBody>
      </p:sp>
      <p:pic>
        <p:nvPicPr>
          <p:cNvPr id="49156" name="Picture 7" descr="ph01_extr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67000"/>
            <a:ext cx="193516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pic>
        <p:nvPicPr>
          <p:cNvPr id="51202" name="Picture 3" descr="fig01_04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905000"/>
            <a:ext cx="566737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What Is Marketing?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Understanding the Marketplace and Customer Needs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Designing a Customer-Driven Marketing Strategy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Preparing an Integrated Marketing Plan and Program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Building Customer Relationships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Capturing Value from Customers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The Changing Marketing Landscape</a:t>
            </a:r>
          </a:p>
        </p:txBody>
      </p:sp>
      <p:sp>
        <p:nvSpPr>
          <p:cNvPr id="16386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Topic Outline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Creating and Capturing Customer Value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The marketing mix: </a:t>
            </a:r>
            <a:r>
              <a:rPr lang="en-US" smtClean="0"/>
              <a:t>set of tools (four Ps) the firm uses to implement its marketing strategy. It includes product, price, promotion, and place.</a:t>
            </a:r>
          </a:p>
          <a:p>
            <a:pPr>
              <a:buFontTx/>
              <a:buNone/>
            </a:pPr>
            <a:r>
              <a:rPr lang="en-US" b="1" smtClean="0"/>
              <a:t>Integrated marketing program: </a:t>
            </a:r>
            <a:r>
              <a:rPr lang="en-US" smtClean="0"/>
              <a:t>comprehensive plan that communicates and delivers the intended value to chosen         customers.</a:t>
            </a:r>
          </a:p>
          <a:p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an Integrated </a:t>
            </a:r>
            <a:br>
              <a:rPr lang="en-US" smtClean="0"/>
            </a:br>
            <a:r>
              <a:rPr lang="en-US" smtClean="0"/>
              <a:t>Marketing Plan and Program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5"/>
          <p:cNvSpPr>
            <a:spLocks noGrp="1"/>
          </p:cNvSpPr>
          <p:nvPr>
            <p:ph idx="1"/>
          </p:nvPr>
        </p:nvSpPr>
        <p:spPr>
          <a:xfrm>
            <a:off x="3810000" y="1981200"/>
            <a:ext cx="4648200" cy="4114800"/>
          </a:xfrm>
        </p:spPr>
        <p:txBody>
          <a:bodyPr/>
          <a:lstStyle/>
          <a:p>
            <a:r>
              <a:rPr lang="en-US" sz="2800" smtClean="0"/>
              <a:t>The overall process of building and maintaining profitable customer relationships by delivering superior customer value and satisfaction</a:t>
            </a:r>
          </a:p>
          <a:p>
            <a:endParaRPr lang="en-US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8915400" cy="381000"/>
          </a:xfrm>
        </p:spPr>
        <p:txBody>
          <a:bodyPr/>
          <a:lstStyle/>
          <a:p>
            <a:r>
              <a:rPr lang="en-US" smtClean="0"/>
              <a:t>Customer Relationship Management (CRM)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Building Customer Relationships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5734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239000" cy="990600"/>
          </a:xfrm>
        </p:spPr>
        <p:txBody>
          <a:bodyPr/>
          <a:lstStyle/>
          <a:p>
            <a:r>
              <a:rPr lang="en-US" smtClean="0"/>
              <a:t>Relationship Building Blocks:</a:t>
            </a:r>
          </a:p>
          <a:p>
            <a:r>
              <a:rPr lang="en-US" smtClean="0"/>
              <a:t> Customer Value and Satisfaction</a:t>
            </a:r>
          </a:p>
          <a:p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657600" y="2057400"/>
          <a:ext cx="5486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Building Customer Relationships</a:t>
            </a:r>
          </a:p>
        </p:txBody>
      </p:sp>
      <p:sp>
        <p:nvSpPr>
          <p:cNvPr id="59394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 Relationship Levels and Tools</a:t>
            </a:r>
          </a:p>
          <a:p>
            <a:endParaRPr lang="en-US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920750" y="2301875"/>
          <a:ext cx="2667000" cy="3236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2438400"/>
            <a:ext cx="4410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315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Relating with more carefully selected customers uses selective relationship management to target fewer, more profitable customers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Relating more deeply and interactively by incorporating more interactive two way relationships through blogs, Websites, online communities and social networks</a:t>
            </a:r>
          </a:p>
        </p:txBody>
      </p:sp>
      <p:sp>
        <p:nvSpPr>
          <p:cNvPr id="6144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The Changing Nature of Customer Relationships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000" smtClean="0"/>
          </a:p>
          <a:p>
            <a:pPr algn="ctr">
              <a:buFontTx/>
              <a:buNone/>
            </a:pPr>
            <a:r>
              <a:rPr lang="en-US" sz="2800" b="1" smtClean="0"/>
              <a:t>Customer-managed relationships</a:t>
            </a:r>
          </a:p>
          <a:p>
            <a:pPr algn="ctr">
              <a:buFontTx/>
              <a:buNone/>
            </a:pPr>
            <a:r>
              <a:rPr lang="en-US" sz="2800" smtClean="0"/>
              <a:t>Customers, empowered by today’s new</a:t>
            </a:r>
          </a:p>
          <a:p>
            <a:pPr algn="ctr">
              <a:buFontTx/>
              <a:buNone/>
            </a:pPr>
            <a:r>
              <a:rPr lang="en-US" sz="2800" smtClean="0"/>
              <a:t>digital technologies,</a:t>
            </a:r>
          </a:p>
          <a:p>
            <a:pPr algn="ctr">
              <a:buFontTx/>
              <a:buNone/>
            </a:pPr>
            <a:r>
              <a:rPr lang="en-US" sz="2800" smtClean="0"/>
              <a:t> interact with companies and each other to shape</a:t>
            </a:r>
          </a:p>
          <a:p>
            <a:pPr algn="ctr">
              <a:buFontTx/>
              <a:buNone/>
            </a:pPr>
            <a:r>
              <a:rPr lang="en-US" sz="2800" smtClean="0"/>
              <a:t>their relationships with brands.</a:t>
            </a:r>
            <a:endParaRPr lang="en-US" sz="3000" smtClean="0"/>
          </a:p>
        </p:txBody>
      </p:sp>
      <p:sp>
        <p:nvSpPr>
          <p:cNvPr id="63490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The Changing Nature of Customer Relationships</a:t>
            </a:r>
          </a:p>
          <a:p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Building Customer Relationships</a:t>
            </a:r>
          </a:p>
        </p:txBody>
      </p:sp>
      <p:sp>
        <p:nvSpPr>
          <p:cNvPr id="65538" name="Content Placeholder 5"/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Partner relationship management </a:t>
            </a:r>
            <a:r>
              <a:rPr lang="en-US" smtClean="0"/>
              <a:t>involves working closely with partners in other company departments and outside the company to jointly bring greater value to customers</a:t>
            </a:r>
          </a:p>
          <a:p>
            <a:endParaRPr lang="en-US" smtClean="0"/>
          </a:p>
        </p:txBody>
      </p:sp>
      <p:sp>
        <p:nvSpPr>
          <p:cNvPr id="65539" name="Text Box 12"/>
          <p:cNvSpPr txBox="1">
            <a:spLocks noChangeArrowheads="1"/>
          </p:cNvSpPr>
          <p:nvPr/>
        </p:nvSpPr>
        <p:spPr bwMode="auto">
          <a:xfrm>
            <a:off x="2514600" y="2008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b="1" i="1">
              <a:latin typeface="Times New Roman" pitchFamily="18" charset="0"/>
              <a:cs typeface="ヒラギノ角ゴ Pro W3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391400" cy="4038600"/>
          </a:xfrm>
        </p:spPr>
        <p:txBody>
          <a:bodyPr/>
          <a:lstStyle/>
          <a:p>
            <a:pPr eaLnBrk="1" hangingPunct="1"/>
            <a:r>
              <a:rPr lang="en-US" sz="2400" smtClean="0"/>
              <a:t>Partners inside the company is every functional area interacting with customers</a:t>
            </a:r>
          </a:p>
          <a:p>
            <a:pPr lvl="1" eaLnBrk="1" hangingPunct="1"/>
            <a:r>
              <a:rPr lang="en-US" sz="2400" smtClean="0"/>
              <a:t>Electronically</a:t>
            </a:r>
          </a:p>
          <a:p>
            <a:pPr lvl="1" eaLnBrk="1" hangingPunct="1"/>
            <a:r>
              <a:rPr lang="en-US" sz="2400" smtClean="0"/>
              <a:t>Cross-functional teams</a:t>
            </a:r>
          </a:p>
          <a:p>
            <a:pPr eaLnBrk="1" hangingPunct="1"/>
            <a:endParaRPr lang="en-US" smtClean="0"/>
          </a:p>
        </p:txBody>
      </p:sp>
      <p:sp>
        <p:nvSpPr>
          <p:cNvPr id="6758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Partner Relationship Management</a:t>
            </a:r>
          </a:p>
          <a:p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848600" cy="3733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Marketers connect with their suppliers, channel partners, and competitors by developing partnerships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Supply chain is a channel that stretches from raw materials to components to final products to final buyers</a:t>
            </a:r>
          </a:p>
        </p:txBody>
      </p:sp>
      <p:sp>
        <p:nvSpPr>
          <p:cNvPr id="69634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Partner Relationship Management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Customer lifetime value </a:t>
            </a:r>
            <a:r>
              <a:rPr lang="en-US" smtClean="0"/>
              <a:t>is the value of the entire stream of purchases that the customer would</a:t>
            </a:r>
            <a:br>
              <a:rPr lang="en-US" smtClean="0"/>
            </a:br>
            <a:r>
              <a:rPr lang="en-US" smtClean="0"/>
              <a:t>make over a </a:t>
            </a:r>
            <a:br>
              <a:rPr lang="en-US" smtClean="0"/>
            </a:br>
            <a:r>
              <a:rPr lang="en-US" smtClean="0"/>
              <a:t>lifetime of </a:t>
            </a:r>
            <a:br>
              <a:rPr lang="en-US" smtClean="0"/>
            </a:br>
            <a:r>
              <a:rPr lang="en-US" smtClean="0"/>
              <a:t>patronage</a:t>
            </a:r>
          </a:p>
          <a:p>
            <a:endParaRPr lang="en-US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447800"/>
            <a:ext cx="8305800" cy="381000"/>
          </a:xfrm>
        </p:spPr>
        <p:txBody>
          <a:bodyPr/>
          <a:lstStyle/>
          <a:p>
            <a:r>
              <a:rPr lang="en-US" smtClean="0"/>
              <a:t>Creating Customer Loyalty and Retention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Capturing Value from Customers</a:t>
            </a:r>
          </a:p>
        </p:txBody>
      </p:sp>
      <p:pic>
        <p:nvPicPr>
          <p:cNvPr id="71684" name="Picture 7" descr="ph01_ext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5147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Marketing?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76400"/>
            <a:ext cx="7620000" cy="4114800"/>
          </a:xfrm>
        </p:spPr>
        <p:txBody>
          <a:bodyPr/>
          <a:lstStyle/>
          <a:p>
            <a:pPr indent="-65088" algn="ctr" eaLnBrk="1" hangingPunct="1">
              <a:spcBef>
                <a:spcPct val="0"/>
              </a:spcBef>
              <a:buFontTx/>
              <a:buNone/>
            </a:pPr>
            <a:r>
              <a:rPr lang="en-US" b="1" smtClean="0"/>
              <a:t>Marketing</a:t>
            </a:r>
            <a:r>
              <a:rPr lang="en-US" smtClean="0"/>
              <a:t> </a:t>
            </a:r>
            <a:r>
              <a:rPr lang="en-US" b="1" smtClean="0"/>
              <a:t>is</a:t>
            </a:r>
          </a:p>
          <a:p>
            <a:pPr indent="-65088" algn="ctr" eaLnBrk="1" hangingPunct="1">
              <a:spcBef>
                <a:spcPct val="0"/>
              </a:spcBef>
              <a:buFontTx/>
              <a:buNone/>
            </a:pPr>
            <a:endParaRPr lang="en-US" b="1" smtClean="0"/>
          </a:p>
          <a:p>
            <a:pPr indent="-65088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a process by which companies create value for customers </a:t>
            </a:r>
          </a:p>
          <a:p>
            <a:pPr indent="-65088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and build strong customer relationships</a:t>
            </a:r>
          </a:p>
          <a:p>
            <a:pPr indent="-65088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 to capture value from customers in return. </a:t>
            </a:r>
          </a:p>
          <a:p>
            <a:pPr indent="-65088" eaLnBrk="1" hangingPunct="1"/>
            <a:endParaRPr lang="en-US" smtClean="0"/>
          </a:p>
          <a:p>
            <a:pPr indent="-65088" eaLnBrk="1" hangingPunct="1"/>
            <a:endParaRPr lang="en-US" smtClean="0"/>
          </a:p>
          <a:p>
            <a:pPr indent="-65088" eaLnBrk="1" hangingPunct="1"/>
            <a:endParaRPr lang="en-US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b="1" smtClean="0"/>
              <a:t>Share of customer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the portion of the customer’s purchasing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 that a company gets in its product categories</a:t>
            </a:r>
          </a:p>
        </p:txBody>
      </p:sp>
      <p:sp>
        <p:nvSpPr>
          <p:cNvPr id="73730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Growing Share of Customer</a:t>
            </a:r>
          </a:p>
          <a:p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Capturing Value from Customers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Capturing Value from Customers</a:t>
            </a:r>
          </a:p>
        </p:txBody>
      </p:sp>
      <p:sp>
        <p:nvSpPr>
          <p:cNvPr id="75778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3810000" cy="3962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Customer equity </a:t>
            </a:r>
          </a:p>
          <a:p>
            <a:pPr algn="ctr">
              <a:buFontTx/>
              <a:buNone/>
            </a:pPr>
            <a:r>
              <a:rPr lang="en-US" smtClean="0"/>
              <a:t>the total combined customer lifetime values of all of the company’s customers</a:t>
            </a:r>
          </a:p>
          <a:p>
            <a:endParaRPr lang="en-US" smtClean="0"/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362200"/>
            <a:ext cx="41957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Right relationships with the right customers involves treating customers as assets that need to be managed and maximized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Different types of customers require different relationship management strategies</a:t>
            </a:r>
          </a:p>
        </p:txBody>
      </p:sp>
      <p:sp>
        <p:nvSpPr>
          <p:cNvPr id="77826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Building Customer Equity</a:t>
            </a:r>
          </a:p>
          <a:p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Capturing Value from Customers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1981200"/>
            <a:ext cx="6858000" cy="1676400"/>
          </a:xfrm>
        </p:spPr>
        <p:txBody>
          <a:bodyPr/>
          <a:lstStyle/>
          <a:p>
            <a:pPr algn="l"/>
            <a:r>
              <a:rPr lang="en-US" smtClean="0"/>
              <a:t>Changing Economic Environment</a:t>
            </a:r>
          </a:p>
          <a:p>
            <a:pPr algn="l">
              <a:buFontTx/>
              <a:buChar char="•"/>
            </a:pPr>
            <a:r>
              <a:rPr lang="en-US" smtClean="0"/>
              <a:t>New consumer frugality </a:t>
            </a:r>
          </a:p>
          <a:p>
            <a:pPr algn="l">
              <a:buFontTx/>
              <a:buChar char="•"/>
            </a:pPr>
            <a:r>
              <a:rPr lang="en-US" smtClean="0"/>
              <a:t>Marketers focus on value for the customer</a:t>
            </a:r>
          </a:p>
          <a:p>
            <a:pPr algn="l"/>
            <a:endParaRPr lang="en-US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Changing Marketing Landscape</a:t>
            </a:r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3717925" y="520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pic>
        <p:nvPicPr>
          <p:cNvPr id="7987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191000"/>
            <a:ext cx="282892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438400"/>
            <a:ext cx="7315200" cy="32766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/>
              <a:t>Online marketing is the fastest-growing </a:t>
            </a:r>
          </a:p>
          <a:p>
            <a:pPr algn="l">
              <a:buFontTx/>
              <a:buChar char="•"/>
            </a:pPr>
            <a:r>
              <a:rPr lang="en-US" smtClean="0"/>
              <a:t>Click- and- mortar companies evolved</a:t>
            </a:r>
          </a:p>
          <a:p>
            <a:pPr algn="l"/>
            <a:endParaRPr lang="en-US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7526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Changing Marketing Landscape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latin typeface="Calibri" pitchFamily="34" charset="0"/>
              </a:rPr>
              <a:t>Digital Age</a:t>
            </a:r>
            <a:br>
              <a:rPr lang="en-US" smtClean="0">
                <a:latin typeface="Calibri" pitchFamily="34" charset="0"/>
              </a:rPr>
            </a:br>
            <a:endParaRPr lang="en-US" smtClean="0"/>
          </a:p>
        </p:txBody>
      </p:sp>
      <p:sp>
        <p:nvSpPr>
          <p:cNvPr id="81923" name="Rectangle 6"/>
          <p:cNvSpPr>
            <a:spLocks noChangeArrowheads="1"/>
          </p:cNvSpPr>
          <p:nvPr/>
        </p:nvSpPr>
        <p:spPr bwMode="auto">
          <a:xfrm>
            <a:off x="3717925" y="520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819400"/>
            <a:ext cx="4267200" cy="274955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/>
              <a:t>Not-for-profit marketing growth</a:t>
            </a:r>
          </a:p>
          <a:p>
            <a:pPr algn="l">
              <a:buFontTx/>
              <a:buChar char="•"/>
            </a:pPr>
            <a:r>
              <a:rPr lang="en-US" smtClean="0"/>
              <a:t>Rapid Globalization</a:t>
            </a:r>
          </a:p>
          <a:p>
            <a:pPr algn="l">
              <a:buFontTx/>
              <a:buChar char="•"/>
            </a:pPr>
            <a:r>
              <a:rPr lang="en-US" smtClean="0"/>
              <a:t>Sustainable marketing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22098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Changing Marketing Landscape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83971" name="Rectangle 6"/>
          <p:cNvSpPr>
            <a:spLocks noChangeArrowheads="1"/>
          </p:cNvSpPr>
          <p:nvPr/>
        </p:nvSpPr>
        <p:spPr bwMode="auto">
          <a:xfrm>
            <a:off x="3717925" y="520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249078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So, What Is Marketing?</a:t>
            </a:r>
            <a:br>
              <a:rPr lang="en-US" smtClean="0"/>
            </a:br>
            <a:r>
              <a:rPr lang="en-US" smtClean="0"/>
              <a:t> Pulling It All Together</a:t>
            </a:r>
          </a:p>
        </p:txBody>
      </p:sp>
      <p:pic>
        <p:nvPicPr>
          <p:cNvPr id="86018" name="Picture 3" descr="fig01_06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71247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Marketing Process</a:t>
            </a:r>
          </a:p>
        </p:txBody>
      </p:sp>
      <p:pic>
        <p:nvPicPr>
          <p:cNvPr id="20482" name="Picture 4" descr="fig01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43138"/>
            <a:ext cx="87630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0574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524000"/>
            <a:ext cx="7162800" cy="38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Customer Needs, Wants, and Demands</a:t>
            </a:r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Understanding the Marketplace</a:t>
            </a:r>
            <a:br>
              <a:rPr lang="en-US" sz="3600" smtClean="0"/>
            </a:br>
            <a:r>
              <a:rPr lang="en-US" sz="3600" smtClean="0"/>
              <a:t>and Customer Needs</a:t>
            </a:r>
            <a:endParaRPr lang="en-US" smtClean="0"/>
          </a:p>
        </p:txBody>
      </p:sp>
      <p:sp>
        <p:nvSpPr>
          <p:cNvPr id="24578" name="Content Placeholder 11"/>
          <p:cNvSpPr>
            <a:spLocks noGrp="1"/>
          </p:cNvSpPr>
          <p:nvPr>
            <p:ph idx="1"/>
          </p:nvPr>
        </p:nvSpPr>
        <p:spPr>
          <a:xfrm>
            <a:off x="457200" y="1981200"/>
            <a:ext cx="4041775" cy="3951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b="1" smtClean="0"/>
              <a:t>Market offerings </a:t>
            </a:r>
            <a:r>
              <a:rPr lang="en-US" sz="2500" smtClean="0"/>
              <a:t>are some combination of products, services, information, or experiences offered to a market to satisfy a need or want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/>
              <a:t>Marketing myopia </a:t>
            </a:r>
            <a:r>
              <a:rPr lang="en-US" sz="2500" smtClean="0"/>
              <a:t>is focusing only on existing wants and losing sight of underlying consumer needs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  <p:pic>
        <p:nvPicPr>
          <p:cNvPr id="24579" name="Picture 6" descr="ph0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359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26626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Customer Value and Satisfaction</a:t>
            </a:r>
          </a:p>
          <a:p>
            <a:pPr>
              <a:spcBef>
                <a:spcPct val="0"/>
              </a:spcBef>
            </a:pPr>
            <a:r>
              <a:rPr lang="en-US" smtClean="0"/>
              <a:t>Expectations</a:t>
            </a:r>
          </a:p>
          <a:p>
            <a:endParaRPr lang="en-US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2057400" y="2819400"/>
          <a:ext cx="7086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65088" algn="ctr">
              <a:buFontTx/>
              <a:buNone/>
            </a:pPr>
            <a:r>
              <a:rPr lang="en-US" sz="3600" b="1" smtClean="0"/>
              <a:t>Exchange</a:t>
            </a:r>
            <a:r>
              <a:rPr lang="en-US" smtClean="0"/>
              <a:t> </a:t>
            </a:r>
          </a:p>
          <a:p>
            <a:pPr indent="-65088">
              <a:buFontTx/>
              <a:buNone/>
            </a:pPr>
            <a:r>
              <a:rPr lang="en-US" smtClean="0"/>
              <a:t> the act of obtaining a desired object from someone by offering something in return</a:t>
            </a:r>
          </a:p>
          <a:p>
            <a:pPr indent="-65088">
              <a:buFontTx/>
              <a:buNone/>
            </a:pPr>
            <a:endParaRPr lang="en-US" smtClean="0"/>
          </a:p>
          <a:p>
            <a:pPr indent="-65088">
              <a:buFontTx/>
              <a:buNone/>
            </a:pPr>
            <a:r>
              <a:rPr lang="en-US" smtClean="0"/>
              <a:t>Marketing actions try to  create, maintain, grow exchange relationships.	</a:t>
            </a:r>
          </a:p>
          <a:p>
            <a:pPr indent="-65088"/>
            <a:endParaRPr lang="en-US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0" y="1447800"/>
            <a:ext cx="3200400" cy="3810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76400"/>
            <a:ext cx="666591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Markets</a:t>
            </a:r>
            <a:r>
              <a:rPr lang="en-US" smtClean="0"/>
              <a:t> are the set of actual and potential buyers of a product 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0723" name="Text Box 11"/>
          <p:cNvSpPr txBox="1">
            <a:spLocks noChangeArrowheads="1"/>
          </p:cNvSpPr>
          <p:nvPr/>
        </p:nvSpPr>
        <p:spPr bwMode="auto">
          <a:xfrm>
            <a:off x="5280025" y="5478463"/>
            <a:ext cx="157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cs typeface="ヒラギノ角ゴ Pro W3"/>
            </a:endParaRPr>
          </a:p>
        </p:txBody>
      </p:sp>
      <p:pic>
        <p:nvPicPr>
          <p:cNvPr id="30724" name="Picture 5" descr="fig01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7467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1153</Words>
  <Application>Microsoft Office PowerPoint</Application>
  <PresentationFormat>On-screen Show (4:3)</PresentationFormat>
  <Paragraphs>240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Tahoma</vt:lpstr>
      <vt:lpstr>Times New Roman</vt:lpstr>
      <vt:lpstr>Wingdings</vt:lpstr>
      <vt:lpstr>ヒラギノ角ゴ Pro W3</vt:lpstr>
      <vt:lpstr>Blank Presentation</vt:lpstr>
      <vt:lpstr>Global Edition  Chapter 1 Marketing:  Creating and Capturing Customer Value </vt:lpstr>
      <vt:lpstr>Creating and Capturing Customer Value</vt:lpstr>
      <vt:lpstr>What Is Marketing?</vt:lpstr>
      <vt:lpstr>Marketing Process</vt:lpstr>
      <vt:lpstr>Understanding the Marketplace and Customer Needs</vt:lpstr>
      <vt:lpstr>Understanding the Marketplace and Customer Needs</vt:lpstr>
      <vt:lpstr>Understanding the Marketplace and Customer Needs</vt:lpstr>
      <vt:lpstr>Understanding the Marketplace and Customer Needs</vt:lpstr>
      <vt:lpstr>Understanding the Marketplace and Customer Needs</vt:lpstr>
      <vt:lpstr>Designing a Customer-Driven Marketing Strategy</vt:lpstr>
      <vt:lpstr>Designing a Customer-Driven Marketing Strategy</vt:lpstr>
      <vt:lpstr>Designing a Customer-Driven Marketing Strategy</vt:lpstr>
      <vt:lpstr>Designing a Customer-Driven Marketing Strategy</vt:lpstr>
      <vt:lpstr> Designing a Customer-Driven Marketing Strategy</vt:lpstr>
      <vt:lpstr> Designing a Customer-Driven Marketing Strategy</vt:lpstr>
      <vt:lpstr>Designing a Customer-Driven Marketing Strategy</vt:lpstr>
      <vt:lpstr>Designing a Customer-Driven Marketing Strategy</vt:lpstr>
      <vt:lpstr>Designing a Customer-Driven Marketing Strategy</vt:lpstr>
      <vt:lpstr>Designing a Customer-Driven Marketing Strategy</vt:lpstr>
      <vt:lpstr>Preparing an Integrated  Marketing Plan and Program</vt:lpstr>
      <vt:lpstr>Building Customer Relationships</vt:lpstr>
      <vt:lpstr>Building Customer Relationships</vt:lpstr>
      <vt:lpstr>Building Customer Relationships</vt:lpstr>
      <vt:lpstr>Building Customer Relationships</vt:lpstr>
      <vt:lpstr>Building Customer Relationships</vt:lpstr>
      <vt:lpstr>Building Customer Relationships</vt:lpstr>
      <vt:lpstr>Building Customer Relationships</vt:lpstr>
      <vt:lpstr>Building Customer Relationships</vt:lpstr>
      <vt:lpstr>Capturing Value from Customers</vt:lpstr>
      <vt:lpstr>Capturing Value from Customers</vt:lpstr>
      <vt:lpstr> Capturing Value from Customers</vt:lpstr>
      <vt:lpstr>Capturing Value from Customers</vt:lpstr>
      <vt:lpstr> The Changing Marketing Landscape</vt:lpstr>
      <vt:lpstr> The Changing Marketing Landscape  Digital Age </vt:lpstr>
      <vt:lpstr> The Changing Marketing Landscape  </vt:lpstr>
      <vt:lpstr>So, What Is Marketing?  Pulling It All Together</vt:lpstr>
    </vt:vector>
  </TitlesOfParts>
  <Company>School of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خلود</cp:lastModifiedBy>
  <cp:revision>167</cp:revision>
  <dcterms:created xsi:type="dcterms:W3CDTF">2011-02-15T21:33:40Z</dcterms:created>
  <dcterms:modified xsi:type="dcterms:W3CDTF">2015-06-08T14:48:37Z</dcterms:modified>
</cp:coreProperties>
</file>