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46" r:id="rId2"/>
    <p:sldId id="258" r:id="rId3"/>
    <p:sldId id="356" r:id="rId4"/>
    <p:sldId id="414" r:id="rId5"/>
    <p:sldId id="259" r:id="rId6"/>
    <p:sldId id="359" r:id="rId7"/>
    <p:sldId id="416" r:id="rId8"/>
    <p:sldId id="417" r:id="rId9"/>
    <p:sldId id="333" r:id="rId10"/>
    <p:sldId id="418" r:id="rId11"/>
    <p:sldId id="397" r:id="rId12"/>
    <p:sldId id="420" r:id="rId13"/>
    <p:sldId id="421" r:id="rId14"/>
    <p:sldId id="422" r:id="rId15"/>
    <p:sldId id="330" r:id="rId16"/>
    <p:sldId id="423" r:id="rId17"/>
    <p:sldId id="424" r:id="rId18"/>
    <p:sldId id="425" r:id="rId19"/>
    <p:sldId id="426" r:id="rId20"/>
    <p:sldId id="370" r:id="rId21"/>
    <p:sldId id="427" r:id="rId22"/>
    <p:sldId id="428" r:id="rId23"/>
    <p:sldId id="429" r:id="rId24"/>
    <p:sldId id="430" r:id="rId25"/>
    <p:sldId id="431" r:id="rId26"/>
    <p:sldId id="432" r:id="rId27"/>
    <p:sldId id="434" r:id="rId28"/>
    <p:sldId id="435" r:id="rId29"/>
    <p:sldId id="436" r:id="rId30"/>
    <p:sldId id="437" r:id="rId31"/>
    <p:sldId id="438" r:id="rId32"/>
    <p:sldId id="439" r:id="rId33"/>
    <p:sldId id="440" r:id="rId34"/>
    <p:sldId id="331" r:id="rId35"/>
    <p:sldId id="441" r:id="rId36"/>
    <p:sldId id="442" r:id="rId37"/>
    <p:sldId id="443" r:id="rId38"/>
    <p:sldId id="332" r:id="rId39"/>
    <p:sldId id="38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1" autoAdjust="0"/>
    <p:restoredTop sz="86409" autoAdjust="0"/>
  </p:normalViewPr>
  <p:slideViewPr>
    <p:cSldViewPr snapToGrid="0">
      <p:cViewPr varScale="1">
        <p:scale>
          <a:sx n="53" d="100"/>
          <a:sy n="53" d="100"/>
        </p:scale>
        <p:origin x="114" y="276"/>
      </p:cViewPr>
      <p:guideLst>
        <p:guide orient="horz" pos="2160"/>
        <p:guide pos="38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504" y="-28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3112A-0F7A-4725-ABFC-17A964C302AE}" type="doc">
      <dgm:prSet loTypeId="urn:microsoft.com/office/officeart/2005/8/layout/arrow3" loCatId="relationship" qsTypeId="urn:microsoft.com/office/officeart/2005/8/quickstyle/simple1#13" qsCatId="simple" csTypeId="urn:microsoft.com/office/officeart/2005/8/colors/colorful2" csCatId="colorful" phldr="1"/>
      <dgm:spPr/>
      <dgm:t>
        <a:bodyPr/>
        <a:lstStyle/>
        <a:p>
          <a:endParaRPr lang="en-US"/>
        </a:p>
      </dgm:t>
    </dgm:pt>
    <dgm:pt modelId="{C0265E3D-6486-47B2-87BE-67AE90A537E4}">
      <dgm:prSet phldrT="[Text]"/>
      <dgm:spPr/>
      <dgm:t>
        <a:bodyPr/>
        <a:lstStyle/>
        <a:p>
          <a:r>
            <a:rPr lang="en-US" dirty="0"/>
            <a:t>User’s Needs</a:t>
          </a:r>
        </a:p>
      </dgm:t>
    </dgm:pt>
    <dgm:pt modelId="{B306E37F-E2FC-4B22-83E7-EB9543F975D5}" type="parTrans" cxnId="{967B716B-D938-4D92-B70E-8A916F1623ED}">
      <dgm:prSet/>
      <dgm:spPr/>
      <dgm:t>
        <a:bodyPr/>
        <a:lstStyle/>
        <a:p>
          <a:endParaRPr lang="en-US"/>
        </a:p>
      </dgm:t>
    </dgm:pt>
    <dgm:pt modelId="{FB1CB80B-7A07-480F-95B2-524B57C67684}" type="sibTrans" cxnId="{967B716B-D938-4D92-B70E-8A916F1623ED}">
      <dgm:prSet/>
      <dgm:spPr/>
      <dgm:t>
        <a:bodyPr/>
        <a:lstStyle/>
        <a:p>
          <a:endParaRPr lang="en-US"/>
        </a:p>
      </dgm:t>
    </dgm:pt>
    <dgm:pt modelId="{8B5E8458-70E0-4F85-A1E1-DD095CCA4407}">
      <dgm:prSet phldrT="[Text]"/>
      <dgm:spPr/>
      <dgm:t>
        <a:bodyPr/>
        <a:lstStyle/>
        <a:p>
          <a:r>
            <a:rPr lang="en-US" dirty="0"/>
            <a:t>MIS Offerings</a:t>
          </a:r>
        </a:p>
      </dgm:t>
    </dgm:pt>
    <dgm:pt modelId="{197541BB-CA12-42D1-BE18-E44C28BFE932}" type="parTrans" cxnId="{92E81DAF-8AFD-415E-9CEA-FF74C6A321CE}">
      <dgm:prSet/>
      <dgm:spPr/>
      <dgm:t>
        <a:bodyPr/>
        <a:lstStyle/>
        <a:p>
          <a:endParaRPr lang="en-US"/>
        </a:p>
      </dgm:t>
    </dgm:pt>
    <dgm:pt modelId="{30940D5C-5EDB-40A2-8AEE-EE8557E163F0}" type="sibTrans" cxnId="{92E81DAF-8AFD-415E-9CEA-FF74C6A321CE}">
      <dgm:prSet/>
      <dgm:spPr/>
      <dgm:t>
        <a:bodyPr/>
        <a:lstStyle/>
        <a:p>
          <a:endParaRPr lang="en-US"/>
        </a:p>
      </dgm:t>
    </dgm:pt>
    <dgm:pt modelId="{6D5D877D-B0F4-4997-894A-7D2CBA76BA34}" type="pres">
      <dgm:prSet presAssocID="{FA03112A-0F7A-4725-ABFC-17A964C302AE}" presName="compositeShape" presStyleCnt="0">
        <dgm:presLayoutVars>
          <dgm:chMax val="2"/>
          <dgm:dir/>
          <dgm:resizeHandles val="exact"/>
        </dgm:presLayoutVars>
      </dgm:prSet>
      <dgm:spPr/>
    </dgm:pt>
    <dgm:pt modelId="{1C5F069A-336F-438E-9124-933D9EC43AB4}" type="pres">
      <dgm:prSet presAssocID="{FA03112A-0F7A-4725-ABFC-17A964C302AE}" presName="divider" presStyleLbl="fgShp" presStyleIdx="0" presStyleCnt="1"/>
      <dgm:spPr/>
    </dgm:pt>
    <dgm:pt modelId="{64BA7C6E-4515-4A56-9411-913160E0961E}" type="pres">
      <dgm:prSet presAssocID="{C0265E3D-6486-47B2-87BE-67AE90A537E4}" presName="downArrow" presStyleLbl="node1" presStyleIdx="0" presStyleCnt="2"/>
      <dgm:spPr/>
    </dgm:pt>
    <dgm:pt modelId="{429577BA-EB28-4D02-AF8A-607850A11DE5}" type="pres">
      <dgm:prSet presAssocID="{C0265E3D-6486-47B2-87BE-67AE90A537E4}" presName="downArrowText" presStyleLbl="revTx" presStyleIdx="0" presStyleCnt="2">
        <dgm:presLayoutVars>
          <dgm:bulletEnabled val="1"/>
        </dgm:presLayoutVars>
      </dgm:prSet>
      <dgm:spPr/>
    </dgm:pt>
    <dgm:pt modelId="{882AC329-F3FF-436A-9CD7-6CD1EE385481}" type="pres">
      <dgm:prSet presAssocID="{8B5E8458-70E0-4F85-A1E1-DD095CCA4407}" presName="upArrow" presStyleLbl="node1" presStyleIdx="1" presStyleCnt="2"/>
      <dgm:spPr/>
    </dgm:pt>
    <dgm:pt modelId="{64CA9B14-D1C5-452F-8018-E8CC0B80E5EE}" type="pres">
      <dgm:prSet presAssocID="{8B5E8458-70E0-4F85-A1E1-DD095CCA4407}" presName="upArrowText" presStyleLbl="revTx" presStyleIdx="1" presStyleCnt="2">
        <dgm:presLayoutVars>
          <dgm:bulletEnabled val="1"/>
        </dgm:presLayoutVars>
      </dgm:prSet>
      <dgm:spPr/>
    </dgm:pt>
  </dgm:ptLst>
  <dgm:cxnLst>
    <dgm:cxn modelId="{61105A62-EC87-E346-B1FF-D0D54BD0EB72}" type="presOf" srcId="{FA03112A-0F7A-4725-ABFC-17A964C302AE}" destId="{6D5D877D-B0F4-4997-894A-7D2CBA76BA34}" srcOrd="0" destOrd="0" presId="urn:microsoft.com/office/officeart/2005/8/layout/arrow3"/>
    <dgm:cxn modelId="{967B716B-D938-4D92-B70E-8A916F1623ED}" srcId="{FA03112A-0F7A-4725-ABFC-17A964C302AE}" destId="{C0265E3D-6486-47B2-87BE-67AE90A537E4}" srcOrd="0" destOrd="0" parTransId="{B306E37F-E2FC-4B22-83E7-EB9543F975D5}" sibTransId="{FB1CB80B-7A07-480F-95B2-524B57C67684}"/>
    <dgm:cxn modelId="{BD1BE655-2022-9848-9621-9896559B48BD}" type="presOf" srcId="{C0265E3D-6486-47B2-87BE-67AE90A537E4}" destId="{429577BA-EB28-4D02-AF8A-607850A11DE5}" srcOrd="0" destOrd="0" presId="urn:microsoft.com/office/officeart/2005/8/layout/arrow3"/>
    <dgm:cxn modelId="{92E81DAF-8AFD-415E-9CEA-FF74C6A321CE}" srcId="{FA03112A-0F7A-4725-ABFC-17A964C302AE}" destId="{8B5E8458-70E0-4F85-A1E1-DD095CCA4407}" srcOrd="1" destOrd="0" parTransId="{197541BB-CA12-42D1-BE18-E44C28BFE932}" sibTransId="{30940D5C-5EDB-40A2-8AEE-EE8557E163F0}"/>
    <dgm:cxn modelId="{46E6EBF6-0A9C-B948-A44D-5AD8BB7B0980}" type="presOf" srcId="{8B5E8458-70E0-4F85-A1E1-DD095CCA4407}" destId="{64CA9B14-D1C5-452F-8018-E8CC0B80E5EE}" srcOrd="0" destOrd="0" presId="urn:microsoft.com/office/officeart/2005/8/layout/arrow3"/>
    <dgm:cxn modelId="{8D06E59C-C91D-7E41-8F0F-760BD804F08E}" type="presParOf" srcId="{6D5D877D-B0F4-4997-894A-7D2CBA76BA34}" destId="{1C5F069A-336F-438E-9124-933D9EC43AB4}" srcOrd="0" destOrd="0" presId="urn:microsoft.com/office/officeart/2005/8/layout/arrow3"/>
    <dgm:cxn modelId="{ABCB03CE-47E2-E548-9CD8-435EBBD2BE04}" type="presParOf" srcId="{6D5D877D-B0F4-4997-894A-7D2CBA76BA34}" destId="{64BA7C6E-4515-4A56-9411-913160E0961E}" srcOrd="1" destOrd="0" presId="urn:microsoft.com/office/officeart/2005/8/layout/arrow3"/>
    <dgm:cxn modelId="{4B2CA66A-9346-B243-BDAF-B372100F2B45}" type="presParOf" srcId="{6D5D877D-B0F4-4997-894A-7D2CBA76BA34}" destId="{429577BA-EB28-4D02-AF8A-607850A11DE5}" srcOrd="2" destOrd="0" presId="urn:microsoft.com/office/officeart/2005/8/layout/arrow3"/>
    <dgm:cxn modelId="{FDED61C2-100C-784C-B210-532AB664EA77}" type="presParOf" srcId="{6D5D877D-B0F4-4997-894A-7D2CBA76BA34}" destId="{882AC329-F3FF-436A-9CD7-6CD1EE385481}" srcOrd="3" destOrd="0" presId="urn:microsoft.com/office/officeart/2005/8/layout/arrow3"/>
    <dgm:cxn modelId="{0375EAC4-E5BE-324D-9E04-2526A5C5B333}" type="presParOf" srcId="{6D5D877D-B0F4-4997-894A-7D2CBA76BA34}" destId="{64CA9B14-D1C5-452F-8018-E8CC0B80E5E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9FCED0-4E93-4366-B64D-D780B7B298DD}" type="doc">
      <dgm:prSet loTypeId="urn:microsoft.com/office/officeart/2005/8/layout/default#4" loCatId="list" qsTypeId="urn:microsoft.com/office/officeart/2005/8/quickstyle/simple1#24" qsCatId="simple" csTypeId="urn:microsoft.com/office/officeart/2005/8/colors/colorful2" csCatId="colorful" phldr="1"/>
      <dgm:spPr/>
      <dgm:t>
        <a:bodyPr/>
        <a:lstStyle/>
        <a:p>
          <a:endParaRPr lang="en-US"/>
        </a:p>
      </dgm:t>
    </dgm:pt>
    <dgm:pt modelId="{AEAE6E25-0B43-496F-8EC3-C930A3303707}">
      <dgm:prSet/>
      <dgm:spPr/>
      <dgm:t>
        <a:bodyPr/>
        <a:lstStyle/>
        <a:p>
          <a:pPr rtl="0"/>
          <a:r>
            <a:rPr lang="en-US" b="1" dirty="0">
              <a:solidFill>
                <a:srgbClr val="000000"/>
              </a:solidFill>
            </a:rPr>
            <a:t>Customer purchases</a:t>
          </a:r>
        </a:p>
      </dgm:t>
    </dgm:pt>
    <dgm:pt modelId="{AFA78214-86BE-4201-8923-92C6217785E9}" type="parTrans" cxnId="{1172D270-464D-4877-A702-5D48D3CF9F3C}">
      <dgm:prSet/>
      <dgm:spPr/>
      <dgm:t>
        <a:bodyPr/>
        <a:lstStyle/>
        <a:p>
          <a:endParaRPr lang="en-US" b="1">
            <a:solidFill>
              <a:schemeClr val="tx1"/>
            </a:solidFill>
          </a:endParaRPr>
        </a:p>
      </dgm:t>
    </dgm:pt>
    <dgm:pt modelId="{236DE7BF-AAB0-4D76-92AA-C06B58FA3895}" type="sibTrans" cxnId="{1172D270-464D-4877-A702-5D48D3CF9F3C}">
      <dgm:prSet/>
      <dgm:spPr/>
      <dgm:t>
        <a:bodyPr/>
        <a:lstStyle/>
        <a:p>
          <a:endParaRPr lang="en-US" b="1">
            <a:solidFill>
              <a:schemeClr val="tx1"/>
            </a:solidFill>
          </a:endParaRPr>
        </a:p>
      </dgm:t>
    </dgm:pt>
    <dgm:pt modelId="{4B95FCAB-9AB1-43EB-85C3-1D19DB016D7B}">
      <dgm:prSet/>
      <dgm:spPr/>
      <dgm:t>
        <a:bodyPr/>
        <a:lstStyle/>
        <a:p>
          <a:pPr rtl="0"/>
          <a:r>
            <a:rPr lang="en-US" b="1" dirty="0">
              <a:solidFill>
                <a:srgbClr val="000000"/>
              </a:solidFill>
            </a:rPr>
            <a:t>Sales force contacts</a:t>
          </a:r>
        </a:p>
      </dgm:t>
    </dgm:pt>
    <dgm:pt modelId="{7BC58A2C-3DC6-427A-A7AD-E94336E59D53}" type="parTrans" cxnId="{78C9C76B-9266-44AE-A48E-D1AB6D3D48C3}">
      <dgm:prSet/>
      <dgm:spPr/>
      <dgm:t>
        <a:bodyPr/>
        <a:lstStyle/>
        <a:p>
          <a:endParaRPr lang="en-US" b="1">
            <a:solidFill>
              <a:schemeClr val="tx1"/>
            </a:solidFill>
          </a:endParaRPr>
        </a:p>
      </dgm:t>
    </dgm:pt>
    <dgm:pt modelId="{77131419-386B-448F-B8F7-D79690CC5CE4}" type="sibTrans" cxnId="{78C9C76B-9266-44AE-A48E-D1AB6D3D48C3}">
      <dgm:prSet/>
      <dgm:spPr/>
      <dgm:t>
        <a:bodyPr/>
        <a:lstStyle/>
        <a:p>
          <a:endParaRPr lang="en-US" b="1">
            <a:solidFill>
              <a:schemeClr val="tx1"/>
            </a:solidFill>
          </a:endParaRPr>
        </a:p>
      </dgm:t>
    </dgm:pt>
    <dgm:pt modelId="{3E9AC24A-5EE9-40E8-BFA9-ECEA2C997AF9}">
      <dgm:prSet/>
      <dgm:spPr/>
      <dgm:t>
        <a:bodyPr/>
        <a:lstStyle/>
        <a:p>
          <a:pPr rtl="0"/>
          <a:r>
            <a:rPr lang="en-US" b="1" dirty="0">
              <a:solidFill>
                <a:srgbClr val="000000"/>
              </a:solidFill>
            </a:rPr>
            <a:t>Service and support calls</a:t>
          </a:r>
        </a:p>
      </dgm:t>
    </dgm:pt>
    <dgm:pt modelId="{082AB018-BE0C-4919-AB04-F2A51A800E7B}" type="parTrans" cxnId="{BC1EB59C-10C7-4A71-BE32-7A8447973709}">
      <dgm:prSet/>
      <dgm:spPr/>
      <dgm:t>
        <a:bodyPr/>
        <a:lstStyle/>
        <a:p>
          <a:endParaRPr lang="en-US" b="1">
            <a:solidFill>
              <a:schemeClr val="tx1"/>
            </a:solidFill>
          </a:endParaRPr>
        </a:p>
      </dgm:t>
    </dgm:pt>
    <dgm:pt modelId="{F7F77379-21B4-4839-B63A-4F6029A74B7E}" type="sibTrans" cxnId="{BC1EB59C-10C7-4A71-BE32-7A8447973709}">
      <dgm:prSet/>
      <dgm:spPr/>
      <dgm:t>
        <a:bodyPr/>
        <a:lstStyle/>
        <a:p>
          <a:endParaRPr lang="en-US" b="1">
            <a:solidFill>
              <a:schemeClr val="tx1"/>
            </a:solidFill>
          </a:endParaRPr>
        </a:p>
      </dgm:t>
    </dgm:pt>
    <dgm:pt modelId="{E1C251A2-5131-47F2-BA85-E6318B73DEB5}">
      <dgm:prSet/>
      <dgm:spPr/>
      <dgm:t>
        <a:bodyPr/>
        <a:lstStyle/>
        <a:p>
          <a:pPr rtl="0"/>
          <a:r>
            <a:rPr lang="en-US" b="1" dirty="0">
              <a:solidFill>
                <a:srgbClr val="000000"/>
              </a:solidFill>
            </a:rPr>
            <a:t>Web and social media sites</a:t>
          </a:r>
        </a:p>
      </dgm:t>
    </dgm:pt>
    <dgm:pt modelId="{77DE767C-D727-4B1D-BF52-83F254C1CC4A}" type="parTrans" cxnId="{4A404903-1E10-4F88-9CCE-62CFBD5F71B8}">
      <dgm:prSet/>
      <dgm:spPr/>
      <dgm:t>
        <a:bodyPr/>
        <a:lstStyle/>
        <a:p>
          <a:endParaRPr lang="en-US" b="1">
            <a:solidFill>
              <a:schemeClr val="tx1"/>
            </a:solidFill>
          </a:endParaRPr>
        </a:p>
      </dgm:t>
    </dgm:pt>
    <dgm:pt modelId="{9FF21A59-7DF5-42BB-9B25-8C0C901ABF2B}" type="sibTrans" cxnId="{4A404903-1E10-4F88-9CCE-62CFBD5F71B8}">
      <dgm:prSet/>
      <dgm:spPr/>
      <dgm:t>
        <a:bodyPr/>
        <a:lstStyle/>
        <a:p>
          <a:endParaRPr lang="en-US" b="1">
            <a:solidFill>
              <a:schemeClr val="tx1"/>
            </a:solidFill>
          </a:endParaRPr>
        </a:p>
      </dgm:t>
    </dgm:pt>
    <dgm:pt modelId="{203EAB4F-64B1-405C-BBAF-F573DA66C9D6}">
      <dgm:prSet/>
      <dgm:spPr/>
      <dgm:t>
        <a:bodyPr/>
        <a:lstStyle/>
        <a:p>
          <a:pPr rtl="0"/>
          <a:r>
            <a:rPr lang="en-US" b="1" dirty="0">
              <a:solidFill>
                <a:srgbClr val="000000"/>
              </a:solidFill>
            </a:rPr>
            <a:t>Satisfaction surveys</a:t>
          </a:r>
        </a:p>
      </dgm:t>
    </dgm:pt>
    <dgm:pt modelId="{8BF0E6F6-B134-457E-875A-FAD3E2BBAF06}" type="parTrans" cxnId="{7FBDBCF6-C2CA-489C-9DDE-835BEA243EBD}">
      <dgm:prSet/>
      <dgm:spPr/>
      <dgm:t>
        <a:bodyPr/>
        <a:lstStyle/>
        <a:p>
          <a:endParaRPr lang="en-US" b="1">
            <a:solidFill>
              <a:schemeClr val="tx1"/>
            </a:solidFill>
          </a:endParaRPr>
        </a:p>
      </dgm:t>
    </dgm:pt>
    <dgm:pt modelId="{111E4096-1918-4C89-ADF7-346276C1DEE8}" type="sibTrans" cxnId="{7FBDBCF6-C2CA-489C-9DDE-835BEA243EBD}">
      <dgm:prSet/>
      <dgm:spPr/>
      <dgm:t>
        <a:bodyPr/>
        <a:lstStyle/>
        <a:p>
          <a:endParaRPr lang="en-US" b="1">
            <a:solidFill>
              <a:schemeClr val="tx1"/>
            </a:solidFill>
          </a:endParaRPr>
        </a:p>
      </dgm:t>
    </dgm:pt>
    <dgm:pt modelId="{EE8B1A5F-E803-40FB-95B0-138714D9A513}">
      <dgm:prSet/>
      <dgm:spPr/>
      <dgm:t>
        <a:bodyPr/>
        <a:lstStyle/>
        <a:p>
          <a:pPr rtl="0"/>
          <a:r>
            <a:rPr lang="en-US" b="1" dirty="0">
              <a:solidFill>
                <a:srgbClr val="000000"/>
              </a:solidFill>
            </a:rPr>
            <a:t>Credit and payment interactions</a:t>
          </a:r>
        </a:p>
      </dgm:t>
    </dgm:pt>
    <dgm:pt modelId="{63488201-DA0A-4A99-94C8-A3B69ABB3561}" type="parTrans" cxnId="{B51AC557-5C77-4DC2-9942-F7601C45C0A8}">
      <dgm:prSet/>
      <dgm:spPr/>
      <dgm:t>
        <a:bodyPr/>
        <a:lstStyle/>
        <a:p>
          <a:endParaRPr lang="en-US" b="1">
            <a:solidFill>
              <a:schemeClr val="tx1"/>
            </a:solidFill>
          </a:endParaRPr>
        </a:p>
      </dgm:t>
    </dgm:pt>
    <dgm:pt modelId="{2D9B1814-FD88-4FF5-A942-AF2A1BDE8328}" type="sibTrans" cxnId="{B51AC557-5C77-4DC2-9942-F7601C45C0A8}">
      <dgm:prSet/>
      <dgm:spPr/>
      <dgm:t>
        <a:bodyPr/>
        <a:lstStyle/>
        <a:p>
          <a:endParaRPr lang="en-US" b="1">
            <a:solidFill>
              <a:schemeClr val="tx1"/>
            </a:solidFill>
          </a:endParaRPr>
        </a:p>
      </dgm:t>
    </dgm:pt>
    <dgm:pt modelId="{DA926B0E-F385-446A-9762-5DD7F54E6539}">
      <dgm:prSet/>
      <dgm:spPr/>
      <dgm:t>
        <a:bodyPr/>
        <a:lstStyle/>
        <a:p>
          <a:pPr rtl="0"/>
          <a:r>
            <a:rPr lang="en-US" b="1" dirty="0">
              <a:solidFill>
                <a:srgbClr val="000000"/>
              </a:solidFill>
            </a:rPr>
            <a:t>Marketing research studies</a:t>
          </a:r>
        </a:p>
      </dgm:t>
    </dgm:pt>
    <dgm:pt modelId="{9B895D4D-F15E-4BE3-8530-ECE6DE7857A5}" type="parTrans" cxnId="{B40BC46F-BF05-48CE-B01F-8F3B754C823D}">
      <dgm:prSet/>
      <dgm:spPr/>
      <dgm:t>
        <a:bodyPr/>
        <a:lstStyle/>
        <a:p>
          <a:endParaRPr lang="en-US" b="1">
            <a:solidFill>
              <a:schemeClr val="tx1"/>
            </a:solidFill>
          </a:endParaRPr>
        </a:p>
      </dgm:t>
    </dgm:pt>
    <dgm:pt modelId="{1D72EF39-B0E9-4D01-B038-BB465A966860}" type="sibTrans" cxnId="{B40BC46F-BF05-48CE-B01F-8F3B754C823D}">
      <dgm:prSet/>
      <dgm:spPr/>
      <dgm:t>
        <a:bodyPr/>
        <a:lstStyle/>
        <a:p>
          <a:endParaRPr lang="en-US" b="1">
            <a:solidFill>
              <a:schemeClr val="tx1"/>
            </a:solidFill>
          </a:endParaRPr>
        </a:p>
      </dgm:t>
    </dgm:pt>
    <dgm:pt modelId="{B0A8DC10-FA5A-4F86-B156-660E9ECEFCC3}" type="pres">
      <dgm:prSet presAssocID="{4E9FCED0-4E93-4366-B64D-D780B7B298DD}" presName="diagram" presStyleCnt="0">
        <dgm:presLayoutVars>
          <dgm:dir/>
          <dgm:resizeHandles val="exact"/>
        </dgm:presLayoutVars>
      </dgm:prSet>
      <dgm:spPr/>
    </dgm:pt>
    <dgm:pt modelId="{9AEF8106-B083-49D0-A92C-BAC6C10E7440}" type="pres">
      <dgm:prSet presAssocID="{AEAE6E25-0B43-496F-8EC3-C930A3303707}" presName="node" presStyleLbl="node1" presStyleIdx="0" presStyleCnt="7">
        <dgm:presLayoutVars>
          <dgm:bulletEnabled val="1"/>
        </dgm:presLayoutVars>
      </dgm:prSet>
      <dgm:spPr/>
    </dgm:pt>
    <dgm:pt modelId="{3333C491-C21A-4AA9-B502-80E2D808308C}" type="pres">
      <dgm:prSet presAssocID="{236DE7BF-AAB0-4D76-92AA-C06B58FA3895}" presName="sibTrans" presStyleCnt="0"/>
      <dgm:spPr/>
    </dgm:pt>
    <dgm:pt modelId="{0242F912-3301-4261-81E7-F04B0A8D5777}" type="pres">
      <dgm:prSet presAssocID="{4B95FCAB-9AB1-43EB-85C3-1D19DB016D7B}" presName="node" presStyleLbl="node1" presStyleIdx="1" presStyleCnt="7">
        <dgm:presLayoutVars>
          <dgm:bulletEnabled val="1"/>
        </dgm:presLayoutVars>
      </dgm:prSet>
      <dgm:spPr/>
    </dgm:pt>
    <dgm:pt modelId="{AF1D0EFD-C1EA-49F2-80D1-A75854A7DD76}" type="pres">
      <dgm:prSet presAssocID="{77131419-386B-448F-B8F7-D79690CC5CE4}" presName="sibTrans" presStyleCnt="0"/>
      <dgm:spPr/>
    </dgm:pt>
    <dgm:pt modelId="{5C33FDC0-69ED-435A-A86F-96D7E9D055F8}" type="pres">
      <dgm:prSet presAssocID="{3E9AC24A-5EE9-40E8-BFA9-ECEA2C997AF9}" presName="node" presStyleLbl="node1" presStyleIdx="2" presStyleCnt="7">
        <dgm:presLayoutVars>
          <dgm:bulletEnabled val="1"/>
        </dgm:presLayoutVars>
      </dgm:prSet>
      <dgm:spPr/>
    </dgm:pt>
    <dgm:pt modelId="{1289DCAD-8DC5-49C0-A10B-E572F0CAAB1B}" type="pres">
      <dgm:prSet presAssocID="{F7F77379-21B4-4839-B63A-4F6029A74B7E}" presName="sibTrans" presStyleCnt="0"/>
      <dgm:spPr/>
    </dgm:pt>
    <dgm:pt modelId="{751AAF60-EC33-496F-9793-222278028EB8}" type="pres">
      <dgm:prSet presAssocID="{E1C251A2-5131-47F2-BA85-E6318B73DEB5}" presName="node" presStyleLbl="node1" presStyleIdx="3" presStyleCnt="7">
        <dgm:presLayoutVars>
          <dgm:bulletEnabled val="1"/>
        </dgm:presLayoutVars>
      </dgm:prSet>
      <dgm:spPr/>
    </dgm:pt>
    <dgm:pt modelId="{28772CB2-94E9-4F0C-8504-3D62C36EED8F}" type="pres">
      <dgm:prSet presAssocID="{9FF21A59-7DF5-42BB-9B25-8C0C901ABF2B}" presName="sibTrans" presStyleCnt="0"/>
      <dgm:spPr/>
    </dgm:pt>
    <dgm:pt modelId="{FEC36BFB-4BF9-40AC-8309-E4659730F17E}" type="pres">
      <dgm:prSet presAssocID="{203EAB4F-64B1-405C-BBAF-F573DA66C9D6}" presName="node" presStyleLbl="node1" presStyleIdx="4" presStyleCnt="7">
        <dgm:presLayoutVars>
          <dgm:bulletEnabled val="1"/>
        </dgm:presLayoutVars>
      </dgm:prSet>
      <dgm:spPr/>
    </dgm:pt>
    <dgm:pt modelId="{0748B8DB-54E2-43C3-B850-091F013B3894}" type="pres">
      <dgm:prSet presAssocID="{111E4096-1918-4C89-ADF7-346276C1DEE8}" presName="sibTrans" presStyleCnt="0"/>
      <dgm:spPr/>
    </dgm:pt>
    <dgm:pt modelId="{5DA9DAD3-EB03-4049-B7AB-3630C0D83967}" type="pres">
      <dgm:prSet presAssocID="{EE8B1A5F-E803-40FB-95B0-138714D9A513}" presName="node" presStyleLbl="node1" presStyleIdx="5" presStyleCnt="7">
        <dgm:presLayoutVars>
          <dgm:bulletEnabled val="1"/>
        </dgm:presLayoutVars>
      </dgm:prSet>
      <dgm:spPr/>
    </dgm:pt>
    <dgm:pt modelId="{8F76881B-9FEE-4EF6-AE67-16007913AB71}" type="pres">
      <dgm:prSet presAssocID="{2D9B1814-FD88-4FF5-A942-AF2A1BDE8328}" presName="sibTrans" presStyleCnt="0"/>
      <dgm:spPr/>
    </dgm:pt>
    <dgm:pt modelId="{3975C176-3ADF-4940-82FF-713CB4124E69}" type="pres">
      <dgm:prSet presAssocID="{DA926B0E-F385-446A-9762-5DD7F54E6539}" presName="node" presStyleLbl="node1" presStyleIdx="6" presStyleCnt="7">
        <dgm:presLayoutVars>
          <dgm:bulletEnabled val="1"/>
        </dgm:presLayoutVars>
      </dgm:prSet>
      <dgm:spPr/>
    </dgm:pt>
  </dgm:ptLst>
  <dgm:cxnLst>
    <dgm:cxn modelId="{4A404903-1E10-4F88-9CCE-62CFBD5F71B8}" srcId="{4E9FCED0-4E93-4366-B64D-D780B7B298DD}" destId="{E1C251A2-5131-47F2-BA85-E6318B73DEB5}" srcOrd="3" destOrd="0" parTransId="{77DE767C-D727-4B1D-BF52-83F254C1CC4A}" sibTransId="{9FF21A59-7DF5-42BB-9B25-8C0C901ABF2B}"/>
    <dgm:cxn modelId="{89FC2536-447E-BB41-B43E-21804ADFFB98}" type="presOf" srcId="{4E9FCED0-4E93-4366-B64D-D780B7B298DD}" destId="{B0A8DC10-FA5A-4F86-B156-660E9ECEFCC3}" srcOrd="0" destOrd="0" presId="urn:microsoft.com/office/officeart/2005/8/layout/default#4"/>
    <dgm:cxn modelId="{5347FE36-725F-F34F-9341-3D6B39CF4455}" type="presOf" srcId="{AEAE6E25-0B43-496F-8EC3-C930A3303707}" destId="{9AEF8106-B083-49D0-A92C-BAC6C10E7440}" srcOrd="0" destOrd="0" presId="urn:microsoft.com/office/officeart/2005/8/layout/default#4"/>
    <dgm:cxn modelId="{FF53873C-4710-B849-AC34-88A228961AFE}" type="presOf" srcId="{DA926B0E-F385-446A-9762-5DD7F54E6539}" destId="{3975C176-3ADF-4940-82FF-713CB4124E69}" srcOrd="0" destOrd="0" presId="urn:microsoft.com/office/officeart/2005/8/layout/default#4"/>
    <dgm:cxn modelId="{18953A66-5866-264E-AE6B-35ABF8426EA6}" type="presOf" srcId="{4B95FCAB-9AB1-43EB-85C3-1D19DB016D7B}" destId="{0242F912-3301-4261-81E7-F04B0A8D5777}" srcOrd="0" destOrd="0" presId="urn:microsoft.com/office/officeart/2005/8/layout/default#4"/>
    <dgm:cxn modelId="{7104644B-4D50-4549-8696-C730981DDEEB}" type="presOf" srcId="{EE8B1A5F-E803-40FB-95B0-138714D9A513}" destId="{5DA9DAD3-EB03-4049-B7AB-3630C0D83967}" srcOrd="0" destOrd="0" presId="urn:microsoft.com/office/officeart/2005/8/layout/default#4"/>
    <dgm:cxn modelId="{78C9C76B-9266-44AE-A48E-D1AB6D3D48C3}" srcId="{4E9FCED0-4E93-4366-B64D-D780B7B298DD}" destId="{4B95FCAB-9AB1-43EB-85C3-1D19DB016D7B}" srcOrd="1" destOrd="0" parTransId="{7BC58A2C-3DC6-427A-A7AD-E94336E59D53}" sibTransId="{77131419-386B-448F-B8F7-D79690CC5CE4}"/>
    <dgm:cxn modelId="{B40BC46F-BF05-48CE-B01F-8F3B754C823D}" srcId="{4E9FCED0-4E93-4366-B64D-D780B7B298DD}" destId="{DA926B0E-F385-446A-9762-5DD7F54E6539}" srcOrd="6" destOrd="0" parTransId="{9B895D4D-F15E-4BE3-8530-ECE6DE7857A5}" sibTransId="{1D72EF39-B0E9-4D01-B038-BB465A966860}"/>
    <dgm:cxn modelId="{1172D270-464D-4877-A702-5D48D3CF9F3C}" srcId="{4E9FCED0-4E93-4366-B64D-D780B7B298DD}" destId="{AEAE6E25-0B43-496F-8EC3-C930A3303707}" srcOrd="0" destOrd="0" parTransId="{AFA78214-86BE-4201-8923-92C6217785E9}" sibTransId="{236DE7BF-AAB0-4D76-92AA-C06B58FA3895}"/>
    <dgm:cxn modelId="{B51AC557-5C77-4DC2-9942-F7601C45C0A8}" srcId="{4E9FCED0-4E93-4366-B64D-D780B7B298DD}" destId="{EE8B1A5F-E803-40FB-95B0-138714D9A513}" srcOrd="5" destOrd="0" parTransId="{63488201-DA0A-4A99-94C8-A3B69ABB3561}" sibTransId="{2D9B1814-FD88-4FF5-A942-AF2A1BDE8328}"/>
    <dgm:cxn modelId="{C9D2B081-19CD-1743-894E-180B10316D30}" type="presOf" srcId="{3E9AC24A-5EE9-40E8-BFA9-ECEA2C997AF9}" destId="{5C33FDC0-69ED-435A-A86F-96D7E9D055F8}" srcOrd="0" destOrd="0" presId="urn:microsoft.com/office/officeart/2005/8/layout/default#4"/>
    <dgm:cxn modelId="{7A0B1295-8A0D-DE4D-96F8-7B8E49E2D8F1}" type="presOf" srcId="{E1C251A2-5131-47F2-BA85-E6318B73DEB5}" destId="{751AAF60-EC33-496F-9793-222278028EB8}" srcOrd="0" destOrd="0" presId="urn:microsoft.com/office/officeart/2005/8/layout/default#4"/>
    <dgm:cxn modelId="{BC1EB59C-10C7-4A71-BE32-7A8447973709}" srcId="{4E9FCED0-4E93-4366-B64D-D780B7B298DD}" destId="{3E9AC24A-5EE9-40E8-BFA9-ECEA2C997AF9}" srcOrd="2" destOrd="0" parTransId="{082AB018-BE0C-4919-AB04-F2A51A800E7B}" sibTransId="{F7F77379-21B4-4839-B63A-4F6029A74B7E}"/>
    <dgm:cxn modelId="{7B60C1C4-ADD9-6442-84DF-3FE56D35BF0E}" type="presOf" srcId="{203EAB4F-64B1-405C-BBAF-F573DA66C9D6}" destId="{FEC36BFB-4BF9-40AC-8309-E4659730F17E}" srcOrd="0" destOrd="0" presId="urn:microsoft.com/office/officeart/2005/8/layout/default#4"/>
    <dgm:cxn modelId="{7FBDBCF6-C2CA-489C-9DDE-835BEA243EBD}" srcId="{4E9FCED0-4E93-4366-B64D-D780B7B298DD}" destId="{203EAB4F-64B1-405C-BBAF-F573DA66C9D6}" srcOrd="4" destOrd="0" parTransId="{8BF0E6F6-B134-457E-875A-FAD3E2BBAF06}" sibTransId="{111E4096-1918-4C89-ADF7-346276C1DEE8}"/>
    <dgm:cxn modelId="{DEE8051D-D237-434F-A23B-FC91D27541C0}" type="presParOf" srcId="{B0A8DC10-FA5A-4F86-B156-660E9ECEFCC3}" destId="{9AEF8106-B083-49D0-A92C-BAC6C10E7440}" srcOrd="0" destOrd="0" presId="urn:microsoft.com/office/officeart/2005/8/layout/default#4"/>
    <dgm:cxn modelId="{C29D91A2-0121-3442-A82C-BB5576CA01E1}" type="presParOf" srcId="{B0A8DC10-FA5A-4F86-B156-660E9ECEFCC3}" destId="{3333C491-C21A-4AA9-B502-80E2D808308C}" srcOrd="1" destOrd="0" presId="urn:microsoft.com/office/officeart/2005/8/layout/default#4"/>
    <dgm:cxn modelId="{3FAE5C5F-D3F8-C440-8D72-F9B6454C693E}" type="presParOf" srcId="{B0A8DC10-FA5A-4F86-B156-660E9ECEFCC3}" destId="{0242F912-3301-4261-81E7-F04B0A8D5777}" srcOrd="2" destOrd="0" presId="urn:microsoft.com/office/officeart/2005/8/layout/default#4"/>
    <dgm:cxn modelId="{B1AF05B2-17DB-D04E-AFD9-76A44C87F2AD}" type="presParOf" srcId="{B0A8DC10-FA5A-4F86-B156-660E9ECEFCC3}" destId="{AF1D0EFD-C1EA-49F2-80D1-A75854A7DD76}" srcOrd="3" destOrd="0" presId="urn:microsoft.com/office/officeart/2005/8/layout/default#4"/>
    <dgm:cxn modelId="{5059A9B0-4C77-F04A-845E-5456F9C43936}" type="presParOf" srcId="{B0A8DC10-FA5A-4F86-B156-660E9ECEFCC3}" destId="{5C33FDC0-69ED-435A-A86F-96D7E9D055F8}" srcOrd="4" destOrd="0" presId="urn:microsoft.com/office/officeart/2005/8/layout/default#4"/>
    <dgm:cxn modelId="{9436E090-0260-4344-B97B-6A00042D6300}" type="presParOf" srcId="{B0A8DC10-FA5A-4F86-B156-660E9ECEFCC3}" destId="{1289DCAD-8DC5-49C0-A10B-E572F0CAAB1B}" srcOrd="5" destOrd="0" presId="urn:microsoft.com/office/officeart/2005/8/layout/default#4"/>
    <dgm:cxn modelId="{7FFE2CA2-5D50-3541-A6F0-884A6B80C769}" type="presParOf" srcId="{B0A8DC10-FA5A-4F86-B156-660E9ECEFCC3}" destId="{751AAF60-EC33-496F-9793-222278028EB8}" srcOrd="6" destOrd="0" presId="urn:microsoft.com/office/officeart/2005/8/layout/default#4"/>
    <dgm:cxn modelId="{7C109E51-CAC9-714B-AC21-294192A46FDA}" type="presParOf" srcId="{B0A8DC10-FA5A-4F86-B156-660E9ECEFCC3}" destId="{28772CB2-94E9-4F0C-8504-3D62C36EED8F}" srcOrd="7" destOrd="0" presId="urn:microsoft.com/office/officeart/2005/8/layout/default#4"/>
    <dgm:cxn modelId="{3878FD3B-493D-B348-9D80-F7F9F86CD6CC}" type="presParOf" srcId="{B0A8DC10-FA5A-4F86-B156-660E9ECEFCC3}" destId="{FEC36BFB-4BF9-40AC-8309-E4659730F17E}" srcOrd="8" destOrd="0" presId="urn:microsoft.com/office/officeart/2005/8/layout/default#4"/>
    <dgm:cxn modelId="{43090866-9A09-6D45-B618-73C738045477}" type="presParOf" srcId="{B0A8DC10-FA5A-4F86-B156-660E9ECEFCC3}" destId="{0748B8DB-54E2-43C3-B850-091F013B3894}" srcOrd="9" destOrd="0" presId="urn:microsoft.com/office/officeart/2005/8/layout/default#4"/>
    <dgm:cxn modelId="{F5C0EBB3-918F-9A49-B80F-FFCCFD6FFBEC}" type="presParOf" srcId="{B0A8DC10-FA5A-4F86-B156-660E9ECEFCC3}" destId="{5DA9DAD3-EB03-4049-B7AB-3630C0D83967}" srcOrd="10" destOrd="0" presId="urn:microsoft.com/office/officeart/2005/8/layout/default#4"/>
    <dgm:cxn modelId="{FF84C1DD-5D87-864A-B849-311C7F421C91}" type="presParOf" srcId="{B0A8DC10-FA5A-4F86-B156-660E9ECEFCC3}" destId="{8F76881B-9FEE-4EF6-AE67-16007913AB71}" srcOrd="11" destOrd="0" presId="urn:microsoft.com/office/officeart/2005/8/layout/default#4"/>
    <dgm:cxn modelId="{3A86E60F-D0CC-644F-83B3-605699457D0D}" type="presParOf" srcId="{B0A8DC10-FA5A-4F86-B156-660E9ECEFCC3}" destId="{3975C176-3ADF-4940-82FF-713CB4124E69}" srcOrd="12"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2CB2CE-499A-463A-B2B8-6A622F250176}" type="doc">
      <dgm:prSet loTypeId="urn:microsoft.com/office/officeart/2005/8/layout/vList2" loCatId="list" qsTypeId="urn:microsoft.com/office/officeart/2005/8/quickstyle/simple1#25" qsCatId="simple" csTypeId="urn:microsoft.com/office/officeart/2005/8/colors/colorful2" csCatId="colorful" phldr="1"/>
      <dgm:spPr/>
      <dgm:t>
        <a:bodyPr/>
        <a:lstStyle/>
        <a:p>
          <a:endParaRPr lang="en-US"/>
        </a:p>
      </dgm:t>
    </dgm:pt>
    <dgm:pt modelId="{CCAFD077-4CF2-43CC-B32E-195857A12D4E}">
      <dgm:prSet custT="1"/>
      <dgm:spPr/>
      <dgm:t>
        <a:bodyPr/>
        <a:lstStyle/>
        <a:p>
          <a:pPr rtl="0"/>
          <a:r>
            <a:rPr lang="en-US" sz="2800" b="0" dirty="0">
              <a:solidFill>
                <a:srgbClr val="000000"/>
              </a:solidFill>
            </a:rPr>
            <a:t>Marketing Research in Small Businesses and Nonprofit Organizations</a:t>
          </a:r>
        </a:p>
      </dgm:t>
    </dgm:pt>
    <dgm:pt modelId="{0950B9E5-DD16-41DD-81BD-0A77A8BCF17E}" type="parTrans" cxnId="{B0DD3A16-5556-4EAC-8741-375B3744BBAE}">
      <dgm:prSet/>
      <dgm:spPr/>
      <dgm:t>
        <a:bodyPr/>
        <a:lstStyle/>
        <a:p>
          <a:endParaRPr lang="en-US" sz="2000" b="1">
            <a:solidFill>
              <a:schemeClr val="tx1"/>
            </a:solidFill>
          </a:endParaRPr>
        </a:p>
      </dgm:t>
    </dgm:pt>
    <dgm:pt modelId="{90A3386C-5448-49FA-ADB2-88349581FCFD}" type="sibTrans" cxnId="{B0DD3A16-5556-4EAC-8741-375B3744BBAE}">
      <dgm:prSet/>
      <dgm:spPr/>
      <dgm:t>
        <a:bodyPr/>
        <a:lstStyle/>
        <a:p>
          <a:endParaRPr lang="en-US" sz="2000" b="1">
            <a:solidFill>
              <a:schemeClr val="tx1"/>
            </a:solidFill>
          </a:endParaRPr>
        </a:p>
      </dgm:t>
    </dgm:pt>
    <dgm:pt modelId="{C3C01C19-6CF0-43C5-855B-224AB09D6538}">
      <dgm:prSet custT="1"/>
      <dgm:spPr/>
      <dgm:t>
        <a:bodyPr/>
        <a:lstStyle/>
        <a:p>
          <a:pPr rtl="0"/>
          <a:r>
            <a:rPr lang="en-US" sz="2800" b="0" dirty="0">
              <a:solidFill>
                <a:srgbClr val="000000"/>
              </a:solidFill>
            </a:rPr>
            <a:t>International Market Research</a:t>
          </a:r>
        </a:p>
      </dgm:t>
    </dgm:pt>
    <dgm:pt modelId="{58D14279-5CC1-482E-8961-33C427F4F551}" type="parTrans" cxnId="{477C1C5F-4AE5-4FD3-8C11-6B30ED5CB443}">
      <dgm:prSet/>
      <dgm:spPr/>
      <dgm:t>
        <a:bodyPr/>
        <a:lstStyle/>
        <a:p>
          <a:endParaRPr lang="en-US" sz="2000" b="1">
            <a:solidFill>
              <a:schemeClr val="tx1"/>
            </a:solidFill>
          </a:endParaRPr>
        </a:p>
      </dgm:t>
    </dgm:pt>
    <dgm:pt modelId="{CA29C693-004D-4039-93EF-4C2655E57735}" type="sibTrans" cxnId="{477C1C5F-4AE5-4FD3-8C11-6B30ED5CB443}">
      <dgm:prSet/>
      <dgm:spPr/>
      <dgm:t>
        <a:bodyPr/>
        <a:lstStyle/>
        <a:p>
          <a:endParaRPr lang="en-US" sz="2000" b="1">
            <a:solidFill>
              <a:schemeClr val="tx1"/>
            </a:solidFill>
          </a:endParaRPr>
        </a:p>
      </dgm:t>
    </dgm:pt>
    <dgm:pt modelId="{23901E41-88DD-47B5-AE78-8F37FB7756ED}">
      <dgm:prSet custT="1"/>
      <dgm:spPr/>
      <dgm:t>
        <a:bodyPr/>
        <a:lstStyle/>
        <a:p>
          <a:pPr rtl="0"/>
          <a:r>
            <a:rPr lang="en-US" sz="2800" b="0" dirty="0">
              <a:solidFill>
                <a:schemeClr val="tx1"/>
              </a:solidFill>
            </a:rPr>
            <a:t>Public Policy and Ethics</a:t>
          </a:r>
          <a:endParaRPr lang="en-US" sz="2800" b="0" dirty="0">
            <a:solidFill>
              <a:srgbClr val="000000"/>
            </a:solidFill>
          </a:endParaRPr>
        </a:p>
      </dgm:t>
    </dgm:pt>
    <dgm:pt modelId="{78595019-B06C-4CBB-8124-22581027A658}" type="parTrans" cxnId="{9422BC04-6FE2-4CCF-B484-FB8790341D7C}">
      <dgm:prSet/>
      <dgm:spPr/>
      <dgm:t>
        <a:bodyPr/>
        <a:lstStyle/>
        <a:p>
          <a:endParaRPr lang="en-US"/>
        </a:p>
      </dgm:t>
    </dgm:pt>
    <dgm:pt modelId="{07075D1D-EE79-461A-A8EF-B3BF083EEF6A}" type="sibTrans" cxnId="{9422BC04-6FE2-4CCF-B484-FB8790341D7C}">
      <dgm:prSet/>
      <dgm:spPr/>
      <dgm:t>
        <a:bodyPr/>
        <a:lstStyle/>
        <a:p>
          <a:endParaRPr lang="en-US"/>
        </a:p>
      </dgm:t>
    </dgm:pt>
    <dgm:pt modelId="{34C01CDA-2A4C-4B71-832E-7D739D811CEC}">
      <dgm:prSet custT="1"/>
      <dgm:spPr/>
      <dgm:t>
        <a:bodyPr/>
        <a:lstStyle/>
        <a:p>
          <a:pPr rtl="0"/>
          <a:r>
            <a:rPr lang="en-US" sz="2800" b="0" dirty="0">
              <a:solidFill>
                <a:schemeClr val="tx1"/>
              </a:solidFill>
            </a:rPr>
            <a:t>Customer privacy</a:t>
          </a:r>
          <a:endParaRPr lang="en-US" sz="2800" b="0" dirty="0">
            <a:solidFill>
              <a:srgbClr val="000000"/>
            </a:solidFill>
          </a:endParaRPr>
        </a:p>
      </dgm:t>
    </dgm:pt>
    <dgm:pt modelId="{7A715FBB-634F-4381-976F-0CA827D483E6}" type="parTrans" cxnId="{D4E9D3EF-EDDD-4AA4-9FDC-56ECE5705DB1}">
      <dgm:prSet/>
      <dgm:spPr/>
      <dgm:t>
        <a:bodyPr/>
        <a:lstStyle/>
        <a:p>
          <a:endParaRPr lang="en-US"/>
        </a:p>
      </dgm:t>
    </dgm:pt>
    <dgm:pt modelId="{5B8B0667-9996-403A-B7AF-01D7FEBC8473}" type="sibTrans" cxnId="{D4E9D3EF-EDDD-4AA4-9FDC-56ECE5705DB1}">
      <dgm:prSet/>
      <dgm:spPr/>
      <dgm:t>
        <a:bodyPr/>
        <a:lstStyle/>
        <a:p>
          <a:endParaRPr lang="en-US"/>
        </a:p>
      </dgm:t>
    </dgm:pt>
    <dgm:pt modelId="{4BA9EF5F-D50A-42AC-8340-FBD5EEE5733E}">
      <dgm:prSet custT="1"/>
      <dgm:spPr/>
      <dgm:t>
        <a:bodyPr/>
        <a:lstStyle/>
        <a:p>
          <a:pPr rtl="0"/>
          <a:r>
            <a:rPr lang="en-US" sz="2800" b="0" dirty="0">
              <a:solidFill>
                <a:schemeClr val="tx1"/>
              </a:solidFill>
            </a:rPr>
            <a:t>Misuse of research findings</a:t>
          </a:r>
          <a:endParaRPr lang="en-US" sz="2800" b="0" dirty="0">
            <a:solidFill>
              <a:srgbClr val="000000"/>
            </a:solidFill>
          </a:endParaRPr>
        </a:p>
      </dgm:t>
    </dgm:pt>
    <dgm:pt modelId="{07D5FBDD-3AA7-4E55-B14F-8481B22115DB}" type="parTrans" cxnId="{07378A3A-03D9-478D-88B1-6B392EA2ABA3}">
      <dgm:prSet/>
      <dgm:spPr/>
      <dgm:t>
        <a:bodyPr/>
        <a:lstStyle/>
        <a:p>
          <a:endParaRPr lang="en-US"/>
        </a:p>
      </dgm:t>
    </dgm:pt>
    <dgm:pt modelId="{0C0BC833-A742-49C2-BB23-E77CF96D098E}" type="sibTrans" cxnId="{07378A3A-03D9-478D-88B1-6B392EA2ABA3}">
      <dgm:prSet/>
      <dgm:spPr/>
      <dgm:t>
        <a:bodyPr/>
        <a:lstStyle/>
        <a:p>
          <a:endParaRPr lang="en-US"/>
        </a:p>
      </dgm:t>
    </dgm:pt>
    <dgm:pt modelId="{6EAD4502-7345-49AE-80D1-3F6BBA04001F}" type="pres">
      <dgm:prSet presAssocID="{222CB2CE-499A-463A-B2B8-6A622F250176}" presName="linear" presStyleCnt="0">
        <dgm:presLayoutVars>
          <dgm:animLvl val="lvl"/>
          <dgm:resizeHandles val="exact"/>
        </dgm:presLayoutVars>
      </dgm:prSet>
      <dgm:spPr/>
    </dgm:pt>
    <dgm:pt modelId="{3D4CFA55-8B0A-46C8-850C-75A305677235}" type="pres">
      <dgm:prSet presAssocID="{CCAFD077-4CF2-43CC-B32E-195857A12D4E}" presName="parentText" presStyleLbl="node1" presStyleIdx="0" presStyleCnt="3" custScaleY="199856">
        <dgm:presLayoutVars>
          <dgm:chMax val="0"/>
          <dgm:bulletEnabled val="1"/>
        </dgm:presLayoutVars>
      </dgm:prSet>
      <dgm:spPr/>
    </dgm:pt>
    <dgm:pt modelId="{22CEC389-3AE7-4249-8AD1-4F4DF89A5E9A}" type="pres">
      <dgm:prSet presAssocID="{90A3386C-5448-49FA-ADB2-88349581FCFD}" presName="spacer" presStyleCnt="0"/>
      <dgm:spPr/>
    </dgm:pt>
    <dgm:pt modelId="{0E7BF966-5EB7-4CE7-9172-9887422502EE}" type="pres">
      <dgm:prSet presAssocID="{C3C01C19-6CF0-43C5-855B-224AB09D6538}" presName="parentText" presStyleLbl="node1" presStyleIdx="1" presStyleCnt="3" custScaleY="146021">
        <dgm:presLayoutVars>
          <dgm:chMax val="0"/>
          <dgm:bulletEnabled val="1"/>
        </dgm:presLayoutVars>
      </dgm:prSet>
      <dgm:spPr/>
    </dgm:pt>
    <dgm:pt modelId="{8CF5DEC0-18A9-48E7-B4E9-C4A9B5C6218D}" type="pres">
      <dgm:prSet presAssocID="{CA29C693-004D-4039-93EF-4C2655E57735}" presName="spacer" presStyleCnt="0"/>
      <dgm:spPr/>
    </dgm:pt>
    <dgm:pt modelId="{3680C175-73E4-4C16-872B-3C944AD75FAE}" type="pres">
      <dgm:prSet presAssocID="{23901E41-88DD-47B5-AE78-8F37FB7756ED}" presName="parentText" presStyleLbl="node1" presStyleIdx="2" presStyleCnt="3">
        <dgm:presLayoutVars>
          <dgm:chMax val="0"/>
          <dgm:bulletEnabled val="1"/>
        </dgm:presLayoutVars>
      </dgm:prSet>
      <dgm:spPr/>
    </dgm:pt>
    <dgm:pt modelId="{58A51FEF-1F1A-41A1-B028-7A61C897BB46}" type="pres">
      <dgm:prSet presAssocID="{23901E41-88DD-47B5-AE78-8F37FB7756ED}" presName="childText" presStyleLbl="revTx" presStyleIdx="0" presStyleCnt="1">
        <dgm:presLayoutVars>
          <dgm:bulletEnabled val="1"/>
        </dgm:presLayoutVars>
      </dgm:prSet>
      <dgm:spPr/>
    </dgm:pt>
  </dgm:ptLst>
  <dgm:cxnLst>
    <dgm:cxn modelId="{9422BC04-6FE2-4CCF-B484-FB8790341D7C}" srcId="{222CB2CE-499A-463A-B2B8-6A622F250176}" destId="{23901E41-88DD-47B5-AE78-8F37FB7756ED}" srcOrd="2" destOrd="0" parTransId="{78595019-B06C-4CBB-8124-22581027A658}" sibTransId="{07075D1D-EE79-461A-A8EF-B3BF083EEF6A}"/>
    <dgm:cxn modelId="{B0DD3A16-5556-4EAC-8741-375B3744BBAE}" srcId="{222CB2CE-499A-463A-B2B8-6A622F250176}" destId="{CCAFD077-4CF2-43CC-B32E-195857A12D4E}" srcOrd="0" destOrd="0" parTransId="{0950B9E5-DD16-41DD-81BD-0A77A8BCF17E}" sibTransId="{90A3386C-5448-49FA-ADB2-88349581FCFD}"/>
    <dgm:cxn modelId="{9028EA2A-EAC4-0143-8E94-0C47D6C7CA27}" type="presOf" srcId="{C3C01C19-6CF0-43C5-855B-224AB09D6538}" destId="{0E7BF966-5EB7-4CE7-9172-9887422502EE}" srcOrd="0" destOrd="0" presId="urn:microsoft.com/office/officeart/2005/8/layout/vList2"/>
    <dgm:cxn modelId="{07378A3A-03D9-478D-88B1-6B392EA2ABA3}" srcId="{23901E41-88DD-47B5-AE78-8F37FB7756ED}" destId="{4BA9EF5F-D50A-42AC-8340-FBD5EEE5733E}" srcOrd="1" destOrd="0" parTransId="{07D5FBDD-3AA7-4E55-B14F-8481B22115DB}" sibTransId="{0C0BC833-A742-49C2-BB23-E77CF96D098E}"/>
    <dgm:cxn modelId="{477C1C5F-4AE5-4FD3-8C11-6B30ED5CB443}" srcId="{222CB2CE-499A-463A-B2B8-6A622F250176}" destId="{C3C01C19-6CF0-43C5-855B-224AB09D6538}" srcOrd="1" destOrd="0" parTransId="{58D14279-5CC1-482E-8961-33C427F4F551}" sibTransId="{CA29C693-004D-4039-93EF-4C2655E57735}"/>
    <dgm:cxn modelId="{71443A4F-75CE-1949-B862-5891E92396D8}" type="presOf" srcId="{23901E41-88DD-47B5-AE78-8F37FB7756ED}" destId="{3680C175-73E4-4C16-872B-3C944AD75FAE}" srcOrd="0" destOrd="0" presId="urn:microsoft.com/office/officeart/2005/8/layout/vList2"/>
    <dgm:cxn modelId="{94ADF274-658F-F14D-B94C-7562F57DC998}" type="presOf" srcId="{34C01CDA-2A4C-4B71-832E-7D739D811CEC}" destId="{58A51FEF-1F1A-41A1-B028-7A61C897BB46}" srcOrd="0" destOrd="0" presId="urn:microsoft.com/office/officeart/2005/8/layout/vList2"/>
    <dgm:cxn modelId="{34313A84-5543-D14D-84AD-C03A1F282969}" type="presOf" srcId="{222CB2CE-499A-463A-B2B8-6A622F250176}" destId="{6EAD4502-7345-49AE-80D1-3F6BBA04001F}" srcOrd="0" destOrd="0" presId="urn:microsoft.com/office/officeart/2005/8/layout/vList2"/>
    <dgm:cxn modelId="{1A29BC91-9E9E-4F48-A44D-5094F1D1C041}" type="presOf" srcId="{CCAFD077-4CF2-43CC-B32E-195857A12D4E}" destId="{3D4CFA55-8B0A-46C8-850C-75A305677235}" srcOrd="0" destOrd="0" presId="urn:microsoft.com/office/officeart/2005/8/layout/vList2"/>
    <dgm:cxn modelId="{937116A9-6FE8-3A42-BF02-9ABC55E04581}" type="presOf" srcId="{4BA9EF5F-D50A-42AC-8340-FBD5EEE5733E}" destId="{58A51FEF-1F1A-41A1-B028-7A61C897BB46}" srcOrd="0" destOrd="1" presId="urn:microsoft.com/office/officeart/2005/8/layout/vList2"/>
    <dgm:cxn modelId="{D4E9D3EF-EDDD-4AA4-9FDC-56ECE5705DB1}" srcId="{23901E41-88DD-47B5-AE78-8F37FB7756ED}" destId="{34C01CDA-2A4C-4B71-832E-7D739D811CEC}" srcOrd="0" destOrd="0" parTransId="{7A715FBB-634F-4381-976F-0CA827D483E6}" sibTransId="{5B8B0667-9996-403A-B7AF-01D7FEBC8473}"/>
    <dgm:cxn modelId="{2D987085-F947-4346-AD79-6CA5F4B18B15}" type="presParOf" srcId="{6EAD4502-7345-49AE-80D1-3F6BBA04001F}" destId="{3D4CFA55-8B0A-46C8-850C-75A305677235}" srcOrd="0" destOrd="0" presId="urn:microsoft.com/office/officeart/2005/8/layout/vList2"/>
    <dgm:cxn modelId="{5CD8C7CF-1B79-0444-910C-5A206642FEF8}" type="presParOf" srcId="{6EAD4502-7345-49AE-80D1-3F6BBA04001F}" destId="{22CEC389-3AE7-4249-8AD1-4F4DF89A5E9A}" srcOrd="1" destOrd="0" presId="urn:microsoft.com/office/officeart/2005/8/layout/vList2"/>
    <dgm:cxn modelId="{567A2651-7B7E-424E-A743-EC41778B8757}" type="presParOf" srcId="{6EAD4502-7345-49AE-80D1-3F6BBA04001F}" destId="{0E7BF966-5EB7-4CE7-9172-9887422502EE}" srcOrd="2" destOrd="0" presId="urn:microsoft.com/office/officeart/2005/8/layout/vList2"/>
    <dgm:cxn modelId="{2933B2CD-A7B5-1B49-863B-C31926C681F2}" type="presParOf" srcId="{6EAD4502-7345-49AE-80D1-3F6BBA04001F}" destId="{8CF5DEC0-18A9-48E7-B4E9-C4A9B5C6218D}" srcOrd="3" destOrd="0" presId="urn:microsoft.com/office/officeart/2005/8/layout/vList2"/>
    <dgm:cxn modelId="{E719E36D-7471-C240-9C08-9EB7BCF4FAD8}" type="presParOf" srcId="{6EAD4502-7345-49AE-80D1-3F6BBA04001F}" destId="{3680C175-73E4-4C16-872B-3C944AD75FAE}" srcOrd="4" destOrd="0" presId="urn:microsoft.com/office/officeart/2005/8/layout/vList2"/>
    <dgm:cxn modelId="{DB72039F-96FE-E442-94CB-9DEB0366EC1B}" type="presParOf" srcId="{6EAD4502-7345-49AE-80D1-3F6BBA04001F}" destId="{58A51FEF-1F1A-41A1-B028-7A61C897BB4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4839D0-0BBF-4DFD-B64A-0EFC6257C989}" type="doc">
      <dgm:prSet loTypeId="urn:microsoft.com/office/officeart/2005/8/layout/vList2" loCatId="list" qsTypeId="urn:microsoft.com/office/officeart/2005/8/quickstyle/simple1#14" qsCatId="simple" csTypeId="urn:microsoft.com/office/officeart/2005/8/colors/colorful2" csCatId="colorful" phldr="1"/>
      <dgm:spPr/>
      <dgm:t>
        <a:bodyPr/>
        <a:lstStyle/>
        <a:p>
          <a:endParaRPr lang="en-US"/>
        </a:p>
      </dgm:t>
    </dgm:pt>
    <dgm:pt modelId="{6E1F0C20-B893-4E08-A30B-3349D4A7AC49}">
      <dgm:prSet/>
      <dgm:spPr/>
      <dgm:t>
        <a:bodyPr/>
        <a:lstStyle/>
        <a:p>
          <a:pPr rtl="0"/>
          <a:r>
            <a:rPr lang="en-US" b="0" dirty="0">
              <a:solidFill>
                <a:srgbClr val="000000"/>
              </a:solidFill>
            </a:rPr>
            <a:t>Internal data</a:t>
          </a:r>
        </a:p>
      </dgm:t>
    </dgm:pt>
    <dgm:pt modelId="{B5DFBF4C-9FAC-4DDE-BE64-B762BF3CBED5}" type="parTrans" cxnId="{E651EBE6-CC08-444D-97EB-303953EB773F}">
      <dgm:prSet/>
      <dgm:spPr/>
      <dgm:t>
        <a:bodyPr/>
        <a:lstStyle/>
        <a:p>
          <a:endParaRPr lang="en-US"/>
        </a:p>
      </dgm:t>
    </dgm:pt>
    <dgm:pt modelId="{F51970F2-94A2-40F7-AE8F-75EA767C76C0}" type="sibTrans" cxnId="{E651EBE6-CC08-444D-97EB-303953EB773F}">
      <dgm:prSet/>
      <dgm:spPr/>
      <dgm:t>
        <a:bodyPr/>
        <a:lstStyle/>
        <a:p>
          <a:endParaRPr lang="en-US"/>
        </a:p>
      </dgm:t>
    </dgm:pt>
    <dgm:pt modelId="{0249D508-0EE1-49AB-9BD9-EAB9C8312CB6}">
      <dgm:prSet/>
      <dgm:spPr/>
      <dgm:t>
        <a:bodyPr/>
        <a:lstStyle/>
        <a:p>
          <a:pPr rtl="0"/>
          <a:r>
            <a:rPr lang="en-US" b="0" dirty="0">
              <a:solidFill>
                <a:srgbClr val="000000"/>
              </a:solidFill>
            </a:rPr>
            <a:t>Marketing intelligence</a:t>
          </a:r>
          <a:endParaRPr lang="en-US" dirty="0">
            <a:solidFill>
              <a:srgbClr val="000000"/>
            </a:solidFill>
          </a:endParaRPr>
        </a:p>
      </dgm:t>
    </dgm:pt>
    <dgm:pt modelId="{A1585177-9D1E-403C-8D89-E4DFB1F8F0CC}" type="parTrans" cxnId="{46BC1584-9729-41DD-9CCB-9425E912168B}">
      <dgm:prSet/>
      <dgm:spPr/>
      <dgm:t>
        <a:bodyPr/>
        <a:lstStyle/>
        <a:p>
          <a:endParaRPr lang="en-US"/>
        </a:p>
      </dgm:t>
    </dgm:pt>
    <dgm:pt modelId="{8C17F790-E2FE-47F5-8CBB-C4B7530D0C4C}" type="sibTrans" cxnId="{46BC1584-9729-41DD-9CCB-9425E912168B}">
      <dgm:prSet/>
      <dgm:spPr/>
      <dgm:t>
        <a:bodyPr/>
        <a:lstStyle/>
        <a:p>
          <a:endParaRPr lang="en-US"/>
        </a:p>
      </dgm:t>
    </dgm:pt>
    <dgm:pt modelId="{F4ED94EE-A766-426D-A685-E708ED137C8C}">
      <dgm:prSet/>
      <dgm:spPr/>
      <dgm:t>
        <a:bodyPr/>
        <a:lstStyle/>
        <a:p>
          <a:pPr rtl="0"/>
          <a:r>
            <a:rPr lang="en-US" b="0" dirty="0">
              <a:solidFill>
                <a:srgbClr val="000000"/>
              </a:solidFill>
            </a:rPr>
            <a:t>Marketing research</a:t>
          </a:r>
          <a:endParaRPr lang="en-US" dirty="0">
            <a:solidFill>
              <a:srgbClr val="000000"/>
            </a:solidFill>
          </a:endParaRPr>
        </a:p>
      </dgm:t>
    </dgm:pt>
    <dgm:pt modelId="{57E9A437-FC88-4CB5-9F38-35E0A8C7523A}" type="parTrans" cxnId="{DDE7A17A-1DF1-4C22-B6BA-A3642007834B}">
      <dgm:prSet/>
      <dgm:spPr/>
      <dgm:t>
        <a:bodyPr/>
        <a:lstStyle/>
        <a:p>
          <a:endParaRPr lang="en-US"/>
        </a:p>
      </dgm:t>
    </dgm:pt>
    <dgm:pt modelId="{FD7BE32A-177B-4ED2-890C-924420BABC14}" type="sibTrans" cxnId="{DDE7A17A-1DF1-4C22-B6BA-A3642007834B}">
      <dgm:prSet/>
      <dgm:spPr/>
      <dgm:t>
        <a:bodyPr/>
        <a:lstStyle/>
        <a:p>
          <a:endParaRPr lang="en-US"/>
        </a:p>
      </dgm:t>
    </dgm:pt>
    <dgm:pt modelId="{FFB8D1D3-ED23-4DBC-8503-0305F6A2850F}" type="pres">
      <dgm:prSet presAssocID="{E14839D0-0BBF-4DFD-B64A-0EFC6257C989}" presName="linear" presStyleCnt="0">
        <dgm:presLayoutVars>
          <dgm:animLvl val="lvl"/>
          <dgm:resizeHandles val="exact"/>
        </dgm:presLayoutVars>
      </dgm:prSet>
      <dgm:spPr/>
    </dgm:pt>
    <dgm:pt modelId="{E6C7668A-A0E5-490A-AA73-F5A87C82B03D}" type="pres">
      <dgm:prSet presAssocID="{6E1F0C20-B893-4E08-A30B-3349D4A7AC49}" presName="parentText" presStyleLbl="node1" presStyleIdx="0" presStyleCnt="3" custLinFactY="-5126" custLinFactNeighborX="-938" custLinFactNeighborY="-100000">
        <dgm:presLayoutVars>
          <dgm:chMax val="0"/>
          <dgm:bulletEnabled val="1"/>
        </dgm:presLayoutVars>
      </dgm:prSet>
      <dgm:spPr/>
    </dgm:pt>
    <dgm:pt modelId="{14D036CA-9337-4A83-8761-24C5561F45B0}" type="pres">
      <dgm:prSet presAssocID="{F51970F2-94A2-40F7-AE8F-75EA767C76C0}" presName="spacer" presStyleCnt="0"/>
      <dgm:spPr/>
    </dgm:pt>
    <dgm:pt modelId="{9E8AAAC0-111B-4605-A4E3-9DD4D238F61A}" type="pres">
      <dgm:prSet presAssocID="{0249D508-0EE1-49AB-9BD9-EAB9C8312CB6}" presName="parentText" presStyleLbl="node1" presStyleIdx="1" presStyleCnt="3">
        <dgm:presLayoutVars>
          <dgm:chMax val="0"/>
          <dgm:bulletEnabled val="1"/>
        </dgm:presLayoutVars>
      </dgm:prSet>
      <dgm:spPr/>
    </dgm:pt>
    <dgm:pt modelId="{8EEF8A89-B691-4E90-9433-A4C2DE9EE354}" type="pres">
      <dgm:prSet presAssocID="{8C17F790-E2FE-47F5-8CBB-C4B7530D0C4C}" presName="spacer" presStyleCnt="0"/>
      <dgm:spPr/>
    </dgm:pt>
    <dgm:pt modelId="{34E46003-3E9E-4102-8F8D-0C0F42C021AA}" type="pres">
      <dgm:prSet presAssocID="{F4ED94EE-A766-426D-A685-E708ED137C8C}" presName="parentText" presStyleLbl="node1" presStyleIdx="2" presStyleCnt="3" custLinFactNeighborX="-938" custLinFactNeighborY="30137">
        <dgm:presLayoutVars>
          <dgm:chMax val="0"/>
          <dgm:bulletEnabled val="1"/>
        </dgm:presLayoutVars>
      </dgm:prSet>
      <dgm:spPr/>
    </dgm:pt>
  </dgm:ptLst>
  <dgm:cxnLst>
    <dgm:cxn modelId="{29C7A505-A7C0-6740-8CC7-4062856F9107}" type="presOf" srcId="{0249D508-0EE1-49AB-9BD9-EAB9C8312CB6}" destId="{9E8AAAC0-111B-4605-A4E3-9DD4D238F61A}" srcOrd="0" destOrd="0" presId="urn:microsoft.com/office/officeart/2005/8/layout/vList2"/>
    <dgm:cxn modelId="{70ED883A-5C97-684D-8637-615A44384A01}" type="presOf" srcId="{6E1F0C20-B893-4E08-A30B-3349D4A7AC49}" destId="{E6C7668A-A0E5-490A-AA73-F5A87C82B03D}" srcOrd="0" destOrd="0" presId="urn:microsoft.com/office/officeart/2005/8/layout/vList2"/>
    <dgm:cxn modelId="{4F78E155-54E4-AD4D-A1EF-81540A30F891}" type="presOf" srcId="{E14839D0-0BBF-4DFD-B64A-0EFC6257C989}" destId="{FFB8D1D3-ED23-4DBC-8503-0305F6A2850F}" srcOrd="0" destOrd="0" presId="urn:microsoft.com/office/officeart/2005/8/layout/vList2"/>
    <dgm:cxn modelId="{DDE7A17A-1DF1-4C22-B6BA-A3642007834B}" srcId="{E14839D0-0BBF-4DFD-B64A-0EFC6257C989}" destId="{F4ED94EE-A766-426D-A685-E708ED137C8C}" srcOrd="2" destOrd="0" parTransId="{57E9A437-FC88-4CB5-9F38-35E0A8C7523A}" sibTransId="{FD7BE32A-177B-4ED2-890C-924420BABC14}"/>
    <dgm:cxn modelId="{46BC1584-9729-41DD-9CCB-9425E912168B}" srcId="{E14839D0-0BBF-4DFD-B64A-0EFC6257C989}" destId="{0249D508-0EE1-49AB-9BD9-EAB9C8312CB6}" srcOrd="1" destOrd="0" parTransId="{A1585177-9D1E-403C-8D89-E4DFB1F8F0CC}" sibTransId="{8C17F790-E2FE-47F5-8CBB-C4B7530D0C4C}"/>
    <dgm:cxn modelId="{5B64EBB6-EE35-4045-A373-E9981D7AB8C1}" type="presOf" srcId="{F4ED94EE-A766-426D-A685-E708ED137C8C}" destId="{34E46003-3E9E-4102-8F8D-0C0F42C021AA}" srcOrd="0" destOrd="0" presId="urn:microsoft.com/office/officeart/2005/8/layout/vList2"/>
    <dgm:cxn modelId="{E651EBE6-CC08-444D-97EB-303953EB773F}" srcId="{E14839D0-0BBF-4DFD-B64A-0EFC6257C989}" destId="{6E1F0C20-B893-4E08-A30B-3349D4A7AC49}" srcOrd="0" destOrd="0" parTransId="{B5DFBF4C-9FAC-4DDE-BE64-B762BF3CBED5}" sibTransId="{F51970F2-94A2-40F7-AE8F-75EA767C76C0}"/>
    <dgm:cxn modelId="{64C58889-4BC6-8E4B-B3C3-1C0325EED3BB}" type="presParOf" srcId="{FFB8D1D3-ED23-4DBC-8503-0305F6A2850F}" destId="{E6C7668A-A0E5-490A-AA73-F5A87C82B03D}" srcOrd="0" destOrd="0" presId="urn:microsoft.com/office/officeart/2005/8/layout/vList2"/>
    <dgm:cxn modelId="{984F012E-481A-414A-8D99-E83BD4CEEC01}" type="presParOf" srcId="{FFB8D1D3-ED23-4DBC-8503-0305F6A2850F}" destId="{14D036CA-9337-4A83-8761-24C5561F45B0}" srcOrd="1" destOrd="0" presId="urn:microsoft.com/office/officeart/2005/8/layout/vList2"/>
    <dgm:cxn modelId="{872DB2E0-1AC2-1048-8DF5-EBD36F169719}" type="presParOf" srcId="{FFB8D1D3-ED23-4DBC-8503-0305F6A2850F}" destId="{9E8AAAC0-111B-4605-A4E3-9DD4D238F61A}" srcOrd="2" destOrd="0" presId="urn:microsoft.com/office/officeart/2005/8/layout/vList2"/>
    <dgm:cxn modelId="{A3895DD2-2D17-D84E-978F-A5CE7878BB20}" type="presParOf" srcId="{FFB8D1D3-ED23-4DBC-8503-0305F6A2850F}" destId="{8EEF8A89-B691-4E90-9433-A4C2DE9EE354}" srcOrd="3" destOrd="0" presId="urn:microsoft.com/office/officeart/2005/8/layout/vList2"/>
    <dgm:cxn modelId="{9F9DDDD0-E16B-A346-B3AA-27198503ADDA}" type="presParOf" srcId="{FFB8D1D3-ED23-4DBC-8503-0305F6A2850F}" destId="{34E46003-3E9E-4102-8F8D-0C0F42C021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5C09F5-C696-41B6-9E39-214C9E91D7EC}" type="doc">
      <dgm:prSet loTypeId="urn:microsoft.com/office/officeart/2005/8/layout/vList2" loCatId="list" qsTypeId="urn:microsoft.com/office/officeart/2005/8/quickstyle/simple1#15" qsCatId="simple" csTypeId="urn:microsoft.com/office/officeart/2005/8/colors/colorful2" csCatId="colorful" phldr="1"/>
      <dgm:spPr/>
      <dgm:t>
        <a:bodyPr/>
        <a:lstStyle/>
        <a:p>
          <a:endParaRPr lang="en-US"/>
        </a:p>
      </dgm:t>
    </dgm:pt>
    <dgm:pt modelId="{57D76A07-2FEB-406A-862E-5C8F27D513B6}">
      <dgm:prSet custT="1"/>
      <dgm:spPr/>
      <dgm:t>
        <a:bodyPr/>
        <a:lstStyle/>
        <a:p>
          <a:pPr algn="ctr" rtl="0"/>
          <a:r>
            <a:rPr lang="en-US" sz="3600" dirty="0">
              <a:solidFill>
                <a:srgbClr val="000000"/>
              </a:solidFill>
            </a:rPr>
            <a:t>Exploratory research </a:t>
          </a:r>
        </a:p>
      </dgm:t>
      <dgm:extLst>
        <a:ext uri="{E40237B7-FDA0-4F09-8148-C483321AD2D9}">
          <dgm14:cNvPr xmlns:dgm14="http://schemas.microsoft.com/office/drawing/2010/diagram" id="0" name="" descr="Under the sub-heading defining the problem and research objectives, three points has been mentioned. These are exploratory research, descriptive research, and causal research."/>
        </a:ext>
      </dgm:extLst>
    </dgm:pt>
    <dgm:pt modelId="{D60E3879-C2F7-4C48-9D4C-06750942B353}" type="parTrans" cxnId="{5A07AA92-1BC7-46AC-8EA4-601962294EB5}">
      <dgm:prSet/>
      <dgm:spPr/>
      <dgm:t>
        <a:bodyPr/>
        <a:lstStyle/>
        <a:p>
          <a:pPr algn="ctr"/>
          <a:endParaRPr lang="en-US" sz="1200"/>
        </a:p>
      </dgm:t>
    </dgm:pt>
    <dgm:pt modelId="{58F57750-1FA9-4FEA-B63F-BA525D98F008}" type="sibTrans" cxnId="{5A07AA92-1BC7-46AC-8EA4-601962294EB5}">
      <dgm:prSet/>
      <dgm:spPr/>
      <dgm:t>
        <a:bodyPr/>
        <a:lstStyle/>
        <a:p>
          <a:pPr algn="ctr"/>
          <a:endParaRPr lang="en-US" sz="1200"/>
        </a:p>
      </dgm:t>
    </dgm:pt>
    <dgm:pt modelId="{8FFE4FF3-B8BE-46E9-9899-41AA1E81C3EB}">
      <dgm:prSet custT="1"/>
      <dgm:spPr/>
      <dgm:t>
        <a:bodyPr/>
        <a:lstStyle/>
        <a:p>
          <a:pPr algn="ctr" rtl="0"/>
          <a:r>
            <a:rPr lang="en-US" sz="3600" dirty="0">
              <a:solidFill>
                <a:srgbClr val="000000"/>
              </a:solidFill>
            </a:rPr>
            <a:t>Descriptive research</a:t>
          </a:r>
        </a:p>
      </dgm:t>
    </dgm:pt>
    <dgm:pt modelId="{0EF881D0-DF66-48ED-A2C8-5D079417D45E}" type="parTrans" cxnId="{06206C98-2D35-4971-AB89-887C44E552DD}">
      <dgm:prSet/>
      <dgm:spPr/>
      <dgm:t>
        <a:bodyPr/>
        <a:lstStyle/>
        <a:p>
          <a:pPr algn="ctr"/>
          <a:endParaRPr lang="en-US" sz="1200"/>
        </a:p>
      </dgm:t>
    </dgm:pt>
    <dgm:pt modelId="{545798EB-7077-49C6-B184-850108F3C068}" type="sibTrans" cxnId="{06206C98-2D35-4971-AB89-887C44E552DD}">
      <dgm:prSet/>
      <dgm:spPr/>
      <dgm:t>
        <a:bodyPr/>
        <a:lstStyle/>
        <a:p>
          <a:pPr algn="ctr"/>
          <a:endParaRPr lang="en-US" sz="1200"/>
        </a:p>
      </dgm:t>
    </dgm:pt>
    <dgm:pt modelId="{C477E289-6513-441F-9E95-4122B3B6CA39}">
      <dgm:prSet custT="1"/>
      <dgm:spPr/>
      <dgm:t>
        <a:bodyPr/>
        <a:lstStyle/>
        <a:p>
          <a:pPr algn="ctr" rtl="0"/>
          <a:r>
            <a:rPr lang="en-US" sz="3600" dirty="0">
              <a:solidFill>
                <a:srgbClr val="000000"/>
              </a:solidFill>
            </a:rPr>
            <a:t>Causal research</a:t>
          </a:r>
        </a:p>
      </dgm:t>
    </dgm:pt>
    <dgm:pt modelId="{9B856603-06F8-48D3-B054-75230238D0F3}" type="parTrans" cxnId="{7D9700C8-1C3E-41F0-A23A-4D77F05705EA}">
      <dgm:prSet/>
      <dgm:spPr/>
      <dgm:t>
        <a:bodyPr/>
        <a:lstStyle/>
        <a:p>
          <a:pPr algn="ctr"/>
          <a:endParaRPr lang="en-US" sz="1200"/>
        </a:p>
      </dgm:t>
    </dgm:pt>
    <dgm:pt modelId="{DFB191B8-3D87-4F5C-8EA6-F6BF67BE7303}" type="sibTrans" cxnId="{7D9700C8-1C3E-41F0-A23A-4D77F05705EA}">
      <dgm:prSet/>
      <dgm:spPr/>
      <dgm:t>
        <a:bodyPr/>
        <a:lstStyle/>
        <a:p>
          <a:pPr algn="ctr"/>
          <a:endParaRPr lang="en-US" sz="1200"/>
        </a:p>
      </dgm:t>
    </dgm:pt>
    <dgm:pt modelId="{908D5FDB-8766-4381-98C8-063200CFE3E9}" type="pres">
      <dgm:prSet presAssocID="{C35C09F5-C696-41B6-9E39-214C9E91D7EC}" presName="linear" presStyleCnt="0">
        <dgm:presLayoutVars>
          <dgm:animLvl val="lvl"/>
          <dgm:resizeHandles val="exact"/>
        </dgm:presLayoutVars>
      </dgm:prSet>
      <dgm:spPr/>
    </dgm:pt>
    <dgm:pt modelId="{0B1D7A7F-2E22-4DB0-ACF6-436AE49D1D6F}" type="pres">
      <dgm:prSet presAssocID="{57D76A07-2FEB-406A-862E-5C8F27D513B6}" presName="parentText" presStyleLbl="node1" presStyleIdx="0" presStyleCnt="3" custLinFactY="-6290" custLinFactNeighborY="-100000">
        <dgm:presLayoutVars>
          <dgm:chMax val="0"/>
          <dgm:bulletEnabled val="1"/>
        </dgm:presLayoutVars>
      </dgm:prSet>
      <dgm:spPr/>
    </dgm:pt>
    <dgm:pt modelId="{F81D66C6-02AA-445A-9D7E-F63C74021BC6}" type="pres">
      <dgm:prSet presAssocID="{58F57750-1FA9-4FEA-B63F-BA525D98F008}" presName="spacer" presStyleCnt="0"/>
      <dgm:spPr/>
    </dgm:pt>
    <dgm:pt modelId="{413AA08B-0102-40CE-8211-A29B1E4DEE96}" type="pres">
      <dgm:prSet presAssocID="{8FFE4FF3-B8BE-46E9-9899-41AA1E81C3EB}" presName="parentText" presStyleLbl="node1" presStyleIdx="1" presStyleCnt="3">
        <dgm:presLayoutVars>
          <dgm:chMax val="0"/>
          <dgm:bulletEnabled val="1"/>
        </dgm:presLayoutVars>
      </dgm:prSet>
      <dgm:spPr/>
    </dgm:pt>
    <dgm:pt modelId="{EA6E2EEE-2F17-46F3-82A0-07DAC955EC1E}" type="pres">
      <dgm:prSet presAssocID="{545798EB-7077-49C6-B184-850108F3C068}" presName="spacer" presStyleCnt="0"/>
      <dgm:spPr/>
    </dgm:pt>
    <dgm:pt modelId="{DE835E59-45CB-41D7-96F6-189ADA27D1CC}" type="pres">
      <dgm:prSet presAssocID="{C477E289-6513-441F-9E95-4122B3B6CA39}" presName="parentText" presStyleLbl="node1" presStyleIdx="2" presStyleCnt="3">
        <dgm:presLayoutVars>
          <dgm:chMax val="0"/>
          <dgm:bulletEnabled val="1"/>
        </dgm:presLayoutVars>
      </dgm:prSet>
      <dgm:spPr/>
    </dgm:pt>
  </dgm:ptLst>
  <dgm:cxnLst>
    <dgm:cxn modelId="{09E0D632-63CF-6840-91E0-10F2E957408F}" type="presOf" srcId="{57D76A07-2FEB-406A-862E-5C8F27D513B6}" destId="{0B1D7A7F-2E22-4DB0-ACF6-436AE49D1D6F}" srcOrd="0" destOrd="0" presId="urn:microsoft.com/office/officeart/2005/8/layout/vList2"/>
    <dgm:cxn modelId="{49E14136-2D00-C44B-8E6C-FD527900C7AA}" type="presOf" srcId="{C35C09F5-C696-41B6-9E39-214C9E91D7EC}" destId="{908D5FDB-8766-4381-98C8-063200CFE3E9}" srcOrd="0" destOrd="0" presId="urn:microsoft.com/office/officeart/2005/8/layout/vList2"/>
    <dgm:cxn modelId="{C4D0EF59-EC73-2F4D-AE12-C650ABEDB262}" type="presOf" srcId="{C477E289-6513-441F-9E95-4122B3B6CA39}" destId="{DE835E59-45CB-41D7-96F6-189ADA27D1CC}" srcOrd="0" destOrd="0" presId="urn:microsoft.com/office/officeart/2005/8/layout/vList2"/>
    <dgm:cxn modelId="{5A07AA92-1BC7-46AC-8EA4-601962294EB5}" srcId="{C35C09F5-C696-41B6-9E39-214C9E91D7EC}" destId="{57D76A07-2FEB-406A-862E-5C8F27D513B6}" srcOrd="0" destOrd="0" parTransId="{D60E3879-C2F7-4C48-9D4C-06750942B353}" sibTransId="{58F57750-1FA9-4FEA-B63F-BA525D98F008}"/>
    <dgm:cxn modelId="{06206C98-2D35-4971-AB89-887C44E552DD}" srcId="{C35C09F5-C696-41B6-9E39-214C9E91D7EC}" destId="{8FFE4FF3-B8BE-46E9-9899-41AA1E81C3EB}" srcOrd="1" destOrd="0" parTransId="{0EF881D0-DF66-48ED-A2C8-5D079417D45E}" sibTransId="{545798EB-7077-49C6-B184-850108F3C068}"/>
    <dgm:cxn modelId="{7D9700C8-1C3E-41F0-A23A-4D77F05705EA}" srcId="{C35C09F5-C696-41B6-9E39-214C9E91D7EC}" destId="{C477E289-6513-441F-9E95-4122B3B6CA39}" srcOrd="2" destOrd="0" parTransId="{9B856603-06F8-48D3-B054-75230238D0F3}" sibTransId="{DFB191B8-3D87-4F5C-8EA6-F6BF67BE7303}"/>
    <dgm:cxn modelId="{16FD4DE4-56FF-3E49-9429-C1F29EF556AA}" type="presOf" srcId="{8FFE4FF3-B8BE-46E9-9899-41AA1E81C3EB}" destId="{413AA08B-0102-40CE-8211-A29B1E4DEE96}" srcOrd="0" destOrd="0" presId="urn:microsoft.com/office/officeart/2005/8/layout/vList2"/>
    <dgm:cxn modelId="{FA4286B8-0859-7C47-BF03-4FAD80670276}" type="presParOf" srcId="{908D5FDB-8766-4381-98C8-063200CFE3E9}" destId="{0B1D7A7F-2E22-4DB0-ACF6-436AE49D1D6F}" srcOrd="0" destOrd="0" presId="urn:microsoft.com/office/officeart/2005/8/layout/vList2"/>
    <dgm:cxn modelId="{1C9A8EA2-4157-434E-AFD0-AD2D1369DE4D}" type="presParOf" srcId="{908D5FDB-8766-4381-98C8-063200CFE3E9}" destId="{F81D66C6-02AA-445A-9D7E-F63C74021BC6}" srcOrd="1" destOrd="0" presId="urn:microsoft.com/office/officeart/2005/8/layout/vList2"/>
    <dgm:cxn modelId="{73544ED5-2A5A-054D-98ED-CF0DE29E63C0}" type="presParOf" srcId="{908D5FDB-8766-4381-98C8-063200CFE3E9}" destId="{413AA08B-0102-40CE-8211-A29B1E4DEE96}" srcOrd="2" destOrd="0" presId="urn:microsoft.com/office/officeart/2005/8/layout/vList2"/>
    <dgm:cxn modelId="{3FE38959-B62B-A042-A446-4E6EA3E26564}" type="presParOf" srcId="{908D5FDB-8766-4381-98C8-063200CFE3E9}" destId="{EA6E2EEE-2F17-46F3-82A0-07DAC955EC1E}" srcOrd="3" destOrd="0" presId="urn:microsoft.com/office/officeart/2005/8/layout/vList2"/>
    <dgm:cxn modelId="{7D4F1E6F-8095-744D-A5EE-E5D477AA81A5}" type="presParOf" srcId="{908D5FDB-8766-4381-98C8-063200CFE3E9}" destId="{DE835E59-45CB-41D7-96F6-189ADA27D1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28C051-1CA4-42D8-8041-1BC9895D265C}" type="doc">
      <dgm:prSet loTypeId="urn:microsoft.com/office/officeart/2005/8/layout/lProcess1" loCatId="process" qsTypeId="urn:microsoft.com/office/officeart/2005/8/quickstyle/simple1#16" qsCatId="simple" csTypeId="urn:microsoft.com/office/officeart/2005/8/colors/colorful2" csCatId="colorful" phldr="1"/>
      <dgm:spPr/>
      <dgm:t>
        <a:bodyPr/>
        <a:lstStyle/>
        <a:p>
          <a:endParaRPr lang="en-US"/>
        </a:p>
      </dgm:t>
    </dgm:pt>
    <dgm:pt modelId="{A303396C-E4BE-4E6C-8380-987DFA7F2949}">
      <dgm:prSet custT="1"/>
      <dgm:spPr/>
      <dgm:t>
        <a:bodyPr/>
        <a:lstStyle/>
        <a:p>
          <a:pPr rtl="0"/>
          <a:r>
            <a:rPr lang="en-US" sz="2400" b="1" dirty="0">
              <a:solidFill>
                <a:srgbClr val="000000"/>
              </a:solidFill>
            </a:rPr>
            <a:t>Management problem</a:t>
          </a:r>
        </a:p>
      </dgm:t>
    </dgm:pt>
    <dgm:pt modelId="{C6A3E594-634B-4875-BD22-11B2821D346B}" type="parTrans" cxnId="{0E508A57-E61A-496C-AB57-8896CD5AD739}">
      <dgm:prSet/>
      <dgm:spPr/>
      <dgm:t>
        <a:bodyPr/>
        <a:lstStyle/>
        <a:p>
          <a:endParaRPr lang="en-US" sz="2000" b="1">
            <a:solidFill>
              <a:schemeClr val="tx1"/>
            </a:solidFill>
          </a:endParaRPr>
        </a:p>
      </dgm:t>
    </dgm:pt>
    <dgm:pt modelId="{8F85F971-064E-436C-8ED9-FABDC38135F0}" type="sibTrans" cxnId="{0E508A57-E61A-496C-AB57-8896CD5AD739}">
      <dgm:prSet/>
      <dgm:spPr/>
      <dgm:t>
        <a:bodyPr/>
        <a:lstStyle/>
        <a:p>
          <a:endParaRPr lang="en-US" sz="2000" b="1">
            <a:solidFill>
              <a:schemeClr val="tx1"/>
            </a:solidFill>
          </a:endParaRPr>
        </a:p>
      </dgm:t>
    </dgm:pt>
    <dgm:pt modelId="{0698F2DB-9836-43F3-9BF7-489FB5D52419}">
      <dgm:prSet custT="1"/>
      <dgm:spPr>
        <a:solidFill>
          <a:schemeClr val="accent2">
            <a:lumMod val="60000"/>
            <a:lumOff val="40000"/>
            <a:alpha val="90000"/>
          </a:schemeClr>
        </a:solidFill>
      </dgm:spPr>
      <dgm:t>
        <a:bodyPr/>
        <a:lstStyle/>
        <a:p>
          <a:pPr rtl="0"/>
          <a:r>
            <a:rPr lang="en-US" sz="2000" b="1" dirty="0"/>
            <a:t>Research objectives</a:t>
          </a:r>
        </a:p>
      </dgm:t>
    </dgm:pt>
    <dgm:pt modelId="{25732544-BDD5-4321-BB34-471639DB10AF}" type="parTrans" cxnId="{7CFA1D23-87DB-4424-A34E-7C64BE676F26}">
      <dgm:prSet/>
      <dgm:spPr/>
      <dgm:t>
        <a:bodyPr/>
        <a:lstStyle/>
        <a:p>
          <a:endParaRPr lang="en-US" sz="2000" b="1">
            <a:solidFill>
              <a:schemeClr val="tx1"/>
            </a:solidFill>
          </a:endParaRPr>
        </a:p>
      </dgm:t>
    </dgm:pt>
    <dgm:pt modelId="{C0567AE6-3D21-4279-9A0F-7105C66B2A19}" type="sibTrans" cxnId="{7CFA1D23-87DB-4424-A34E-7C64BE676F26}">
      <dgm:prSet/>
      <dgm:spPr/>
      <dgm:t>
        <a:bodyPr/>
        <a:lstStyle/>
        <a:p>
          <a:endParaRPr lang="en-US" sz="2000" b="1">
            <a:solidFill>
              <a:schemeClr val="tx1"/>
            </a:solidFill>
          </a:endParaRPr>
        </a:p>
      </dgm:t>
    </dgm:pt>
    <dgm:pt modelId="{AD192E59-1228-4B1A-AFC0-B41F7E713EAF}">
      <dgm:prSet custT="1"/>
      <dgm:spPr>
        <a:solidFill>
          <a:schemeClr val="accent2">
            <a:lumMod val="40000"/>
            <a:lumOff val="60000"/>
            <a:alpha val="90000"/>
          </a:schemeClr>
        </a:solidFill>
      </dgm:spPr>
      <dgm:t>
        <a:bodyPr/>
        <a:lstStyle/>
        <a:p>
          <a:pPr rtl="0"/>
          <a:r>
            <a:rPr lang="en-US" sz="2000" b="1" dirty="0"/>
            <a:t>Information needed</a:t>
          </a:r>
        </a:p>
      </dgm:t>
    </dgm:pt>
    <dgm:pt modelId="{9C797772-8396-420A-97B0-51F450A98334}" type="parTrans" cxnId="{C6AC0AE2-4187-4BE7-9E6F-4F5C562F8588}">
      <dgm:prSet/>
      <dgm:spPr/>
      <dgm:t>
        <a:bodyPr/>
        <a:lstStyle/>
        <a:p>
          <a:endParaRPr lang="en-US" sz="2000" b="1">
            <a:solidFill>
              <a:schemeClr val="tx1"/>
            </a:solidFill>
          </a:endParaRPr>
        </a:p>
      </dgm:t>
    </dgm:pt>
    <dgm:pt modelId="{A42E33E7-2DEB-43C7-B47E-CE2C66F95E0E}" type="sibTrans" cxnId="{C6AC0AE2-4187-4BE7-9E6F-4F5C562F8588}">
      <dgm:prSet/>
      <dgm:spPr/>
      <dgm:t>
        <a:bodyPr/>
        <a:lstStyle/>
        <a:p>
          <a:endParaRPr lang="en-US" sz="2000" b="1">
            <a:solidFill>
              <a:schemeClr val="tx1"/>
            </a:solidFill>
          </a:endParaRPr>
        </a:p>
      </dgm:t>
    </dgm:pt>
    <dgm:pt modelId="{5DFFBBE5-0DFA-47CA-A3E1-9F3A20C38945}">
      <dgm:prSet custT="1"/>
      <dgm:spPr>
        <a:solidFill>
          <a:schemeClr val="tx2">
            <a:lumMod val="40000"/>
            <a:lumOff val="60000"/>
            <a:alpha val="90000"/>
          </a:schemeClr>
        </a:solidFill>
      </dgm:spPr>
      <dgm:t>
        <a:bodyPr/>
        <a:lstStyle/>
        <a:p>
          <a:pPr rtl="0"/>
          <a:r>
            <a:rPr lang="en-US" sz="2000" b="1" dirty="0"/>
            <a:t>How the results will help management decisions</a:t>
          </a:r>
        </a:p>
      </dgm:t>
    </dgm:pt>
    <dgm:pt modelId="{1B5FB168-78C5-4D16-AA5E-2FB1748985CA}" type="parTrans" cxnId="{F82E9D36-78DF-42BF-94B7-A5F5D91F8347}">
      <dgm:prSet/>
      <dgm:spPr/>
      <dgm:t>
        <a:bodyPr/>
        <a:lstStyle/>
        <a:p>
          <a:endParaRPr lang="en-US" sz="2000" b="1">
            <a:solidFill>
              <a:schemeClr val="tx1"/>
            </a:solidFill>
          </a:endParaRPr>
        </a:p>
      </dgm:t>
    </dgm:pt>
    <dgm:pt modelId="{1716ED36-E8AD-4A61-A7F9-784DFD729FEE}" type="sibTrans" cxnId="{F82E9D36-78DF-42BF-94B7-A5F5D91F8347}">
      <dgm:prSet/>
      <dgm:spPr/>
      <dgm:t>
        <a:bodyPr/>
        <a:lstStyle/>
        <a:p>
          <a:endParaRPr lang="en-US" sz="2000" b="1">
            <a:solidFill>
              <a:schemeClr val="tx1"/>
            </a:solidFill>
          </a:endParaRPr>
        </a:p>
      </dgm:t>
    </dgm:pt>
    <dgm:pt modelId="{1AF9BA38-BC23-46FD-8812-1E423821CC9E}">
      <dgm:prSet custT="1"/>
      <dgm:spPr/>
      <dgm:t>
        <a:bodyPr/>
        <a:lstStyle/>
        <a:p>
          <a:pPr rtl="0"/>
          <a:r>
            <a:rPr lang="en-US" sz="2000" b="1" dirty="0"/>
            <a:t>Budget</a:t>
          </a:r>
        </a:p>
      </dgm:t>
    </dgm:pt>
    <dgm:pt modelId="{D72182F4-DE69-4B4B-9E18-801ECC6F492E}" type="parTrans" cxnId="{9442ECD7-B664-4BC6-9580-3217D17100C6}">
      <dgm:prSet/>
      <dgm:spPr/>
      <dgm:t>
        <a:bodyPr/>
        <a:lstStyle/>
        <a:p>
          <a:endParaRPr lang="en-US" sz="2000" b="1">
            <a:solidFill>
              <a:schemeClr val="tx1"/>
            </a:solidFill>
          </a:endParaRPr>
        </a:p>
      </dgm:t>
    </dgm:pt>
    <dgm:pt modelId="{50A81437-2D44-48E5-8A21-FC3495B55C61}" type="sibTrans" cxnId="{9442ECD7-B664-4BC6-9580-3217D17100C6}">
      <dgm:prSet/>
      <dgm:spPr/>
      <dgm:t>
        <a:bodyPr/>
        <a:lstStyle/>
        <a:p>
          <a:endParaRPr lang="en-US" sz="2000" b="1">
            <a:solidFill>
              <a:schemeClr val="tx1"/>
            </a:solidFill>
          </a:endParaRPr>
        </a:p>
      </dgm:t>
    </dgm:pt>
    <dgm:pt modelId="{23D8637D-77EE-4458-B7E8-BE03726B2A4C}" type="pres">
      <dgm:prSet presAssocID="{DA28C051-1CA4-42D8-8041-1BC9895D265C}" presName="Name0" presStyleCnt="0">
        <dgm:presLayoutVars>
          <dgm:dir/>
          <dgm:animLvl val="lvl"/>
          <dgm:resizeHandles val="exact"/>
        </dgm:presLayoutVars>
      </dgm:prSet>
      <dgm:spPr/>
    </dgm:pt>
    <dgm:pt modelId="{C642B0CD-2BA5-40BB-B764-06ED9A9949F7}" type="pres">
      <dgm:prSet presAssocID="{A303396C-E4BE-4E6C-8380-987DFA7F2949}" presName="vertFlow" presStyleCnt="0"/>
      <dgm:spPr/>
    </dgm:pt>
    <dgm:pt modelId="{47C6C281-4A6B-4F92-B817-A2A8259F5015}" type="pres">
      <dgm:prSet presAssocID="{A303396C-E4BE-4E6C-8380-987DFA7F2949}" presName="header" presStyleLbl="node1" presStyleIdx="0" presStyleCnt="1" custScaleX="126316" custLinFactNeighborX="1404" custLinFactNeighborY="-8850"/>
      <dgm:spPr/>
    </dgm:pt>
    <dgm:pt modelId="{0AC511D7-A7D1-470F-81D2-D5B4AD04D0E6}" type="pres">
      <dgm:prSet presAssocID="{25732544-BDD5-4321-BB34-471639DB10AF}" presName="parTrans" presStyleLbl="sibTrans2D1" presStyleIdx="0" presStyleCnt="4"/>
      <dgm:spPr/>
    </dgm:pt>
    <dgm:pt modelId="{2413172C-D275-43CD-99DF-77C67121E0BC}" type="pres">
      <dgm:prSet presAssocID="{0698F2DB-9836-43F3-9BF7-489FB5D52419}" presName="child" presStyleLbl="alignAccFollowNode1" presStyleIdx="0" presStyleCnt="4" custScaleX="131930">
        <dgm:presLayoutVars>
          <dgm:chMax val="0"/>
          <dgm:bulletEnabled val="1"/>
        </dgm:presLayoutVars>
      </dgm:prSet>
      <dgm:spPr/>
    </dgm:pt>
    <dgm:pt modelId="{4F4119F2-37F2-42FF-901E-34BF90BC9EED}" type="pres">
      <dgm:prSet presAssocID="{C0567AE6-3D21-4279-9A0F-7105C66B2A19}" presName="sibTrans" presStyleLbl="sibTrans2D1" presStyleIdx="1" presStyleCnt="4"/>
      <dgm:spPr/>
    </dgm:pt>
    <dgm:pt modelId="{F84682FC-3EC6-48FF-A03B-2405FD08CF42}" type="pres">
      <dgm:prSet presAssocID="{AD192E59-1228-4B1A-AFC0-B41F7E713EAF}" presName="child" presStyleLbl="alignAccFollowNode1" presStyleIdx="1" presStyleCnt="4" custScaleX="131930">
        <dgm:presLayoutVars>
          <dgm:chMax val="0"/>
          <dgm:bulletEnabled val="1"/>
        </dgm:presLayoutVars>
      </dgm:prSet>
      <dgm:spPr/>
    </dgm:pt>
    <dgm:pt modelId="{A45CB79E-F6CD-4104-A4B1-97CC4BC9F963}" type="pres">
      <dgm:prSet presAssocID="{A42E33E7-2DEB-43C7-B47E-CE2C66F95E0E}" presName="sibTrans" presStyleLbl="sibTrans2D1" presStyleIdx="2" presStyleCnt="4"/>
      <dgm:spPr/>
    </dgm:pt>
    <dgm:pt modelId="{3E9367F4-6E03-4807-9F13-DE357737FB8F}" type="pres">
      <dgm:prSet presAssocID="{5DFFBBE5-0DFA-47CA-A3E1-9F3A20C38945}" presName="child" presStyleLbl="alignAccFollowNode1" presStyleIdx="2" presStyleCnt="4" custScaleX="131930">
        <dgm:presLayoutVars>
          <dgm:chMax val="0"/>
          <dgm:bulletEnabled val="1"/>
        </dgm:presLayoutVars>
      </dgm:prSet>
      <dgm:spPr/>
    </dgm:pt>
    <dgm:pt modelId="{8F283F2C-FFA8-44C1-9E44-3AC140C684AE}" type="pres">
      <dgm:prSet presAssocID="{1716ED36-E8AD-4A61-A7F9-784DFD729FEE}" presName="sibTrans" presStyleLbl="sibTrans2D1" presStyleIdx="3" presStyleCnt="4"/>
      <dgm:spPr/>
    </dgm:pt>
    <dgm:pt modelId="{34371F31-99A7-4BF5-996A-781524138702}" type="pres">
      <dgm:prSet presAssocID="{1AF9BA38-BC23-46FD-8812-1E423821CC9E}" presName="child" presStyleLbl="alignAccFollowNode1" presStyleIdx="3" presStyleCnt="4" custScaleX="131930">
        <dgm:presLayoutVars>
          <dgm:chMax val="0"/>
          <dgm:bulletEnabled val="1"/>
        </dgm:presLayoutVars>
      </dgm:prSet>
      <dgm:spPr/>
    </dgm:pt>
  </dgm:ptLst>
  <dgm:cxnLst>
    <dgm:cxn modelId="{04088806-0408-7B41-8753-C56BC5D94B51}" type="presOf" srcId="{1AF9BA38-BC23-46FD-8812-1E423821CC9E}" destId="{34371F31-99A7-4BF5-996A-781524138702}" srcOrd="0" destOrd="0" presId="urn:microsoft.com/office/officeart/2005/8/layout/lProcess1"/>
    <dgm:cxn modelId="{D562FC07-7FD1-4441-8B4F-746F60C6C2E9}" type="presOf" srcId="{DA28C051-1CA4-42D8-8041-1BC9895D265C}" destId="{23D8637D-77EE-4458-B7E8-BE03726B2A4C}" srcOrd="0" destOrd="0" presId="urn:microsoft.com/office/officeart/2005/8/layout/lProcess1"/>
    <dgm:cxn modelId="{D9C2FC0C-35DF-B148-92EF-BFEC22C98C70}" type="presOf" srcId="{AD192E59-1228-4B1A-AFC0-B41F7E713EAF}" destId="{F84682FC-3EC6-48FF-A03B-2405FD08CF42}" srcOrd="0" destOrd="0" presId="urn:microsoft.com/office/officeart/2005/8/layout/lProcess1"/>
    <dgm:cxn modelId="{848E051B-8323-8342-81BF-23648A4655CE}" type="presOf" srcId="{25732544-BDD5-4321-BB34-471639DB10AF}" destId="{0AC511D7-A7D1-470F-81D2-D5B4AD04D0E6}" srcOrd="0" destOrd="0" presId="urn:microsoft.com/office/officeart/2005/8/layout/lProcess1"/>
    <dgm:cxn modelId="{855D8122-3D8B-E345-AE88-142207B21514}" type="presOf" srcId="{A42E33E7-2DEB-43C7-B47E-CE2C66F95E0E}" destId="{A45CB79E-F6CD-4104-A4B1-97CC4BC9F963}" srcOrd="0" destOrd="0" presId="urn:microsoft.com/office/officeart/2005/8/layout/lProcess1"/>
    <dgm:cxn modelId="{7CFA1D23-87DB-4424-A34E-7C64BE676F26}" srcId="{A303396C-E4BE-4E6C-8380-987DFA7F2949}" destId="{0698F2DB-9836-43F3-9BF7-489FB5D52419}" srcOrd="0" destOrd="0" parTransId="{25732544-BDD5-4321-BB34-471639DB10AF}" sibTransId="{C0567AE6-3D21-4279-9A0F-7105C66B2A19}"/>
    <dgm:cxn modelId="{F82E9D36-78DF-42BF-94B7-A5F5D91F8347}" srcId="{A303396C-E4BE-4E6C-8380-987DFA7F2949}" destId="{5DFFBBE5-0DFA-47CA-A3E1-9F3A20C38945}" srcOrd="2" destOrd="0" parTransId="{1B5FB168-78C5-4D16-AA5E-2FB1748985CA}" sibTransId="{1716ED36-E8AD-4A61-A7F9-784DFD729FEE}"/>
    <dgm:cxn modelId="{7C44BA44-9AF2-AB47-8960-D3C3B9A2940F}" type="presOf" srcId="{C0567AE6-3D21-4279-9A0F-7105C66B2A19}" destId="{4F4119F2-37F2-42FF-901E-34BF90BC9EED}" srcOrd="0" destOrd="0" presId="urn:microsoft.com/office/officeart/2005/8/layout/lProcess1"/>
    <dgm:cxn modelId="{04B6EE53-EEF4-874E-8BED-22D6D0FC9CC5}" type="presOf" srcId="{A303396C-E4BE-4E6C-8380-987DFA7F2949}" destId="{47C6C281-4A6B-4F92-B817-A2A8259F5015}" srcOrd="0" destOrd="0" presId="urn:microsoft.com/office/officeart/2005/8/layout/lProcess1"/>
    <dgm:cxn modelId="{0E508A57-E61A-496C-AB57-8896CD5AD739}" srcId="{DA28C051-1CA4-42D8-8041-1BC9895D265C}" destId="{A303396C-E4BE-4E6C-8380-987DFA7F2949}" srcOrd="0" destOrd="0" parTransId="{C6A3E594-634B-4875-BD22-11B2821D346B}" sibTransId="{8F85F971-064E-436C-8ED9-FABDC38135F0}"/>
    <dgm:cxn modelId="{68E2E88F-EB9B-E743-9ACF-D580130BE43E}" type="presOf" srcId="{5DFFBBE5-0DFA-47CA-A3E1-9F3A20C38945}" destId="{3E9367F4-6E03-4807-9F13-DE357737FB8F}" srcOrd="0" destOrd="0" presId="urn:microsoft.com/office/officeart/2005/8/layout/lProcess1"/>
    <dgm:cxn modelId="{85BC18B9-46E9-B946-9F32-F8E1C45C816A}" type="presOf" srcId="{0698F2DB-9836-43F3-9BF7-489FB5D52419}" destId="{2413172C-D275-43CD-99DF-77C67121E0BC}" srcOrd="0" destOrd="0" presId="urn:microsoft.com/office/officeart/2005/8/layout/lProcess1"/>
    <dgm:cxn modelId="{9442ECD7-B664-4BC6-9580-3217D17100C6}" srcId="{A303396C-E4BE-4E6C-8380-987DFA7F2949}" destId="{1AF9BA38-BC23-46FD-8812-1E423821CC9E}" srcOrd="3" destOrd="0" parTransId="{D72182F4-DE69-4B4B-9E18-801ECC6F492E}" sibTransId="{50A81437-2D44-48E5-8A21-FC3495B55C61}"/>
    <dgm:cxn modelId="{C6AC0AE2-4187-4BE7-9E6F-4F5C562F8588}" srcId="{A303396C-E4BE-4E6C-8380-987DFA7F2949}" destId="{AD192E59-1228-4B1A-AFC0-B41F7E713EAF}" srcOrd="1" destOrd="0" parTransId="{9C797772-8396-420A-97B0-51F450A98334}" sibTransId="{A42E33E7-2DEB-43C7-B47E-CE2C66F95E0E}"/>
    <dgm:cxn modelId="{FE95E4E2-32E2-E744-828A-56B6AC9C268D}" type="presOf" srcId="{1716ED36-E8AD-4A61-A7F9-784DFD729FEE}" destId="{8F283F2C-FFA8-44C1-9E44-3AC140C684AE}" srcOrd="0" destOrd="0" presId="urn:microsoft.com/office/officeart/2005/8/layout/lProcess1"/>
    <dgm:cxn modelId="{40BF726B-9635-9D42-A259-E3452FD3AA22}" type="presParOf" srcId="{23D8637D-77EE-4458-B7E8-BE03726B2A4C}" destId="{C642B0CD-2BA5-40BB-B764-06ED9A9949F7}" srcOrd="0" destOrd="0" presId="urn:microsoft.com/office/officeart/2005/8/layout/lProcess1"/>
    <dgm:cxn modelId="{E43816F1-11AB-B149-9D23-63E1D05D70DE}" type="presParOf" srcId="{C642B0CD-2BA5-40BB-B764-06ED9A9949F7}" destId="{47C6C281-4A6B-4F92-B817-A2A8259F5015}" srcOrd="0" destOrd="0" presId="urn:microsoft.com/office/officeart/2005/8/layout/lProcess1"/>
    <dgm:cxn modelId="{F9F51536-9A40-4C49-9061-DB1711344D60}" type="presParOf" srcId="{C642B0CD-2BA5-40BB-B764-06ED9A9949F7}" destId="{0AC511D7-A7D1-470F-81D2-D5B4AD04D0E6}" srcOrd="1" destOrd="0" presId="urn:microsoft.com/office/officeart/2005/8/layout/lProcess1"/>
    <dgm:cxn modelId="{4E458C56-0A79-3748-BBA3-B893EFB02290}" type="presParOf" srcId="{C642B0CD-2BA5-40BB-B764-06ED9A9949F7}" destId="{2413172C-D275-43CD-99DF-77C67121E0BC}" srcOrd="2" destOrd="0" presId="urn:microsoft.com/office/officeart/2005/8/layout/lProcess1"/>
    <dgm:cxn modelId="{302DE577-4C9B-F94D-8C6C-D6D7BAE85676}" type="presParOf" srcId="{C642B0CD-2BA5-40BB-B764-06ED9A9949F7}" destId="{4F4119F2-37F2-42FF-901E-34BF90BC9EED}" srcOrd="3" destOrd="0" presId="urn:microsoft.com/office/officeart/2005/8/layout/lProcess1"/>
    <dgm:cxn modelId="{F3D0413B-9EF6-DA4F-AB3B-A9D07A052913}" type="presParOf" srcId="{C642B0CD-2BA5-40BB-B764-06ED9A9949F7}" destId="{F84682FC-3EC6-48FF-A03B-2405FD08CF42}" srcOrd="4" destOrd="0" presId="urn:microsoft.com/office/officeart/2005/8/layout/lProcess1"/>
    <dgm:cxn modelId="{5E6BD95F-0650-BB49-A8D8-68A4395FBF5E}" type="presParOf" srcId="{C642B0CD-2BA5-40BB-B764-06ED9A9949F7}" destId="{A45CB79E-F6CD-4104-A4B1-97CC4BC9F963}" srcOrd="5" destOrd="0" presId="urn:microsoft.com/office/officeart/2005/8/layout/lProcess1"/>
    <dgm:cxn modelId="{E07EE9DD-E837-6740-A159-5995CF5305E1}" type="presParOf" srcId="{C642B0CD-2BA5-40BB-B764-06ED9A9949F7}" destId="{3E9367F4-6E03-4807-9F13-DE357737FB8F}" srcOrd="6" destOrd="0" presId="urn:microsoft.com/office/officeart/2005/8/layout/lProcess1"/>
    <dgm:cxn modelId="{914EDE16-7C24-2B4A-BCA2-6CA3C3A9F150}" type="presParOf" srcId="{C642B0CD-2BA5-40BB-B764-06ED9A9949F7}" destId="{8F283F2C-FFA8-44C1-9E44-3AC140C684AE}" srcOrd="7" destOrd="0" presId="urn:microsoft.com/office/officeart/2005/8/layout/lProcess1"/>
    <dgm:cxn modelId="{465DEA24-EC46-DD40-8A0B-A46F56B8CC1C}" type="presParOf" srcId="{C642B0CD-2BA5-40BB-B764-06ED9A9949F7}" destId="{34371F31-99A7-4BF5-996A-781524138702}"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3D9D10-FA2F-46A8-B751-FB7C0A8B1CBE}" type="doc">
      <dgm:prSet loTypeId="urn:microsoft.com/office/officeart/2005/8/layout/hierarchy3" loCatId="list" qsTypeId="urn:microsoft.com/office/officeart/2005/8/quickstyle/simple1#17" qsCatId="simple" csTypeId="urn:microsoft.com/office/officeart/2005/8/colors/colorful2" csCatId="colorful" phldr="1"/>
      <dgm:spPr/>
      <dgm:t>
        <a:bodyPr/>
        <a:lstStyle/>
        <a:p>
          <a:endParaRPr lang="en-US"/>
        </a:p>
      </dgm:t>
    </dgm:pt>
    <dgm:pt modelId="{F5F9C39E-1CCE-49A6-8C4F-0F24F87D7644}">
      <dgm:prSet phldrT="[Text]" custT="1"/>
      <dgm:spPr/>
      <dgm:t>
        <a:bodyPr/>
        <a:lstStyle/>
        <a:p>
          <a:r>
            <a:rPr lang="en-US" sz="2400" dirty="0">
              <a:solidFill>
                <a:srgbClr val="000000"/>
              </a:solidFill>
            </a:rPr>
            <a:t>Advantages</a:t>
          </a:r>
        </a:p>
      </dgm:t>
    </dgm:pt>
    <dgm:pt modelId="{1B755C20-1061-4B16-B361-1016DA54EF40}" type="parTrans" cxnId="{D79811F4-DE6A-4992-A593-33E80496C147}">
      <dgm:prSet/>
      <dgm:spPr/>
      <dgm:t>
        <a:bodyPr/>
        <a:lstStyle/>
        <a:p>
          <a:endParaRPr lang="en-US" sz="2800"/>
        </a:p>
      </dgm:t>
    </dgm:pt>
    <dgm:pt modelId="{5A70E25E-3090-4DBD-B533-78731D94823C}" type="sibTrans" cxnId="{D79811F4-DE6A-4992-A593-33E80496C147}">
      <dgm:prSet/>
      <dgm:spPr/>
      <dgm:t>
        <a:bodyPr/>
        <a:lstStyle/>
        <a:p>
          <a:endParaRPr lang="en-US" sz="2800"/>
        </a:p>
      </dgm:t>
    </dgm:pt>
    <dgm:pt modelId="{0D0E8EAB-DAC0-4BD0-A145-0E0D4E9E8D39}">
      <dgm:prSet phldrT="[Text]" custT="1"/>
      <dgm:spPr/>
      <dgm:t>
        <a:bodyPr/>
        <a:lstStyle/>
        <a:p>
          <a:r>
            <a:rPr lang="en-US" sz="2400" dirty="0"/>
            <a:t>Disadvantages</a:t>
          </a:r>
        </a:p>
        <a:p>
          <a:r>
            <a:rPr lang="en-US" sz="2400" dirty="0"/>
            <a:t>- data may not be</a:t>
          </a:r>
        </a:p>
      </dgm:t>
    </dgm:pt>
    <dgm:pt modelId="{B15DD498-E111-4159-924C-149959B28D02}" type="parTrans" cxnId="{7FA23257-8377-47C1-B2A8-22AFCB8A7295}">
      <dgm:prSet/>
      <dgm:spPr/>
      <dgm:t>
        <a:bodyPr/>
        <a:lstStyle/>
        <a:p>
          <a:endParaRPr lang="en-US" sz="2800"/>
        </a:p>
      </dgm:t>
    </dgm:pt>
    <dgm:pt modelId="{1C4CA4BC-FF38-49A9-A0C8-C2141C5B926E}" type="sibTrans" cxnId="{7FA23257-8377-47C1-B2A8-22AFCB8A7295}">
      <dgm:prSet/>
      <dgm:spPr/>
      <dgm:t>
        <a:bodyPr/>
        <a:lstStyle/>
        <a:p>
          <a:endParaRPr lang="en-US" sz="2800"/>
        </a:p>
      </dgm:t>
    </dgm:pt>
    <dgm:pt modelId="{83422E03-19EC-454D-944E-C55ED124E75F}">
      <dgm:prSet phldrT="[Text]" custT="1"/>
      <dgm:spPr/>
      <dgm:t>
        <a:bodyPr/>
        <a:lstStyle/>
        <a:p>
          <a:r>
            <a:rPr lang="en-US" sz="2000" dirty="0"/>
            <a:t>Relevant</a:t>
          </a:r>
        </a:p>
      </dgm:t>
    </dgm:pt>
    <dgm:pt modelId="{30B402F2-F3B1-4DFF-A558-FD2329872E03}" type="parTrans" cxnId="{13E350C3-919B-44FE-94E3-534DC8CD997E}">
      <dgm:prSet/>
      <dgm:spPr/>
      <dgm:t>
        <a:bodyPr/>
        <a:lstStyle/>
        <a:p>
          <a:endParaRPr lang="en-US" sz="2800"/>
        </a:p>
      </dgm:t>
    </dgm:pt>
    <dgm:pt modelId="{4EE61AC7-E517-458F-8B52-184B58E14D8F}" type="sibTrans" cxnId="{13E350C3-919B-44FE-94E3-534DC8CD997E}">
      <dgm:prSet/>
      <dgm:spPr/>
      <dgm:t>
        <a:bodyPr/>
        <a:lstStyle/>
        <a:p>
          <a:endParaRPr lang="en-US" sz="2800"/>
        </a:p>
      </dgm:t>
    </dgm:pt>
    <dgm:pt modelId="{46F15DA9-59F0-4A63-ADCC-20EE88F402A1}">
      <dgm:prSet phldrT="[Text]" custT="1"/>
      <dgm:spPr/>
      <dgm:t>
        <a:bodyPr/>
        <a:lstStyle/>
        <a:p>
          <a:r>
            <a:rPr lang="en-US" sz="2000" dirty="0"/>
            <a:t>Accurate</a:t>
          </a:r>
        </a:p>
      </dgm:t>
    </dgm:pt>
    <dgm:pt modelId="{C0C2A7B9-5027-4FB1-877F-1E077395666C}" type="parTrans" cxnId="{47384E51-3BBC-4DFA-84A8-44F0DAEF9A3C}">
      <dgm:prSet/>
      <dgm:spPr/>
      <dgm:t>
        <a:bodyPr/>
        <a:lstStyle/>
        <a:p>
          <a:endParaRPr lang="en-US" sz="2800"/>
        </a:p>
      </dgm:t>
    </dgm:pt>
    <dgm:pt modelId="{9E8DE006-2EB9-40CE-B658-6934D959E50C}" type="sibTrans" cxnId="{47384E51-3BBC-4DFA-84A8-44F0DAEF9A3C}">
      <dgm:prSet/>
      <dgm:spPr/>
      <dgm:t>
        <a:bodyPr/>
        <a:lstStyle/>
        <a:p>
          <a:endParaRPr lang="en-US" sz="2800"/>
        </a:p>
      </dgm:t>
    </dgm:pt>
    <dgm:pt modelId="{E0B69370-F55F-4782-A5A9-2F6B9EA5EABA}">
      <dgm:prSet custT="1"/>
      <dgm:spPr/>
      <dgm:t>
        <a:bodyPr/>
        <a:lstStyle/>
        <a:p>
          <a:pPr rtl="0"/>
          <a:r>
            <a:rPr lang="en-US" sz="2000" dirty="0"/>
            <a:t>Obtained quickly</a:t>
          </a:r>
        </a:p>
      </dgm:t>
    </dgm:pt>
    <dgm:pt modelId="{EE039262-1C20-4DF4-B021-D940B2BF03E5}" type="parTrans" cxnId="{3BB1096A-8271-4BE9-AB3A-6CD2F868A459}">
      <dgm:prSet/>
      <dgm:spPr/>
      <dgm:t>
        <a:bodyPr/>
        <a:lstStyle/>
        <a:p>
          <a:endParaRPr lang="en-US" sz="2800"/>
        </a:p>
      </dgm:t>
    </dgm:pt>
    <dgm:pt modelId="{1BBBA7B3-800A-43B9-97A9-0F2821976949}" type="sibTrans" cxnId="{3BB1096A-8271-4BE9-AB3A-6CD2F868A459}">
      <dgm:prSet/>
      <dgm:spPr/>
      <dgm:t>
        <a:bodyPr/>
        <a:lstStyle/>
        <a:p>
          <a:endParaRPr lang="en-US" sz="2800"/>
        </a:p>
      </dgm:t>
    </dgm:pt>
    <dgm:pt modelId="{8B611D7A-B7A8-45BD-AD47-938544A1B219}">
      <dgm:prSet custT="1"/>
      <dgm:spPr/>
      <dgm:t>
        <a:bodyPr/>
        <a:lstStyle/>
        <a:p>
          <a:pPr rtl="0"/>
          <a:r>
            <a:rPr lang="en-US" sz="2000" dirty="0"/>
            <a:t>Lower cost</a:t>
          </a:r>
        </a:p>
      </dgm:t>
    </dgm:pt>
    <dgm:pt modelId="{2F3143E7-8849-45A4-BE41-25B5F187C87E}" type="parTrans" cxnId="{2D3F36CA-3B59-4D39-8D62-19CC6B25342E}">
      <dgm:prSet/>
      <dgm:spPr/>
      <dgm:t>
        <a:bodyPr/>
        <a:lstStyle/>
        <a:p>
          <a:endParaRPr lang="en-US" sz="2800"/>
        </a:p>
      </dgm:t>
    </dgm:pt>
    <dgm:pt modelId="{46F43BDE-91D9-495E-AFC7-F81556A91C16}" type="sibTrans" cxnId="{2D3F36CA-3B59-4D39-8D62-19CC6B25342E}">
      <dgm:prSet/>
      <dgm:spPr/>
      <dgm:t>
        <a:bodyPr/>
        <a:lstStyle/>
        <a:p>
          <a:endParaRPr lang="en-US" sz="2800"/>
        </a:p>
      </dgm:t>
    </dgm:pt>
    <dgm:pt modelId="{DD679760-B761-4B75-9E7D-97B98DD667EB}">
      <dgm:prSet custT="1"/>
      <dgm:spPr/>
      <dgm:t>
        <a:bodyPr/>
        <a:lstStyle/>
        <a:p>
          <a:pPr rtl="0"/>
          <a:r>
            <a:rPr lang="en-US" sz="2000" dirty="0"/>
            <a:t>Cannot collect otherwise</a:t>
          </a:r>
        </a:p>
      </dgm:t>
    </dgm:pt>
    <dgm:pt modelId="{70B67FB1-2D32-4756-84D5-9723120BC307}" type="parTrans" cxnId="{6439291F-471D-4F4D-BC45-31A53EAD980F}">
      <dgm:prSet/>
      <dgm:spPr/>
      <dgm:t>
        <a:bodyPr/>
        <a:lstStyle/>
        <a:p>
          <a:endParaRPr lang="en-US" sz="2800"/>
        </a:p>
      </dgm:t>
    </dgm:pt>
    <dgm:pt modelId="{CBC5EB53-5476-4745-803B-CC9E56023CF7}" type="sibTrans" cxnId="{6439291F-471D-4F4D-BC45-31A53EAD980F}">
      <dgm:prSet/>
      <dgm:spPr/>
      <dgm:t>
        <a:bodyPr/>
        <a:lstStyle/>
        <a:p>
          <a:endParaRPr lang="en-US" sz="2800"/>
        </a:p>
      </dgm:t>
    </dgm:pt>
    <dgm:pt modelId="{9645E904-77E7-44CA-B33F-79D66233F583}">
      <dgm:prSet phldrT="[Text]" custT="1"/>
      <dgm:spPr/>
      <dgm:t>
        <a:bodyPr/>
        <a:lstStyle/>
        <a:p>
          <a:r>
            <a:rPr lang="en-US" sz="2000" dirty="0"/>
            <a:t>Current</a:t>
          </a:r>
        </a:p>
      </dgm:t>
    </dgm:pt>
    <dgm:pt modelId="{40EB228F-FC3F-4AD8-B7CD-1D63FD2421D0}" type="parTrans" cxnId="{C69B4A9E-16A3-486E-943B-358A2BC6E8E5}">
      <dgm:prSet/>
      <dgm:spPr/>
      <dgm:t>
        <a:bodyPr/>
        <a:lstStyle/>
        <a:p>
          <a:endParaRPr lang="en-US"/>
        </a:p>
      </dgm:t>
    </dgm:pt>
    <dgm:pt modelId="{7D084FB9-3222-4F89-836F-138BDA09F1EF}" type="sibTrans" cxnId="{C69B4A9E-16A3-486E-943B-358A2BC6E8E5}">
      <dgm:prSet/>
      <dgm:spPr/>
      <dgm:t>
        <a:bodyPr/>
        <a:lstStyle/>
        <a:p>
          <a:endParaRPr lang="en-US"/>
        </a:p>
      </dgm:t>
    </dgm:pt>
    <dgm:pt modelId="{C8D0F571-FD46-489A-952B-2C4A6523F156}">
      <dgm:prSet phldrT="[Text]" custT="1"/>
      <dgm:spPr/>
      <dgm:t>
        <a:bodyPr/>
        <a:lstStyle/>
        <a:p>
          <a:r>
            <a:rPr lang="en-US" sz="2000" dirty="0"/>
            <a:t>Impartial</a:t>
          </a:r>
        </a:p>
      </dgm:t>
    </dgm:pt>
    <dgm:pt modelId="{5C3EABE5-CC67-4879-918E-1D0391AA614E}" type="parTrans" cxnId="{C76B6E32-E05D-462C-929E-58172BFE5CB7}">
      <dgm:prSet/>
      <dgm:spPr/>
      <dgm:t>
        <a:bodyPr/>
        <a:lstStyle/>
        <a:p>
          <a:endParaRPr lang="en-US"/>
        </a:p>
      </dgm:t>
    </dgm:pt>
    <dgm:pt modelId="{86F65D0E-9497-455E-8759-0946A705A2B4}" type="sibTrans" cxnId="{C76B6E32-E05D-462C-929E-58172BFE5CB7}">
      <dgm:prSet/>
      <dgm:spPr/>
      <dgm:t>
        <a:bodyPr/>
        <a:lstStyle/>
        <a:p>
          <a:endParaRPr lang="en-US"/>
        </a:p>
      </dgm:t>
    </dgm:pt>
    <dgm:pt modelId="{5D81E1D6-19CE-4610-8A30-49537C155FED}" type="pres">
      <dgm:prSet presAssocID="{7D3D9D10-FA2F-46A8-B751-FB7C0A8B1CBE}" presName="diagram" presStyleCnt="0">
        <dgm:presLayoutVars>
          <dgm:chPref val="1"/>
          <dgm:dir/>
          <dgm:animOne val="branch"/>
          <dgm:animLvl val="lvl"/>
          <dgm:resizeHandles/>
        </dgm:presLayoutVars>
      </dgm:prSet>
      <dgm:spPr/>
    </dgm:pt>
    <dgm:pt modelId="{B7790973-7ED3-48C3-A15F-E672BB7F306D}" type="pres">
      <dgm:prSet presAssocID="{F5F9C39E-1CCE-49A6-8C4F-0F24F87D7644}" presName="root" presStyleCnt="0"/>
      <dgm:spPr/>
    </dgm:pt>
    <dgm:pt modelId="{7A92FCFA-2E6E-4AA9-8A07-D7C481B6727A}" type="pres">
      <dgm:prSet presAssocID="{F5F9C39E-1CCE-49A6-8C4F-0F24F87D7644}" presName="rootComposite" presStyleCnt="0"/>
      <dgm:spPr/>
    </dgm:pt>
    <dgm:pt modelId="{8A725380-5345-4694-B5AE-2F6136A98704}" type="pres">
      <dgm:prSet presAssocID="{F5F9C39E-1CCE-49A6-8C4F-0F24F87D7644}" presName="rootText" presStyleLbl="node1" presStyleIdx="0" presStyleCnt="2" custScaleX="259285" custScaleY="238719" custLinFactNeighborX="-71262" custLinFactNeighborY="8185"/>
      <dgm:spPr/>
    </dgm:pt>
    <dgm:pt modelId="{A502F5A1-604F-4B3F-A180-5D3E6027F15A}" type="pres">
      <dgm:prSet presAssocID="{F5F9C39E-1CCE-49A6-8C4F-0F24F87D7644}" presName="rootConnector" presStyleLbl="node1" presStyleIdx="0" presStyleCnt="2"/>
      <dgm:spPr/>
    </dgm:pt>
    <dgm:pt modelId="{CAC7E9E4-99B7-4224-817C-EDCD5D888A7F}" type="pres">
      <dgm:prSet presAssocID="{F5F9C39E-1CCE-49A6-8C4F-0F24F87D7644}" presName="childShape" presStyleCnt="0"/>
      <dgm:spPr/>
    </dgm:pt>
    <dgm:pt modelId="{AF2F7D6D-3199-4DF5-9908-062AF25F558F}" type="pres">
      <dgm:prSet presAssocID="{2F3143E7-8849-45A4-BE41-25B5F187C87E}" presName="Name13" presStyleLbl="parChTrans1D2" presStyleIdx="0" presStyleCnt="7"/>
      <dgm:spPr/>
    </dgm:pt>
    <dgm:pt modelId="{D42370E2-2ACF-4E7C-BE1D-C35B3E60A744}" type="pres">
      <dgm:prSet presAssocID="{8B611D7A-B7A8-45BD-AD47-938544A1B219}" presName="childText" presStyleLbl="bgAcc1" presStyleIdx="0" presStyleCnt="7" custScaleX="328171">
        <dgm:presLayoutVars>
          <dgm:bulletEnabled val="1"/>
        </dgm:presLayoutVars>
      </dgm:prSet>
      <dgm:spPr/>
    </dgm:pt>
    <dgm:pt modelId="{C57C7FBF-81D1-44B2-B64A-E30C9C9897A1}" type="pres">
      <dgm:prSet presAssocID="{EE039262-1C20-4DF4-B021-D940B2BF03E5}" presName="Name13" presStyleLbl="parChTrans1D2" presStyleIdx="1" presStyleCnt="7"/>
      <dgm:spPr/>
    </dgm:pt>
    <dgm:pt modelId="{6CBEB081-EA0C-4AB8-836A-BBADF686C3E3}" type="pres">
      <dgm:prSet presAssocID="{E0B69370-F55F-4782-A5A9-2F6B9EA5EABA}" presName="childText" presStyleLbl="bgAcc1" presStyleIdx="1" presStyleCnt="7" custScaleX="316465">
        <dgm:presLayoutVars>
          <dgm:bulletEnabled val="1"/>
        </dgm:presLayoutVars>
      </dgm:prSet>
      <dgm:spPr/>
    </dgm:pt>
    <dgm:pt modelId="{BDF2B782-EA86-4D9A-BAD5-05E0742FA8B1}" type="pres">
      <dgm:prSet presAssocID="{70B67FB1-2D32-4756-84D5-9723120BC307}" presName="Name13" presStyleLbl="parChTrans1D2" presStyleIdx="2" presStyleCnt="7"/>
      <dgm:spPr/>
    </dgm:pt>
    <dgm:pt modelId="{3B10E966-1F35-449B-8C0D-150CF3A3B47B}" type="pres">
      <dgm:prSet presAssocID="{DD679760-B761-4B75-9E7D-97B98DD667EB}" presName="childText" presStyleLbl="bgAcc1" presStyleIdx="2" presStyleCnt="7" custScaleX="316465" custScaleY="164204">
        <dgm:presLayoutVars>
          <dgm:bulletEnabled val="1"/>
        </dgm:presLayoutVars>
      </dgm:prSet>
      <dgm:spPr/>
    </dgm:pt>
    <dgm:pt modelId="{8A13EFDD-FB4F-4FB6-9075-C9F45E2045E4}" type="pres">
      <dgm:prSet presAssocID="{0D0E8EAB-DAC0-4BD0-A145-0E0D4E9E8D39}" presName="root" presStyleCnt="0"/>
      <dgm:spPr/>
    </dgm:pt>
    <dgm:pt modelId="{B4FFDD46-41F4-498E-9ABC-09E470BEE2BB}" type="pres">
      <dgm:prSet presAssocID="{0D0E8EAB-DAC0-4BD0-A145-0E0D4E9E8D39}" presName="rootComposite" presStyleCnt="0"/>
      <dgm:spPr/>
    </dgm:pt>
    <dgm:pt modelId="{9B969638-3194-4A84-B2B3-4A8F8865C841}" type="pres">
      <dgm:prSet presAssocID="{0D0E8EAB-DAC0-4BD0-A145-0E0D4E9E8D39}" presName="rootText" presStyleLbl="node1" presStyleIdx="1" presStyleCnt="2" custScaleX="326510" custScaleY="238460" custLinFactNeighborX="34615" custLinFactNeighborY="-2088"/>
      <dgm:spPr/>
    </dgm:pt>
    <dgm:pt modelId="{A3AD76BF-E516-4F23-ABE5-C071873A565B}" type="pres">
      <dgm:prSet presAssocID="{0D0E8EAB-DAC0-4BD0-A145-0E0D4E9E8D39}" presName="rootConnector" presStyleLbl="node1" presStyleIdx="1" presStyleCnt="2"/>
      <dgm:spPr/>
    </dgm:pt>
    <dgm:pt modelId="{30E33B28-B2D8-46B5-9F20-F0DE0E3D038E}" type="pres">
      <dgm:prSet presAssocID="{0D0E8EAB-DAC0-4BD0-A145-0E0D4E9E8D39}" presName="childShape" presStyleCnt="0"/>
      <dgm:spPr/>
    </dgm:pt>
    <dgm:pt modelId="{9B6B4841-1245-4F7C-964E-392E2CB4E1E1}" type="pres">
      <dgm:prSet presAssocID="{30B402F2-F3B1-4DFF-A558-FD2329872E03}" presName="Name13" presStyleLbl="parChTrans1D2" presStyleIdx="3" presStyleCnt="7"/>
      <dgm:spPr/>
    </dgm:pt>
    <dgm:pt modelId="{B9BE7248-1AF2-453A-9A89-3E06EEDDE33D}" type="pres">
      <dgm:prSet presAssocID="{83422E03-19EC-454D-944E-C55ED124E75F}" presName="childText" presStyleLbl="bgAcc1" presStyleIdx="3" presStyleCnt="7" custScaleX="367831">
        <dgm:presLayoutVars>
          <dgm:bulletEnabled val="1"/>
        </dgm:presLayoutVars>
      </dgm:prSet>
      <dgm:spPr/>
    </dgm:pt>
    <dgm:pt modelId="{5D7B23D0-DADC-429F-B76D-33A4CCF9ED70}" type="pres">
      <dgm:prSet presAssocID="{C0C2A7B9-5027-4FB1-877F-1E077395666C}" presName="Name13" presStyleLbl="parChTrans1D2" presStyleIdx="4" presStyleCnt="7"/>
      <dgm:spPr/>
    </dgm:pt>
    <dgm:pt modelId="{C852788B-3644-474D-A661-4315359B9F75}" type="pres">
      <dgm:prSet presAssocID="{46F15DA9-59F0-4A63-ADCC-20EE88F402A1}" presName="childText" presStyleLbl="bgAcc1" presStyleIdx="4" presStyleCnt="7" custScaleX="320167">
        <dgm:presLayoutVars>
          <dgm:bulletEnabled val="1"/>
        </dgm:presLayoutVars>
      </dgm:prSet>
      <dgm:spPr/>
    </dgm:pt>
    <dgm:pt modelId="{1F5BFBE4-F431-42E5-948B-C08C1F612746}" type="pres">
      <dgm:prSet presAssocID="{40EB228F-FC3F-4AD8-B7CD-1D63FD2421D0}" presName="Name13" presStyleLbl="parChTrans1D2" presStyleIdx="5" presStyleCnt="7"/>
      <dgm:spPr/>
    </dgm:pt>
    <dgm:pt modelId="{68132021-5CAF-43A2-A645-71F40F4AE694}" type="pres">
      <dgm:prSet presAssocID="{9645E904-77E7-44CA-B33F-79D66233F583}" presName="childText" presStyleLbl="bgAcc1" presStyleIdx="5" presStyleCnt="7" custScaleX="317299">
        <dgm:presLayoutVars>
          <dgm:bulletEnabled val="1"/>
        </dgm:presLayoutVars>
      </dgm:prSet>
      <dgm:spPr/>
    </dgm:pt>
    <dgm:pt modelId="{119E540E-691D-499B-B753-791012BD42FA}" type="pres">
      <dgm:prSet presAssocID="{5C3EABE5-CC67-4879-918E-1D0391AA614E}" presName="Name13" presStyleLbl="parChTrans1D2" presStyleIdx="6" presStyleCnt="7"/>
      <dgm:spPr/>
    </dgm:pt>
    <dgm:pt modelId="{2F7E53A6-34ED-4648-93AE-325717C2D54C}" type="pres">
      <dgm:prSet presAssocID="{C8D0F571-FD46-489A-952B-2C4A6523F156}" presName="childText" presStyleLbl="bgAcc1" presStyleIdx="6" presStyleCnt="7" custScaleX="319735">
        <dgm:presLayoutVars>
          <dgm:bulletEnabled val="1"/>
        </dgm:presLayoutVars>
      </dgm:prSet>
      <dgm:spPr/>
    </dgm:pt>
  </dgm:ptLst>
  <dgm:cxnLst>
    <dgm:cxn modelId="{EF050304-116E-414D-89DC-D490818F4D79}" type="presOf" srcId="{E0B69370-F55F-4782-A5A9-2F6B9EA5EABA}" destId="{6CBEB081-EA0C-4AB8-836A-BBADF686C3E3}" srcOrd="0" destOrd="0" presId="urn:microsoft.com/office/officeart/2005/8/layout/hierarchy3"/>
    <dgm:cxn modelId="{3CE41117-7C18-9F4B-BCEE-DE4ED0CAD396}" type="presOf" srcId="{7D3D9D10-FA2F-46A8-B751-FB7C0A8B1CBE}" destId="{5D81E1D6-19CE-4610-8A30-49537C155FED}" srcOrd="0" destOrd="0" presId="urn:microsoft.com/office/officeart/2005/8/layout/hierarchy3"/>
    <dgm:cxn modelId="{C538DD1E-F817-EC4C-BCE9-E6E84BF4B65F}" type="presOf" srcId="{F5F9C39E-1CCE-49A6-8C4F-0F24F87D7644}" destId="{A502F5A1-604F-4B3F-A180-5D3E6027F15A}" srcOrd="1" destOrd="0" presId="urn:microsoft.com/office/officeart/2005/8/layout/hierarchy3"/>
    <dgm:cxn modelId="{6439291F-471D-4F4D-BC45-31A53EAD980F}" srcId="{F5F9C39E-1CCE-49A6-8C4F-0F24F87D7644}" destId="{DD679760-B761-4B75-9E7D-97B98DD667EB}" srcOrd="2" destOrd="0" parTransId="{70B67FB1-2D32-4756-84D5-9723120BC307}" sibTransId="{CBC5EB53-5476-4745-803B-CC9E56023CF7}"/>
    <dgm:cxn modelId="{675AC723-AF31-8C44-9EEC-650EA269682F}" type="presOf" srcId="{9645E904-77E7-44CA-B33F-79D66233F583}" destId="{68132021-5CAF-43A2-A645-71F40F4AE694}" srcOrd="0" destOrd="0" presId="urn:microsoft.com/office/officeart/2005/8/layout/hierarchy3"/>
    <dgm:cxn modelId="{F6DC2129-F4D4-FB49-B26C-C48690D295C9}" type="presOf" srcId="{C0C2A7B9-5027-4FB1-877F-1E077395666C}" destId="{5D7B23D0-DADC-429F-B76D-33A4CCF9ED70}" srcOrd="0" destOrd="0" presId="urn:microsoft.com/office/officeart/2005/8/layout/hierarchy3"/>
    <dgm:cxn modelId="{C76B6E32-E05D-462C-929E-58172BFE5CB7}" srcId="{0D0E8EAB-DAC0-4BD0-A145-0E0D4E9E8D39}" destId="{C8D0F571-FD46-489A-952B-2C4A6523F156}" srcOrd="3" destOrd="0" parTransId="{5C3EABE5-CC67-4879-918E-1D0391AA614E}" sibTransId="{86F65D0E-9497-455E-8759-0946A705A2B4}"/>
    <dgm:cxn modelId="{E3F45B36-549A-564E-953B-BE77C35A628F}" type="presOf" srcId="{F5F9C39E-1CCE-49A6-8C4F-0F24F87D7644}" destId="{8A725380-5345-4694-B5AE-2F6136A98704}" srcOrd="0" destOrd="0" presId="urn:microsoft.com/office/officeart/2005/8/layout/hierarchy3"/>
    <dgm:cxn modelId="{978DC341-18E3-234B-9ADA-C88CB0C0A62F}" type="presOf" srcId="{EE039262-1C20-4DF4-B021-D940B2BF03E5}" destId="{C57C7FBF-81D1-44B2-B64A-E30C9C9897A1}" srcOrd="0" destOrd="0" presId="urn:microsoft.com/office/officeart/2005/8/layout/hierarchy3"/>
    <dgm:cxn modelId="{3BB1096A-8271-4BE9-AB3A-6CD2F868A459}" srcId="{F5F9C39E-1CCE-49A6-8C4F-0F24F87D7644}" destId="{E0B69370-F55F-4782-A5A9-2F6B9EA5EABA}" srcOrd="1" destOrd="0" parTransId="{EE039262-1C20-4DF4-B021-D940B2BF03E5}" sibTransId="{1BBBA7B3-800A-43B9-97A9-0F2821976949}"/>
    <dgm:cxn modelId="{A5C3764E-7C09-DE4F-8408-E3E838166FAA}" type="presOf" srcId="{70B67FB1-2D32-4756-84D5-9723120BC307}" destId="{BDF2B782-EA86-4D9A-BAD5-05E0742FA8B1}" srcOrd="0" destOrd="0" presId="urn:microsoft.com/office/officeart/2005/8/layout/hierarchy3"/>
    <dgm:cxn modelId="{47384E51-3BBC-4DFA-84A8-44F0DAEF9A3C}" srcId="{0D0E8EAB-DAC0-4BD0-A145-0E0D4E9E8D39}" destId="{46F15DA9-59F0-4A63-ADCC-20EE88F402A1}" srcOrd="1" destOrd="0" parTransId="{C0C2A7B9-5027-4FB1-877F-1E077395666C}" sibTransId="{9E8DE006-2EB9-40CE-B658-6934D959E50C}"/>
    <dgm:cxn modelId="{78068072-F1B4-F545-86F9-DEA59F94F2C3}" type="presOf" srcId="{8B611D7A-B7A8-45BD-AD47-938544A1B219}" destId="{D42370E2-2ACF-4E7C-BE1D-C35B3E60A744}" srcOrd="0" destOrd="0" presId="urn:microsoft.com/office/officeart/2005/8/layout/hierarchy3"/>
    <dgm:cxn modelId="{7FA23257-8377-47C1-B2A8-22AFCB8A7295}" srcId="{7D3D9D10-FA2F-46A8-B751-FB7C0A8B1CBE}" destId="{0D0E8EAB-DAC0-4BD0-A145-0E0D4E9E8D39}" srcOrd="1" destOrd="0" parTransId="{B15DD498-E111-4159-924C-149959B28D02}" sibTransId="{1C4CA4BC-FF38-49A9-A0C8-C2141C5B926E}"/>
    <dgm:cxn modelId="{3FFEAC8A-FCF9-DD4F-9E96-D590DA13CB9F}" type="presOf" srcId="{DD679760-B761-4B75-9E7D-97B98DD667EB}" destId="{3B10E966-1F35-449B-8C0D-150CF3A3B47B}" srcOrd="0" destOrd="0" presId="urn:microsoft.com/office/officeart/2005/8/layout/hierarchy3"/>
    <dgm:cxn modelId="{C69B4A9E-16A3-486E-943B-358A2BC6E8E5}" srcId="{0D0E8EAB-DAC0-4BD0-A145-0E0D4E9E8D39}" destId="{9645E904-77E7-44CA-B33F-79D66233F583}" srcOrd="2" destOrd="0" parTransId="{40EB228F-FC3F-4AD8-B7CD-1D63FD2421D0}" sibTransId="{7D084FB9-3222-4F89-836F-138BDA09F1EF}"/>
    <dgm:cxn modelId="{913A829F-A77F-4741-8A85-DAF26603C637}" type="presOf" srcId="{5C3EABE5-CC67-4879-918E-1D0391AA614E}" destId="{119E540E-691D-499B-B753-791012BD42FA}" srcOrd="0" destOrd="0" presId="urn:microsoft.com/office/officeart/2005/8/layout/hierarchy3"/>
    <dgm:cxn modelId="{8A3F18A1-9915-B344-B2AE-8A0F94D7BC1D}" type="presOf" srcId="{0D0E8EAB-DAC0-4BD0-A145-0E0D4E9E8D39}" destId="{9B969638-3194-4A84-B2B3-4A8F8865C841}" srcOrd="0" destOrd="0" presId="urn:microsoft.com/office/officeart/2005/8/layout/hierarchy3"/>
    <dgm:cxn modelId="{A4B278A5-5BFA-E141-9480-92E86B3724E1}" type="presOf" srcId="{2F3143E7-8849-45A4-BE41-25B5F187C87E}" destId="{AF2F7D6D-3199-4DF5-9908-062AF25F558F}" srcOrd="0" destOrd="0" presId="urn:microsoft.com/office/officeart/2005/8/layout/hierarchy3"/>
    <dgm:cxn modelId="{13E350C3-919B-44FE-94E3-534DC8CD997E}" srcId="{0D0E8EAB-DAC0-4BD0-A145-0E0D4E9E8D39}" destId="{83422E03-19EC-454D-944E-C55ED124E75F}" srcOrd="0" destOrd="0" parTransId="{30B402F2-F3B1-4DFF-A558-FD2329872E03}" sibTransId="{4EE61AC7-E517-458F-8B52-184B58E14D8F}"/>
    <dgm:cxn modelId="{53D0B2C9-2017-484D-AE72-6B95F05BA69B}" type="presOf" srcId="{83422E03-19EC-454D-944E-C55ED124E75F}" destId="{B9BE7248-1AF2-453A-9A89-3E06EEDDE33D}" srcOrd="0" destOrd="0" presId="urn:microsoft.com/office/officeart/2005/8/layout/hierarchy3"/>
    <dgm:cxn modelId="{2D3F36CA-3B59-4D39-8D62-19CC6B25342E}" srcId="{F5F9C39E-1CCE-49A6-8C4F-0F24F87D7644}" destId="{8B611D7A-B7A8-45BD-AD47-938544A1B219}" srcOrd="0" destOrd="0" parTransId="{2F3143E7-8849-45A4-BE41-25B5F187C87E}" sibTransId="{46F43BDE-91D9-495E-AFC7-F81556A91C16}"/>
    <dgm:cxn modelId="{E4901CCD-2700-D54C-9FC5-40E1965ED3AC}" type="presOf" srcId="{46F15DA9-59F0-4A63-ADCC-20EE88F402A1}" destId="{C852788B-3644-474D-A661-4315359B9F75}" srcOrd="0" destOrd="0" presId="urn:microsoft.com/office/officeart/2005/8/layout/hierarchy3"/>
    <dgm:cxn modelId="{8C6470E1-53C0-7E47-8F8E-F0CA716ED4AA}" type="presOf" srcId="{C8D0F571-FD46-489A-952B-2C4A6523F156}" destId="{2F7E53A6-34ED-4648-93AE-325717C2D54C}" srcOrd="0" destOrd="0" presId="urn:microsoft.com/office/officeart/2005/8/layout/hierarchy3"/>
    <dgm:cxn modelId="{9F959EE9-896C-7248-8413-7BEB349487BF}" type="presOf" srcId="{30B402F2-F3B1-4DFF-A558-FD2329872E03}" destId="{9B6B4841-1245-4F7C-964E-392E2CB4E1E1}" srcOrd="0" destOrd="0" presId="urn:microsoft.com/office/officeart/2005/8/layout/hierarchy3"/>
    <dgm:cxn modelId="{D79811F4-DE6A-4992-A593-33E80496C147}" srcId="{7D3D9D10-FA2F-46A8-B751-FB7C0A8B1CBE}" destId="{F5F9C39E-1CCE-49A6-8C4F-0F24F87D7644}" srcOrd="0" destOrd="0" parTransId="{1B755C20-1061-4B16-B361-1016DA54EF40}" sibTransId="{5A70E25E-3090-4DBD-B533-78731D94823C}"/>
    <dgm:cxn modelId="{B6E8D4F5-38CF-CE4B-A889-564265260035}" type="presOf" srcId="{40EB228F-FC3F-4AD8-B7CD-1D63FD2421D0}" destId="{1F5BFBE4-F431-42E5-948B-C08C1F612746}" srcOrd="0" destOrd="0" presId="urn:microsoft.com/office/officeart/2005/8/layout/hierarchy3"/>
    <dgm:cxn modelId="{FD8790F9-7416-7941-BCC3-0B09C4D9F7A2}" type="presOf" srcId="{0D0E8EAB-DAC0-4BD0-A145-0E0D4E9E8D39}" destId="{A3AD76BF-E516-4F23-ABE5-C071873A565B}" srcOrd="1" destOrd="0" presId="urn:microsoft.com/office/officeart/2005/8/layout/hierarchy3"/>
    <dgm:cxn modelId="{91AD64B2-74DF-3442-9ABC-B869E3AF7358}" type="presParOf" srcId="{5D81E1D6-19CE-4610-8A30-49537C155FED}" destId="{B7790973-7ED3-48C3-A15F-E672BB7F306D}" srcOrd="0" destOrd="0" presId="urn:microsoft.com/office/officeart/2005/8/layout/hierarchy3"/>
    <dgm:cxn modelId="{B65775A7-CA80-5F43-BC45-ECE2E2E14746}" type="presParOf" srcId="{B7790973-7ED3-48C3-A15F-E672BB7F306D}" destId="{7A92FCFA-2E6E-4AA9-8A07-D7C481B6727A}" srcOrd="0" destOrd="0" presId="urn:microsoft.com/office/officeart/2005/8/layout/hierarchy3"/>
    <dgm:cxn modelId="{C4CE5D32-31B4-7741-9832-7663FF6B61A0}" type="presParOf" srcId="{7A92FCFA-2E6E-4AA9-8A07-D7C481B6727A}" destId="{8A725380-5345-4694-B5AE-2F6136A98704}" srcOrd="0" destOrd="0" presId="urn:microsoft.com/office/officeart/2005/8/layout/hierarchy3"/>
    <dgm:cxn modelId="{CA39C36A-4D2E-EE4C-9EAD-D0803DAA6E65}" type="presParOf" srcId="{7A92FCFA-2E6E-4AA9-8A07-D7C481B6727A}" destId="{A502F5A1-604F-4B3F-A180-5D3E6027F15A}" srcOrd="1" destOrd="0" presId="urn:microsoft.com/office/officeart/2005/8/layout/hierarchy3"/>
    <dgm:cxn modelId="{CBB76A2A-349C-414E-80B8-304493683989}" type="presParOf" srcId="{B7790973-7ED3-48C3-A15F-E672BB7F306D}" destId="{CAC7E9E4-99B7-4224-817C-EDCD5D888A7F}" srcOrd="1" destOrd="0" presId="urn:microsoft.com/office/officeart/2005/8/layout/hierarchy3"/>
    <dgm:cxn modelId="{B9399ABE-4F7B-AE49-9F24-68B0506212EA}" type="presParOf" srcId="{CAC7E9E4-99B7-4224-817C-EDCD5D888A7F}" destId="{AF2F7D6D-3199-4DF5-9908-062AF25F558F}" srcOrd="0" destOrd="0" presId="urn:microsoft.com/office/officeart/2005/8/layout/hierarchy3"/>
    <dgm:cxn modelId="{F095E09B-2CAF-5346-960D-7150F8DB91D9}" type="presParOf" srcId="{CAC7E9E4-99B7-4224-817C-EDCD5D888A7F}" destId="{D42370E2-2ACF-4E7C-BE1D-C35B3E60A744}" srcOrd="1" destOrd="0" presId="urn:microsoft.com/office/officeart/2005/8/layout/hierarchy3"/>
    <dgm:cxn modelId="{B8D6E707-DF3B-7440-B44B-9D4F1C2B41CB}" type="presParOf" srcId="{CAC7E9E4-99B7-4224-817C-EDCD5D888A7F}" destId="{C57C7FBF-81D1-44B2-B64A-E30C9C9897A1}" srcOrd="2" destOrd="0" presId="urn:microsoft.com/office/officeart/2005/8/layout/hierarchy3"/>
    <dgm:cxn modelId="{1F7F1A9A-2F3E-5E47-BAE4-88F93B805E08}" type="presParOf" srcId="{CAC7E9E4-99B7-4224-817C-EDCD5D888A7F}" destId="{6CBEB081-EA0C-4AB8-836A-BBADF686C3E3}" srcOrd="3" destOrd="0" presId="urn:microsoft.com/office/officeart/2005/8/layout/hierarchy3"/>
    <dgm:cxn modelId="{8934A2C7-2361-A44A-93B9-EAAD772C456B}" type="presParOf" srcId="{CAC7E9E4-99B7-4224-817C-EDCD5D888A7F}" destId="{BDF2B782-EA86-4D9A-BAD5-05E0742FA8B1}" srcOrd="4" destOrd="0" presId="urn:microsoft.com/office/officeart/2005/8/layout/hierarchy3"/>
    <dgm:cxn modelId="{657EEBD8-1DA0-CD4E-AA1E-317D5FAB3623}" type="presParOf" srcId="{CAC7E9E4-99B7-4224-817C-EDCD5D888A7F}" destId="{3B10E966-1F35-449B-8C0D-150CF3A3B47B}" srcOrd="5" destOrd="0" presId="urn:microsoft.com/office/officeart/2005/8/layout/hierarchy3"/>
    <dgm:cxn modelId="{A4D9491D-6654-FB4C-8EA5-14D91FCDEBFA}" type="presParOf" srcId="{5D81E1D6-19CE-4610-8A30-49537C155FED}" destId="{8A13EFDD-FB4F-4FB6-9075-C9F45E2045E4}" srcOrd="1" destOrd="0" presId="urn:microsoft.com/office/officeart/2005/8/layout/hierarchy3"/>
    <dgm:cxn modelId="{DBCEAE21-2422-374C-B57E-D3F7B00D2CCE}" type="presParOf" srcId="{8A13EFDD-FB4F-4FB6-9075-C9F45E2045E4}" destId="{B4FFDD46-41F4-498E-9ABC-09E470BEE2BB}" srcOrd="0" destOrd="0" presId="urn:microsoft.com/office/officeart/2005/8/layout/hierarchy3"/>
    <dgm:cxn modelId="{0BB2B0FD-B841-7E44-8C6F-C5E90954E6BE}" type="presParOf" srcId="{B4FFDD46-41F4-498E-9ABC-09E470BEE2BB}" destId="{9B969638-3194-4A84-B2B3-4A8F8865C841}" srcOrd="0" destOrd="0" presId="urn:microsoft.com/office/officeart/2005/8/layout/hierarchy3"/>
    <dgm:cxn modelId="{31EF5CC9-1910-6B4E-B26A-C05A96ED2469}" type="presParOf" srcId="{B4FFDD46-41F4-498E-9ABC-09E470BEE2BB}" destId="{A3AD76BF-E516-4F23-ABE5-C071873A565B}" srcOrd="1" destOrd="0" presId="urn:microsoft.com/office/officeart/2005/8/layout/hierarchy3"/>
    <dgm:cxn modelId="{9D79B62E-CB54-8845-84C2-64DB0C1BC938}" type="presParOf" srcId="{8A13EFDD-FB4F-4FB6-9075-C9F45E2045E4}" destId="{30E33B28-B2D8-46B5-9F20-F0DE0E3D038E}" srcOrd="1" destOrd="0" presId="urn:microsoft.com/office/officeart/2005/8/layout/hierarchy3"/>
    <dgm:cxn modelId="{56E5ED00-660A-FE45-9C0A-579486D92698}" type="presParOf" srcId="{30E33B28-B2D8-46B5-9F20-F0DE0E3D038E}" destId="{9B6B4841-1245-4F7C-964E-392E2CB4E1E1}" srcOrd="0" destOrd="0" presId="urn:microsoft.com/office/officeart/2005/8/layout/hierarchy3"/>
    <dgm:cxn modelId="{6D95A43C-55FF-8E48-8BE3-7BC40115C24C}" type="presParOf" srcId="{30E33B28-B2D8-46B5-9F20-F0DE0E3D038E}" destId="{B9BE7248-1AF2-453A-9A89-3E06EEDDE33D}" srcOrd="1" destOrd="0" presId="urn:microsoft.com/office/officeart/2005/8/layout/hierarchy3"/>
    <dgm:cxn modelId="{E71A90C3-EBDD-EE49-ABCC-E6DBAD98CF55}" type="presParOf" srcId="{30E33B28-B2D8-46B5-9F20-F0DE0E3D038E}" destId="{5D7B23D0-DADC-429F-B76D-33A4CCF9ED70}" srcOrd="2" destOrd="0" presId="urn:microsoft.com/office/officeart/2005/8/layout/hierarchy3"/>
    <dgm:cxn modelId="{536F6D6E-9540-2B4C-B9C1-5B2675E1F4D9}" type="presParOf" srcId="{30E33B28-B2D8-46B5-9F20-F0DE0E3D038E}" destId="{C852788B-3644-474D-A661-4315359B9F75}" srcOrd="3" destOrd="0" presId="urn:microsoft.com/office/officeart/2005/8/layout/hierarchy3"/>
    <dgm:cxn modelId="{F5DAB8F5-B2DD-4B4D-A09B-7AF2BE895E0A}" type="presParOf" srcId="{30E33B28-B2D8-46B5-9F20-F0DE0E3D038E}" destId="{1F5BFBE4-F431-42E5-948B-C08C1F612746}" srcOrd="4" destOrd="0" presId="urn:microsoft.com/office/officeart/2005/8/layout/hierarchy3"/>
    <dgm:cxn modelId="{7A0A2C17-6E36-1D49-B4BC-46FF9D35C962}" type="presParOf" srcId="{30E33B28-B2D8-46B5-9F20-F0DE0E3D038E}" destId="{68132021-5CAF-43A2-A645-71F40F4AE694}" srcOrd="5" destOrd="0" presId="urn:microsoft.com/office/officeart/2005/8/layout/hierarchy3"/>
    <dgm:cxn modelId="{F20C089E-DEC0-A141-8ECF-008C365355BA}" type="presParOf" srcId="{30E33B28-B2D8-46B5-9F20-F0DE0E3D038E}" destId="{119E540E-691D-499B-B753-791012BD42FA}" srcOrd="6" destOrd="0" presId="urn:microsoft.com/office/officeart/2005/8/layout/hierarchy3"/>
    <dgm:cxn modelId="{DB12EBB7-F11E-3047-AC2E-3A73D0D7C354}" type="presParOf" srcId="{30E33B28-B2D8-46B5-9F20-F0DE0E3D038E}" destId="{2F7E53A6-34ED-4648-93AE-325717C2D54C}"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775281-B422-41C8-8822-A23B33EE02A4}" type="doc">
      <dgm:prSet loTypeId="urn:microsoft.com/office/officeart/2005/8/layout/vList5" loCatId="list" qsTypeId="urn:microsoft.com/office/officeart/2005/8/quickstyle/simple1#18" qsCatId="simple" csTypeId="urn:microsoft.com/office/officeart/2005/8/colors/colorful2" csCatId="colorful" phldr="1"/>
      <dgm:spPr/>
      <dgm:t>
        <a:bodyPr/>
        <a:lstStyle/>
        <a:p>
          <a:endParaRPr lang="en-US"/>
        </a:p>
      </dgm:t>
    </dgm:pt>
    <dgm:pt modelId="{573EF072-DA69-428A-AB1C-B73826F954D2}">
      <dgm:prSet custT="1"/>
      <dgm:spPr/>
      <dgm:t>
        <a:bodyPr/>
        <a:lstStyle/>
        <a:p>
          <a:pPr rtl="0"/>
          <a:r>
            <a:rPr lang="en-US" sz="2400" dirty="0">
              <a:solidFill>
                <a:srgbClr val="000000"/>
              </a:solidFill>
            </a:rPr>
            <a:t>Research Approaches</a:t>
          </a:r>
        </a:p>
      </dgm:t>
    </dgm:pt>
    <dgm:pt modelId="{46F486FE-0776-4024-ACEE-833E92E837E7}" type="parTrans" cxnId="{AD00166F-B665-4BDB-A2ED-20A01FD51AB8}">
      <dgm:prSet/>
      <dgm:spPr/>
      <dgm:t>
        <a:bodyPr/>
        <a:lstStyle/>
        <a:p>
          <a:endParaRPr lang="en-US" sz="2000"/>
        </a:p>
      </dgm:t>
    </dgm:pt>
    <dgm:pt modelId="{1865F5D7-0DB5-4DB0-8453-48661DC32F96}" type="sibTrans" cxnId="{AD00166F-B665-4BDB-A2ED-20A01FD51AB8}">
      <dgm:prSet/>
      <dgm:spPr/>
      <dgm:t>
        <a:bodyPr/>
        <a:lstStyle/>
        <a:p>
          <a:endParaRPr lang="en-US" sz="2000"/>
        </a:p>
      </dgm:t>
    </dgm:pt>
    <dgm:pt modelId="{2DE8DAB3-79E3-4B35-B171-9A7179296746}">
      <dgm:prSet custT="1"/>
      <dgm:spPr/>
      <dgm:t>
        <a:bodyPr/>
        <a:lstStyle/>
        <a:p>
          <a:pPr rtl="0"/>
          <a:r>
            <a:rPr lang="en-US" sz="2400" dirty="0">
              <a:solidFill>
                <a:srgbClr val="000000"/>
              </a:solidFill>
            </a:rPr>
            <a:t>Contact Methods</a:t>
          </a:r>
        </a:p>
      </dgm:t>
    </dgm:pt>
    <dgm:pt modelId="{8C372401-41A2-4BD4-B2EB-2049D067D0C8}" type="parTrans" cxnId="{231D9DE2-02B3-4DA6-9116-E0176FA38FDD}">
      <dgm:prSet/>
      <dgm:spPr/>
      <dgm:t>
        <a:bodyPr/>
        <a:lstStyle/>
        <a:p>
          <a:endParaRPr lang="en-US" sz="2000"/>
        </a:p>
      </dgm:t>
    </dgm:pt>
    <dgm:pt modelId="{66FE81BC-119F-4EB4-AD5A-6FAF9751D7EC}" type="sibTrans" cxnId="{231D9DE2-02B3-4DA6-9116-E0176FA38FDD}">
      <dgm:prSet/>
      <dgm:spPr/>
      <dgm:t>
        <a:bodyPr/>
        <a:lstStyle/>
        <a:p>
          <a:endParaRPr lang="en-US" sz="2000"/>
        </a:p>
      </dgm:t>
    </dgm:pt>
    <dgm:pt modelId="{1E7BBCC2-1B0F-4390-98AF-82699DF66637}">
      <dgm:prSet custT="1"/>
      <dgm:spPr/>
      <dgm:t>
        <a:bodyPr/>
        <a:lstStyle/>
        <a:p>
          <a:pPr rtl="0"/>
          <a:r>
            <a:rPr lang="en-US" sz="2400" dirty="0">
              <a:solidFill>
                <a:srgbClr val="000000"/>
              </a:solidFill>
            </a:rPr>
            <a:t>Sampling Plan</a:t>
          </a:r>
        </a:p>
      </dgm:t>
    </dgm:pt>
    <dgm:pt modelId="{D27D3492-01E6-4F6D-A91F-F2BEEB064742}" type="parTrans" cxnId="{EA87FE6E-99BE-4E2E-8575-7D25B51426E8}">
      <dgm:prSet/>
      <dgm:spPr/>
      <dgm:t>
        <a:bodyPr/>
        <a:lstStyle/>
        <a:p>
          <a:endParaRPr lang="en-US" sz="2000"/>
        </a:p>
      </dgm:t>
    </dgm:pt>
    <dgm:pt modelId="{50F2D8E7-8326-4C14-A3DF-426829C90E7E}" type="sibTrans" cxnId="{EA87FE6E-99BE-4E2E-8575-7D25B51426E8}">
      <dgm:prSet/>
      <dgm:spPr/>
      <dgm:t>
        <a:bodyPr/>
        <a:lstStyle/>
        <a:p>
          <a:endParaRPr lang="en-US" sz="2000"/>
        </a:p>
      </dgm:t>
    </dgm:pt>
    <dgm:pt modelId="{7824D898-CFDC-4B96-AF85-72E3104D75A8}">
      <dgm:prSet custT="1"/>
      <dgm:spPr/>
      <dgm:t>
        <a:bodyPr/>
        <a:lstStyle/>
        <a:p>
          <a:pPr rtl="0"/>
          <a:r>
            <a:rPr lang="en-US" sz="2400" dirty="0">
              <a:solidFill>
                <a:srgbClr val="000000"/>
              </a:solidFill>
            </a:rPr>
            <a:t>Research Instruments</a:t>
          </a:r>
        </a:p>
      </dgm:t>
    </dgm:pt>
    <dgm:pt modelId="{75AD9519-1E30-4741-864A-1DE012D6CE1E}" type="parTrans" cxnId="{BA09CFCE-8710-433B-8D6D-3B47104BE7B6}">
      <dgm:prSet/>
      <dgm:spPr/>
      <dgm:t>
        <a:bodyPr/>
        <a:lstStyle/>
        <a:p>
          <a:endParaRPr lang="en-US" sz="2000"/>
        </a:p>
      </dgm:t>
    </dgm:pt>
    <dgm:pt modelId="{18C35EEB-E3B8-428B-87A0-467279744A71}" type="sibTrans" cxnId="{BA09CFCE-8710-433B-8D6D-3B47104BE7B6}">
      <dgm:prSet/>
      <dgm:spPr/>
      <dgm:t>
        <a:bodyPr/>
        <a:lstStyle/>
        <a:p>
          <a:endParaRPr lang="en-US" sz="2000"/>
        </a:p>
      </dgm:t>
    </dgm:pt>
    <dgm:pt modelId="{5606FD3B-EDDE-4139-88C2-198699C03AEC}" type="pres">
      <dgm:prSet presAssocID="{A8775281-B422-41C8-8822-A23B33EE02A4}" presName="Name0" presStyleCnt="0">
        <dgm:presLayoutVars>
          <dgm:dir/>
          <dgm:animLvl val="lvl"/>
          <dgm:resizeHandles val="exact"/>
        </dgm:presLayoutVars>
      </dgm:prSet>
      <dgm:spPr/>
    </dgm:pt>
    <dgm:pt modelId="{F4AF89B6-730D-44A4-BD9A-D1A175700464}" type="pres">
      <dgm:prSet presAssocID="{573EF072-DA69-428A-AB1C-B73826F954D2}" presName="linNode" presStyleCnt="0"/>
      <dgm:spPr/>
    </dgm:pt>
    <dgm:pt modelId="{03A572DF-C7B3-44BC-B547-54DB274FD01C}" type="pres">
      <dgm:prSet presAssocID="{573EF072-DA69-428A-AB1C-B73826F954D2}" presName="parentText" presStyleLbl="node1" presStyleIdx="0" presStyleCnt="4" custScaleX="257018" custLinFactNeighborX="2975" custLinFactNeighborY="-924">
        <dgm:presLayoutVars>
          <dgm:chMax val="1"/>
          <dgm:bulletEnabled val="1"/>
        </dgm:presLayoutVars>
      </dgm:prSet>
      <dgm:spPr/>
    </dgm:pt>
    <dgm:pt modelId="{3BC16478-4EE5-4891-80D4-B652B2FDFAA8}" type="pres">
      <dgm:prSet presAssocID="{1865F5D7-0DB5-4DB0-8453-48661DC32F96}" presName="sp" presStyleCnt="0"/>
      <dgm:spPr/>
    </dgm:pt>
    <dgm:pt modelId="{1CDB220E-39A9-43BB-BB50-20A0BE1E6FB5}" type="pres">
      <dgm:prSet presAssocID="{2DE8DAB3-79E3-4B35-B171-9A7179296746}" presName="linNode" presStyleCnt="0"/>
      <dgm:spPr/>
    </dgm:pt>
    <dgm:pt modelId="{A620B0B0-F174-4573-983D-DEB262A97E8B}" type="pres">
      <dgm:prSet presAssocID="{2DE8DAB3-79E3-4B35-B171-9A7179296746}" presName="parentText" presStyleLbl="node1" presStyleIdx="1" presStyleCnt="4" custScaleX="257649" custLinFactNeighborX="0" custLinFactNeighborY="902">
        <dgm:presLayoutVars>
          <dgm:chMax val="1"/>
          <dgm:bulletEnabled val="1"/>
        </dgm:presLayoutVars>
      </dgm:prSet>
      <dgm:spPr/>
    </dgm:pt>
    <dgm:pt modelId="{F6844ACD-17E8-49CA-8DE6-DB137E9A8C5C}" type="pres">
      <dgm:prSet presAssocID="{66FE81BC-119F-4EB4-AD5A-6FAF9751D7EC}" presName="sp" presStyleCnt="0"/>
      <dgm:spPr/>
    </dgm:pt>
    <dgm:pt modelId="{3C63E76A-52AB-4F4C-AB84-0BB63BA29723}" type="pres">
      <dgm:prSet presAssocID="{1E7BBCC2-1B0F-4390-98AF-82699DF66637}" presName="linNode" presStyleCnt="0"/>
      <dgm:spPr/>
    </dgm:pt>
    <dgm:pt modelId="{38CC8656-9503-4414-A3E8-391F0FDCBF61}" type="pres">
      <dgm:prSet presAssocID="{1E7BBCC2-1B0F-4390-98AF-82699DF66637}" presName="parentText" presStyleLbl="node1" presStyleIdx="2" presStyleCnt="4" custScaleX="256232" custLinFactNeighborX="746" custLinFactNeighborY="3295">
        <dgm:presLayoutVars>
          <dgm:chMax val="1"/>
          <dgm:bulletEnabled val="1"/>
        </dgm:presLayoutVars>
      </dgm:prSet>
      <dgm:spPr/>
    </dgm:pt>
    <dgm:pt modelId="{9CDDEF82-82FB-4C81-AA1C-5DD0CE9742C1}" type="pres">
      <dgm:prSet presAssocID="{50F2D8E7-8326-4C14-A3DF-426829C90E7E}" presName="sp" presStyleCnt="0"/>
      <dgm:spPr/>
    </dgm:pt>
    <dgm:pt modelId="{17E4D961-774F-4F99-9711-7D66A8972D29}" type="pres">
      <dgm:prSet presAssocID="{7824D898-CFDC-4B96-AF85-72E3104D75A8}" presName="linNode" presStyleCnt="0"/>
      <dgm:spPr/>
    </dgm:pt>
    <dgm:pt modelId="{B422EEF0-BD4A-4B03-83F1-D3DEE0875142}" type="pres">
      <dgm:prSet presAssocID="{7824D898-CFDC-4B96-AF85-72E3104D75A8}" presName="parentText" presStyleLbl="node1" presStyleIdx="3" presStyleCnt="4" custScaleX="254648" custLinFactNeighborX="234" custLinFactNeighborY="1306">
        <dgm:presLayoutVars>
          <dgm:chMax val="1"/>
          <dgm:bulletEnabled val="1"/>
        </dgm:presLayoutVars>
      </dgm:prSet>
      <dgm:spPr/>
    </dgm:pt>
  </dgm:ptLst>
  <dgm:cxnLst>
    <dgm:cxn modelId="{54DF4702-EEC1-9945-A167-1033D1C8FC53}" type="presOf" srcId="{1E7BBCC2-1B0F-4390-98AF-82699DF66637}" destId="{38CC8656-9503-4414-A3E8-391F0FDCBF61}" srcOrd="0" destOrd="0" presId="urn:microsoft.com/office/officeart/2005/8/layout/vList5"/>
    <dgm:cxn modelId="{56BCCE19-4D03-AA44-8960-8F5A6E0AE90A}" type="presOf" srcId="{2DE8DAB3-79E3-4B35-B171-9A7179296746}" destId="{A620B0B0-F174-4573-983D-DEB262A97E8B}" srcOrd="0" destOrd="0" presId="urn:microsoft.com/office/officeart/2005/8/layout/vList5"/>
    <dgm:cxn modelId="{EA87FE6E-99BE-4E2E-8575-7D25B51426E8}" srcId="{A8775281-B422-41C8-8822-A23B33EE02A4}" destId="{1E7BBCC2-1B0F-4390-98AF-82699DF66637}" srcOrd="2" destOrd="0" parTransId="{D27D3492-01E6-4F6D-A91F-F2BEEB064742}" sibTransId="{50F2D8E7-8326-4C14-A3DF-426829C90E7E}"/>
    <dgm:cxn modelId="{AD00166F-B665-4BDB-A2ED-20A01FD51AB8}" srcId="{A8775281-B422-41C8-8822-A23B33EE02A4}" destId="{573EF072-DA69-428A-AB1C-B73826F954D2}" srcOrd="0" destOrd="0" parTransId="{46F486FE-0776-4024-ACEE-833E92E837E7}" sibTransId="{1865F5D7-0DB5-4DB0-8453-48661DC32F96}"/>
    <dgm:cxn modelId="{59CC5170-DDD1-C94E-92FA-2096B80282A2}" type="presOf" srcId="{A8775281-B422-41C8-8822-A23B33EE02A4}" destId="{5606FD3B-EDDE-4139-88C2-198699C03AEC}" srcOrd="0" destOrd="0" presId="urn:microsoft.com/office/officeart/2005/8/layout/vList5"/>
    <dgm:cxn modelId="{D59F0CB5-3D69-F143-B450-9352595082C8}" type="presOf" srcId="{573EF072-DA69-428A-AB1C-B73826F954D2}" destId="{03A572DF-C7B3-44BC-B547-54DB274FD01C}" srcOrd="0" destOrd="0" presId="urn:microsoft.com/office/officeart/2005/8/layout/vList5"/>
    <dgm:cxn modelId="{BA09CFCE-8710-433B-8D6D-3B47104BE7B6}" srcId="{A8775281-B422-41C8-8822-A23B33EE02A4}" destId="{7824D898-CFDC-4B96-AF85-72E3104D75A8}" srcOrd="3" destOrd="0" parTransId="{75AD9519-1E30-4741-864A-1DE012D6CE1E}" sibTransId="{18C35EEB-E3B8-428B-87A0-467279744A71}"/>
    <dgm:cxn modelId="{231D9DE2-02B3-4DA6-9116-E0176FA38FDD}" srcId="{A8775281-B422-41C8-8822-A23B33EE02A4}" destId="{2DE8DAB3-79E3-4B35-B171-9A7179296746}" srcOrd="1" destOrd="0" parTransId="{8C372401-41A2-4BD4-B2EB-2049D067D0C8}" sibTransId="{66FE81BC-119F-4EB4-AD5A-6FAF9751D7EC}"/>
    <dgm:cxn modelId="{6DC03AEC-4865-C148-9D28-412E73604248}" type="presOf" srcId="{7824D898-CFDC-4B96-AF85-72E3104D75A8}" destId="{B422EEF0-BD4A-4B03-83F1-D3DEE0875142}" srcOrd="0" destOrd="0" presId="urn:microsoft.com/office/officeart/2005/8/layout/vList5"/>
    <dgm:cxn modelId="{DE051A6F-ABDB-C64F-B5CA-4F0C9F34A650}" type="presParOf" srcId="{5606FD3B-EDDE-4139-88C2-198699C03AEC}" destId="{F4AF89B6-730D-44A4-BD9A-D1A175700464}" srcOrd="0" destOrd="0" presId="urn:microsoft.com/office/officeart/2005/8/layout/vList5"/>
    <dgm:cxn modelId="{51730B7D-796D-9F4F-9713-172F1B4035D8}" type="presParOf" srcId="{F4AF89B6-730D-44A4-BD9A-D1A175700464}" destId="{03A572DF-C7B3-44BC-B547-54DB274FD01C}" srcOrd="0" destOrd="0" presId="urn:microsoft.com/office/officeart/2005/8/layout/vList5"/>
    <dgm:cxn modelId="{93418D37-0572-8449-A774-E89174BD3687}" type="presParOf" srcId="{5606FD3B-EDDE-4139-88C2-198699C03AEC}" destId="{3BC16478-4EE5-4891-80D4-B652B2FDFAA8}" srcOrd="1" destOrd="0" presId="urn:microsoft.com/office/officeart/2005/8/layout/vList5"/>
    <dgm:cxn modelId="{D96478D1-A140-9945-8252-A6CCA97CBEF3}" type="presParOf" srcId="{5606FD3B-EDDE-4139-88C2-198699C03AEC}" destId="{1CDB220E-39A9-43BB-BB50-20A0BE1E6FB5}" srcOrd="2" destOrd="0" presId="urn:microsoft.com/office/officeart/2005/8/layout/vList5"/>
    <dgm:cxn modelId="{25852816-1BEC-2747-94C9-76F6D445DC0C}" type="presParOf" srcId="{1CDB220E-39A9-43BB-BB50-20A0BE1E6FB5}" destId="{A620B0B0-F174-4573-983D-DEB262A97E8B}" srcOrd="0" destOrd="0" presId="urn:microsoft.com/office/officeart/2005/8/layout/vList5"/>
    <dgm:cxn modelId="{1D7C57E6-9F6A-F142-A39E-4B69E9AE5FA1}" type="presParOf" srcId="{5606FD3B-EDDE-4139-88C2-198699C03AEC}" destId="{F6844ACD-17E8-49CA-8DE6-DB137E9A8C5C}" srcOrd="3" destOrd="0" presId="urn:microsoft.com/office/officeart/2005/8/layout/vList5"/>
    <dgm:cxn modelId="{5C9BE8DB-FB2B-B44D-BD20-5EE728795477}" type="presParOf" srcId="{5606FD3B-EDDE-4139-88C2-198699C03AEC}" destId="{3C63E76A-52AB-4F4C-AB84-0BB63BA29723}" srcOrd="4" destOrd="0" presId="urn:microsoft.com/office/officeart/2005/8/layout/vList5"/>
    <dgm:cxn modelId="{93AAB1E5-1695-B044-9655-413EBF06A2CB}" type="presParOf" srcId="{3C63E76A-52AB-4F4C-AB84-0BB63BA29723}" destId="{38CC8656-9503-4414-A3E8-391F0FDCBF61}" srcOrd="0" destOrd="0" presId="urn:microsoft.com/office/officeart/2005/8/layout/vList5"/>
    <dgm:cxn modelId="{4FD651C2-F096-E04B-A40F-6FDF18A2BBBC}" type="presParOf" srcId="{5606FD3B-EDDE-4139-88C2-198699C03AEC}" destId="{9CDDEF82-82FB-4C81-AA1C-5DD0CE9742C1}" srcOrd="5" destOrd="0" presId="urn:microsoft.com/office/officeart/2005/8/layout/vList5"/>
    <dgm:cxn modelId="{781A03E8-56A4-E94B-A26A-73E91028EB96}" type="presParOf" srcId="{5606FD3B-EDDE-4139-88C2-198699C03AEC}" destId="{17E4D961-774F-4F99-9711-7D66A8972D29}" srcOrd="6" destOrd="0" presId="urn:microsoft.com/office/officeart/2005/8/layout/vList5"/>
    <dgm:cxn modelId="{DE0B94AB-E9CA-1C47-8094-ECF054199715}" type="presParOf" srcId="{17E4D961-774F-4F99-9711-7D66A8972D29}" destId="{B422EEF0-BD4A-4B03-83F1-D3DEE08751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D9070A-E2F1-420A-BABD-3D9854B9F1E1}" type="doc">
      <dgm:prSet loTypeId="urn:microsoft.com/office/officeart/2005/8/layout/hList1" loCatId="list" qsTypeId="urn:microsoft.com/office/officeart/2005/8/quickstyle/simple1#20" qsCatId="simple" csTypeId="urn:microsoft.com/office/officeart/2005/8/colors/colorful2" csCatId="colorful" phldr="1"/>
      <dgm:spPr/>
      <dgm:t>
        <a:bodyPr/>
        <a:lstStyle/>
        <a:p>
          <a:endParaRPr lang="en-US"/>
        </a:p>
      </dgm:t>
    </dgm:pt>
    <dgm:pt modelId="{BAF1968B-FBFB-4A8F-A26A-53F8F66867FD}">
      <dgm:prSet/>
      <dgm:spPr/>
      <dgm:t>
        <a:bodyPr/>
        <a:lstStyle/>
        <a:p>
          <a:pPr rtl="0"/>
          <a:r>
            <a:rPr lang="en-US" dirty="0"/>
            <a:t>Low cost</a:t>
          </a:r>
        </a:p>
      </dgm:t>
    </dgm:pt>
    <dgm:pt modelId="{BB4200E5-AA29-4575-85EE-65AA1C6594D9}" type="parTrans" cxnId="{D00A3444-B566-4866-8F9F-A8C519A6A583}">
      <dgm:prSet/>
      <dgm:spPr/>
      <dgm:t>
        <a:bodyPr/>
        <a:lstStyle/>
        <a:p>
          <a:endParaRPr lang="en-US"/>
        </a:p>
      </dgm:t>
    </dgm:pt>
    <dgm:pt modelId="{96C96173-F3F9-4B70-9367-5E3E3C6CFC09}" type="sibTrans" cxnId="{D00A3444-B566-4866-8F9F-A8C519A6A583}">
      <dgm:prSet/>
      <dgm:spPr/>
      <dgm:t>
        <a:bodyPr/>
        <a:lstStyle/>
        <a:p>
          <a:endParaRPr lang="en-US"/>
        </a:p>
      </dgm:t>
    </dgm:pt>
    <dgm:pt modelId="{F84C0CB6-23BC-4196-A2E2-E3ABB1CCAFC5}">
      <dgm:prSet/>
      <dgm:spPr/>
      <dgm:t>
        <a:bodyPr/>
        <a:lstStyle/>
        <a:p>
          <a:pPr rtl="0"/>
          <a:r>
            <a:rPr lang="en-US" dirty="0"/>
            <a:t>Speed</a:t>
          </a:r>
        </a:p>
      </dgm:t>
    </dgm:pt>
    <dgm:pt modelId="{DB13038D-5CA3-4B9C-ADDE-CA74E9BE48F2}" type="parTrans" cxnId="{C713C444-DEF6-44DD-ADC9-5798494390D4}">
      <dgm:prSet/>
      <dgm:spPr/>
      <dgm:t>
        <a:bodyPr/>
        <a:lstStyle/>
        <a:p>
          <a:endParaRPr lang="en-US"/>
        </a:p>
      </dgm:t>
    </dgm:pt>
    <dgm:pt modelId="{36B65694-0693-4E6E-830E-303D1CD99D3A}" type="sibTrans" cxnId="{C713C444-DEF6-44DD-ADC9-5798494390D4}">
      <dgm:prSet/>
      <dgm:spPr/>
      <dgm:t>
        <a:bodyPr/>
        <a:lstStyle/>
        <a:p>
          <a:endParaRPr lang="en-US"/>
        </a:p>
      </dgm:t>
    </dgm:pt>
    <dgm:pt modelId="{2C9365AC-91E6-4EC8-B66B-482FE6A447CB}">
      <dgm:prSet/>
      <dgm:spPr/>
      <dgm:t>
        <a:bodyPr/>
        <a:lstStyle/>
        <a:p>
          <a:pPr rtl="0"/>
          <a:r>
            <a:rPr lang="en-US" dirty="0"/>
            <a:t>Higher response rates</a:t>
          </a:r>
        </a:p>
      </dgm:t>
    </dgm:pt>
    <dgm:pt modelId="{5832B5E7-15DC-47C6-BDBA-F44ECE5BA12C}" type="parTrans" cxnId="{5EDB11F8-39BA-4669-A974-DA7A2A9F2EB8}">
      <dgm:prSet/>
      <dgm:spPr/>
      <dgm:t>
        <a:bodyPr/>
        <a:lstStyle/>
        <a:p>
          <a:endParaRPr lang="en-US"/>
        </a:p>
      </dgm:t>
    </dgm:pt>
    <dgm:pt modelId="{BBB9AA7E-2A2B-4AA5-B4D0-E58FA50DCB9E}" type="sibTrans" cxnId="{5EDB11F8-39BA-4669-A974-DA7A2A9F2EB8}">
      <dgm:prSet/>
      <dgm:spPr/>
      <dgm:t>
        <a:bodyPr/>
        <a:lstStyle/>
        <a:p>
          <a:endParaRPr lang="en-US"/>
        </a:p>
      </dgm:t>
    </dgm:pt>
    <dgm:pt modelId="{B8212A98-B807-465B-BF0E-C7CC9766A5EB}">
      <dgm:prSet/>
      <dgm:spPr/>
      <dgm:t>
        <a:bodyPr/>
        <a:lstStyle/>
        <a:p>
          <a:pPr rtl="0"/>
          <a:r>
            <a:rPr lang="en-US" dirty="0"/>
            <a:t>Good for hard to reach groups</a:t>
          </a:r>
        </a:p>
      </dgm:t>
    </dgm:pt>
    <dgm:pt modelId="{CB1F55DA-55AE-46F4-8FC1-C75A4407D1F6}" type="parTrans" cxnId="{85491CCA-FA73-40C6-AC1D-41A18CC0BB91}">
      <dgm:prSet/>
      <dgm:spPr/>
      <dgm:t>
        <a:bodyPr/>
        <a:lstStyle/>
        <a:p>
          <a:endParaRPr lang="en-US"/>
        </a:p>
      </dgm:t>
    </dgm:pt>
    <dgm:pt modelId="{B9CC4F28-752B-4832-B4D0-8A9845EFAB4E}" type="sibTrans" cxnId="{85491CCA-FA73-40C6-AC1D-41A18CC0BB91}">
      <dgm:prSet/>
      <dgm:spPr/>
      <dgm:t>
        <a:bodyPr/>
        <a:lstStyle/>
        <a:p>
          <a:endParaRPr lang="en-US"/>
        </a:p>
      </dgm:t>
    </dgm:pt>
    <dgm:pt modelId="{B0AF2789-FA75-459B-8062-80A8376A5125}">
      <dgm:prSet/>
      <dgm:spPr/>
      <dgm:t>
        <a:bodyPr/>
        <a:lstStyle/>
        <a:p>
          <a:pPr rtl="0"/>
          <a:r>
            <a:rPr lang="en-US" dirty="0"/>
            <a:t>Advantages</a:t>
          </a:r>
        </a:p>
      </dgm:t>
    </dgm:pt>
    <dgm:pt modelId="{F304D011-79B1-4167-B145-D640B59831DA}" type="sibTrans" cxnId="{BCB68FC3-87E9-468F-8146-A84341BF361D}">
      <dgm:prSet/>
      <dgm:spPr/>
      <dgm:t>
        <a:bodyPr/>
        <a:lstStyle/>
        <a:p>
          <a:endParaRPr lang="en-US"/>
        </a:p>
      </dgm:t>
    </dgm:pt>
    <dgm:pt modelId="{D833FAE1-F4E0-4956-BF61-C421EBABC28A}" type="parTrans" cxnId="{BCB68FC3-87E9-468F-8146-A84341BF361D}">
      <dgm:prSet/>
      <dgm:spPr/>
      <dgm:t>
        <a:bodyPr/>
        <a:lstStyle/>
        <a:p>
          <a:endParaRPr lang="en-US"/>
        </a:p>
      </dgm:t>
    </dgm:pt>
    <dgm:pt modelId="{B677F3E3-A77E-4C2D-A80B-3C5D37657908}" type="pres">
      <dgm:prSet presAssocID="{63D9070A-E2F1-420A-BABD-3D9854B9F1E1}" presName="Name0" presStyleCnt="0">
        <dgm:presLayoutVars>
          <dgm:dir/>
          <dgm:animLvl val="lvl"/>
          <dgm:resizeHandles val="exact"/>
        </dgm:presLayoutVars>
      </dgm:prSet>
      <dgm:spPr/>
    </dgm:pt>
    <dgm:pt modelId="{03217BC3-C488-44A9-A762-40416E0D57B9}" type="pres">
      <dgm:prSet presAssocID="{B0AF2789-FA75-459B-8062-80A8376A5125}" presName="composite" presStyleCnt="0"/>
      <dgm:spPr/>
    </dgm:pt>
    <dgm:pt modelId="{44F5CAE3-D9EB-46D0-B68B-FC4C2702E86E}" type="pres">
      <dgm:prSet presAssocID="{B0AF2789-FA75-459B-8062-80A8376A5125}" presName="parTx" presStyleLbl="alignNode1" presStyleIdx="0" presStyleCnt="1" custLinFactNeighborY="6115">
        <dgm:presLayoutVars>
          <dgm:chMax val="0"/>
          <dgm:chPref val="0"/>
          <dgm:bulletEnabled val="1"/>
        </dgm:presLayoutVars>
      </dgm:prSet>
      <dgm:spPr/>
    </dgm:pt>
    <dgm:pt modelId="{62BDAD62-D20E-4103-99FF-950371032FD6}" type="pres">
      <dgm:prSet presAssocID="{B0AF2789-FA75-459B-8062-80A8376A5125}" presName="desTx" presStyleLbl="alignAccFollowNode1" presStyleIdx="0" presStyleCnt="1" custLinFactNeighborX="657" custLinFactNeighborY="675">
        <dgm:presLayoutVars>
          <dgm:bulletEnabled val="1"/>
        </dgm:presLayoutVars>
      </dgm:prSet>
      <dgm:spPr/>
    </dgm:pt>
  </dgm:ptLst>
  <dgm:cxnLst>
    <dgm:cxn modelId="{D6A4E30F-630E-784C-975D-A69062858CE0}" type="presOf" srcId="{63D9070A-E2F1-420A-BABD-3D9854B9F1E1}" destId="{B677F3E3-A77E-4C2D-A80B-3C5D37657908}" srcOrd="0" destOrd="0" presId="urn:microsoft.com/office/officeart/2005/8/layout/hList1"/>
    <dgm:cxn modelId="{0C724941-B969-F14F-86FE-8987DA1D3978}" type="presOf" srcId="{2C9365AC-91E6-4EC8-B66B-482FE6A447CB}" destId="{62BDAD62-D20E-4103-99FF-950371032FD6}" srcOrd="0" destOrd="2" presId="urn:microsoft.com/office/officeart/2005/8/layout/hList1"/>
    <dgm:cxn modelId="{D00A3444-B566-4866-8F9F-A8C519A6A583}" srcId="{B0AF2789-FA75-459B-8062-80A8376A5125}" destId="{BAF1968B-FBFB-4A8F-A26A-53F8F66867FD}" srcOrd="0" destOrd="0" parTransId="{BB4200E5-AA29-4575-85EE-65AA1C6594D9}" sibTransId="{96C96173-F3F9-4B70-9367-5E3E3C6CFC09}"/>
    <dgm:cxn modelId="{D3DB9B44-2AC0-F747-B6D6-02B28A8FD20E}" type="presOf" srcId="{F84C0CB6-23BC-4196-A2E2-E3ABB1CCAFC5}" destId="{62BDAD62-D20E-4103-99FF-950371032FD6}" srcOrd="0" destOrd="1" presId="urn:microsoft.com/office/officeart/2005/8/layout/hList1"/>
    <dgm:cxn modelId="{C713C444-DEF6-44DD-ADC9-5798494390D4}" srcId="{B0AF2789-FA75-459B-8062-80A8376A5125}" destId="{F84C0CB6-23BC-4196-A2E2-E3ABB1CCAFC5}" srcOrd="1" destOrd="0" parTransId="{DB13038D-5CA3-4B9C-ADDE-CA74E9BE48F2}" sibTransId="{36B65694-0693-4E6E-830E-303D1CD99D3A}"/>
    <dgm:cxn modelId="{CA4E8298-B2EF-D14B-A619-B3FB448C76B6}" type="presOf" srcId="{B8212A98-B807-465B-BF0E-C7CC9766A5EB}" destId="{62BDAD62-D20E-4103-99FF-950371032FD6}" srcOrd="0" destOrd="3" presId="urn:microsoft.com/office/officeart/2005/8/layout/hList1"/>
    <dgm:cxn modelId="{9DE5FB9C-ED71-5441-A464-C08EDB771C18}" type="presOf" srcId="{BAF1968B-FBFB-4A8F-A26A-53F8F66867FD}" destId="{62BDAD62-D20E-4103-99FF-950371032FD6}" srcOrd="0" destOrd="0" presId="urn:microsoft.com/office/officeart/2005/8/layout/hList1"/>
    <dgm:cxn modelId="{BCB68FC3-87E9-468F-8146-A84341BF361D}" srcId="{63D9070A-E2F1-420A-BABD-3D9854B9F1E1}" destId="{B0AF2789-FA75-459B-8062-80A8376A5125}" srcOrd="0" destOrd="0" parTransId="{D833FAE1-F4E0-4956-BF61-C421EBABC28A}" sibTransId="{F304D011-79B1-4167-B145-D640B59831DA}"/>
    <dgm:cxn modelId="{85491CCA-FA73-40C6-AC1D-41A18CC0BB91}" srcId="{B0AF2789-FA75-459B-8062-80A8376A5125}" destId="{B8212A98-B807-465B-BF0E-C7CC9766A5EB}" srcOrd="3" destOrd="0" parTransId="{CB1F55DA-55AE-46F4-8FC1-C75A4407D1F6}" sibTransId="{B9CC4F28-752B-4832-B4D0-8A9845EFAB4E}"/>
    <dgm:cxn modelId="{5EDB11F8-39BA-4669-A974-DA7A2A9F2EB8}" srcId="{B0AF2789-FA75-459B-8062-80A8376A5125}" destId="{2C9365AC-91E6-4EC8-B66B-482FE6A447CB}" srcOrd="2" destOrd="0" parTransId="{5832B5E7-15DC-47C6-BDBA-F44ECE5BA12C}" sibTransId="{BBB9AA7E-2A2B-4AA5-B4D0-E58FA50DCB9E}"/>
    <dgm:cxn modelId="{0F9CFBFB-C14D-5A41-B844-6A875DF1DE19}" type="presOf" srcId="{B0AF2789-FA75-459B-8062-80A8376A5125}" destId="{44F5CAE3-D9EB-46D0-B68B-FC4C2702E86E}" srcOrd="0" destOrd="0" presId="urn:microsoft.com/office/officeart/2005/8/layout/hList1"/>
    <dgm:cxn modelId="{3171D48B-5122-DE49-90A6-80D7BD5A1B22}" type="presParOf" srcId="{B677F3E3-A77E-4C2D-A80B-3C5D37657908}" destId="{03217BC3-C488-44A9-A762-40416E0D57B9}" srcOrd="0" destOrd="0" presId="urn:microsoft.com/office/officeart/2005/8/layout/hList1"/>
    <dgm:cxn modelId="{6F28982D-66B8-F54A-BA8E-776E87C546B1}" type="presParOf" srcId="{03217BC3-C488-44A9-A762-40416E0D57B9}" destId="{44F5CAE3-D9EB-46D0-B68B-FC4C2702E86E}" srcOrd="0" destOrd="0" presId="urn:microsoft.com/office/officeart/2005/8/layout/hList1"/>
    <dgm:cxn modelId="{C80D1825-48FB-0641-A067-037E7E08A0EB}" type="presParOf" srcId="{03217BC3-C488-44A9-A762-40416E0D57B9}" destId="{62BDAD62-D20E-4103-99FF-950371032F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9F5AC1-70FC-4322-BE67-964C5D096A86}" type="doc">
      <dgm:prSet loTypeId="urn:microsoft.com/office/officeart/2005/8/layout/radial4" loCatId="relationship" qsTypeId="urn:microsoft.com/office/officeart/2005/8/quickstyle/simple1#22" qsCatId="simple" csTypeId="urn:microsoft.com/office/officeart/2005/8/colors/colorful2" csCatId="colorful" phldr="1"/>
      <dgm:spPr/>
      <dgm:t>
        <a:bodyPr/>
        <a:lstStyle/>
        <a:p>
          <a:endParaRPr lang="en-US"/>
        </a:p>
      </dgm:t>
    </dgm:pt>
    <dgm:pt modelId="{01DF7E18-DA95-4C68-8F6D-1C646E686D13}">
      <dgm:prSet custT="1"/>
      <dgm:spPr/>
      <dgm:t>
        <a:bodyPr/>
        <a:lstStyle/>
        <a:p>
          <a:pPr rtl="0"/>
          <a:r>
            <a:rPr lang="en-US" sz="2400" b="1" dirty="0"/>
            <a:t>Mechanical devices</a:t>
          </a:r>
        </a:p>
      </dgm:t>
    </dgm:pt>
    <dgm:pt modelId="{FDC77A46-C839-4D03-8AD7-A9DA4192ECBA}" type="parTrans" cxnId="{CA0BBDDD-7822-4ED2-9983-7F3B8056CC9D}">
      <dgm:prSet/>
      <dgm:spPr/>
      <dgm:t>
        <a:bodyPr/>
        <a:lstStyle/>
        <a:p>
          <a:endParaRPr lang="en-US" sz="2000" b="1">
            <a:solidFill>
              <a:schemeClr val="tx1"/>
            </a:solidFill>
          </a:endParaRPr>
        </a:p>
      </dgm:t>
    </dgm:pt>
    <dgm:pt modelId="{FF6CD071-46D2-423F-B5C2-9C8300941E6A}" type="sibTrans" cxnId="{CA0BBDDD-7822-4ED2-9983-7F3B8056CC9D}">
      <dgm:prSet/>
      <dgm:spPr/>
      <dgm:t>
        <a:bodyPr/>
        <a:lstStyle/>
        <a:p>
          <a:endParaRPr lang="en-US" sz="2000" b="1">
            <a:solidFill>
              <a:schemeClr val="tx1"/>
            </a:solidFill>
          </a:endParaRPr>
        </a:p>
      </dgm:t>
    </dgm:pt>
    <dgm:pt modelId="{E8576EDB-A041-4882-8124-CEF2308A214D}">
      <dgm:prSet custT="1"/>
      <dgm:spPr/>
      <dgm:t>
        <a:bodyPr/>
        <a:lstStyle/>
        <a:p>
          <a:pPr rtl="0"/>
          <a:r>
            <a:rPr lang="en-US" sz="2000" b="1"/>
            <a:t>People meters</a:t>
          </a:r>
          <a:endParaRPr lang="en-US" sz="2000" b="1" dirty="0"/>
        </a:p>
      </dgm:t>
    </dgm:pt>
    <dgm:pt modelId="{6431112C-06B0-4132-8FD5-B84B8686B3A2}" type="parTrans" cxnId="{24E6482F-831B-402B-86AA-BA032B707B47}">
      <dgm:prSet/>
      <dgm:spPr/>
      <dgm:t>
        <a:bodyPr/>
        <a:lstStyle/>
        <a:p>
          <a:endParaRPr lang="en-US" sz="2000" b="1">
            <a:solidFill>
              <a:schemeClr val="tx1"/>
            </a:solidFill>
          </a:endParaRPr>
        </a:p>
      </dgm:t>
    </dgm:pt>
    <dgm:pt modelId="{03F7FFAF-01CD-4502-966E-606E55763D69}" type="sibTrans" cxnId="{24E6482F-831B-402B-86AA-BA032B707B47}">
      <dgm:prSet/>
      <dgm:spPr/>
      <dgm:t>
        <a:bodyPr/>
        <a:lstStyle/>
        <a:p>
          <a:endParaRPr lang="en-US" sz="2000" b="1">
            <a:solidFill>
              <a:schemeClr val="tx1"/>
            </a:solidFill>
          </a:endParaRPr>
        </a:p>
      </dgm:t>
    </dgm:pt>
    <dgm:pt modelId="{37A177F1-3637-4B48-97F1-6E8B34DDEC2A}">
      <dgm:prSet custT="1"/>
      <dgm:spPr/>
      <dgm:t>
        <a:bodyPr/>
        <a:lstStyle/>
        <a:p>
          <a:pPr rtl="0"/>
          <a:r>
            <a:rPr lang="en-US" sz="2000" b="1" dirty="0"/>
            <a:t>Checkout scanners</a:t>
          </a:r>
        </a:p>
      </dgm:t>
    </dgm:pt>
    <dgm:pt modelId="{8EE509CB-2F7F-4E08-8684-83DAA693B1C3}" type="parTrans" cxnId="{2F83CCC9-4210-4932-BB65-722F9761F18A}">
      <dgm:prSet/>
      <dgm:spPr/>
      <dgm:t>
        <a:bodyPr/>
        <a:lstStyle/>
        <a:p>
          <a:endParaRPr lang="en-US" sz="2000" b="1">
            <a:solidFill>
              <a:schemeClr val="tx1"/>
            </a:solidFill>
          </a:endParaRPr>
        </a:p>
      </dgm:t>
    </dgm:pt>
    <dgm:pt modelId="{DB95C2ED-4164-4C8B-805B-E50477E97486}" type="sibTrans" cxnId="{2F83CCC9-4210-4932-BB65-722F9761F18A}">
      <dgm:prSet/>
      <dgm:spPr/>
      <dgm:t>
        <a:bodyPr/>
        <a:lstStyle/>
        <a:p>
          <a:endParaRPr lang="en-US" sz="2000" b="1">
            <a:solidFill>
              <a:schemeClr val="tx1"/>
            </a:solidFill>
          </a:endParaRPr>
        </a:p>
      </dgm:t>
    </dgm:pt>
    <dgm:pt modelId="{A5619CC1-9993-4918-A891-14C014FED2E8}">
      <dgm:prSet custT="1"/>
      <dgm:spPr/>
      <dgm:t>
        <a:bodyPr/>
        <a:lstStyle/>
        <a:p>
          <a:pPr rtl="0"/>
          <a:r>
            <a:rPr lang="en-US" sz="2000" b="1"/>
            <a:t>Neuro-</a:t>
          </a:r>
        </a:p>
        <a:p>
          <a:pPr rtl="0"/>
          <a:r>
            <a:rPr lang="en-US" sz="2000" b="1"/>
            <a:t>marketing</a:t>
          </a:r>
          <a:endParaRPr lang="en-US" sz="2000" b="1" dirty="0"/>
        </a:p>
      </dgm:t>
    </dgm:pt>
    <dgm:pt modelId="{5A0B3708-44C2-4893-AC16-A499EABF493B}" type="parTrans" cxnId="{D6FB3BDF-0AB9-4EAF-BC02-94E362052A63}">
      <dgm:prSet/>
      <dgm:spPr/>
      <dgm:t>
        <a:bodyPr/>
        <a:lstStyle/>
        <a:p>
          <a:endParaRPr lang="en-US" sz="2000" b="1">
            <a:solidFill>
              <a:schemeClr val="tx1"/>
            </a:solidFill>
          </a:endParaRPr>
        </a:p>
      </dgm:t>
    </dgm:pt>
    <dgm:pt modelId="{71A73A52-D9EB-4C1B-B4FE-A7F6B571965B}" type="sibTrans" cxnId="{D6FB3BDF-0AB9-4EAF-BC02-94E362052A63}">
      <dgm:prSet/>
      <dgm:spPr/>
      <dgm:t>
        <a:bodyPr/>
        <a:lstStyle/>
        <a:p>
          <a:endParaRPr lang="en-US" sz="2000" b="1">
            <a:solidFill>
              <a:schemeClr val="tx1"/>
            </a:solidFill>
          </a:endParaRPr>
        </a:p>
      </dgm:t>
    </dgm:pt>
    <dgm:pt modelId="{E990FEF4-71FF-4157-B7B0-278AD2A6042B}" type="pres">
      <dgm:prSet presAssocID="{D89F5AC1-70FC-4322-BE67-964C5D096A86}" presName="cycle" presStyleCnt="0">
        <dgm:presLayoutVars>
          <dgm:chMax val="1"/>
          <dgm:dir/>
          <dgm:animLvl val="ctr"/>
          <dgm:resizeHandles val="exact"/>
        </dgm:presLayoutVars>
      </dgm:prSet>
      <dgm:spPr/>
    </dgm:pt>
    <dgm:pt modelId="{CC330E81-BEA3-40F1-A722-00625DC97E16}" type="pres">
      <dgm:prSet presAssocID="{01DF7E18-DA95-4C68-8F6D-1C646E686D13}" presName="centerShape" presStyleLbl="node0" presStyleIdx="0" presStyleCnt="1" custScaleX="173933"/>
      <dgm:spPr/>
    </dgm:pt>
    <dgm:pt modelId="{AA201467-7304-4269-99E5-7861D47F745D}" type="pres">
      <dgm:prSet presAssocID="{6431112C-06B0-4132-8FD5-B84B8686B3A2}" presName="parTrans" presStyleLbl="bgSibTrans2D1" presStyleIdx="0" presStyleCnt="3"/>
      <dgm:spPr/>
    </dgm:pt>
    <dgm:pt modelId="{0A732A2A-3EE1-4CE0-A3C3-19D3BE65004A}" type="pres">
      <dgm:prSet presAssocID="{E8576EDB-A041-4882-8124-CEF2308A214D}" presName="node" presStyleLbl="node1" presStyleIdx="0" presStyleCnt="3" custRadScaleRad="105014" custRadScaleInc="-3048">
        <dgm:presLayoutVars>
          <dgm:bulletEnabled val="1"/>
        </dgm:presLayoutVars>
      </dgm:prSet>
      <dgm:spPr/>
    </dgm:pt>
    <dgm:pt modelId="{29CA58CB-D64E-4E87-9EF6-9A901A0E6072}" type="pres">
      <dgm:prSet presAssocID="{8EE509CB-2F7F-4E08-8684-83DAA693B1C3}" presName="parTrans" presStyleLbl="bgSibTrans2D1" presStyleIdx="1" presStyleCnt="3"/>
      <dgm:spPr/>
    </dgm:pt>
    <dgm:pt modelId="{FB6956D4-2220-411F-808B-CB807C90CA93}" type="pres">
      <dgm:prSet presAssocID="{37A177F1-3637-4B48-97F1-6E8B34DDEC2A}" presName="node" presStyleLbl="node1" presStyleIdx="1" presStyleCnt="3">
        <dgm:presLayoutVars>
          <dgm:bulletEnabled val="1"/>
        </dgm:presLayoutVars>
      </dgm:prSet>
      <dgm:spPr/>
    </dgm:pt>
    <dgm:pt modelId="{5FB4FB3F-0D94-4036-B40A-1B79390B5B7D}" type="pres">
      <dgm:prSet presAssocID="{5A0B3708-44C2-4893-AC16-A499EABF493B}" presName="parTrans" presStyleLbl="bgSibTrans2D1" presStyleIdx="2" presStyleCnt="3"/>
      <dgm:spPr/>
    </dgm:pt>
    <dgm:pt modelId="{FFE81683-BEB9-4F9F-8291-8D1B0157FE56}" type="pres">
      <dgm:prSet presAssocID="{A5619CC1-9993-4918-A891-14C014FED2E8}" presName="node" presStyleLbl="node1" presStyleIdx="2" presStyleCnt="3" custScaleX="90967" custScaleY="82351" custRadScaleRad="104745" custRadScaleInc="4057">
        <dgm:presLayoutVars>
          <dgm:bulletEnabled val="1"/>
        </dgm:presLayoutVars>
      </dgm:prSet>
      <dgm:spPr/>
    </dgm:pt>
  </dgm:ptLst>
  <dgm:cxnLst>
    <dgm:cxn modelId="{24E6482F-831B-402B-86AA-BA032B707B47}" srcId="{01DF7E18-DA95-4C68-8F6D-1C646E686D13}" destId="{E8576EDB-A041-4882-8124-CEF2308A214D}" srcOrd="0" destOrd="0" parTransId="{6431112C-06B0-4132-8FD5-B84B8686B3A2}" sibTransId="{03F7FFAF-01CD-4502-966E-606E55763D69}"/>
    <dgm:cxn modelId="{E86CB138-4621-A643-83E3-0ED77539026A}" type="presOf" srcId="{A5619CC1-9993-4918-A891-14C014FED2E8}" destId="{FFE81683-BEB9-4F9F-8291-8D1B0157FE56}" srcOrd="0" destOrd="0" presId="urn:microsoft.com/office/officeart/2005/8/layout/radial4"/>
    <dgm:cxn modelId="{7A64E839-FFAE-E542-84CE-4AC688D06068}" type="presOf" srcId="{01DF7E18-DA95-4C68-8F6D-1C646E686D13}" destId="{CC330E81-BEA3-40F1-A722-00625DC97E16}" srcOrd="0" destOrd="0" presId="urn:microsoft.com/office/officeart/2005/8/layout/radial4"/>
    <dgm:cxn modelId="{6B95363C-58AF-0242-AC9B-E681D974DF01}" type="presOf" srcId="{37A177F1-3637-4B48-97F1-6E8B34DDEC2A}" destId="{FB6956D4-2220-411F-808B-CB807C90CA93}" srcOrd="0" destOrd="0" presId="urn:microsoft.com/office/officeart/2005/8/layout/radial4"/>
    <dgm:cxn modelId="{689CC949-F3D7-AD46-841E-FE8EA18FCDFF}" type="presOf" srcId="{5A0B3708-44C2-4893-AC16-A499EABF493B}" destId="{5FB4FB3F-0D94-4036-B40A-1B79390B5B7D}" srcOrd="0" destOrd="0" presId="urn:microsoft.com/office/officeart/2005/8/layout/radial4"/>
    <dgm:cxn modelId="{3971574D-CCAB-FD4F-AB6B-7EF1DB6D06F9}" type="presOf" srcId="{8EE509CB-2F7F-4E08-8684-83DAA693B1C3}" destId="{29CA58CB-D64E-4E87-9EF6-9A901A0E6072}" srcOrd="0" destOrd="0" presId="urn:microsoft.com/office/officeart/2005/8/layout/radial4"/>
    <dgm:cxn modelId="{2475D09E-84B9-0A4B-B432-3F1B224052F0}" type="presOf" srcId="{E8576EDB-A041-4882-8124-CEF2308A214D}" destId="{0A732A2A-3EE1-4CE0-A3C3-19D3BE65004A}" srcOrd="0" destOrd="0" presId="urn:microsoft.com/office/officeart/2005/8/layout/radial4"/>
    <dgm:cxn modelId="{BB8EDCBD-6560-E249-90A1-879FB395D225}" type="presOf" srcId="{6431112C-06B0-4132-8FD5-B84B8686B3A2}" destId="{AA201467-7304-4269-99E5-7861D47F745D}" srcOrd="0" destOrd="0" presId="urn:microsoft.com/office/officeart/2005/8/layout/radial4"/>
    <dgm:cxn modelId="{2F83CCC9-4210-4932-BB65-722F9761F18A}" srcId="{01DF7E18-DA95-4C68-8F6D-1C646E686D13}" destId="{37A177F1-3637-4B48-97F1-6E8B34DDEC2A}" srcOrd="1" destOrd="0" parTransId="{8EE509CB-2F7F-4E08-8684-83DAA693B1C3}" sibTransId="{DB95C2ED-4164-4C8B-805B-E50477E97486}"/>
    <dgm:cxn modelId="{CA0BBDDD-7822-4ED2-9983-7F3B8056CC9D}" srcId="{D89F5AC1-70FC-4322-BE67-964C5D096A86}" destId="{01DF7E18-DA95-4C68-8F6D-1C646E686D13}" srcOrd="0" destOrd="0" parTransId="{FDC77A46-C839-4D03-8AD7-A9DA4192ECBA}" sibTransId="{FF6CD071-46D2-423F-B5C2-9C8300941E6A}"/>
    <dgm:cxn modelId="{D6FB3BDF-0AB9-4EAF-BC02-94E362052A63}" srcId="{01DF7E18-DA95-4C68-8F6D-1C646E686D13}" destId="{A5619CC1-9993-4918-A891-14C014FED2E8}" srcOrd="2" destOrd="0" parTransId="{5A0B3708-44C2-4893-AC16-A499EABF493B}" sibTransId="{71A73A52-D9EB-4C1B-B4FE-A7F6B571965B}"/>
    <dgm:cxn modelId="{F88CE6E4-795A-E949-A3E4-B6ABB0230455}" type="presOf" srcId="{D89F5AC1-70FC-4322-BE67-964C5D096A86}" destId="{E990FEF4-71FF-4157-B7B0-278AD2A6042B}" srcOrd="0" destOrd="0" presId="urn:microsoft.com/office/officeart/2005/8/layout/radial4"/>
    <dgm:cxn modelId="{BF639B87-1701-F84B-9636-2A2F6E335059}" type="presParOf" srcId="{E990FEF4-71FF-4157-B7B0-278AD2A6042B}" destId="{CC330E81-BEA3-40F1-A722-00625DC97E16}" srcOrd="0" destOrd="0" presId="urn:microsoft.com/office/officeart/2005/8/layout/radial4"/>
    <dgm:cxn modelId="{E036DBCE-8D96-194B-BE3D-634AAE71DA25}" type="presParOf" srcId="{E990FEF4-71FF-4157-B7B0-278AD2A6042B}" destId="{AA201467-7304-4269-99E5-7861D47F745D}" srcOrd="1" destOrd="0" presId="urn:microsoft.com/office/officeart/2005/8/layout/radial4"/>
    <dgm:cxn modelId="{6494E454-68B4-AF4C-8499-527D80F1C1FD}" type="presParOf" srcId="{E990FEF4-71FF-4157-B7B0-278AD2A6042B}" destId="{0A732A2A-3EE1-4CE0-A3C3-19D3BE65004A}" srcOrd="2" destOrd="0" presId="urn:microsoft.com/office/officeart/2005/8/layout/radial4"/>
    <dgm:cxn modelId="{7F7BF1F1-ADDA-0D41-AC62-0D523FD3CCD5}" type="presParOf" srcId="{E990FEF4-71FF-4157-B7B0-278AD2A6042B}" destId="{29CA58CB-D64E-4E87-9EF6-9A901A0E6072}" srcOrd="3" destOrd="0" presId="urn:microsoft.com/office/officeart/2005/8/layout/radial4"/>
    <dgm:cxn modelId="{D862B361-39D0-CF4D-AC46-7503E323AD78}" type="presParOf" srcId="{E990FEF4-71FF-4157-B7B0-278AD2A6042B}" destId="{FB6956D4-2220-411F-808B-CB807C90CA93}" srcOrd="4" destOrd="0" presId="urn:microsoft.com/office/officeart/2005/8/layout/radial4"/>
    <dgm:cxn modelId="{2DB69799-D1C0-554F-9361-26EEE397F683}" type="presParOf" srcId="{E990FEF4-71FF-4157-B7B0-278AD2A6042B}" destId="{5FB4FB3F-0D94-4036-B40A-1B79390B5B7D}" srcOrd="5" destOrd="0" presId="urn:microsoft.com/office/officeart/2005/8/layout/radial4"/>
    <dgm:cxn modelId="{086FEF01-B257-8F4F-AF7A-EFDE8EEFD227}" type="presParOf" srcId="{E990FEF4-71FF-4157-B7B0-278AD2A6042B}" destId="{FFE81683-BEB9-4F9F-8291-8D1B0157FE5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A10CA0-5911-4F31-854C-FB7D38BEC751}" type="doc">
      <dgm:prSet loTypeId="urn:microsoft.com/office/officeart/2005/8/layout/vList2" loCatId="list" qsTypeId="urn:microsoft.com/office/officeart/2005/8/quickstyle/simple1#23" qsCatId="simple" csTypeId="urn:microsoft.com/office/officeart/2005/8/colors/colorful2" csCatId="colorful" phldr="1"/>
      <dgm:spPr/>
      <dgm:t>
        <a:bodyPr/>
        <a:lstStyle/>
        <a:p>
          <a:endParaRPr lang="en-US"/>
        </a:p>
      </dgm:t>
    </dgm:pt>
    <dgm:pt modelId="{5E4F3FE7-7334-4897-AABF-E9844C6BFB51}">
      <dgm:prSet custT="1"/>
      <dgm:spPr/>
      <dgm:t>
        <a:bodyPr/>
        <a:lstStyle/>
        <a:p>
          <a:pPr algn="l" rtl="0"/>
          <a:r>
            <a:rPr lang="en-US" sz="2800" b="0" dirty="0">
              <a:solidFill>
                <a:srgbClr val="000000"/>
              </a:solidFill>
            </a:rPr>
            <a:t>Collecting the information</a:t>
          </a:r>
        </a:p>
      </dgm:t>
    </dgm:pt>
    <dgm:pt modelId="{4D40E127-BDF6-4A8B-8EC4-4757D30ED273}" type="parTrans" cxnId="{9FE83CCC-6DDE-4BFB-A5A6-F5BDEF05C654}">
      <dgm:prSet/>
      <dgm:spPr/>
      <dgm:t>
        <a:bodyPr/>
        <a:lstStyle/>
        <a:p>
          <a:pPr algn="ctr"/>
          <a:endParaRPr lang="en-US" sz="2400" b="1">
            <a:solidFill>
              <a:schemeClr val="tx1"/>
            </a:solidFill>
          </a:endParaRPr>
        </a:p>
      </dgm:t>
    </dgm:pt>
    <dgm:pt modelId="{29958339-C07B-4496-B023-0CADAB2BA5D1}" type="sibTrans" cxnId="{9FE83CCC-6DDE-4BFB-A5A6-F5BDEF05C654}">
      <dgm:prSet/>
      <dgm:spPr/>
      <dgm:t>
        <a:bodyPr/>
        <a:lstStyle/>
        <a:p>
          <a:pPr algn="ctr"/>
          <a:endParaRPr lang="en-US" sz="2400" b="1">
            <a:solidFill>
              <a:schemeClr val="tx1"/>
            </a:solidFill>
          </a:endParaRPr>
        </a:p>
      </dgm:t>
    </dgm:pt>
    <dgm:pt modelId="{C8946F0C-BDC7-4BF0-A095-5D5D9ADC2713}">
      <dgm:prSet custT="1"/>
      <dgm:spPr/>
      <dgm:t>
        <a:bodyPr/>
        <a:lstStyle/>
        <a:p>
          <a:pPr algn="l" rtl="0"/>
          <a:r>
            <a:rPr lang="en-US" sz="2800" b="0" dirty="0">
              <a:solidFill>
                <a:srgbClr val="000000"/>
              </a:solidFill>
            </a:rPr>
            <a:t>Processing the information</a:t>
          </a:r>
        </a:p>
      </dgm:t>
    </dgm:pt>
    <dgm:pt modelId="{EDD5C654-42F7-4052-A7BC-794EC0441AE4}" type="parTrans" cxnId="{53164970-35CA-4077-97C5-622EECFB8447}">
      <dgm:prSet/>
      <dgm:spPr/>
      <dgm:t>
        <a:bodyPr/>
        <a:lstStyle/>
        <a:p>
          <a:pPr algn="ctr"/>
          <a:endParaRPr lang="en-US" sz="2400" b="1">
            <a:solidFill>
              <a:schemeClr val="tx1"/>
            </a:solidFill>
          </a:endParaRPr>
        </a:p>
      </dgm:t>
    </dgm:pt>
    <dgm:pt modelId="{45720C78-710B-46CB-BF6C-745D7351C98E}" type="sibTrans" cxnId="{53164970-35CA-4077-97C5-622EECFB8447}">
      <dgm:prSet/>
      <dgm:spPr/>
      <dgm:t>
        <a:bodyPr/>
        <a:lstStyle/>
        <a:p>
          <a:pPr algn="ctr"/>
          <a:endParaRPr lang="en-US" sz="2400" b="1">
            <a:solidFill>
              <a:schemeClr val="tx1"/>
            </a:solidFill>
          </a:endParaRPr>
        </a:p>
      </dgm:t>
    </dgm:pt>
    <dgm:pt modelId="{187F34C5-E6C2-423B-8B86-5A2E0578621F}">
      <dgm:prSet custT="1"/>
      <dgm:spPr/>
      <dgm:t>
        <a:bodyPr/>
        <a:lstStyle/>
        <a:p>
          <a:pPr algn="l" rtl="0"/>
          <a:r>
            <a:rPr lang="en-US" sz="2800" b="0" dirty="0">
              <a:solidFill>
                <a:srgbClr val="000000"/>
              </a:solidFill>
            </a:rPr>
            <a:t>Analyzing the information</a:t>
          </a:r>
        </a:p>
      </dgm:t>
    </dgm:pt>
    <dgm:pt modelId="{41F230BD-D3B7-4CD3-B80A-C8D54AC4136D}" type="parTrans" cxnId="{4011D68B-285D-4CEE-8D85-3AB22FDB2F15}">
      <dgm:prSet/>
      <dgm:spPr/>
      <dgm:t>
        <a:bodyPr/>
        <a:lstStyle/>
        <a:p>
          <a:pPr algn="ctr"/>
          <a:endParaRPr lang="en-US" sz="2400" b="1">
            <a:solidFill>
              <a:schemeClr val="tx1"/>
            </a:solidFill>
          </a:endParaRPr>
        </a:p>
      </dgm:t>
    </dgm:pt>
    <dgm:pt modelId="{848A2E91-93F7-47F4-A842-BE53ED035AFE}" type="sibTrans" cxnId="{4011D68B-285D-4CEE-8D85-3AB22FDB2F15}">
      <dgm:prSet/>
      <dgm:spPr/>
      <dgm:t>
        <a:bodyPr/>
        <a:lstStyle/>
        <a:p>
          <a:pPr algn="ctr"/>
          <a:endParaRPr lang="en-US" sz="2400" b="1">
            <a:solidFill>
              <a:schemeClr val="tx1"/>
            </a:solidFill>
          </a:endParaRPr>
        </a:p>
      </dgm:t>
    </dgm:pt>
    <dgm:pt modelId="{92079527-BD79-4AE2-A181-F19797FCC95D}">
      <dgm:prSet custT="1"/>
      <dgm:spPr/>
      <dgm:t>
        <a:bodyPr/>
        <a:lstStyle/>
        <a:p>
          <a:pPr algn="l" rtl="0"/>
          <a:r>
            <a:rPr lang="en-US" sz="2800" b="0" dirty="0">
              <a:solidFill>
                <a:srgbClr val="000000"/>
              </a:solidFill>
            </a:rPr>
            <a:t>Interpret findings</a:t>
          </a:r>
        </a:p>
      </dgm:t>
    </dgm:pt>
    <dgm:pt modelId="{BA8DD23F-2857-4919-8E43-60CF35A00A52}" type="parTrans" cxnId="{36159378-E33E-4CFE-809C-61B3D0F81778}">
      <dgm:prSet/>
      <dgm:spPr/>
      <dgm:t>
        <a:bodyPr/>
        <a:lstStyle/>
        <a:p>
          <a:pPr algn="ctr"/>
          <a:endParaRPr lang="en-US" sz="2400" b="1">
            <a:solidFill>
              <a:schemeClr val="tx1"/>
            </a:solidFill>
          </a:endParaRPr>
        </a:p>
      </dgm:t>
    </dgm:pt>
    <dgm:pt modelId="{123475A3-9F41-4B1E-8033-E36B157D61F5}" type="sibTrans" cxnId="{36159378-E33E-4CFE-809C-61B3D0F81778}">
      <dgm:prSet/>
      <dgm:spPr/>
      <dgm:t>
        <a:bodyPr/>
        <a:lstStyle/>
        <a:p>
          <a:pPr algn="ctr"/>
          <a:endParaRPr lang="en-US" sz="2400" b="1">
            <a:solidFill>
              <a:schemeClr val="tx1"/>
            </a:solidFill>
          </a:endParaRPr>
        </a:p>
      </dgm:t>
    </dgm:pt>
    <dgm:pt modelId="{4F482D30-0E89-49F2-8EAA-B2C7ED076DE9}">
      <dgm:prSet custT="1"/>
      <dgm:spPr/>
      <dgm:t>
        <a:bodyPr/>
        <a:lstStyle/>
        <a:p>
          <a:pPr algn="l"/>
          <a:r>
            <a:rPr lang="en-US" sz="2800" b="0" dirty="0">
              <a:solidFill>
                <a:srgbClr val="000000"/>
              </a:solidFill>
            </a:rPr>
            <a:t>Draw conclusions</a:t>
          </a:r>
        </a:p>
      </dgm:t>
    </dgm:pt>
    <dgm:pt modelId="{3D165F75-951A-4BAC-A8D9-A329B5CA1EC0}" type="parTrans" cxnId="{B80A509E-871C-44A5-90F9-A0F09136DCC7}">
      <dgm:prSet/>
      <dgm:spPr/>
      <dgm:t>
        <a:bodyPr/>
        <a:lstStyle/>
        <a:p>
          <a:pPr algn="ctr"/>
          <a:endParaRPr lang="en-US" sz="2400" b="1">
            <a:solidFill>
              <a:schemeClr val="tx1"/>
            </a:solidFill>
          </a:endParaRPr>
        </a:p>
      </dgm:t>
    </dgm:pt>
    <dgm:pt modelId="{3D3D4AAB-AABE-4A69-AF5C-859C5C54D204}" type="sibTrans" cxnId="{B80A509E-871C-44A5-90F9-A0F09136DCC7}">
      <dgm:prSet/>
      <dgm:spPr/>
      <dgm:t>
        <a:bodyPr/>
        <a:lstStyle/>
        <a:p>
          <a:pPr algn="ctr"/>
          <a:endParaRPr lang="en-US" sz="2400" b="1">
            <a:solidFill>
              <a:schemeClr val="tx1"/>
            </a:solidFill>
          </a:endParaRPr>
        </a:p>
      </dgm:t>
    </dgm:pt>
    <dgm:pt modelId="{4476E06A-BECB-439E-B35E-5CA55589D19C}">
      <dgm:prSet custT="1"/>
      <dgm:spPr/>
      <dgm:t>
        <a:bodyPr/>
        <a:lstStyle/>
        <a:p>
          <a:pPr algn="ctr" rtl="0"/>
          <a:r>
            <a:rPr lang="en-US" sz="2800" b="1" dirty="0">
              <a:solidFill>
                <a:srgbClr val="000000"/>
              </a:solidFill>
            </a:rPr>
            <a:t>Implementing the Research Plan</a:t>
          </a:r>
        </a:p>
      </dgm:t>
    </dgm:pt>
    <dgm:pt modelId="{2341B104-DA3E-4972-AB76-AAE9B99E2DE3}" type="parTrans" cxnId="{09F5C23A-9049-49BE-BA4F-B1DDFB6B1A39}">
      <dgm:prSet/>
      <dgm:spPr/>
      <dgm:t>
        <a:bodyPr/>
        <a:lstStyle/>
        <a:p>
          <a:endParaRPr lang="en-US"/>
        </a:p>
      </dgm:t>
    </dgm:pt>
    <dgm:pt modelId="{D993B898-C334-43CB-ADE4-B75B558172DC}" type="sibTrans" cxnId="{09F5C23A-9049-49BE-BA4F-B1DDFB6B1A39}">
      <dgm:prSet/>
      <dgm:spPr/>
      <dgm:t>
        <a:bodyPr/>
        <a:lstStyle/>
        <a:p>
          <a:endParaRPr lang="en-US"/>
        </a:p>
      </dgm:t>
    </dgm:pt>
    <dgm:pt modelId="{01FB6C1B-4488-4DB1-9E0E-07C166211DA4}">
      <dgm:prSet custT="1"/>
      <dgm:spPr/>
      <dgm:t>
        <a:bodyPr/>
        <a:lstStyle/>
        <a:p>
          <a:pPr algn="ctr" rtl="0"/>
          <a:r>
            <a:rPr lang="en-US" sz="2800" b="1" dirty="0">
              <a:solidFill>
                <a:srgbClr val="000000"/>
              </a:solidFill>
            </a:rPr>
            <a:t>Interpreting and Reporting Findings</a:t>
          </a:r>
        </a:p>
      </dgm:t>
    </dgm:pt>
    <dgm:pt modelId="{3DDC31B8-EC42-44C1-BA1E-67210F425C63}" type="parTrans" cxnId="{757C8CC9-195A-429C-8814-ECB6B3CCFFE2}">
      <dgm:prSet/>
      <dgm:spPr/>
      <dgm:t>
        <a:bodyPr/>
        <a:lstStyle/>
        <a:p>
          <a:endParaRPr lang="en-US"/>
        </a:p>
      </dgm:t>
    </dgm:pt>
    <dgm:pt modelId="{F7618A1B-A2AE-4872-BAB6-785B6436701D}" type="sibTrans" cxnId="{757C8CC9-195A-429C-8814-ECB6B3CCFFE2}">
      <dgm:prSet/>
      <dgm:spPr/>
      <dgm:t>
        <a:bodyPr/>
        <a:lstStyle/>
        <a:p>
          <a:endParaRPr lang="en-US"/>
        </a:p>
      </dgm:t>
    </dgm:pt>
    <dgm:pt modelId="{58DF2CB0-E248-4C39-9A76-5DC2102E7D9A}">
      <dgm:prSet custT="1"/>
      <dgm:spPr/>
      <dgm:t>
        <a:bodyPr/>
        <a:lstStyle/>
        <a:p>
          <a:pPr algn="l"/>
          <a:r>
            <a:rPr lang="en-US" sz="2800" b="0" dirty="0">
              <a:solidFill>
                <a:srgbClr val="000000"/>
              </a:solidFill>
            </a:rPr>
            <a:t>Report to management</a:t>
          </a:r>
        </a:p>
      </dgm:t>
    </dgm:pt>
    <dgm:pt modelId="{33BF3000-642E-4C3D-A7F0-80FCB474F0CE}" type="parTrans" cxnId="{45B00AD7-B7BF-4BD4-A2F0-92219B415304}">
      <dgm:prSet/>
      <dgm:spPr/>
      <dgm:t>
        <a:bodyPr/>
        <a:lstStyle/>
        <a:p>
          <a:endParaRPr lang="en-US"/>
        </a:p>
      </dgm:t>
    </dgm:pt>
    <dgm:pt modelId="{0E98BC97-0DF3-499C-B3C6-E1F25ED06D61}" type="sibTrans" cxnId="{45B00AD7-B7BF-4BD4-A2F0-92219B415304}">
      <dgm:prSet/>
      <dgm:spPr/>
      <dgm:t>
        <a:bodyPr/>
        <a:lstStyle/>
        <a:p>
          <a:endParaRPr lang="en-US"/>
        </a:p>
      </dgm:t>
    </dgm:pt>
    <dgm:pt modelId="{941FBD56-946E-4643-A711-9534B5EF6CB1}" type="pres">
      <dgm:prSet presAssocID="{63A10CA0-5911-4F31-854C-FB7D38BEC751}" presName="linear" presStyleCnt="0">
        <dgm:presLayoutVars>
          <dgm:animLvl val="lvl"/>
          <dgm:resizeHandles val="exact"/>
        </dgm:presLayoutVars>
      </dgm:prSet>
      <dgm:spPr/>
    </dgm:pt>
    <dgm:pt modelId="{B453580F-0C2C-4951-83FF-C947495CCC38}" type="pres">
      <dgm:prSet presAssocID="{4476E06A-BECB-439E-B35E-5CA55589D19C}" presName="parentText" presStyleLbl="node1" presStyleIdx="0" presStyleCnt="2" custLinFactNeighborX="434" custLinFactNeighborY="-2678">
        <dgm:presLayoutVars>
          <dgm:chMax val="0"/>
          <dgm:bulletEnabled val="1"/>
        </dgm:presLayoutVars>
      </dgm:prSet>
      <dgm:spPr/>
    </dgm:pt>
    <dgm:pt modelId="{BC15CDCB-4D62-4100-8C59-E961B4647E8C}" type="pres">
      <dgm:prSet presAssocID="{4476E06A-BECB-439E-B35E-5CA55589D19C}" presName="childText" presStyleLbl="revTx" presStyleIdx="0" presStyleCnt="2">
        <dgm:presLayoutVars>
          <dgm:bulletEnabled val="1"/>
        </dgm:presLayoutVars>
      </dgm:prSet>
      <dgm:spPr/>
    </dgm:pt>
    <dgm:pt modelId="{C0832E9E-F583-4D15-989A-9A74F583ED8E}" type="pres">
      <dgm:prSet presAssocID="{01FB6C1B-4488-4DB1-9E0E-07C166211DA4}" presName="parentText" presStyleLbl="node1" presStyleIdx="1" presStyleCnt="2">
        <dgm:presLayoutVars>
          <dgm:chMax val="0"/>
          <dgm:bulletEnabled val="1"/>
        </dgm:presLayoutVars>
      </dgm:prSet>
      <dgm:spPr/>
    </dgm:pt>
    <dgm:pt modelId="{B08A425C-C83F-4623-8A21-E441BF2179F1}" type="pres">
      <dgm:prSet presAssocID="{01FB6C1B-4488-4DB1-9E0E-07C166211DA4}" presName="childText" presStyleLbl="revTx" presStyleIdx="1" presStyleCnt="2">
        <dgm:presLayoutVars>
          <dgm:bulletEnabled val="1"/>
        </dgm:presLayoutVars>
      </dgm:prSet>
      <dgm:spPr/>
    </dgm:pt>
  </dgm:ptLst>
  <dgm:cxnLst>
    <dgm:cxn modelId="{13E7370A-6D3F-C44C-8797-1AEB864DF568}" type="presOf" srcId="{58DF2CB0-E248-4C39-9A76-5DC2102E7D9A}" destId="{B08A425C-C83F-4623-8A21-E441BF2179F1}" srcOrd="0" destOrd="2" presId="urn:microsoft.com/office/officeart/2005/8/layout/vList2"/>
    <dgm:cxn modelId="{09F5C23A-9049-49BE-BA4F-B1DDFB6B1A39}" srcId="{63A10CA0-5911-4F31-854C-FB7D38BEC751}" destId="{4476E06A-BECB-439E-B35E-5CA55589D19C}" srcOrd="0" destOrd="0" parTransId="{2341B104-DA3E-4972-AB76-AAE9B99E2DE3}" sibTransId="{D993B898-C334-43CB-ADE4-B75B558172DC}"/>
    <dgm:cxn modelId="{3989CA42-DCDD-1947-BC80-E9A319392A91}" type="presOf" srcId="{5E4F3FE7-7334-4897-AABF-E9844C6BFB51}" destId="{BC15CDCB-4D62-4100-8C59-E961B4647E8C}" srcOrd="0" destOrd="0" presId="urn:microsoft.com/office/officeart/2005/8/layout/vList2"/>
    <dgm:cxn modelId="{53164970-35CA-4077-97C5-622EECFB8447}" srcId="{4476E06A-BECB-439E-B35E-5CA55589D19C}" destId="{C8946F0C-BDC7-4BF0-A095-5D5D9ADC2713}" srcOrd="1" destOrd="0" parTransId="{EDD5C654-42F7-4052-A7BC-794EC0441AE4}" sibTransId="{45720C78-710B-46CB-BF6C-745D7351C98E}"/>
    <dgm:cxn modelId="{AC739E56-B001-EA49-AF6A-417CEB2C58A1}" type="presOf" srcId="{63A10CA0-5911-4F31-854C-FB7D38BEC751}" destId="{941FBD56-946E-4643-A711-9534B5EF6CB1}" srcOrd="0" destOrd="0" presId="urn:microsoft.com/office/officeart/2005/8/layout/vList2"/>
    <dgm:cxn modelId="{BBC97178-5630-CC4C-BA5A-9452D0726151}" type="presOf" srcId="{92079527-BD79-4AE2-A181-F19797FCC95D}" destId="{B08A425C-C83F-4623-8A21-E441BF2179F1}" srcOrd="0" destOrd="0" presId="urn:microsoft.com/office/officeart/2005/8/layout/vList2"/>
    <dgm:cxn modelId="{36159378-E33E-4CFE-809C-61B3D0F81778}" srcId="{01FB6C1B-4488-4DB1-9E0E-07C166211DA4}" destId="{92079527-BD79-4AE2-A181-F19797FCC95D}" srcOrd="0" destOrd="0" parTransId="{BA8DD23F-2857-4919-8E43-60CF35A00A52}" sibTransId="{123475A3-9F41-4B1E-8033-E36B157D61F5}"/>
    <dgm:cxn modelId="{4011D68B-285D-4CEE-8D85-3AB22FDB2F15}" srcId="{4476E06A-BECB-439E-B35E-5CA55589D19C}" destId="{187F34C5-E6C2-423B-8B86-5A2E0578621F}" srcOrd="2" destOrd="0" parTransId="{41F230BD-D3B7-4CD3-B80A-C8D54AC4136D}" sibTransId="{848A2E91-93F7-47F4-A842-BE53ED035AFE}"/>
    <dgm:cxn modelId="{03DC149B-BB72-5743-B36E-1C95FF6EC9CD}" type="presOf" srcId="{4476E06A-BECB-439E-B35E-5CA55589D19C}" destId="{B453580F-0C2C-4951-83FF-C947495CCC38}" srcOrd="0" destOrd="0" presId="urn:microsoft.com/office/officeart/2005/8/layout/vList2"/>
    <dgm:cxn modelId="{B80A509E-871C-44A5-90F9-A0F09136DCC7}" srcId="{01FB6C1B-4488-4DB1-9E0E-07C166211DA4}" destId="{4F482D30-0E89-49F2-8EAA-B2C7ED076DE9}" srcOrd="1" destOrd="0" parTransId="{3D165F75-951A-4BAC-A8D9-A329B5CA1EC0}" sibTransId="{3D3D4AAB-AABE-4A69-AF5C-859C5C54D204}"/>
    <dgm:cxn modelId="{403231A3-CA3D-1A4C-9188-41C26A1B5445}" type="presOf" srcId="{187F34C5-E6C2-423B-8B86-5A2E0578621F}" destId="{BC15CDCB-4D62-4100-8C59-E961B4647E8C}" srcOrd="0" destOrd="2" presId="urn:microsoft.com/office/officeart/2005/8/layout/vList2"/>
    <dgm:cxn modelId="{84929EA3-EDAC-D143-8D89-72497470A110}" type="presOf" srcId="{01FB6C1B-4488-4DB1-9E0E-07C166211DA4}" destId="{C0832E9E-F583-4D15-989A-9A74F583ED8E}" srcOrd="0" destOrd="0" presId="urn:microsoft.com/office/officeart/2005/8/layout/vList2"/>
    <dgm:cxn modelId="{757C8CC9-195A-429C-8814-ECB6B3CCFFE2}" srcId="{63A10CA0-5911-4F31-854C-FB7D38BEC751}" destId="{01FB6C1B-4488-4DB1-9E0E-07C166211DA4}" srcOrd="1" destOrd="0" parTransId="{3DDC31B8-EC42-44C1-BA1E-67210F425C63}" sibTransId="{F7618A1B-A2AE-4872-BAB6-785B6436701D}"/>
    <dgm:cxn modelId="{9FE83CCC-6DDE-4BFB-A5A6-F5BDEF05C654}" srcId="{4476E06A-BECB-439E-B35E-5CA55589D19C}" destId="{5E4F3FE7-7334-4897-AABF-E9844C6BFB51}" srcOrd="0" destOrd="0" parTransId="{4D40E127-BDF6-4A8B-8EC4-4757D30ED273}" sibTransId="{29958339-C07B-4496-B023-0CADAB2BA5D1}"/>
    <dgm:cxn modelId="{954CB1D6-D46E-2547-A654-9013F9F99D2C}" type="presOf" srcId="{4F482D30-0E89-49F2-8EAA-B2C7ED076DE9}" destId="{B08A425C-C83F-4623-8A21-E441BF2179F1}" srcOrd="0" destOrd="1" presId="urn:microsoft.com/office/officeart/2005/8/layout/vList2"/>
    <dgm:cxn modelId="{45B00AD7-B7BF-4BD4-A2F0-92219B415304}" srcId="{01FB6C1B-4488-4DB1-9E0E-07C166211DA4}" destId="{58DF2CB0-E248-4C39-9A76-5DC2102E7D9A}" srcOrd="2" destOrd="0" parTransId="{33BF3000-642E-4C3D-A7F0-80FCB474F0CE}" sibTransId="{0E98BC97-0DF3-499C-B3C6-E1F25ED06D61}"/>
    <dgm:cxn modelId="{D11EE2EA-FE3E-1F47-A808-61F191C41C5B}" type="presOf" srcId="{C8946F0C-BDC7-4BF0-A095-5D5D9ADC2713}" destId="{BC15CDCB-4D62-4100-8C59-E961B4647E8C}" srcOrd="0" destOrd="1" presId="urn:microsoft.com/office/officeart/2005/8/layout/vList2"/>
    <dgm:cxn modelId="{6A9FBFD2-6DA9-A54C-84E3-70DDC9B8F407}" type="presParOf" srcId="{941FBD56-946E-4643-A711-9534B5EF6CB1}" destId="{B453580F-0C2C-4951-83FF-C947495CCC38}" srcOrd="0" destOrd="0" presId="urn:microsoft.com/office/officeart/2005/8/layout/vList2"/>
    <dgm:cxn modelId="{4774648A-8CAB-F64A-A4D9-FB14370BC2AC}" type="presParOf" srcId="{941FBD56-946E-4643-A711-9534B5EF6CB1}" destId="{BC15CDCB-4D62-4100-8C59-E961B4647E8C}" srcOrd="1" destOrd="0" presId="urn:microsoft.com/office/officeart/2005/8/layout/vList2"/>
    <dgm:cxn modelId="{E1047964-F410-5F42-9CB8-67968F9D9793}" type="presParOf" srcId="{941FBD56-946E-4643-A711-9534B5EF6CB1}" destId="{C0832E9E-F583-4D15-989A-9A74F583ED8E}" srcOrd="2" destOrd="0" presId="urn:microsoft.com/office/officeart/2005/8/layout/vList2"/>
    <dgm:cxn modelId="{9F14607F-652D-EA42-96A6-A4796365F560}" type="presParOf" srcId="{941FBD56-946E-4643-A711-9534B5EF6CB1}" destId="{B08A425C-C83F-4623-8A21-E441BF2179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F069A-336F-438E-9124-933D9EC43AB4}">
      <dsp:nvSpPr>
        <dsp:cNvPr id="0" name=""/>
        <dsp:cNvSpPr/>
      </dsp:nvSpPr>
      <dsp:spPr>
        <a:xfrm rot="21300000">
          <a:off x="8952" y="773161"/>
          <a:ext cx="4382645" cy="396777"/>
        </a:xfrm>
        <a:prstGeom prst="mathMinus">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BA7C6E-4515-4A56-9411-913160E0961E}">
      <dsp:nvSpPr>
        <dsp:cNvPr id="0" name=""/>
        <dsp:cNvSpPr/>
      </dsp:nvSpPr>
      <dsp:spPr>
        <a:xfrm>
          <a:off x="528066" y="97155"/>
          <a:ext cx="1320165" cy="777240"/>
        </a:xfrm>
        <a:prstGeom prst="down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577BA-EB28-4D02-AF8A-607850A11DE5}">
      <dsp:nvSpPr>
        <dsp:cNvPr id="0" name=""/>
        <dsp:cNvSpPr/>
      </dsp:nvSpPr>
      <dsp:spPr>
        <a:xfrm>
          <a:off x="2332291" y="0"/>
          <a:ext cx="1408176" cy="81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User’s Needs</a:t>
          </a:r>
        </a:p>
      </dsp:txBody>
      <dsp:txXfrm>
        <a:off x="2332291" y="0"/>
        <a:ext cx="1408176" cy="816102"/>
      </dsp:txXfrm>
    </dsp:sp>
    <dsp:sp modelId="{882AC329-F3FF-436A-9CD7-6CD1EE385481}">
      <dsp:nvSpPr>
        <dsp:cNvPr id="0" name=""/>
        <dsp:cNvSpPr/>
      </dsp:nvSpPr>
      <dsp:spPr>
        <a:xfrm>
          <a:off x="2552319" y="1068705"/>
          <a:ext cx="1320165" cy="777240"/>
        </a:xfrm>
        <a:prstGeom prst="upArrow">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A9B14-D1C5-452F-8018-E8CC0B80E5EE}">
      <dsp:nvSpPr>
        <dsp:cNvPr id="0" name=""/>
        <dsp:cNvSpPr/>
      </dsp:nvSpPr>
      <dsp:spPr>
        <a:xfrm>
          <a:off x="660082" y="1126998"/>
          <a:ext cx="1408176" cy="81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MIS Offerings</a:t>
          </a:r>
        </a:p>
      </dsp:txBody>
      <dsp:txXfrm>
        <a:off x="660082" y="1126998"/>
        <a:ext cx="1408176" cy="8161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F8106-B083-49D0-A92C-BAC6C10E7440}">
      <dsp:nvSpPr>
        <dsp:cNvPr id="0" name=""/>
        <dsp:cNvSpPr/>
      </dsp:nvSpPr>
      <dsp:spPr>
        <a:xfrm>
          <a:off x="2170" y="168317"/>
          <a:ext cx="1721921" cy="10331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000000"/>
              </a:solidFill>
            </a:rPr>
            <a:t>Customer purchases</a:t>
          </a:r>
        </a:p>
      </dsp:txBody>
      <dsp:txXfrm>
        <a:off x="2170" y="168317"/>
        <a:ext cx="1721921" cy="1033152"/>
      </dsp:txXfrm>
    </dsp:sp>
    <dsp:sp modelId="{0242F912-3301-4261-81E7-F04B0A8D5777}">
      <dsp:nvSpPr>
        <dsp:cNvPr id="0" name=""/>
        <dsp:cNvSpPr/>
      </dsp:nvSpPr>
      <dsp:spPr>
        <a:xfrm>
          <a:off x="1896284" y="168317"/>
          <a:ext cx="1721921" cy="1033152"/>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000000"/>
              </a:solidFill>
            </a:rPr>
            <a:t>Sales force contacts</a:t>
          </a:r>
        </a:p>
      </dsp:txBody>
      <dsp:txXfrm>
        <a:off x="1896284" y="168317"/>
        <a:ext cx="1721921" cy="1033152"/>
      </dsp:txXfrm>
    </dsp:sp>
    <dsp:sp modelId="{5C33FDC0-69ED-435A-A86F-96D7E9D055F8}">
      <dsp:nvSpPr>
        <dsp:cNvPr id="0" name=""/>
        <dsp:cNvSpPr/>
      </dsp:nvSpPr>
      <dsp:spPr>
        <a:xfrm>
          <a:off x="3790398" y="168317"/>
          <a:ext cx="1721921" cy="1033152"/>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000000"/>
              </a:solidFill>
            </a:rPr>
            <a:t>Service and support calls</a:t>
          </a:r>
        </a:p>
      </dsp:txBody>
      <dsp:txXfrm>
        <a:off x="3790398" y="168317"/>
        <a:ext cx="1721921" cy="1033152"/>
      </dsp:txXfrm>
    </dsp:sp>
    <dsp:sp modelId="{751AAF60-EC33-496F-9793-222278028EB8}">
      <dsp:nvSpPr>
        <dsp:cNvPr id="0" name=""/>
        <dsp:cNvSpPr/>
      </dsp:nvSpPr>
      <dsp:spPr>
        <a:xfrm>
          <a:off x="5684511" y="168317"/>
          <a:ext cx="1721921" cy="1033152"/>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000000"/>
              </a:solidFill>
            </a:rPr>
            <a:t>Web and social media sites</a:t>
          </a:r>
        </a:p>
      </dsp:txBody>
      <dsp:txXfrm>
        <a:off x="5684511" y="168317"/>
        <a:ext cx="1721921" cy="1033152"/>
      </dsp:txXfrm>
    </dsp:sp>
    <dsp:sp modelId="{FEC36BFB-4BF9-40AC-8309-E4659730F17E}">
      <dsp:nvSpPr>
        <dsp:cNvPr id="0" name=""/>
        <dsp:cNvSpPr/>
      </dsp:nvSpPr>
      <dsp:spPr>
        <a:xfrm>
          <a:off x="949227" y="1373663"/>
          <a:ext cx="1721921" cy="1033152"/>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000000"/>
              </a:solidFill>
            </a:rPr>
            <a:t>Satisfaction surveys</a:t>
          </a:r>
        </a:p>
      </dsp:txBody>
      <dsp:txXfrm>
        <a:off x="949227" y="1373663"/>
        <a:ext cx="1721921" cy="1033152"/>
      </dsp:txXfrm>
    </dsp:sp>
    <dsp:sp modelId="{5DA9DAD3-EB03-4049-B7AB-3630C0D83967}">
      <dsp:nvSpPr>
        <dsp:cNvPr id="0" name=""/>
        <dsp:cNvSpPr/>
      </dsp:nvSpPr>
      <dsp:spPr>
        <a:xfrm>
          <a:off x="2843341" y="1373663"/>
          <a:ext cx="1721921" cy="1033152"/>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000000"/>
              </a:solidFill>
            </a:rPr>
            <a:t>Credit and payment interactions</a:t>
          </a:r>
        </a:p>
      </dsp:txBody>
      <dsp:txXfrm>
        <a:off x="2843341" y="1373663"/>
        <a:ext cx="1721921" cy="1033152"/>
      </dsp:txXfrm>
    </dsp:sp>
    <dsp:sp modelId="{3975C176-3ADF-4940-82FF-713CB4124E69}">
      <dsp:nvSpPr>
        <dsp:cNvPr id="0" name=""/>
        <dsp:cNvSpPr/>
      </dsp:nvSpPr>
      <dsp:spPr>
        <a:xfrm>
          <a:off x="4737454" y="1373663"/>
          <a:ext cx="1721921" cy="103315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000000"/>
              </a:solidFill>
            </a:rPr>
            <a:t>Marketing research studies</a:t>
          </a:r>
        </a:p>
      </dsp:txBody>
      <dsp:txXfrm>
        <a:off x="4737454" y="1373663"/>
        <a:ext cx="1721921" cy="10331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CFA55-8B0A-46C8-850C-75A305677235}">
      <dsp:nvSpPr>
        <dsp:cNvPr id="0" name=""/>
        <dsp:cNvSpPr/>
      </dsp:nvSpPr>
      <dsp:spPr>
        <a:xfrm>
          <a:off x="0" y="655447"/>
          <a:ext cx="7611535" cy="12668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rgbClr val="000000"/>
              </a:solidFill>
            </a:rPr>
            <a:t>Marketing Research in Small Businesses and Nonprofit Organizations</a:t>
          </a:r>
        </a:p>
      </dsp:txBody>
      <dsp:txXfrm>
        <a:off x="61843" y="717290"/>
        <a:ext cx="7487849" cy="1143180"/>
      </dsp:txXfrm>
    </dsp:sp>
    <dsp:sp modelId="{0E7BF966-5EB7-4CE7-9172-9887422502EE}">
      <dsp:nvSpPr>
        <dsp:cNvPr id="0" name=""/>
        <dsp:cNvSpPr/>
      </dsp:nvSpPr>
      <dsp:spPr>
        <a:xfrm>
          <a:off x="0" y="1934971"/>
          <a:ext cx="7611535" cy="92561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rgbClr val="000000"/>
              </a:solidFill>
            </a:rPr>
            <a:t>International Market Research</a:t>
          </a:r>
        </a:p>
      </dsp:txBody>
      <dsp:txXfrm>
        <a:off x="45185" y="1980156"/>
        <a:ext cx="7521165" cy="835241"/>
      </dsp:txXfrm>
    </dsp:sp>
    <dsp:sp modelId="{3680C175-73E4-4C16-872B-3C944AD75FAE}">
      <dsp:nvSpPr>
        <dsp:cNvPr id="0" name=""/>
        <dsp:cNvSpPr/>
      </dsp:nvSpPr>
      <dsp:spPr>
        <a:xfrm>
          <a:off x="0" y="2873241"/>
          <a:ext cx="7611535" cy="63388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rPr>
            <a:t>Public Policy and Ethics</a:t>
          </a:r>
          <a:endParaRPr lang="en-US" sz="2800" b="0" kern="1200" dirty="0">
            <a:solidFill>
              <a:srgbClr val="000000"/>
            </a:solidFill>
          </a:endParaRPr>
        </a:p>
      </dsp:txBody>
      <dsp:txXfrm>
        <a:off x="30944" y="2904185"/>
        <a:ext cx="7549647" cy="572001"/>
      </dsp:txXfrm>
    </dsp:sp>
    <dsp:sp modelId="{58A51FEF-1F1A-41A1-B028-7A61C897BB46}">
      <dsp:nvSpPr>
        <dsp:cNvPr id="0" name=""/>
        <dsp:cNvSpPr/>
      </dsp:nvSpPr>
      <dsp:spPr>
        <a:xfrm>
          <a:off x="0" y="3507130"/>
          <a:ext cx="7611535" cy="78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666"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b="0" kern="1200" dirty="0">
              <a:solidFill>
                <a:schemeClr val="tx1"/>
              </a:solidFill>
            </a:rPr>
            <a:t>Customer privacy</a:t>
          </a:r>
          <a:endParaRPr lang="en-US" sz="2800" b="0" kern="1200" dirty="0">
            <a:solidFill>
              <a:srgbClr val="000000"/>
            </a:solidFill>
          </a:endParaRPr>
        </a:p>
        <a:p>
          <a:pPr marL="285750" lvl="1" indent="-285750" algn="l" defTabSz="1244600" rtl="0">
            <a:lnSpc>
              <a:spcPct val="90000"/>
            </a:lnSpc>
            <a:spcBef>
              <a:spcPct val="0"/>
            </a:spcBef>
            <a:spcAft>
              <a:spcPct val="20000"/>
            </a:spcAft>
            <a:buChar char="•"/>
          </a:pPr>
          <a:r>
            <a:rPr lang="en-US" sz="2800" b="0" kern="1200" dirty="0">
              <a:solidFill>
                <a:schemeClr val="tx1"/>
              </a:solidFill>
            </a:rPr>
            <a:t>Misuse of research findings</a:t>
          </a:r>
          <a:endParaRPr lang="en-US" sz="2800" b="0" kern="1200" dirty="0">
            <a:solidFill>
              <a:srgbClr val="000000"/>
            </a:solidFill>
          </a:endParaRPr>
        </a:p>
      </dsp:txBody>
      <dsp:txXfrm>
        <a:off x="0" y="3507130"/>
        <a:ext cx="7611535" cy="782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7668A-A0E5-490A-AA73-F5A87C82B03D}">
      <dsp:nvSpPr>
        <dsp:cNvPr id="0" name=""/>
        <dsp:cNvSpPr/>
      </dsp:nvSpPr>
      <dsp:spPr>
        <a:xfrm>
          <a:off x="0" y="0"/>
          <a:ext cx="6669616" cy="1006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en-US" sz="4300" b="0" kern="1200" dirty="0">
              <a:solidFill>
                <a:srgbClr val="000000"/>
              </a:solidFill>
            </a:rPr>
            <a:t>Internal data</a:t>
          </a:r>
        </a:p>
      </dsp:txBody>
      <dsp:txXfrm>
        <a:off x="49119" y="49119"/>
        <a:ext cx="6571378" cy="907962"/>
      </dsp:txXfrm>
    </dsp:sp>
    <dsp:sp modelId="{9E8AAAC0-111B-4605-A4E3-9DD4D238F61A}">
      <dsp:nvSpPr>
        <dsp:cNvPr id="0" name=""/>
        <dsp:cNvSpPr/>
      </dsp:nvSpPr>
      <dsp:spPr>
        <a:xfrm>
          <a:off x="0" y="1142607"/>
          <a:ext cx="6669616" cy="10062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en-US" sz="4300" b="0" kern="1200" dirty="0">
              <a:solidFill>
                <a:srgbClr val="000000"/>
              </a:solidFill>
            </a:rPr>
            <a:t>Marketing intelligence</a:t>
          </a:r>
          <a:endParaRPr lang="en-US" sz="4300" kern="1200" dirty="0">
            <a:solidFill>
              <a:srgbClr val="000000"/>
            </a:solidFill>
          </a:endParaRPr>
        </a:p>
      </dsp:txBody>
      <dsp:txXfrm>
        <a:off x="49119" y="1191726"/>
        <a:ext cx="6571378" cy="907962"/>
      </dsp:txXfrm>
    </dsp:sp>
    <dsp:sp modelId="{34E46003-3E9E-4102-8F8D-0C0F42C021AA}">
      <dsp:nvSpPr>
        <dsp:cNvPr id="0" name=""/>
        <dsp:cNvSpPr/>
      </dsp:nvSpPr>
      <dsp:spPr>
        <a:xfrm>
          <a:off x="0" y="2285216"/>
          <a:ext cx="6669616" cy="1006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en-US" sz="4300" b="0" kern="1200" dirty="0">
              <a:solidFill>
                <a:srgbClr val="000000"/>
              </a:solidFill>
            </a:rPr>
            <a:t>Marketing research</a:t>
          </a:r>
          <a:endParaRPr lang="en-US" sz="4300" kern="1200" dirty="0">
            <a:solidFill>
              <a:srgbClr val="000000"/>
            </a:solidFill>
          </a:endParaRPr>
        </a:p>
      </dsp:txBody>
      <dsp:txXfrm>
        <a:off x="49119" y="2334335"/>
        <a:ext cx="6571378" cy="907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7A7F-2E22-4DB0-ACF6-436AE49D1D6F}">
      <dsp:nvSpPr>
        <dsp:cNvPr id="0" name=""/>
        <dsp:cNvSpPr/>
      </dsp:nvSpPr>
      <dsp:spPr>
        <a:xfrm>
          <a:off x="0" y="0"/>
          <a:ext cx="5143500" cy="8094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rgbClr val="000000"/>
              </a:solidFill>
            </a:rPr>
            <a:t>Exploratory research </a:t>
          </a:r>
        </a:p>
      </dsp:txBody>
      <dsp:txXfrm>
        <a:off x="39516" y="39516"/>
        <a:ext cx="5064468" cy="730461"/>
      </dsp:txXfrm>
    </dsp:sp>
    <dsp:sp modelId="{413AA08B-0102-40CE-8211-A29B1E4DEE96}">
      <dsp:nvSpPr>
        <dsp:cNvPr id="0" name=""/>
        <dsp:cNvSpPr/>
      </dsp:nvSpPr>
      <dsp:spPr>
        <a:xfrm>
          <a:off x="0" y="823978"/>
          <a:ext cx="5143500" cy="80949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rgbClr val="000000"/>
              </a:solidFill>
            </a:rPr>
            <a:t>Descriptive research</a:t>
          </a:r>
        </a:p>
      </dsp:txBody>
      <dsp:txXfrm>
        <a:off x="39516" y="863494"/>
        <a:ext cx="5064468" cy="730461"/>
      </dsp:txXfrm>
    </dsp:sp>
    <dsp:sp modelId="{DE835E59-45CB-41D7-96F6-189ADA27D1CC}">
      <dsp:nvSpPr>
        <dsp:cNvPr id="0" name=""/>
        <dsp:cNvSpPr/>
      </dsp:nvSpPr>
      <dsp:spPr>
        <a:xfrm>
          <a:off x="0" y="1647309"/>
          <a:ext cx="5143500" cy="80949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solidFill>
                <a:srgbClr val="000000"/>
              </a:solidFill>
            </a:rPr>
            <a:t>Causal research</a:t>
          </a:r>
        </a:p>
      </dsp:txBody>
      <dsp:txXfrm>
        <a:off x="39516" y="1686825"/>
        <a:ext cx="5064468" cy="730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C281-4A6B-4F92-B817-A2A8259F5015}">
      <dsp:nvSpPr>
        <dsp:cNvPr id="0" name=""/>
        <dsp:cNvSpPr/>
      </dsp:nvSpPr>
      <dsp:spPr>
        <a:xfrm>
          <a:off x="1195786" y="0"/>
          <a:ext cx="3223638" cy="6380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rgbClr val="000000"/>
              </a:solidFill>
            </a:rPr>
            <a:t>Management problem</a:t>
          </a:r>
        </a:p>
      </dsp:txBody>
      <dsp:txXfrm>
        <a:off x="1214473" y="18687"/>
        <a:ext cx="3186264" cy="600636"/>
      </dsp:txXfrm>
    </dsp:sp>
    <dsp:sp modelId="{0AC511D7-A7D1-470F-81D2-D5B4AD04D0E6}">
      <dsp:nvSpPr>
        <dsp:cNvPr id="0" name=""/>
        <dsp:cNvSpPr/>
      </dsp:nvSpPr>
      <dsp:spPr>
        <a:xfrm rot="5542928">
          <a:off x="2733816" y="693836"/>
          <a:ext cx="111748" cy="11165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3172C-D275-43CD-99DF-77C67121E0BC}">
      <dsp:nvSpPr>
        <dsp:cNvPr id="0" name=""/>
        <dsp:cNvSpPr/>
      </dsp:nvSpPr>
      <dsp:spPr>
        <a:xfrm>
          <a:off x="1088319" y="861314"/>
          <a:ext cx="3366910" cy="638010"/>
        </a:xfrm>
        <a:prstGeom prst="roundRect">
          <a:avLst>
            <a:gd name="adj" fmla="val 10000"/>
          </a:avLst>
        </a:prstGeom>
        <a:solidFill>
          <a:schemeClr val="accent2">
            <a:lumMod val="60000"/>
            <a:lumOff val="4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Research objectives</a:t>
          </a:r>
        </a:p>
      </dsp:txBody>
      <dsp:txXfrm>
        <a:off x="1107006" y="880001"/>
        <a:ext cx="3329536" cy="600636"/>
      </dsp:txXfrm>
    </dsp:sp>
    <dsp:sp modelId="{4F4119F2-37F2-42FF-901E-34BF90BC9EED}">
      <dsp:nvSpPr>
        <dsp:cNvPr id="0" name=""/>
        <dsp:cNvSpPr/>
      </dsp:nvSpPr>
      <dsp:spPr>
        <a:xfrm rot="5400000">
          <a:off x="2715949" y="1555151"/>
          <a:ext cx="111651" cy="111651"/>
        </a:xfrm>
        <a:prstGeom prst="rightArrow">
          <a:avLst>
            <a:gd name="adj1" fmla="val 667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4682FC-3EC6-48FF-A03B-2405FD08CF42}">
      <dsp:nvSpPr>
        <dsp:cNvPr id="0" name=""/>
        <dsp:cNvSpPr/>
      </dsp:nvSpPr>
      <dsp:spPr>
        <a:xfrm>
          <a:off x="1088319" y="1722629"/>
          <a:ext cx="3366910" cy="638010"/>
        </a:xfrm>
        <a:prstGeom prst="roundRect">
          <a:avLst>
            <a:gd name="adj" fmla="val 10000"/>
          </a:avLst>
        </a:prstGeom>
        <a:solidFill>
          <a:schemeClr val="accent2">
            <a:lumMod val="40000"/>
            <a:lumOff val="60000"/>
            <a:alpha val="9000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Information needed</a:t>
          </a:r>
        </a:p>
      </dsp:txBody>
      <dsp:txXfrm>
        <a:off x="1107006" y="1741316"/>
        <a:ext cx="3329536" cy="600636"/>
      </dsp:txXfrm>
    </dsp:sp>
    <dsp:sp modelId="{A45CB79E-F6CD-4104-A4B1-97CC4BC9F963}">
      <dsp:nvSpPr>
        <dsp:cNvPr id="0" name=""/>
        <dsp:cNvSpPr/>
      </dsp:nvSpPr>
      <dsp:spPr>
        <a:xfrm rot="5400000">
          <a:off x="2715949" y="2416465"/>
          <a:ext cx="111651" cy="111651"/>
        </a:xfrm>
        <a:prstGeom prst="rightArrow">
          <a:avLst>
            <a:gd name="adj1" fmla="val 667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9367F4-6E03-4807-9F13-DE357737FB8F}">
      <dsp:nvSpPr>
        <dsp:cNvPr id="0" name=""/>
        <dsp:cNvSpPr/>
      </dsp:nvSpPr>
      <dsp:spPr>
        <a:xfrm>
          <a:off x="1088319" y="2583943"/>
          <a:ext cx="3366910" cy="638010"/>
        </a:xfrm>
        <a:prstGeom prst="roundRect">
          <a:avLst>
            <a:gd name="adj" fmla="val 10000"/>
          </a:avLst>
        </a:prstGeom>
        <a:solidFill>
          <a:schemeClr val="tx2">
            <a:lumMod val="40000"/>
            <a:lumOff val="60000"/>
            <a:alpha val="9000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How the results will help management decisions</a:t>
          </a:r>
        </a:p>
      </dsp:txBody>
      <dsp:txXfrm>
        <a:off x="1107006" y="2602630"/>
        <a:ext cx="3329536" cy="600636"/>
      </dsp:txXfrm>
    </dsp:sp>
    <dsp:sp modelId="{8F283F2C-FFA8-44C1-9E44-3AC140C684AE}">
      <dsp:nvSpPr>
        <dsp:cNvPr id="0" name=""/>
        <dsp:cNvSpPr/>
      </dsp:nvSpPr>
      <dsp:spPr>
        <a:xfrm rot="5400000">
          <a:off x="2715949" y="3277780"/>
          <a:ext cx="111651" cy="111651"/>
        </a:xfrm>
        <a:prstGeom prst="rightArrow">
          <a:avLst>
            <a:gd name="adj1" fmla="val 667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371F31-99A7-4BF5-996A-781524138702}">
      <dsp:nvSpPr>
        <dsp:cNvPr id="0" name=""/>
        <dsp:cNvSpPr/>
      </dsp:nvSpPr>
      <dsp:spPr>
        <a:xfrm>
          <a:off x="1088319" y="3445258"/>
          <a:ext cx="3366910" cy="638010"/>
        </a:xfrm>
        <a:prstGeom prst="roundRect">
          <a:avLst>
            <a:gd name="adj" fmla="val 1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Budget</a:t>
          </a:r>
        </a:p>
      </dsp:txBody>
      <dsp:txXfrm>
        <a:off x="1107006" y="3463945"/>
        <a:ext cx="3329536" cy="6006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25380-5345-4694-B5AE-2F6136A98704}">
      <dsp:nvSpPr>
        <dsp:cNvPr id="0" name=""/>
        <dsp:cNvSpPr/>
      </dsp:nvSpPr>
      <dsp:spPr>
        <a:xfrm>
          <a:off x="0" y="43674"/>
          <a:ext cx="2697749" cy="12418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rPr>
            <a:t>Advantages</a:t>
          </a:r>
        </a:p>
      </dsp:txBody>
      <dsp:txXfrm>
        <a:off x="36374" y="80048"/>
        <a:ext cx="2625001" cy="1169136"/>
      </dsp:txXfrm>
    </dsp:sp>
    <dsp:sp modelId="{AF2F7D6D-3199-4DF5-9908-062AF25F558F}">
      <dsp:nvSpPr>
        <dsp:cNvPr id="0" name=""/>
        <dsp:cNvSpPr/>
      </dsp:nvSpPr>
      <dsp:spPr>
        <a:xfrm>
          <a:off x="269774" y="1285558"/>
          <a:ext cx="436538" cy="347590"/>
        </a:xfrm>
        <a:custGeom>
          <a:avLst/>
          <a:gdLst/>
          <a:ahLst/>
          <a:cxnLst/>
          <a:rect l="0" t="0" r="0" b="0"/>
          <a:pathLst>
            <a:path>
              <a:moveTo>
                <a:pt x="0" y="0"/>
              </a:moveTo>
              <a:lnTo>
                <a:pt x="0" y="347590"/>
              </a:lnTo>
              <a:lnTo>
                <a:pt x="436538" y="34759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2370E2-2ACF-4E7C-BE1D-C35B3E60A744}">
      <dsp:nvSpPr>
        <dsp:cNvPr id="0" name=""/>
        <dsp:cNvSpPr/>
      </dsp:nvSpPr>
      <dsp:spPr>
        <a:xfrm>
          <a:off x="706313" y="1373035"/>
          <a:ext cx="2731582" cy="5202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Lower cost</a:t>
          </a:r>
        </a:p>
      </dsp:txBody>
      <dsp:txXfrm>
        <a:off x="721550" y="1388272"/>
        <a:ext cx="2701108" cy="489754"/>
      </dsp:txXfrm>
    </dsp:sp>
    <dsp:sp modelId="{C57C7FBF-81D1-44B2-B64A-E30C9C9897A1}">
      <dsp:nvSpPr>
        <dsp:cNvPr id="0" name=""/>
        <dsp:cNvSpPr/>
      </dsp:nvSpPr>
      <dsp:spPr>
        <a:xfrm>
          <a:off x="269774" y="1285558"/>
          <a:ext cx="436538" cy="997876"/>
        </a:xfrm>
        <a:custGeom>
          <a:avLst/>
          <a:gdLst/>
          <a:ahLst/>
          <a:cxnLst/>
          <a:rect l="0" t="0" r="0" b="0"/>
          <a:pathLst>
            <a:path>
              <a:moveTo>
                <a:pt x="0" y="0"/>
              </a:moveTo>
              <a:lnTo>
                <a:pt x="0" y="997876"/>
              </a:lnTo>
              <a:lnTo>
                <a:pt x="436538" y="99787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BEB081-EA0C-4AB8-836A-BBADF686C3E3}">
      <dsp:nvSpPr>
        <dsp:cNvPr id="0" name=""/>
        <dsp:cNvSpPr/>
      </dsp:nvSpPr>
      <dsp:spPr>
        <a:xfrm>
          <a:off x="706313" y="2023320"/>
          <a:ext cx="2634146" cy="5202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Obtained quickly</a:t>
          </a:r>
        </a:p>
      </dsp:txBody>
      <dsp:txXfrm>
        <a:off x="721550" y="2038557"/>
        <a:ext cx="2603672" cy="489754"/>
      </dsp:txXfrm>
    </dsp:sp>
    <dsp:sp modelId="{BDF2B782-EA86-4D9A-BAD5-05E0742FA8B1}">
      <dsp:nvSpPr>
        <dsp:cNvPr id="0" name=""/>
        <dsp:cNvSpPr/>
      </dsp:nvSpPr>
      <dsp:spPr>
        <a:xfrm>
          <a:off x="269774" y="1285558"/>
          <a:ext cx="436538" cy="1815165"/>
        </a:xfrm>
        <a:custGeom>
          <a:avLst/>
          <a:gdLst/>
          <a:ahLst/>
          <a:cxnLst/>
          <a:rect l="0" t="0" r="0" b="0"/>
          <a:pathLst>
            <a:path>
              <a:moveTo>
                <a:pt x="0" y="0"/>
              </a:moveTo>
              <a:lnTo>
                <a:pt x="0" y="1815165"/>
              </a:lnTo>
              <a:lnTo>
                <a:pt x="436538" y="18151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10E966-1F35-449B-8C0D-150CF3A3B47B}">
      <dsp:nvSpPr>
        <dsp:cNvPr id="0" name=""/>
        <dsp:cNvSpPr/>
      </dsp:nvSpPr>
      <dsp:spPr>
        <a:xfrm>
          <a:off x="706313" y="2673606"/>
          <a:ext cx="2634146" cy="8542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Cannot collect otherwise</a:t>
          </a:r>
        </a:p>
      </dsp:txBody>
      <dsp:txXfrm>
        <a:off x="731333" y="2698626"/>
        <a:ext cx="2584106" cy="804196"/>
      </dsp:txXfrm>
    </dsp:sp>
    <dsp:sp modelId="{9B969638-3194-4A84-B2B3-4A8F8865C841}">
      <dsp:nvSpPr>
        <dsp:cNvPr id="0" name=""/>
        <dsp:cNvSpPr/>
      </dsp:nvSpPr>
      <dsp:spPr>
        <a:xfrm>
          <a:off x="3484781" y="0"/>
          <a:ext cx="3397196" cy="124053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Disadvantages</a:t>
          </a:r>
        </a:p>
        <a:p>
          <a:pPr marL="0" lvl="0" indent="0" algn="ctr" defTabSz="1066800">
            <a:lnSpc>
              <a:spcPct val="90000"/>
            </a:lnSpc>
            <a:spcBef>
              <a:spcPct val="0"/>
            </a:spcBef>
            <a:spcAft>
              <a:spcPct val="35000"/>
            </a:spcAft>
            <a:buNone/>
          </a:pPr>
          <a:r>
            <a:rPr lang="en-US" sz="2400" kern="1200" dirty="0"/>
            <a:t>- data may not be</a:t>
          </a:r>
        </a:p>
      </dsp:txBody>
      <dsp:txXfrm>
        <a:off x="3521115" y="36334"/>
        <a:ext cx="3324528" cy="1167869"/>
      </dsp:txXfrm>
    </dsp:sp>
    <dsp:sp modelId="{9B6B4841-1245-4F7C-964E-392E2CB4E1E1}">
      <dsp:nvSpPr>
        <dsp:cNvPr id="0" name=""/>
        <dsp:cNvSpPr/>
      </dsp:nvSpPr>
      <dsp:spPr>
        <a:xfrm>
          <a:off x="3758346" y="1240537"/>
          <a:ext cx="91440" cy="391264"/>
        </a:xfrm>
        <a:custGeom>
          <a:avLst/>
          <a:gdLst/>
          <a:ahLst/>
          <a:cxnLst/>
          <a:rect l="0" t="0" r="0" b="0"/>
          <a:pathLst>
            <a:path>
              <a:moveTo>
                <a:pt x="66154" y="0"/>
              </a:moveTo>
              <a:lnTo>
                <a:pt x="45720" y="3912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BE7248-1AF2-453A-9A89-3E06EEDDE33D}">
      <dsp:nvSpPr>
        <dsp:cNvPr id="0" name=""/>
        <dsp:cNvSpPr/>
      </dsp:nvSpPr>
      <dsp:spPr>
        <a:xfrm>
          <a:off x="3804066" y="1371687"/>
          <a:ext cx="3061699" cy="5202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Relevant</a:t>
          </a:r>
        </a:p>
      </dsp:txBody>
      <dsp:txXfrm>
        <a:off x="3819303" y="1386924"/>
        <a:ext cx="3031225" cy="489754"/>
      </dsp:txXfrm>
    </dsp:sp>
    <dsp:sp modelId="{5D7B23D0-DADC-429F-B76D-33A4CCF9ED70}">
      <dsp:nvSpPr>
        <dsp:cNvPr id="0" name=""/>
        <dsp:cNvSpPr/>
      </dsp:nvSpPr>
      <dsp:spPr>
        <a:xfrm>
          <a:off x="3758346" y="1240537"/>
          <a:ext cx="91440" cy="1041550"/>
        </a:xfrm>
        <a:custGeom>
          <a:avLst/>
          <a:gdLst/>
          <a:ahLst/>
          <a:cxnLst/>
          <a:rect l="0" t="0" r="0" b="0"/>
          <a:pathLst>
            <a:path>
              <a:moveTo>
                <a:pt x="66154" y="0"/>
              </a:moveTo>
              <a:lnTo>
                <a:pt x="45720" y="104155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52788B-3644-474D-A661-4315359B9F75}">
      <dsp:nvSpPr>
        <dsp:cNvPr id="0" name=""/>
        <dsp:cNvSpPr/>
      </dsp:nvSpPr>
      <dsp:spPr>
        <a:xfrm>
          <a:off x="3804066" y="2021973"/>
          <a:ext cx="2664960" cy="5202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Accurate</a:t>
          </a:r>
        </a:p>
      </dsp:txBody>
      <dsp:txXfrm>
        <a:off x="3819303" y="2037210"/>
        <a:ext cx="2634486" cy="489754"/>
      </dsp:txXfrm>
    </dsp:sp>
    <dsp:sp modelId="{1F5BFBE4-F431-42E5-948B-C08C1F612746}">
      <dsp:nvSpPr>
        <dsp:cNvPr id="0" name=""/>
        <dsp:cNvSpPr/>
      </dsp:nvSpPr>
      <dsp:spPr>
        <a:xfrm>
          <a:off x="3758346" y="1240537"/>
          <a:ext cx="91440" cy="1691836"/>
        </a:xfrm>
        <a:custGeom>
          <a:avLst/>
          <a:gdLst/>
          <a:ahLst/>
          <a:cxnLst/>
          <a:rect l="0" t="0" r="0" b="0"/>
          <a:pathLst>
            <a:path>
              <a:moveTo>
                <a:pt x="66154" y="0"/>
              </a:moveTo>
              <a:lnTo>
                <a:pt x="45720" y="16918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132021-5CAF-43A2-A645-71F40F4AE694}">
      <dsp:nvSpPr>
        <dsp:cNvPr id="0" name=""/>
        <dsp:cNvSpPr/>
      </dsp:nvSpPr>
      <dsp:spPr>
        <a:xfrm>
          <a:off x="3804066" y="2672259"/>
          <a:ext cx="2641088" cy="5202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Current</a:t>
          </a:r>
        </a:p>
      </dsp:txBody>
      <dsp:txXfrm>
        <a:off x="3819303" y="2687496"/>
        <a:ext cx="2610614" cy="489754"/>
      </dsp:txXfrm>
    </dsp:sp>
    <dsp:sp modelId="{119E540E-691D-499B-B753-791012BD42FA}">
      <dsp:nvSpPr>
        <dsp:cNvPr id="0" name=""/>
        <dsp:cNvSpPr/>
      </dsp:nvSpPr>
      <dsp:spPr>
        <a:xfrm>
          <a:off x="3758346" y="1240537"/>
          <a:ext cx="91440" cy="2342122"/>
        </a:xfrm>
        <a:custGeom>
          <a:avLst/>
          <a:gdLst/>
          <a:ahLst/>
          <a:cxnLst/>
          <a:rect l="0" t="0" r="0" b="0"/>
          <a:pathLst>
            <a:path>
              <a:moveTo>
                <a:pt x="66154" y="0"/>
              </a:moveTo>
              <a:lnTo>
                <a:pt x="45720" y="234212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7E53A6-34ED-4648-93AE-325717C2D54C}">
      <dsp:nvSpPr>
        <dsp:cNvPr id="0" name=""/>
        <dsp:cNvSpPr/>
      </dsp:nvSpPr>
      <dsp:spPr>
        <a:xfrm>
          <a:off x="3804066" y="3322544"/>
          <a:ext cx="2661364" cy="52022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Impartial</a:t>
          </a:r>
        </a:p>
      </dsp:txBody>
      <dsp:txXfrm>
        <a:off x="3819303" y="3337781"/>
        <a:ext cx="2630890" cy="489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572DF-C7B3-44BC-B547-54DB274FD01C}">
      <dsp:nvSpPr>
        <dsp:cNvPr id="0" name=""/>
        <dsp:cNvSpPr/>
      </dsp:nvSpPr>
      <dsp:spPr>
        <a:xfrm>
          <a:off x="245345" y="0"/>
          <a:ext cx="4835969" cy="9886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000000"/>
              </a:solidFill>
            </a:rPr>
            <a:t>Research Approaches</a:t>
          </a:r>
        </a:p>
      </dsp:txBody>
      <dsp:txXfrm>
        <a:off x="293606" y="48261"/>
        <a:ext cx="4739447" cy="892116"/>
      </dsp:txXfrm>
    </dsp:sp>
    <dsp:sp modelId="{A620B0B0-F174-4573-983D-DEB262A97E8B}">
      <dsp:nvSpPr>
        <dsp:cNvPr id="0" name=""/>
        <dsp:cNvSpPr/>
      </dsp:nvSpPr>
      <dsp:spPr>
        <a:xfrm>
          <a:off x="189368" y="1049043"/>
          <a:ext cx="4847842" cy="98863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000000"/>
              </a:solidFill>
            </a:rPr>
            <a:t>Contact Methods</a:t>
          </a:r>
        </a:p>
      </dsp:txBody>
      <dsp:txXfrm>
        <a:off x="237629" y="1097304"/>
        <a:ext cx="4751320" cy="892116"/>
      </dsp:txXfrm>
    </dsp:sp>
    <dsp:sp modelId="{38CC8656-9503-4414-A3E8-391F0FDCBF61}">
      <dsp:nvSpPr>
        <dsp:cNvPr id="0" name=""/>
        <dsp:cNvSpPr/>
      </dsp:nvSpPr>
      <dsp:spPr>
        <a:xfrm>
          <a:off x="203404" y="2110772"/>
          <a:ext cx="4821180" cy="98863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000000"/>
              </a:solidFill>
            </a:rPr>
            <a:t>Sampling Plan</a:t>
          </a:r>
        </a:p>
      </dsp:txBody>
      <dsp:txXfrm>
        <a:off x="251665" y="2159033"/>
        <a:ext cx="4724658" cy="892116"/>
      </dsp:txXfrm>
    </dsp:sp>
    <dsp:sp modelId="{B422EEF0-BD4A-4B03-83F1-D3DEE0875142}">
      <dsp:nvSpPr>
        <dsp:cNvPr id="0" name=""/>
        <dsp:cNvSpPr/>
      </dsp:nvSpPr>
      <dsp:spPr>
        <a:xfrm>
          <a:off x="193771" y="3118323"/>
          <a:ext cx="4791376" cy="98863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rgbClr val="000000"/>
              </a:solidFill>
            </a:rPr>
            <a:t>Research Instruments</a:t>
          </a:r>
        </a:p>
      </dsp:txBody>
      <dsp:txXfrm>
        <a:off x="242032" y="3166584"/>
        <a:ext cx="4694854" cy="8921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5CAE3-D9EB-46D0-B68B-FC4C2702E86E}">
      <dsp:nvSpPr>
        <dsp:cNvPr id="0" name=""/>
        <dsp:cNvSpPr/>
      </dsp:nvSpPr>
      <dsp:spPr>
        <a:xfrm>
          <a:off x="0" y="63063"/>
          <a:ext cx="4800600"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t>Advantages</a:t>
          </a:r>
        </a:p>
      </dsp:txBody>
      <dsp:txXfrm>
        <a:off x="0" y="63063"/>
        <a:ext cx="4800600" cy="777600"/>
      </dsp:txXfrm>
    </dsp:sp>
    <dsp:sp modelId="{62BDAD62-D20E-4103-99FF-950371032FD6}">
      <dsp:nvSpPr>
        <dsp:cNvPr id="0" name=""/>
        <dsp:cNvSpPr/>
      </dsp:nvSpPr>
      <dsp:spPr>
        <a:xfrm>
          <a:off x="0" y="808627"/>
          <a:ext cx="4800600" cy="233462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Low cost</a:t>
          </a:r>
        </a:p>
        <a:p>
          <a:pPr marL="228600" lvl="1" indent="-228600" algn="l" defTabSz="1200150" rtl="0">
            <a:lnSpc>
              <a:spcPct val="90000"/>
            </a:lnSpc>
            <a:spcBef>
              <a:spcPct val="0"/>
            </a:spcBef>
            <a:spcAft>
              <a:spcPct val="15000"/>
            </a:spcAft>
            <a:buChar char="•"/>
          </a:pPr>
          <a:r>
            <a:rPr lang="en-US" sz="2700" kern="1200" dirty="0"/>
            <a:t>Speed</a:t>
          </a:r>
        </a:p>
        <a:p>
          <a:pPr marL="228600" lvl="1" indent="-228600" algn="l" defTabSz="1200150" rtl="0">
            <a:lnSpc>
              <a:spcPct val="90000"/>
            </a:lnSpc>
            <a:spcBef>
              <a:spcPct val="0"/>
            </a:spcBef>
            <a:spcAft>
              <a:spcPct val="15000"/>
            </a:spcAft>
            <a:buChar char="•"/>
          </a:pPr>
          <a:r>
            <a:rPr lang="en-US" sz="2700" kern="1200" dirty="0"/>
            <a:t>Higher response rates</a:t>
          </a:r>
        </a:p>
        <a:p>
          <a:pPr marL="228600" lvl="1" indent="-228600" algn="l" defTabSz="1200150" rtl="0">
            <a:lnSpc>
              <a:spcPct val="90000"/>
            </a:lnSpc>
            <a:spcBef>
              <a:spcPct val="0"/>
            </a:spcBef>
            <a:spcAft>
              <a:spcPct val="15000"/>
            </a:spcAft>
            <a:buChar char="•"/>
          </a:pPr>
          <a:r>
            <a:rPr lang="en-US" sz="2700" kern="1200" dirty="0"/>
            <a:t>Good for hard to reach groups</a:t>
          </a:r>
        </a:p>
      </dsp:txBody>
      <dsp:txXfrm>
        <a:off x="0" y="808627"/>
        <a:ext cx="4800600" cy="23346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30E81-BEA3-40F1-A722-00625DC97E16}">
      <dsp:nvSpPr>
        <dsp:cNvPr id="0" name=""/>
        <dsp:cNvSpPr/>
      </dsp:nvSpPr>
      <dsp:spPr>
        <a:xfrm>
          <a:off x="2122212" y="1678693"/>
          <a:ext cx="2448679" cy="14078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1" kern="1200" dirty="0"/>
            <a:t>Mechanical devices</a:t>
          </a:r>
        </a:p>
      </dsp:txBody>
      <dsp:txXfrm>
        <a:off x="2480813" y="1884865"/>
        <a:ext cx="1731477" cy="995485"/>
      </dsp:txXfrm>
    </dsp:sp>
    <dsp:sp modelId="{AA201467-7304-4269-99E5-7861D47F745D}">
      <dsp:nvSpPr>
        <dsp:cNvPr id="0" name=""/>
        <dsp:cNvSpPr/>
      </dsp:nvSpPr>
      <dsp:spPr>
        <a:xfrm rot="12790272">
          <a:off x="1648015" y="1372431"/>
          <a:ext cx="920079" cy="40123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732A2A-3EE1-4CE0-A3C3-19D3BE65004A}">
      <dsp:nvSpPr>
        <dsp:cNvPr id="0" name=""/>
        <dsp:cNvSpPr/>
      </dsp:nvSpPr>
      <dsp:spPr>
        <a:xfrm>
          <a:off x="1054264" y="786364"/>
          <a:ext cx="1337437" cy="10699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b="1" kern="1200"/>
            <a:t>People meters</a:t>
          </a:r>
          <a:endParaRPr lang="en-US" sz="2000" b="1" kern="1200" dirty="0"/>
        </a:p>
      </dsp:txBody>
      <dsp:txXfrm>
        <a:off x="1085602" y="817702"/>
        <a:ext cx="1274761" cy="1007274"/>
      </dsp:txXfrm>
    </dsp:sp>
    <dsp:sp modelId="{29CA58CB-D64E-4E87-9EF6-9A901A0E6072}">
      <dsp:nvSpPr>
        <dsp:cNvPr id="0" name=""/>
        <dsp:cNvSpPr/>
      </dsp:nvSpPr>
      <dsp:spPr>
        <a:xfrm rot="16200000">
          <a:off x="2806423" y="875076"/>
          <a:ext cx="1080258" cy="401231"/>
        </a:xfrm>
        <a:prstGeom prst="lef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6956D4-2220-411F-808B-CB807C90CA93}">
      <dsp:nvSpPr>
        <dsp:cNvPr id="0" name=""/>
        <dsp:cNvSpPr/>
      </dsp:nvSpPr>
      <dsp:spPr>
        <a:xfrm>
          <a:off x="2677833" y="587"/>
          <a:ext cx="1337437" cy="106995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t>Checkout scanners</a:t>
          </a:r>
        </a:p>
      </dsp:txBody>
      <dsp:txXfrm>
        <a:off x="2709171" y="31925"/>
        <a:ext cx="1274761" cy="1007274"/>
      </dsp:txXfrm>
    </dsp:sp>
    <dsp:sp modelId="{5FB4FB3F-0D94-4036-B40A-1B79390B5B7D}">
      <dsp:nvSpPr>
        <dsp:cNvPr id="0" name=""/>
        <dsp:cNvSpPr/>
      </dsp:nvSpPr>
      <dsp:spPr>
        <a:xfrm rot="19646052">
          <a:off x="4138788" y="1385467"/>
          <a:ext cx="909789" cy="401231"/>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E81683-BEB9-4F9F-8291-8D1B0157FE56}">
      <dsp:nvSpPr>
        <dsp:cNvPr id="0" name=""/>
        <dsp:cNvSpPr/>
      </dsp:nvSpPr>
      <dsp:spPr>
        <a:xfrm>
          <a:off x="4368743" y="900670"/>
          <a:ext cx="1216627" cy="88111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b="1" kern="1200"/>
            <a:t>Neuro-</a:t>
          </a:r>
        </a:p>
        <a:p>
          <a:pPr marL="0" lvl="0" indent="0" algn="ctr" defTabSz="889000" rtl="0">
            <a:lnSpc>
              <a:spcPct val="90000"/>
            </a:lnSpc>
            <a:spcBef>
              <a:spcPct val="0"/>
            </a:spcBef>
            <a:spcAft>
              <a:spcPct val="35000"/>
            </a:spcAft>
            <a:buNone/>
          </a:pPr>
          <a:r>
            <a:rPr lang="en-US" sz="2000" b="1" kern="1200"/>
            <a:t>marketing</a:t>
          </a:r>
          <a:endParaRPr lang="en-US" sz="2000" b="1" kern="1200" dirty="0"/>
        </a:p>
      </dsp:txBody>
      <dsp:txXfrm>
        <a:off x="4394550" y="926477"/>
        <a:ext cx="1165013" cy="829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3580F-0C2C-4951-83FF-C947495CCC38}">
      <dsp:nvSpPr>
        <dsp:cNvPr id="0" name=""/>
        <dsp:cNvSpPr/>
      </dsp:nvSpPr>
      <dsp:spPr>
        <a:xfrm>
          <a:off x="0" y="6"/>
          <a:ext cx="7263414" cy="1104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rgbClr val="000000"/>
              </a:solidFill>
            </a:rPr>
            <a:t>Implementing the Research Plan</a:t>
          </a:r>
        </a:p>
      </dsp:txBody>
      <dsp:txXfrm>
        <a:off x="53916" y="53922"/>
        <a:ext cx="7155582" cy="996648"/>
      </dsp:txXfrm>
    </dsp:sp>
    <dsp:sp modelId="{BC15CDCB-4D62-4100-8C59-E961B4647E8C}">
      <dsp:nvSpPr>
        <dsp:cNvPr id="0" name=""/>
        <dsp:cNvSpPr/>
      </dsp:nvSpPr>
      <dsp:spPr>
        <a:xfrm>
          <a:off x="0" y="1140463"/>
          <a:ext cx="7263414" cy="134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613"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b="0" kern="1200" dirty="0">
              <a:solidFill>
                <a:srgbClr val="000000"/>
              </a:solidFill>
            </a:rPr>
            <a:t>Collecting the information</a:t>
          </a:r>
        </a:p>
        <a:p>
          <a:pPr marL="285750" lvl="1" indent="-285750" algn="l" defTabSz="1244600" rtl="0">
            <a:lnSpc>
              <a:spcPct val="90000"/>
            </a:lnSpc>
            <a:spcBef>
              <a:spcPct val="0"/>
            </a:spcBef>
            <a:spcAft>
              <a:spcPct val="20000"/>
            </a:spcAft>
            <a:buChar char="•"/>
          </a:pPr>
          <a:r>
            <a:rPr lang="en-US" sz="2800" b="0" kern="1200" dirty="0">
              <a:solidFill>
                <a:srgbClr val="000000"/>
              </a:solidFill>
            </a:rPr>
            <a:t>Processing the information</a:t>
          </a:r>
        </a:p>
        <a:p>
          <a:pPr marL="285750" lvl="1" indent="-285750" algn="l" defTabSz="1244600" rtl="0">
            <a:lnSpc>
              <a:spcPct val="90000"/>
            </a:lnSpc>
            <a:spcBef>
              <a:spcPct val="0"/>
            </a:spcBef>
            <a:spcAft>
              <a:spcPct val="20000"/>
            </a:spcAft>
            <a:buChar char="•"/>
          </a:pPr>
          <a:r>
            <a:rPr lang="en-US" sz="2800" b="0" kern="1200" dirty="0">
              <a:solidFill>
                <a:srgbClr val="000000"/>
              </a:solidFill>
            </a:rPr>
            <a:t>Analyzing the information</a:t>
          </a:r>
        </a:p>
      </dsp:txBody>
      <dsp:txXfrm>
        <a:off x="0" y="1140463"/>
        <a:ext cx="7263414" cy="1343429"/>
      </dsp:txXfrm>
    </dsp:sp>
    <dsp:sp modelId="{C0832E9E-F583-4D15-989A-9A74F583ED8E}">
      <dsp:nvSpPr>
        <dsp:cNvPr id="0" name=""/>
        <dsp:cNvSpPr/>
      </dsp:nvSpPr>
      <dsp:spPr>
        <a:xfrm>
          <a:off x="0" y="2483893"/>
          <a:ext cx="7263414" cy="11044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rgbClr val="000000"/>
              </a:solidFill>
            </a:rPr>
            <a:t>Interpreting and Reporting Findings</a:t>
          </a:r>
        </a:p>
      </dsp:txBody>
      <dsp:txXfrm>
        <a:off x="53916" y="2537809"/>
        <a:ext cx="7155582" cy="996648"/>
      </dsp:txXfrm>
    </dsp:sp>
    <dsp:sp modelId="{B08A425C-C83F-4623-8A21-E441BF2179F1}">
      <dsp:nvSpPr>
        <dsp:cNvPr id="0" name=""/>
        <dsp:cNvSpPr/>
      </dsp:nvSpPr>
      <dsp:spPr>
        <a:xfrm>
          <a:off x="0" y="3588373"/>
          <a:ext cx="7263414" cy="134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613"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b="0" kern="1200" dirty="0">
              <a:solidFill>
                <a:srgbClr val="000000"/>
              </a:solidFill>
            </a:rPr>
            <a:t>Interpret findings</a:t>
          </a:r>
        </a:p>
        <a:p>
          <a:pPr marL="285750" lvl="1" indent="-285750" algn="l" defTabSz="1244600">
            <a:lnSpc>
              <a:spcPct val="90000"/>
            </a:lnSpc>
            <a:spcBef>
              <a:spcPct val="0"/>
            </a:spcBef>
            <a:spcAft>
              <a:spcPct val="20000"/>
            </a:spcAft>
            <a:buChar char="•"/>
          </a:pPr>
          <a:r>
            <a:rPr lang="en-US" sz="2800" b="0" kern="1200" dirty="0">
              <a:solidFill>
                <a:srgbClr val="000000"/>
              </a:solidFill>
            </a:rPr>
            <a:t>Draw conclusions</a:t>
          </a:r>
        </a:p>
        <a:p>
          <a:pPr marL="285750" lvl="1" indent="-285750" algn="l" defTabSz="1244600">
            <a:lnSpc>
              <a:spcPct val="90000"/>
            </a:lnSpc>
            <a:spcBef>
              <a:spcPct val="0"/>
            </a:spcBef>
            <a:spcAft>
              <a:spcPct val="20000"/>
            </a:spcAft>
            <a:buChar char="•"/>
          </a:pPr>
          <a:r>
            <a:rPr lang="en-US" sz="2800" b="0" kern="1200" dirty="0">
              <a:solidFill>
                <a:srgbClr val="000000"/>
              </a:solidFill>
            </a:rPr>
            <a:t>Report to management</a:t>
          </a:r>
        </a:p>
      </dsp:txBody>
      <dsp:txXfrm>
        <a:off x="0" y="3588373"/>
        <a:ext cx="7263414" cy="134342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8/31/2017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solidFill>
                <a:srgbClr val="000000"/>
              </a:solidFill>
              <a:cs typeface="Arial" panose="020B0604020202020204" pitchFamily="34" charset="0"/>
              <a:sym typeface="Arial" panose="020B0604020202020204" pitchFamily="34" charset="0"/>
            </a:endParaRP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B6AA7723-1386-4A38-B045-2C418B1CBE64}" type="slidenum">
              <a:rPr lang="en-US" altLang="en-US" sz="1400">
                <a:solidFill>
                  <a:srgbClr val="000000"/>
                </a:solidFill>
              </a:rPr>
              <a:pPr algn="l">
                <a:spcBef>
                  <a:spcPct val="0"/>
                </a:spcBef>
                <a:buSzTx/>
              </a:pPr>
              <a:t>1</a:t>
            </a:fld>
            <a:endParaRPr lang="en-US" altLang="en-US" sz="1400">
              <a:solidFill>
                <a:srgbClr val="000000"/>
              </a:solidFill>
            </a:endParaRPr>
          </a:p>
        </p:txBody>
      </p:sp>
    </p:spTree>
    <p:extLst>
      <p:ext uri="{BB962C8B-B14F-4D97-AF65-F5344CB8AC3E}">
        <p14:creationId xmlns:p14="http://schemas.microsoft.com/office/powerpoint/2010/main" val="363356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The marketing information system primarily serves the company’s marketing and other managers. However, it may also provide information to external partners, such as suppliers, resellers, or marketing services agencies. For example, Wal-Mart's Retail Link system gives key suppliers access to information on everything from customers’ buying patterns and store inventory levels to how many items they’ve sold in which stores in the past 24 hours.</a:t>
            </a:r>
            <a:endParaRPr lang="en-US" baseline="30000" dirty="0"/>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 good MIS balances the information users would </a:t>
            </a:r>
            <a:r>
              <a:rPr lang="en-US" i="1" dirty="0"/>
              <a:t>like</a:t>
            </a:r>
            <a:r>
              <a:rPr lang="en-US" dirty="0"/>
              <a:t> to have against what they really </a:t>
            </a:r>
            <a:r>
              <a:rPr lang="en-US" i="1" dirty="0"/>
              <a:t>need</a:t>
            </a:r>
            <a:r>
              <a:rPr lang="en-US" dirty="0"/>
              <a:t> and what is </a:t>
            </a:r>
            <a:r>
              <a:rPr lang="en-US" i="1" dirty="0"/>
              <a:t>feasible</a:t>
            </a:r>
            <a:r>
              <a:rPr lang="en-US" dirty="0"/>
              <a:t> to offer. Some managers will ask for whatever information they can get without thinking carefully about what they really need. Too much information can be as harmful as too little.</a:t>
            </a:r>
          </a:p>
          <a:p>
            <a:endParaRPr lang="en-US" dirty="0"/>
          </a:p>
          <a:p>
            <a:r>
              <a:rPr lang="en-US" dirty="0"/>
              <a:t>Other managers may omit things they ought to know, or they may not know to ask for some types of information they should have. For example, managers might need to know about surges in favorable or unfavorable consumer discussions about their brands on blogs or online social networks. Because they do not know about these discussions, they do not think to ask about them.</a:t>
            </a:r>
          </a:p>
          <a:p>
            <a:endParaRPr lang="en-US" dirty="0"/>
          </a:p>
          <a:p>
            <a:r>
              <a:rPr lang="en-US" dirty="0"/>
              <a:t>The MIS must monitor the marketing environment to provide decision makers with information they should have to better understand customers and make key marketing decisions.</a:t>
            </a:r>
          </a:p>
          <a:p>
            <a:endParaRPr lang="en-US" dirty="0"/>
          </a:p>
          <a:p>
            <a:r>
              <a:rPr lang="en-US" dirty="0"/>
              <a:t>The company must decide whether the value of insights gained from additional information is worth the costs of providing it, and both value and cost are often hard to assess.</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The problem </a:t>
            </a:r>
            <a:r>
              <a:rPr lang="en-US" i="0" dirty="0"/>
              <a:t>isn’t finding</a:t>
            </a:r>
            <a:r>
              <a:rPr lang="en-US" i="0" baseline="0" dirty="0"/>
              <a:t> </a:t>
            </a:r>
            <a:r>
              <a:rPr lang="en-US" i="0" dirty="0"/>
              <a:t>information; the world is</a:t>
            </a:r>
            <a:r>
              <a:rPr lang="en-US" i="0" baseline="0" dirty="0"/>
              <a:t> </a:t>
            </a:r>
            <a:r>
              <a:rPr lang="en-US" i="0" dirty="0"/>
              <a:t>bursting with information from a glut</a:t>
            </a:r>
            <a:r>
              <a:rPr lang="en-US" i="0" baseline="0" dirty="0"/>
              <a:t> </a:t>
            </a:r>
            <a:r>
              <a:rPr lang="en-US" i="0" dirty="0"/>
              <a:t>of sources. The real challenge is to find</a:t>
            </a:r>
            <a:r>
              <a:rPr lang="en-US" i="0" baseline="0" dirty="0"/>
              <a:t> </a:t>
            </a:r>
            <a:r>
              <a:rPr lang="en-US" i="0" dirty="0"/>
              <a:t>the right information—from inside and</a:t>
            </a:r>
            <a:r>
              <a:rPr lang="en-US" i="0" baseline="0" dirty="0"/>
              <a:t> </a:t>
            </a:r>
            <a:r>
              <a:rPr lang="en-US" i="0" dirty="0"/>
              <a:t>outside sources—and </a:t>
            </a:r>
            <a:r>
              <a:rPr lang="en-US" dirty="0"/>
              <a:t>turn it into</a:t>
            </a:r>
            <a:r>
              <a:rPr lang="en-US" baseline="0" dirty="0"/>
              <a:t> </a:t>
            </a:r>
            <a:r>
              <a:rPr lang="en-US" dirty="0"/>
              <a:t>customer insights.</a:t>
            </a:r>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Many companies build extensive </a:t>
            </a:r>
            <a:r>
              <a:rPr lang="en-US" b="1" dirty="0">
                <a:ea typeface="ＭＳ Ｐゴシック" charset="-128"/>
              </a:rPr>
              <a:t>internal databases</a:t>
            </a:r>
            <a:r>
              <a:rPr lang="en-US" dirty="0">
                <a:ea typeface="ＭＳ Ｐゴシック" charset="-128"/>
              </a:rPr>
              <a:t>, electronic collections of consumer and market information obtained from data sources within the company’s network. Information in the database may include:</a:t>
            </a:r>
          </a:p>
          <a:p>
            <a:pPr>
              <a:defRPr/>
            </a:pPr>
            <a:endParaRPr lang="en-US" dirty="0">
              <a:ea typeface="ＭＳ Ｐゴシック" charset="-128"/>
            </a:endParaRPr>
          </a:p>
          <a:p>
            <a:pPr marL="1085850" lvl="2" indent="-171450">
              <a:buFont typeface="Arial" panose="020B0604020202020204" pitchFamily="34" charset="0"/>
              <a:buChar char="•"/>
              <a:defRPr/>
            </a:pPr>
            <a:r>
              <a:rPr lang="en-US" dirty="0">
                <a:ea typeface="ＭＳ Ｐゴシック" charset="-128"/>
              </a:rPr>
              <a:t>information on customer characteristics</a:t>
            </a:r>
          </a:p>
          <a:p>
            <a:pPr marL="1085850" lvl="2" indent="-171450">
              <a:buFont typeface="Arial" panose="020B0604020202020204" pitchFamily="34" charset="0"/>
              <a:buChar char="•"/>
              <a:defRPr/>
            </a:pPr>
            <a:r>
              <a:rPr lang="en-US" dirty="0">
                <a:ea typeface="ＭＳ Ｐゴシック" charset="-128"/>
              </a:rPr>
              <a:t>sales transactions</a:t>
            </a:r>
          </a:p>
          <a:p>
            <a:pPr marL="1085850" lvl="2" indent="-171450">
              <a:buFont typeface="Arial" panose="020B0604020202020204" pitchFamily="34" charset="0"/>
              <a:buChar char="•"/>
              <a:defRPr/>
            </a:pPr>
            <a:r>
              <a:rPr lang="en-US" dirty="0">
                <a:ea typeface="ＭＳ Ｐゴシック" charset="-128"/>
              </a:rPr>
              <a:t>website visits</a:t>
            </a:r>
          </a:p>
          <a:p>
            <a:pPr marL="1085850" lvl="2" indent="-171450">
              <a:buFont typeface="Arial" panose="020B0604020202020204" pitchFamily="34" charset="0"/>
              <a:buChar char="•"/>
              <a:defRPr/>
            </a:pPr>
            <a:r>
              <a:rPr lang="en-US" dirty="0">
                <a:ea typeface="ＭＳ Ｐゴシック" charset="-128"/>
              </a:rPr>
              <a:t>customer satisfaction and</a:t>
            </a:r>
            <a:r>
              <a:rPr lang="en-US" baseline="0" dirty="0">
                <a:ea typeface="ＭＳ Ｐゴシック" charset="-128"/>
              </a:rPr>
              <a:t> </a:t>
            </a:r>
            <a:r>
              <a:rPr lang="en-US" dirty="0">
                <a:ea typeface="ＭＳ Ｐゴシック" charset="-128"/>
              </a:rPr>
              <a:t> service records</a:t>
            </a:r>
          </a:p>
          <a:p>
            <a:pPr marL="1085850" lvl="2" indent="-171450">
              <a:buFont typeface="Arial" panose="020B0604020202020204" pitchFamily="34" charset="0"/>
              <a:buChar char="•"/>
              <a:defRPr/>
            </a:pPr>
            <a:r>
              <a:rPr lang="en-US" dirty="0">
                <a:ea typeface="ＭＳ Ｐゴシック" charset="-128"/>
              </a:rPr>
              <a:t>records of sales, costs, and cash flows</a:t>
            </a:r>
          </a:p>
          <a:p>
            <a:pPr marL="1085850" lvl="2" indent="-171450">
              <a:buFont typeface="Arial" panose="020B0604020202020204" pitchFamily="34" charset="0"/>
              <a:buChar char="•"/>
              <a:defRPr/>
            </a:pPr>
            <a:r>
              <a:rPr lang="en-US" dirty="0">
                <a:ea typeface="ＭＳ Ｐゴシック" charset="-128"/>
              </a:rPr>
              <a:t>reports on production, shipments, and inventories</a:t>
            </a:r>
          </a:p>
          <a:p>
            <a:pPr marL="1085850" lvl="2" indent="-171450">
              <a:buFont typeface="Arial" panose="020B0604020202020204" pitchFamily="34" charset="0"/>
              <a:buChar char="•"/>
              <a:defRPr/>
            </a:pPr>
            <a:r>
              <a:rPr lang="en-US" dirty="0">
                <a:ea typeface="ＭＳ Ｐゴシック" charset="-128"/>
              </a:rPr>
              <a:t>reports on reseller reactions and competitor activities</a:t>
            </a:r>
          </a:p>
          <a:p>
            <a:pPr marL="1085850" lvl="2" indent="-171450">
              <a:buFont typeface="Arial" panose="020B0604020202020204" pitchFamily="34" charset="0"/>
              <a:buChar char="•"/>
              <a:defRPr/>
            </a:pPr>
            <a:r>
              <a:rPr lang="en-US" dirty="0">
                <a:ea typeface="ＭＳ Ｐゴシック" charset="-128"/>
              </a:rPr>
              <a:t>point-of-sale transaction data</a:t>
            </a:r>
          </a:p>
          <a:p>
            <a:pPr>
              <a:defRPr/>
            </a:pPr>
            <a:endParaRPr lang="en-US" dirty="0">
              <a:ea typeface="ＭＳ Ｐゴシック" charset="-128"/>
            </a:endParaRPr>
          </a:p>
          <a:p>
            <a:pPr>
              <a:defRPr/>
            </a:pPr>
            <a:r>
              <a:rPr lang="en-US" dirty="0">
                <a:ea typeface="ＭＳ Ｐゴシック" charset="-128"/>
              </a:rPr>
              <a:t>Harnessing such information can provide powerful customer insights and strong competitive advantage.</a:t>
            </a:r>
          </a:p>
          <a:p>
            <a:pPr>
              <a:defRPr/>
            </a:pPr>
            <a:endParaRPr lang="en-US" dirty="0">
              <a:ea typeface="ＭＳ Ｐゴシック" charset="-128"/>
            </a:endParaRPr>
          </a:p>
          <a:p>
            <a:pPr>
              <a:defRPr/>
            </a:pPr>
            <a:r>
              <a:rPr lang="en-US" dirty="0">
                <a:ea typeface="ＭＳ Ｐゴシック" charset="-128"/>
              </a:rPr>
              <a:t>Internal databases usually can be accessed more quickly and cheaply than other information sources. However, the</a:t>
            </a:r>
            <a:r>
              <a:rPr lang="en-US" baseline="0" dirty="0">
                <a:ea typeface="ＭＳ Ｐゴシック" charset="-128"/>
              </a:rPr>
              <a:t> data i</a:t>
            </a:r>
            <a:r>
              <a:rPr lang="en-US" dirty="0">
                <a:ea typeface="ＭＳ Ｐゴシック" charset="-128"/>
              </a:rPr>
              <a:t>s often collected for other purposes, so it may be incomplete</a:t>
            </a:r>
            <a:r>
              <a:rPr lang="en-US" baseline="0" dirty="0">
                <a:ea typeface="ＭＳ Ｐゴシック" charset="-128"/>
              </a:rPr>
              <a:t> or </a:t>
            </a:r>
            <a:r>
              <a:rPr lang="en-US" dirty="0">
                <a:ea typeface="ＭＳ Ｐゴシック" charset="-128"/>
              </a:rPr>
              <a:t>in the wrong form.  Keeping the database current also requires special</a:t>
            </a:r>
            <a:r>
              <a:rPr lang="en-US" baseline="0" dirty="0">
                <a:ea typeface="ＭＳ Ｐゴシック" charset="-128"/>
              </a:rPr>
              <a:t> </a:t>
            </a:r>
            <a:r>
              <a:rPr lang="en-US" dirty="0">
                <a:ea typeface="ＭＳ Ｐゴシック" charset="-128"/>
              </a:rPr>
              <a:t>effort,</a:t>
            </a:r>
            <a:r>
              <a:rPr lang="en-US" baseline="0" dirty="0">
                <a:ea typeface="ＭＳ Ｐゴシック" charset="-128"/>
              </a:rPr>
              <a:t> </a:t>
            </a:r>
            <a:r>
              <a:rPr lang="en-US" dirty="0">
                <a:ea typeface="ＭＳ Ｐゴシック" charset="-128"/>
              </a:rPr>
              <a:t>equipment, and techniques.</a:t>
            </a: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The goal of competitive marketing intelligence is to improve strategic decision making by understanding the consumer environment, assessing and tracking competitors’ actions, and providing early warnings of opportunities and threats. Marketing intelligence techniques range from:</a:t>
            </a:r>
          </a:p>
          <a:p>
            <a:pPr>
              <a:defRPr/>
            </a:pPr>
            <a:endParaRPr lang="en-US" dirty="0">
              <a:ea typeface="ＭＳ Ｐゴシック" charset="-128"/>
            </a:endParaRPr>
          </a:p>
          <a:p>
            <a:pPr marL="628650" lvl="1" indent="-171450">
              <a:buFont typeface="Arial" panose="020B0604020202020204" pitchFamily="34" charset="0"/>
              <a:buChar char="•"/>
              <a:defRPr/>
            </a:pPr>
            <a:r>
              <a:rPr lang="en-US" dirty="0">
                <a:ea typeface="ＭＳ Ｐゴシック" charset="-128"/>
              </a:rPr>
              <a:t>observing consumers firsthand</a:t>
            </a:r>
          </a:p>
          <a:p>
            <a:pPr marL="628650" lvl="1" indent="-171450">
              <a:buFont typeface="Arial" panose="020B0604020202020204" pitchFamily="34" charset="0"/>
              <a:buChar char="•"/>
              <a:defRPr/>
            </a:pPr>
            <a:r>
              <a:rPr lang="en-US" dirty="0">
                <a:ea typeface="ＭＳ Ｐゴシック" charset="-128"/>
              </a:rPr>
              <a:t>quizzing the company’s own employees</a:t>
            </a:r>
          </a:p>
          <a:p>
            <a:pPr marL="628650" lvl="1" indent="-171450">
              <a:buFont typeface="Arial" panose="020B0604020202020204" pitchFamily="34" charset="0"/>
              <a:buChar char="•"/>
              <a:defRPr/>
            </a:pPr>
            <a:r>
              <a:rPr lang="en-US" dirty="0">
                <a:ea typeface="ＭＳ Ｐゴシック" charset="-128"/>
              </a:rPr>
              <a:t>benchmarking competitors’ products</a:t>
            </a:r>
          </a:p>
          <a:p>
            <a:pPr marL="628650" lvl="1" indent="-171450">
              <a:buFont typeface="Arial" panose="020B0604020202020204" pitchFamily="34" charset="0"/>
              <a:buChar char="•"/>
              <a:defRPr/>
            </a:pPr>
            <a:r>
              <a:rPr lang="en-US" dirty="0">
                <a:ea typeface="ＭＳ Ｐゴシック" charset="-128"/>
              </a:rPr>
              <a:t>researching the Internet</a:t>
            </a:r>
          </a:p>
          <a:p>
            <a:pPr marL="628650" lvl="1" indent="-171450">
              <a:buFont typeface="Arial" panose="020B0604020202020204" pitchFamily="34" charset="0"/>
              <a:buChar char="•"/>
              <a:defRPr/>
            </a:pPr>
            <a:r>
              <a:rPr lang="en-US" dirty="0">
                <a:ea typeface="ＭＳ Ｐゴシック" charset="-128"/>
              </a:rPr>
              <a:t>monitoring Internet buzz</a:t>
            </a:r>
          </a:p>
          <a:p>
            <a:pPr>
              <a:defRPr/>
            </a:pPr>
            <a:endParaRPr lang="en-US" dirty="0">
              <a:ea typeface="ＭＳ Ｐゴシック" charset="-128"/>
            </a:endParaRPr>
          </a:p>
          <a:p>
            <a:pPr>
              <a:defRPr/>
            </a:pPr>
            <a:r>
              <a:rPr lang="en-US" dirty="0">
                <a:ea typeface="ＭＳ Ｐゴシック" charset="-128"/>
              </a:rPr>
              <a:t>Good marketing intelligence can help marketers gain insights into how consumers talk about and connect with their brands. Many companies send out teams of trained observers.</a:t>
            </a:r>
          </a:p>
          <a:p>
            <a:pPr>
              <a:defRPr/>
            </a:pPr>
            <a:endParaRPr lang="en-US" dirty="0">
              <a:ea typeface="ＭＳ Ｐゴシック" charset="-128"/>
            </a:endParaRPr>
          </a:p>
          <a:p>
            <a:pPr>
              <a:defRPr/>
            </a:pPr>
            <a:r>
              <a:rPr lang="en-US" dirty="0">
                <a:ea typeface="ＭＳ Ｐゴシック" charset="-128"/>
              </a:rPr>
              <a:t>Companies also need to actively monitor competitors’ activities. Firms use competitive marketing intelligence to gain early warnings of competitor moves and strategies, new-product launches, new or changing markets, and potential competitive strengths and weaknesses.</a:t>
            </a:r>
            <a:r>
              <a:rPr lang="en-US" baseline="0" dirty="0">
                <a:ea typeface="ＭＳ Ｐゴシック" charset="-128"/>
              </a:rPr>
              <a:t> M</a:t>
            </a:r>
            <a:r>
              <a:rPr lang="en-US" dirty="0">
                <a:ea typeface="ＭＳ Ｐゴシック" charset="-128"/>
              </a:rPr>
              <a:t>uch competitor intelligence can be collected from:</a:t>
            </a:r>
          </a:p>
          <a:p>
            <a:pPr>
              <a:defRPr/>
            </a:pPr>
            <a:endParaRPr lang="en-US" dirty="0">
              <a:ea typeface="ＭＳ Ｐゴシック" charset="-128"/>
            </a:endParaRPr>
          </a:p>
          <a:p>
            <a:pPr marL="628650" lvl="1" indent="-171450">
              <a:buFont typeface="Arial" panose="020B0604020202020204" pitchFamily="34" charset="0"/>
              <a:buChar char="•"/>
              <a:defRPr/>
            </a:pPr>
            <a:r>
              <a:rPr lang="en-US" dirty="0">
                <a:ea typeface="ＭＳ Ｐゴシック" charset="-128"/>
              </a:rPr>
              <a:t>people inside the company</a:t>
            </a:r>
          </a:p>
          <a:p>
            <a:pPr marL="628650" lvl="1" indent="-171450">
              <a:buFont typeface="Arial" panose="020B0604020202020204" pitchFamily="34" charset="0"/>
              <a:buChar char="•"/>
              <a:defRPr/>
            </a:pPr>
            <a:r>
              <a:rPr lang="en-US" dirty="0">
                <a:ea typeface="ＭＳ Ｐゴシック" charset="-128"/>
              </a:rPr>
              <a:t>suppliers, resellers, and key customers</a:t>
            </a:r>
          </a:p>
          <a:p>
            <a:pPr marL="628650" lvl="1" indent="-171450">
              <a:buFont typeface="Arial" panose="020B0604020202020204" pitchFamily="34" charset="0"/>
              <a:buChar char="•"/>
              <a:defRPr/>
            </a:pPr>
            <a:r>
              <a:rPr lang="en-US" dirty="0">
                <a:ea typeface="ＭＳ Ｐゴシック" charset="-128"/>
              </a:rPr>
              <a:t>monitoring competitors’ websites</a:t>
            </a:r>
          </a:p>
          <a:p>
            <a:pPr marL="628650" lvl="1" indent="-171450">
              <a:buFont typeface="Arial" panose="020B0604020202020204" pitchFamily="34" charset="0"/>
              <a:buChar char="•"/>
              <a:defRPr/>
            </a:pPr>
            <a:r>
              <a:rPr lang="en-US" dirty="0">
                <a:ea typeface="ＭＳ Ｐゴシック" charset="-128"/>
              </a:rPr>
              <a:t>Internet searches of  specific competitor names, events, or trends</a:t>
            </a:r>
          </a:p>
          <a:p>
            <a:pPr marL="628650" lvl="1" indent="-171450">
              <a:buFont typeface="Arial" panose="020B0604020202020204" pitchFamily="34" charset="0"/>
              <a:buChar char="•"/>
              <a:defRPr/>
            </a:pPr>
            <a:r>
              <a:rPr lang="en-US" dirty="0">
                <a:ea typeface="ＭＳ Ｐゴシック" charset="-128"/>
              </a:rPr>
              <a:t>tracking consumer conversations about competing brands and the company’s own brands </a:t>
            </a:r>
          </a:p>
          <a:p>
            <a:pPr marL="628650" lvl="1" indent="-171450">
              <a:buFont typeface="Arial" panose="020B0604020202020204" pitchFamily="34" charset="0"/>
              <a:buChar char="•"/>
              <a:defRPr/>
            </a:pPr>
            <a:r>
              <a:rPr lang="en-US" dirty="0">
                <a:ea typeface="ＭＳ Ｐゴシック" charset="-128"/>
              </a:rPr>
              <a:t>thousands of online databases</a:t>
            </a:r>
          </a:p>
          <a:p>
            <a:pPr>
              <a:defRPr/>
            </a:pPr>
            <a:endParaRPr lang="en-US" dirty="0">
              <a:ea typeface="ＭＳ Ｐゴシック" charset="-128"/>
            </a:endParaRPr>
          </a:p>
          <a:p>
            <a:pPr>
              <a:defRPr/>
            </a:pPr>
            <a:r>
              <a:rPr lang="en-US" dirty="0">
                <a:ea typeface="ＭＳ Ｐゴシック" charset="-128"/>
              </a:rPr>
              <a:t>The intelligence game goes both ways. Facing determined competitive marketing intelligence efforts by competitors, most companies are now taking steps to protect their own information.</a:t>
            </a:r>
          </a:p>
          <a:p>
            <a:pPr>
              <a:defRPr/>
            </a:pPr>
            <a:endParaRPr lang="en-US" dirty="0">
              <a:ea typeface="ＭＳ Ｐゴシック" charset="-128"/>
            </a:endParaRPr>
          </a:p>
          <a:p>
            <a:pPr>
              <a:defRPr/>
            </a:pPr>
            <a:r>
              <a:rPr lang="en-US" dirty="0">
                <a:ea typeface="ＭＳ Ｐゴシック" charset="-128"/>
              </a:rPr>
              <a:t>The growing use of marketing intelligence also raises ethical issues. Some intelligence gathering techniques may involve questionable ethics.  </a:t>
            </a:r>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15</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Whereas marketing intelligence involves actively scanning the general marketing environment, marketing research involves more focused studies to gain customer insights relating to specific marketing decisions.</a:t>
            </a:r>
          </a:p>
          <a:p>
            <a:endParaRPr lang="en-US" dirty="0"/>
          </a:p>
          <a:p>
            <a:r>
              <a:rPr lang="en-US" dirty="0"/>
              <a:t>In addition to marketing intelligence information about general consumer, competitor, and marketplace happenings, marketers often need formal studies that provide customer and market insights for specific marketing situations and decisions. </a:t>
            </a:r>
          </a:p>
          <a:p>
            <a:endParaRPr lang="en-US" dirty="0"/>
          </a:p>
          <a:p>
            <a:r>
              <a:rPr lang="en-US" dirty="0"/>
              <a:t>Companies use marketing research in a wide variety of situations. For example, marketing research enables</a:t>
            </a:r>
            <a:r>
              <a:rPr lang="en-US" baseline="0" dirty="0"/>
              <a:t> marketers to:</a:t>
            </a:r>
          </a:p>
          <a:p>
            <a:pPr marL="628650" lvl="1" indent="-171450">
              <a:buFont typeface="Arial" panose="020B0604020202020204" pitchFamily="34" charset="0"/>
              <a:buChar char="•"/>
            </a:pPr>
            <a:r>
              <a:rPr lang="en-US" dirty="0"/>
              <a:t>gain</a:t>
            </a:r>
            <a:r>
              <a:rPr lang="en-US" baseline="0" dirty="0"/>
              <a:t> </a:t>
            </a:r>
            <a:r>
              <a:rPr lang="en-US" dirty="0"/>
              <a:t>insights into customer motivations, purchase behavior, and satisfaction</a:t>
            </a:r>
          </a:p>
          <a:p>
            <a:pPr marL="628650" lvl="1" indent="-171450">
              <a:buFont typeface="Arial" panose="020B0604020202020204" pitchFamily="34" charset="0"/>
              <a:buChar char="•"/>
            </a:pPr>
            <a:r>
              <a:rPr lang="en-US" dirty="0"/>
              <a:t>assess market potential and market share</a:t>
            </a:r>
          </a:p>
          <a:p>
            <a:pPr marL="628650" lvl="1" indent="-171450">
              <a:buFont typeface="Arial" panose="020B0604020202020204" pitchFamily="34" charset="0"/>
              <a:buChar char="•"/>
            </a:pPr>
            <a:r>
              <a:rPr lang="en-US" dirty="0"/>
              <a:t>measure the effectiveness of pricing, product, distribution, and promotion activities</a:t>
            </a:r>
          </a:p>
          <a:p>
            <a:endParaRPr lang="en-US" dirty="0"/>
          </a:p>
          <a:p>
            <a:r>
              <a:rPr lang="en-US" dirty="0"/>
              <a:t>Some large companies have their own research departments that work with marketing managers on marketing research projects. In addition, these companies—like their smaller counterparts—frequently hire outside research specialists to consult with management on specific marketing problems and to conduct marketing research studies. Sometimes firms simply purchase data collected by outside firms to aid in their decision making.</a:t>
            </a:r>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As shown in Figure 4.2, the marketing research process has four steps: defining the problem and research objectives, developing the research plan, implementing the research plan, and interpreting and reporting the findings.</a:t>
            </a:r>
          </a:p>
          <a:p>
            <a:endParaRPr lang="en-US" dirty="0"/>
          </a:p>
          <a:p>
            <a:r>
              <a:rPr lang="en-US" dirty="0"/>
              <a:t>The first step is probably the most difficult but also the most important</a:t>
            </a:r>
            <a:r>
              <a:rPr lang="en-US" baseline="0" dirty="0"/>
              <a:t> </a:t>
            </a:r>
            <a:r>
              <a:rPr lang="en-US" dirty="0"/>
              <a:t>one. It guides the entire research</a:t>
            </a:r>
            <a:r>
              <a:rPr lang="en-US" baseline="0" dirty="0"/>
              <a:t> </a:t>
            </a:r>
            <a:r>
              <a:rPr lang="en-US" dirty="0"/>
              <a:t>process. It’s frustrating to reach the</a:t>
            </a:r>
            <a:r>
              <a:rPr lang="en-US" baseline="0" dirty="0"/>
              <a:t> </a:t>
            </a:r>
            <a:r>
              <a:rPr lang="en-US" dirty="0"/>
              <a:t>end of an expensive research project</a:t>
            </a:r>
            <a:r>
              <a:rPr lang="en-US" baseline="0" dirty="0"/>
              <a:t> </a:t>
            </a:r>
            <a:r>
              <a:rPr lang="en-US" dirty="0"/>
              <a:t>only to learn that you’ve addressed the</a:t>
            </a:r>
            <a:r>
              <a:rPr lang="en-US" baseline="0" dirty="0"/>
              <a:t> </a:t>
            </a:r>
            <a:r>
              <a:rPr lang="en-US" dirty="0"/>
              <a:t>wrong problem!</a:t>
            </a: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Discussion Question</a:t>
            </a:r>
          </a:p>
          <a:p>
            <a:r>
              <a:rPr lang="en-US" i="1" dirty="0"/>
              <a:t>Consider a local business near campus. . .</a:t>
            </a:r>
          </a:p>
          <a:p>
            <a:pPr lvl="1"/>
            <a:r>
              <a:rPr lang="en-US" i="1" dirty="0"/>
              <a:t>How would they conduct exploratory research? </a:t>
            </a:r>
          </a:p>
          <a:p>
            <a:pPr lvl="1"/>
            <a:r>
              <a:rPr lang="en-US" i="1" dirty="0"/>
              <a:t>What might they want to find out in descriptive research?</a:t>
            </a:r>
          </a:p>
          <a:p>
            <a:pPr lvl="1"/>
            <a:r>
              <a:rPr lang="en-US" i="1" dirty="0"/>
              <a:t>What relationships might they explore in causal research?</a:t>
            </a:r>
          </a:p>
          <a:p>
            <a:r>
              <a:rPr lang="en-US" dirty="0"/>
              <a:t>Students will have the following responses for the above questions:  exploratory research (focus groups, interviews);  descriptive research (who, when, how, why);causal research (price/demand, environment/purchase rate).</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The objective</a:t>
            </a:r>
            <a:r>
              <a:rPr lang="en-US" baseline="0" dirty="0"/>
              <a:t> of </a:t>
            </a:r>
            <a:r>
              <a:rPr lang="en-US" i="1" baseline="0" dirty="0"/>
              <a:t>exploratory research </a:t>
            </a:r>
            <a:r>
              <a:rPr lang="en-US" baseline="0" dirty="0"/>
              <a:t>is </a:t>
            </a:r>
            <a:r>
              <a:rPr lang="en-US" dirty="0"/>
              <a:t>to gather preliminary information that will help define the problem and suggest hypotheses.</a:t>
            </a:r>
            <a:r>
              <a:rPr lang="en-US" baseline="0" dirty="0"/>
              <a:t> </a:t>
            </a:r>
            <a:r>
              <a:rPr lang="en-US" i="1" dirty="0"/>
              <a:t>Descriptive research</a:t>
            </a:r>
            <a:r>
              <a:rPr lang="en-US" i="1" baseline="0" dirty="0"/>
              <a:t> </a:t>
            </a:r>
            <a:r>
              <a:rPr lang="en-US" dirty="0"/>
              <a:t>describes </a:t>
            </a:r>
            <a:r>
              <a:rPr lang="en-US" sz="1200" b="0" i="0" u="none" strike="noStrike" kern="1200" baseline="0" dirty="0">
                <a:solidFill>
                  <a:schemeClr val="tx1"/>
                </a:solidFill>
                <a:latin typeface="+mn-lt"/>
                <a:ea typeface="+mn-ea"/>
                <a:cs typeface="+mn-cs"/>
              </a:rPr>
              <a:t>marketing problems, situations, or markets, such as the market potential for a product or the demographics and attitudes of consumers. </a:t>
            </a:r>
            <a:r>
              <a:rPr lang="en-US" i="1" dirty="0"/>
              <a:t>Causal research</a:t>
            </a:r>
            <a:r>
              <a:rPr lang="en-US" i="1" baseline="0" dirty="0"/>
              <a:t> </a:t>
            </a:r>
            <a:r>
              <a:rPr lang="en-US" dirty="0"/>
              <a:t>tests hypothesis about cause-and-effect relationships.</a:t>
            </a:r>
          </a:p>
          <a:p>
            <a:pPr lvl="1"/>
            <a:endParaRPr lang="en-US" dirty="0"/>
          </a:p>
          <a:p>
            <a:r>
              <a:rPr lang="en-US" sz="1200" b="0" i="0" u="none" strike="noStrike" kern="1200" baseline="0" dirty="0">
                <a:solidFill>
                  <a:schemeClr val="tx1"/>
                </a:solidFill>
                <a:latin typeface="+mn-lt"/>
                <a:ea typeface="+mn-ea"/>
                <a:cs typeface="+mn-cs"/>
              </a:rPr>
              <a:t>The statement of the problem and research objectives guides the entire research process. The manager and the researcher should put the statement in writing to be certain that they agree on the purpose and expected results of the research.</a:t>
            </a:r>
            <a:endParaRPr lang="en-US" dirty="0"/>
          </a:p>
          <a:p>
            <a:pPr lvl="1"/>
            <a:endParaRPr lang="en-US" dirty="0"/>
          </a:p>
          <a:p>
            <a:pPr lvl="1"/>
            <a:endParaRPr lang="en-US" dirty="0"/>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Once researchers have defined the research problem and objectives, they must determine the exact information needed, develop a plan for gathering it efficiently, and present the plan to management. The research plan outlines sources of existing data and spells out the specific research approaches, contact methods, sampling plans, and instruments that researchers will use to gather new data.</a:t>
            </a:r>
          </a:p>
          <a:p>
            <a:endParaRPr lang="en-US" dirty="0"/>
          </a:p>
          <a:p>
            <a:r>
              <a:rPr lang="en-US" b="0" dirty="0"/>
              <a:t>Research objectives must be translated into specific information needs. </a:t>
            </a:r>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research plan should be presented in a </a:t>
            </a:r>
            <a:r>
              <a:rPr lang="en-US" i="1" dirty="0"/>
              <a:t>written proposal</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written proposal is especially important when the research project is large and complex or when an outside firm carries it 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proposal should cover the </a:t>
            </a:r>
            <a:r>
              <a:rPr lang="en-US" b="1" dirty="0"/>
              <a:t>management problems </a:t>
            </a:r>
            <a:r>
              <a:rPr lang="en-US" dirty="0"/>
              <a:t>addressed, the </a:t>
            </a:r>
            <a:r>
              <a:rPr lang="en-US" b="1" dirty="0"/>
              <a:t>research objectives</a:t>
            </a:r>
            <a:r>
              <a:rPr lang="en-US" dirty="0"/>
              <a:t>, the </a:t>
            </a:r>
            <a:r>
              <a:rPr lang="en-US" b="1" dirty="0"/>
              <a:t>information to be obtained</a:t>
            </a:r>
            <a:r>
              <a:rPr lang="en-US" dirty="0"/>
              <a:t>, and how the results will </a:t>
            </a:r>
            <a:r>
              <a:rPr lang="en-US" b="1" dirty="0"/>
              <a:t>help management’s decision </a:t>
            </a:r>
            <a:r>
              <a:rPr lang="en-US" dirty="0"/>
              <a:t>making. The proposal also should include estimated </a:t>
            </a:r>
            <a:r>
              <a:rPr lang="en-US" b="1" dirty="0"/>
              <a:t>research costs</a:t>
            </a:r>
            <a:r>
              <a:rPr lang="en-US" dirty="0"/>
              <a:t>.</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To meet the manager’s information needs, the research plan can call for gathering secondary data, primary data, or both. </a:t>
            </a:r>
          </a:p>
          <a:p>
            <a:pPr>
              <a:defRPr/>
            </a:pPr>
            <a:endParaRPr lang="en-US" b="1" dirty="0">
              <a:ea typeface="ＭＳ Ｐゴシック" charset="-128"/>
            </a:endParaRPr>
          </a:p>
          <a:p>
            <a:pPr>
              <a:defRPr/>
            </a:pPr>
            <a:r>
              <a:rPr lang="en-US" b="1" dirty="0">
                <a:ea typeface="ＭＳ Ｐゴシック" charset="-128"/>
              </a:rPr>
              <a:t>Secondary data </a:t>
            </a:r>
            <a:r>
              <a:rPr lang="en-US" dirty="0">
                <a:ea typeface="ＭＳ Ｐゴシック" charset="-128"/>
              </a:rPr>
              <a:t>consist of information that already exists somewhere, having been collected for another purpose. </a:t>
            </a:r>
            <a:r>
              <a:rPr lang="en-US" b="1" dirty="0">
                <a:ea typeface="ＭＳ Ｐゴシック" charset="-128"/>
              </a:rPr>
              <a:t>Primary data</a:t>
            </a:r>
            <a:r>
              <a:rPr lang="en-US" dirty="0">
                <a:ea typeface="ＭＳ Ｐゴシック" charset="-128"/>
              </a:rPr>
              <a:t> consist of information collected for the specific purpose at hand.</a:t>
            </a:r>
          </a:p>
          <a:p>
            <a:pPr>
              <a:defRPr/>
            </a:pPr>
            <a:endParaRPr lang="en-US" dirty="0">
              <a:ea typeface="ＭＳ Ｐゴシック" charset="-128"/>
            </a:endParaRPr>
          </a:p>
          <a:p>
            <a:pPr>
              <a:defRPr/>
            </a:pPr>
            <a:r>
              <a:rPr lang="en-US" b="0" dirty="0">
                <a:ea typeface="ＭＳ Ｐゴシック" charset="-128"/>
              </a:rPr>
              <a:t>Researchers usually start by gathering secondary data. The </a:t>
            </a:r>
            <a:r>
              <a:rPr lang="en-US" dirty="0">
                <a:ea typeface="ＭＳ Ｐゴシック" charset="-128"/>
              </a:rPr>
              <a:t>company’s internal database provides a good starting point. However, the company can also tap into a wide assortment of external information sources.</a:t>
            </a:r>
          </a:p>
          <a:p>
            <a:pPr>
              <a:defRPr/>
            </a:pPr>
            <a:endParaRPr lang="en-US" dirty="0">
              <a:ea typeface="ＭＳ Ｐゴシック" charset="-128"/>
            </a:endParaRPr>
          </a:p>
          <a:p>
            <a:pPr>
              <a:defRPr/>
            </a:pPr>
            <a:endParaRPr lang="en-US" dirty="0">
              <a:ea typeface="ＭＳ Ｐゴシック" charset="-128"/>
            </a:endParaRP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It would be too expensive for Red Bull’s marketers to conduct a continuing retail store audit to find out about the market shares, prices, and displays of competitors’ brands.  Rather</a:t>
            </a:r>
            <a:r>
              <a:rPr lang="en-US" baseline="0" dirty="0"/>
              <a:t> than conduct a retail store audit, m</a:t>
            </a:r>
            <a:r>
              <a:rPr lang="en-US" dirty="0"/>
              <a:t>arketers can buy secondary</a:t>
            </a:r>
            <a:r>
              <a:rPr lang="en-US" baseline="0" dirty="0"/>
              <a:t> data.</a:t>
            </a:r>
          </a:p>
          <a:p>
            <a:endParaRPr lang="en-US" baseline="0" dirty="0"/>
          </a:p>
          <a:p>
            <a:r>
              <a:rPr lang="en-US" baseline="0" dirty="0"/>
              <a:t>T</a:t>
            </a:r>
            <a:r>
              <a:rPr lang="en-US" dirty="0"/>
              <a:t>he </a:t>
            </a:r>
            <a:r>
              <a:rPr lang="en-US" dirty="0" err="1"/>
              <a:t>InfoScan</a:t>
            </a:r>
            <a:r>
              <a:rPr lang="en-US" dirty="0"/>
              <a:t> service from </a:t>
            </a:r>
            <a:r>
              <a:rPr lang="en-US" dirty="0" err="1"/>
              <a:t>SymphonyIRI</a:t>
            </a:r>
            <a:r>
              <a:rPr lang="en-US" dirty="0"/>
              <a:t> Group, which provides valuable</a:t>
            </a:r>
            <a:r>
              <a:rPr lang="en-US" baseline="0" dirty="0"/>
              <a:t> </a:t>
            </a:r>
            <a:r>
              <a:rPr lang="en-US" dirty="0"/>
              <a:t> information based on scanner and other data from 34,000 retail stores in markets around the nation.</a:t>
            </a:r>
          </a:p>
          <a:p>
            <a:endParaRPr lang="en-US" dirty="0"/>
          </a:p>
          <a:p>
            <a:r>
              <a:rPr lang="en-US" dirty="0"/>
              <a:t>Secondary data can also present problems as shown in the disadvantages</a:t>
            </a:r>
            <a:r>
              <a:rPr lang="en-US" baseline="0" dirty="0"/>
              <a:t> in the slide</a:t>
            </a:r>
            <a:r>
              <a:rPr lang="en-US" dirty="0"/>
              <a:t>. In addition, researchers rarely obtain all the data they need from secondary sources. </a:t>
            </a:r>
          </a:p>
          <a:p>
            <a:endParaRPr lang="en-US" dirty="0"/>
          </a:p>
          <a:p>
            <a:r>
              <a:rPr lang="en-US" dirty="0"/>
              <a:t>For example, Red Bull will not find existing information regarding consumer reactions about a new enhanced-water line that it has not yet placed on the market. </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Secondary data provides a good starting point for research and often help to define research problems and objectives. In most cases, however, the company must also collect primary data. Designing a plan for primary data collection calls for a number of decisions on</a:t>
            </a:r>
            <a:r>
              <a:rPr lang="en-US" baseline="0" dirty="0"/>
              <a:t> </a:t>
            </a:r>
            <a:r>
              <a:rPr lang="en-US" i="1" dirty="0"/>
              <a:t>research approaches, contact methods, </a:t>
            </a:r>
            <a:r>
              <a:rPr lang="en-US" dirty="0"/>
              <a:t>the </a:t>
            </a:r>
            <a:r>
              <a:rPr lang="en-US" i="1" dirty="0"/>
              <a:t>sampling plan, </a:t>
            </a:r>
            <a:r>
              <a:rPr lang="en-US" i="0" dirty="0"/>
              <a:t>and </a:t>
            </a:r>
            <a:r>
              <a:rPr lang="en-US" i="1" dirty="0"/>
              <a:t>research instruments.</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Table 4.1 shows that designing a plan for primary data collection calls for a number of decisions on </a:t>
            </a:r>
            <a:r>
              <a:rPr lang="en-US" sz="1200" b="0" i="1" u="none" strike="noStrike" kern="1200" baseline="0" dirty="0">
                <a:solidFill>
                  <a:schemeClr val="tx1"/>
                </a:solidFill>
                <a:latin typeface="+mn-lt"/>
                <a:ea typeface="+mn-ea"/>
                <a:cs typeface="+mn-cs"/>
              </a:rPr>
              <a:t>research approaches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contact methods</a:t>
            </a:r>
            <a:r>
              <a:rPr lang="en-US" sz="1200" b="0" i="0" u="none" strike="noStrike" kern="1200" baseline="0" dirty="0">
                <a:solidFill>
                  <a:schemeClr val="tx1"/>
                </a:solidFill>
                <a:latin typeface="+mn-lt"/>
                <a:ea typeface="+mn-ea"/>
                <a:cs typeface="+mn-cs"/>
              </a:rPr>
              <a:t>, the </a:t>
            </a:r>
            <a:r>
              <a:rPr lang="en-US" sz="1200" b="0" i="1" u="none" strike="noStrike" kern="1200" baseline="0" dirty="0">
                <a:solidFill>
                  <a:schemeClr val="tx1"/>
                </a:solidFill>
                <a:latin typeface="+mn-lt"/>
                <a:ea typeface="+mn-ea"/>
                <a:cs typeface="+mn-cs"/>
              </a:rPr>
              <a:t>sampling plan</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research instruments</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next group of slides present these decisions in more detail.</a:t>
            </a:r>
            <a:endParaRPr lang="en-US" dirty="0"/>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Researchers often observe consumer behavior to glean customer insights they can’t obtain by simply asking customers questions. With </a:t>
            </a:r>
            <a:r>
              <a:rPr lang="en-US" i="1" dirty="0">
                <a:ea typeface="ＭＳ Ｐゴシック" charset="-128"/>
              </a:rPr>
              <a:t>observational research</a:t>
            </a:r>
            <a:r>
              <a:rPr lang="en-US" dirty="0">
                <a:ea typeface="ＭＳ Ｐゴシック" charset="-128"/>
              </a:rPr>
              <a:t>, marketers not only observe what consumers do but also observe what consumers are saying.</a:t>
            </a:r>
            <a:r>
              <a:rPr lang="en-US" baseline="0" dirty="0">
                <a:ea typeface="ＭＳ Ｐゴシック" charset="-128"/>
              </a:rPr>
              <a:t> </a:t>
            </a:r>
            <a:r>
              <a:rPr lang="en-US" dirty="0">
                <a:ea typeface="ＭＳ Ｐゴシック" charset="-128"/>
              </a:rPr>
              <a:t>The observers might be trained anthropologists and psychologists or company researchers and managers. </a:t>
            </a:r>
          </a:p>
          <a:p>
            <a:pPr>
              <a:defRPr/>
            </a:pPr>
            <a:endParaRPr lang="en-US" dirty="0">
              <a:ea typeface="ＭＳ Ｐゴシック" charset="-128"/>
            </a:endParaRPr>
          </a:p>
          <a:p>
            <a:pPr>
              <a:defRPr/>
            </a:pPr>
            <a:r>
              <a:rPr lang="en-US" dirty="0">
                <a:ea typeface="ＭＳ Ｐゴシック" charset="-128"/>
              </a:rPr>
              <a:t>Beyond conducting ethnographic research in physical consumer environments, many companies now routinely conduct </a:t>
            </a:r>
            <a:r>
              <a:rPr lang="en-US" i="1" dirty="0" err="1">
                <a:ea typeface="ＭＳ Ｐゴシック" charset="-128"/>
              </a:rPr>
              <a:t>Netnography</a:t>
            </a:r>
            <a:r>
              <a:rPr lang="en-US" dirty="0">
                <a:ea typeface="ＭＳ Ｐゴシック" charset="-128"/>
              </a:rPr>
              <a:t> research—observing consumers in a natural context on the Internet and mobile space.</a:t>
            </a:r>
            <a:endParaRPr lang="en-US" sz="1200" b="0" i="0" u="none" strike="noStrike" kern="1200" baseline="0" dirty="0">
              <a:solidFill>
                <a:schemeClr val="tx1"/>
              </a:solidFill>
              <a:latin typeface="+mn-lt"/>
              <a:ea typeface="+mn-ea"/>
              <a:cs typeface="+mn-cs"/>
            </a:endParaRPr>
          </a:p>
          <a:p>
            <a:endParaRPr lang="en-US" dirty="0">
              <a:ea typeface="ＭＳ Ｐゴシック" charset="-128"/>
            </a:endParaRPr>
          </a:p>
          <a:p>
            <a:r>
              <a:rPr lang="en-US" sz="1200" b="0" i="0" u="none" strike="noStrike" kern="1200" baseline="0" dirty="0">
                <a:solidFill>
                  <a:schemeClr val="tx1"/>
                </a:solidFill>
                <a:latin typeface="+mn-lt"/>
                <a:ea typeface="+mn-ea"/>
                <a:cs typeface="+mn-cs"/>
              </a:rPr>
              <a:t>Observational and ethnographic research often yield the kinds of details that just don’t emerge from traditional research questionnaires or focus groups. Whereas traditional quantitative research approaches seek to test known hypotheses and obtain answers to well defined product or strategy questions, observational research can generate fresh customer and market insights that people are unwilling or unable to provide. It provides a window into customers’ unconscious actions and unexpressed needs and feelings.</a:t>
            </a:r>
            <a:endParaRPr lang="en-US" dirty="0">
              <a:ea typeface="ＭＳ Ｐゴシック" charset="-128"/>
            </a:endParaRPr>
          </a:p>
          <a:p>
            <a:pPr>
              <a:defRPr/>
            </a:pPr>
            <a:endParaRPr lang="en-US" dirty="0">
              <a:ea typeface="ＭＳ Ｐゴシック" charset="-128"/>
            </a:endParaRPr>
          </a:p>
          <a:p>
            <a:pPr>
              <a:defRPr/>
            </a:pPr>
            <a:endParaRPr lang="en-US" dirty="0">
              <a:ea typeface="ＭＳ Ｐゴシック" charset="-128"/>
            </a:endParaRP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Survey research</a:t>
            </a:r>
            <a:r>
              <a:rPr lang="en-US" dirty="0"/>
              <a:t>, the most widely used method for primary data collection, is the approach best suited for gathering descriptive information. A company that wants to know about people’s knowledge, attitudes, preferences, or buying behaviors can often find out by asking them directly.</a:t>
            </a:r>
            <a:r>
              <a:rPr lang="en-US" baseline="0" dirty="0"/>
              <a:t> </a:t>
            </a:r>
            <a:r>
              <a:rPr lang="en-US" dirty="0"/>
              <a:t>The major advantage of survey research is its flexibility; it can be used to obtain many different kinds of information in many different situations. </a:t>
            </a:r>
          </a:p>
          <a:p>
            <a:endParaRPr lang="en-US" dirty="0"/>
          </a:p>
          <a:p>
            <a:r>
              <a:rPr lang="en-US" dirty="0"/>
              <a:t>However, survey research also presents some problems. Sometimes people are</a:t>
            </a:r>
            <a:r>
              <a:rPr lang="en-US" baseline="0" dirty="0"/>
              <a:t> </a:t>
            </a:r>
            <a:r>
              <a:rPr lang="en-US" dirty="0"/>
              <a:t>unable to answer survey questions or unwilling to respond to unknown interviewers or about things they consider private.</a:t>
            </a:r>
            <a:r>
              <a:rPr lang="en-US" baseline="0" dirty="0"/>
              <a:t> </a:t>
            </a:r>
            <a:r>
              <a:rPr lang="en-US" dirty="0"/>
              <a:t>Respondents may answer survey questions even when they do not know the answer just to appear smarter or more informed. Or they may try to help the interviewer by giving pleasing answers. Finally, busy people may not take the time, or they might resent the intrusion into their privacy.</a:t>
            </a:r>
          </a:p>
          <a:p>
            <a:endParaRPr lang="en-US" dirty="0"/>
          </a:p>
          <a:p>
            <a:r>
              <a:rPr lang="en-US" b="1" dirty="0"/>
              <a:t>Experimental research</a:t>
            </a:r>
            <a:r>
              <a:rPr lang="en-US" dirty="0"/>
              <a:t> is best suited for gathering causal information.</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Discussion Question</a:t>
            </a:r>
          </a:p>
          <a:p>
            <a:r>
              <a:rPr lang="en-US" i="1" dirty="0"/>
              <a:t>Ask students if they have been participants in or worked as researchers on a professional focus group. </a:t>
            </a:r>
            <a:r>
              <a:rPr lang="en-US" i="1" baseline="0" dirty="0"/>
              <a:t> </a:t>
            </a:r>
            <a:r>
              <a:rPr lang="en-US" i="1" dirty="0"/>
              <a:t>Ask them about the product, the other</a:t>
            </a:r>
            <a:r>
              <a:rPr lang="en-US" i="1" baseline="0" dirty="0"/>
              <a:t> </a:t>
            </a:r>
            <a:r>
              <a:rPr lang="en-US" i="1" dirty="0"/>
              <a:t>participants, and the results the researcher obtained. Ask them to put themselves in the role of the moderator and ask them what problems they might have when running the focus group. </a:t>
            </a:r>
          </a:p>
          <a:p>
            <a:r>
              <a:rPr lang="en-US" i="1" dirty="0"/>
              <a:t>A partial list might include:</a:t>
            </a:r>
          </a:p>
          <a:p>
            <a:pPr lvl="1">
              <a:buFontTx/>
              <a:buChar char="•"/>
            </a:pPr>
            <a:r>
              <a:rPr lang="en-US" i="1" dirty="0"/>
              <a:t>Over-participants</a:t>
            </a:r>
          </a:p>
          <a:p>
            <a:pPr lvl="1">
              <a:buFontTx/>
              <a:buChar char="•"/>
            </a:pPr>
            <a:r>
              <a:rPr lang="en-US" i="1" dirty="0"/>
              <a:t>Quiet participants</a:t>
            </a:r>
          </a:p>
          <a:p>
            <a:pPr lvl="1">
              <a:buFontTx/>
              <a:buChar char="•"/>
            </a:pPr>
            <a:r>
              <a:rPr lang="en-US" i="1" dirty="0"/>
              <a:t>Keeping the group on track</a:t>
            </a:r>
          </a:p>
          <a:p>
            <a:pPr lvl="1">
              <a:buFontTx/>
              <a:buChar char="•"/>
            </a:pPr>
            <a:r>
              <a:rPr lang="en-US" i="1" dirty="0"/>
              <a:t>Meeting the needs of the client</a:t>
            </a:r>
          </a:p>
          <a:p>
            <a:pPr lvl="1">
              <a:buFontTx/>
              <a:buChar char="•"/>
            </a:pPr>
            <a:endParaRPr lang="en-US" dirty="0"/>
          </a:p>
          <a:p>
            <a:r>
              <a:rPr lang="en-US" i="1" dirty="0"/>
              <a:t>Group interviewing</a:t>
            </a:r>
            <a:r>
              <a:rPr lang="en-US" dirty="0"/>
              <a:t> consists of inviting six to ten people to meet with a trained moderator to talk about a product, service, or organization. Participants normally are paid a small sum for attending. A moderator encourages free and easy discussion, hoping that group interactions will bring out actual feelings and thoughts. At the same time, the moderator “focuses” the discussion—hence the name </a:t>
            </a:r>
            <a:r>
              <a:rPr lang="en-US" b="1" dirty="0"/>
              <a:t>focus group interviewing</a:t>
            </a:r>
            <a:r>
              <a:rPr lang="en-US" dirty="0"/>
              <a:t>.</a:t>
            </a:r>
          </a:p>
        </p:txBody>
      </p:sp>
    </p:spTree>
    <p:extLst>
      <p:ext uri="{BB962C8B-B14F-4D97-AF65-F5344CB8AC3E}">
        <p14:creationId xmlns:p14="http://schemas.microsoft.com/office/powerpoint/2010/main" val="306143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Online research usually costs much less than research conducted through mail, phone, or personal interviews. Using the Internet eliminates most of the postage, phone, interviewer, and data-handling costs associated with the other approaches. Moreover, sample size has little impact on costs. Once the questionnaire is set up, there’s little difference in cost between 10 respondents and 10,000 respondents on the Internet. </a:t>
            </a:r>
          </a:p>
          <a:p>
            <a:endParaRPr lang="en-US" dirty="0"/>
          </a:p>
          <a:p>
            <a:r>
              <a:rPr lang="en-US" dirty="0"/>
              <a:t>Its low cost puts online research well within the reach of almost any business, large or small. In fact, with the Internet, what was once the domain of research experts is now available to almost any would-be researcher. Even smaller, less sophisticated researchers can use online survey services such as Snap Surveys (</a:t>
            </a:r>
            <a:r>
              <a:rPr lang="en-US" dirty="0" err="1"/>
              <a:t>www.snapsurveys.com</a:t>
            </a:r>
            <a:r>
              <a:rPr lang="en-US" dirty="0"/>
              <a:t>) and </a:t>
            </a:r>
            <a:r>
              <a:rPr lang="en-US" dirty="0" err="1"/>
              <a:t>SurveyMonkey</a:t>
            </a:r>
            <a:r>
              <a:rPr lang="en-US" dirty="0"/>
              <a:t> (</a:t>
            </a:r>
            <a:r>
              <a:rPr lang="en-US" dirty="0" err="1"/>
              <a:t>www.surveymonkey.com</a:t>
            </a:r>
            <a:r>
              <a:rPr lang="en-US" dirty="0"/>
              <a:t>) to create, publish, and distribute their own custom surveys in minutes.</a:t>
            </a:r>
          </a:p>
          <a:p>
            <a:endParaRPr lang="en-US" dirty="0"/>
          </a:p>
          <a:p>
            <a:r>
              <a:rPr lang="en-US" dirty="0"/>
              <a:t>Internet-based surveys also tend to be more interactive and engaging, easier to complete, and less intrusive than traditional phone or mail surveys. As a result, they usually garner higher response rates. </a:t>
            </a: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Marketing researchers usually draw conclusions about large groups of consumers by studying a small sample of the total consumer population. </a:t>
            </a:r>
          </a:p>
          <a:p>
            <a:pPr>
              <a:defRPr/>
            </a:pPr>
            <a:endParaRPr lang="en-US" dirty="0">
              <a:ea typeface="ＭＳ Ｐゴシック" charset="-128"/>
            </a:endParaRPr>
          </a:p>
          <a:p>
            <a:pPr>
              <a:defRPr/>
            </a:pPr>
            <a:endParaRPr lang="en-US" dirty="0">
              <a:ea typeface="ＭＳ Ｐゴシック" charset="-128"/>
            </a:endParaRP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Finally, </a:t>
            </a:r>
            <a:r>
              <a:rPr lang="en-US" i="1" dirty="0"/>
              <a:t>how</a:t>
            </a:r>
            <a:r>
              <a:rPr lang="en-US" dirty="0"/>
              <a:t> should the people in the sample be </a:t>
            </a:r>
            <a:r>
              <a:rPr lang="en-US" i="1" dirty="0"/>
              <a:t>chosen</a:t>
            </a:r>
            <a:r>
              <a:rPr lang="en-US" dirty="0"/>
              <a:t> (what </a:t>
            </a:r>
            <a:r>
              <a:rPr lang="en-US" i="1" dirty="0"/>
              <a:t>sampling procedure</a:t>
            </a:r>
            <a:r>
              <a:rPr lang="en-US" dirty="0"/>
              <a:t>)? Table 4.3 describes different kinds of samples. These varied ways of drawing samples have different costs and time limitations as well as different accuracy and statistical properties. Which method is best depends on the needs of the research project.</a:t>
            </a: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Discussion Question</a:t>
            </a:r>
          </a:p>
          <a:p>
            <a:r>
              <a:rPr lang="en-US" i="1" dirty="0"/>
              <a:t>Ask students the disadvantages of open-ended questions.</a:t>
            </a:r>
            <a:r>
              <a:rPr lang="en-US" b="1" dirty="0"/>
              <a:t> </a:t>
            </a:r>
          </a:p>
          <a:p>
            <a:endParaRPr lang="en-US" b="1" dirty="0"/>
          </a:p>
          <a:p>
            <a:r>
              <a:rPr lang="en-US" dirty="0"/>
              <a:t>Students might realize from their own experience that they get tired filling out many open ended questions and that they often lead to hard-to-code information.</a:t>
            </a:r>
          </a:p>
          <a:p>
            <a:endParaRPr lang="en-US" dirty="0"/>
          </a:p>
          <a:p>
            <a:r>
              <a:rPr lang="en-US" dirty="0"/>
              <a:t>Questionnaires are very flexible—there are many ways to ask questions. Closed-end questions include all the possible answers, and subjects make choices among them. Examples include multiple-choice questions and scale questions. Open-end questions allow respondents to answer in their own words.</a:t>
            </a:r>
          </a:p>
          <a:p>
            <a:endParaRPr lang="en-US" dirty="0"/>
          </a:p>
          <a:p>
            <a:r>
              <a:rPr lang="en-US" dirty="0"/>
              <a:t>Open-end questions are especially useful in exploratory research, when the researcher is trying to find out </a:t>
            </a:r>
            <a:r>
              <a:rPr lang="en-US" i="1" dirty="0"/>
              <a:t>what</a:t>
            </a:r>
            <a:r>
              <a:rPr lang="en-US" dirty="0"/>
              <a:t> people think but is not measuring </a:t>
            </a:r>
            <a:r>
              <a:rPr lang="en-US" i="1" dirty="0"/>
              <a:t>how many</a:t>
            </a:r>
            <a:r>
              <a:rPr lang="en-US" dirty="0"/>
              <a:t> people think in a certain way. </a:t>
            </a:r>
          </a:p>
          <a:p>
            <a:endParaRPr lang="en-US" dirty="0"/>
          </a:p>
          <a:p>
            <a:r>
              <a:rPr lang="en-US" dirty="0"/>
              <a:t>Closed-end questions, on the other hand, provide answers that are easier to interpret and tabulate.</a:t>
            </a:r>
          </a:p>
          <a:p>
            <a:endParaRPr lang="en-US" dirty="0"/>
          </a:p>
          <a:p>
            <a:pPr>
              <a:defRPr/>
            </a:pPr>
            <a:endParaRPr lang="en-US" dirty="0">
              <a:ea typeface="ＭＳ Ｐゴシック" charset="-128"/>
            </a:endParaRPr>
          </a:p>
          <a:p>
            <a:pPr>
              <a:defRPr/>
            </a:pPr>
            <a:endParaRPr lang="en-US" dirty="0">
              <a:ea typeface="ＭＳ Ｐゴシック" charset="-128"/>
            </a:endParaRP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Although questionnaires are the most common research instrument, researchers also use </a:t>
            </a:r>
            <a:r>
              <a:rPr lang="en-US" b="1" dirty="0">
                <a:ea typeface="ＭＳ Ｐゴシック" charset="-128"/>
              </a:rPr>
              <a:t>mechanical instruments </a:t>
            </a:r>
            <a:r>
              <a:rPr lang="en-US" dirty="0">
                <a:ea typeface="ＭＳ Ｐゴシック" charset="-128"/>
              </a:rPr>
              <a:t>to monitor consumer behavior. Nielsen Media Research attaches people meters to television sets, cable boxes, and satellite systems in selected homes to record who watches which programs. Retailers likewise use checkout scanners to record shoppers’ purchases. Other mechanical devices measure subjects’ physical responses to marketing offerings.</a:t>
            </a:r>
          </a:p>
          <a:p>
            <a:pPr>
              <a:defRPr/>
            </a:pPr>
            <a:endParaRPr lang="en-US" dirty="0">
              <a:ea typeface="ＭＳ Ｐゴシック" charset="-128"/>
            </a:endParaRPr>
          </a:p>
          <a:p>
            <a:pPr>
              <a:defRPr/>
            </a:pPr>
            <a:r>
              <a:rPr lang="en-US" dirty="0">
                <a:ea typeface="ＭＳ Ｐゴシック" charset="-128"/>
              </a:rPr>
              <a:t>Time Warner’s </a:t>
            </a:r>
            <a:r>
              <a:rPr lang="en-US" dirty="0" err="1">
                <a:ea typeface="ＭＳ Ｐゴシック" charset="-128"/>
              </a:rPr>
              <a:t>Medialab</a:t>
            </a:r>
            <a:r>
              <a:rPr lang="en-US" dirty="0">
                <a:ea typeface="ＭＳ Ｐゴシック" charset="-128"/>
              </a:rPr>
              <a:t> uses biometric measures to analyze every game that subjects play, every reality show they watch, or every commercial they skip. Biometric belts and recording devices transmit detailed data like heart rate, skin temperature, and facial movements that researchers use to decipher viewer engagement. </a:t>
            </a:r>
          </a:p>
          <a:p>
            <a:pPr>
              <a:defRPr/>
            </a:pPr>
            <a:endParaRPr lang="en-US" dirty="0">
              <a:ea typeface="ＭＳ Ｐゴシック" charset="-128"/>
            </a:endParaRPr>
          </a:p>
          <a:p>
            <a:pPr>
              <a:defRPr/>
            </a:pPr>
            <a:r>
              <a:rPr lang="en-US" dirty="0">
                <a:ea typeface="ＭＳ Ｐゴシック" charset="-128"/>
              </a:rPr>
              <a:t>Still other researchers are applying </a:t>
            </a:r>
            <a:r>
              <a:rPr lang="en-US" i="1" dirty="0" err="1">
                <a:ea typeface="ＭＳ Ｐゴシック" charset="-128"/>
              </a:rPr>
              <a:t>neuromarketing</a:t>
            </a:r>
            <a:r>
              <a:rPr lang="en-US" dirty="0">
                <a:ea typeface="ＭＳ Ｐゴシック" charset="-128"/>
              </a:rPr>
              <a:t>, measuring brain activity to learn how consumers feel and respond. </a:t>
            </a:r>
            <a:endParaRPr lang="en-US" b="1"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The researcher next puts the marketing research plan into action. Researchers should watch closely to make sure that the plan is implemented correctly. They must guard against problems of interacting with respondents, with the quality of participants’ responses, and with interviewers who make mistakes or take shortcuts.</a:t>
            </a:r>
            <a:r>
              <a:rPr lang="en-US" baseline="0" dirty="0"/>
              <a:t> </a:t>
            </a:r>
            <a:r>
              <a:rPr lang="en-US" dirty="0"/>
              <a:t>Researchers must also process and analyze the collected data to isolate important information and insight. They need to check data for accuracy and completeness and code it for analysis. The researchers then tabulate the results and compute statistical measures.</a:t>
            </a:r>
          </a:p>
          <a:p>
            <a:endParaRPr lang="en-US" dirty="0"/>
          </a:p>
          <a:p>
            <a:r>
              <a:rPr lang="en-US" dirty="0"/>
              <a:t>The researcher should not try to overwhelm managers with numbers and fancy statistical techniques. Rather, the researcher should present important findings and insights that are useful in the major decisions faced by management. However, interpretation should not be left only to researchers.</a:t>
            </a:r>
            <a:r>
              <a:rPr lang="en-US" baseline="0" dirty="0"/>
              <a:t> </a:t>
            </a:r>
            <a:r>
              <a:rPr lang="en-US" dirty="0"/>
              <a:t>Although they are often experts in research design and statistics, the marketing manager knows more about the problem and the decisions that must be made. Thus, managers and researchers must work together closely when interpreting research results, and both must share responsibility for the research process and resulting decisions.</a:t>
            </a:r>
          </a:p>
          <a:p>
            <a:pPr>
              <a:defRPr/>
            </a:pPr>
            <a:r>
              <a:rPr lang="en-US" dirty="0">
                <a:ea typeface="ＭＳ Ｐゴシック" charset="-128"/>
              </a:rPr>
              <a:t> </a:t>
            </a:r>
            <a:endParaRPr lang="en-US" b="1"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34</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Information gathered in internal databases and through competitive marketing intelligence and marketing research usually requires additional analysis. Managers may need help applying the information to gain customer and market insights that will improve their marketing decisions. This help may include advanced statistical analysis to learn more about the relationships within a set of data. Information analysis might also involve the application of analytical models that will help marketers make better decisions.</a:t>
            </a:r>
          </a:p>
          <a:p>
            <a:endParaRPr lang="en-US" dirty="0"/>
          </a:p>
          <a:p>
            <a:r>
              <a:rPr lang="en-US" dirty="0"/>
              <a:t>Once the information has been processed and analyzed, it must be made available to the right decision makers at the right time. In the following sections, we look deeper into analyzing and using marketing information.</a:t>
            </a:r>
          </a:p>
        </p:txBody>
      </p:sp>
    </p:spTree>
    <p:extLst>
      <p:ext uri="{BB962C8B-B14F-4D97-AF65-F5344CB8AC3E}">
        <p14:creationId xmlns:p14="http://schemas.microsoft.com/office/powerpoint/2010/main" val="3061430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lnSpc>
                <a:spcPct val="80000"/>
              </a:lnSpc>
            </a:pPr>
            <a:r>
              <a:rPr lang="en-US" sz="800" dirty="0"/>
              <a:t>The question of how best to analyze and use individual customer data presents special problems. Most companies are awash in information about their customers. In fact, smart companies capture information at every possible customer </a:t>
            </a:r>
            <a:r>
              <a:rPr lang="en-US" sz="800" i="1" dirty="0"/>
              <a:t>touch point</a:t>
            </a:r>
            <a:r>
              <a:rPr lang="en-US" sz="800" dirty="0"/>
              <a:t>.</a:t>
            </a:r>
          </a:p>
          <a:p>
            <a:pPr>
              <a:lnSpc>
                <a:spcPct val="80000"/>
              </a:lnSpc>
            </a:pPr>
            <a:endParaRPr lang="en-US" sz="800" dirty="0"/>
          </a:p>
          <a:p>
            <a:pPr>
              <a:lnSpc>
                <a:spcPct val="80000"/>
              </a:lnSpc>
            </a:pPr>
            <a:r>
              <a:rPr lang="en-US" sz="800" dirty="0"/>
              <a:t>Unfortunately, this information is usually scattered widely across the organization. It is buried deep in the separate databases and records of different company departments. To overcome such problems, many companies are now turning to </a:t>
            </a:r>
            <a:r>
              <a:rPr lang="en-US" sz="800" b="1" dirty="0"/>
              <a:t>customer relationship management (CRM)</a:t>
            </a:r>
            <a:r>
              <a:rPr lang="en-US" sz="800" dirty="0"/>
              <a:t> to manage detailed information about individual customers and carefully manage customer touch points to maximize customer loyalty.</a:t>
            </a:r>
          </a:p>
          <a:p>
            <a:pPr>
              <a:lnSpc>
                <a:spcPct val="80000"/>
              </a:lnSpc>
            </a:pPr>
            <a:endParaRPr lang="en-US" sz="800" dirty="0"/>
          </a:p>
          <a:p>
            <a:pPr>
              <a:lnSpc>
                <a:spcPct val="80000"/>
              </a:lnSpc>
            </a:pPr>
            <a:r>
              <a:rPr lang="en-US" sz="800" dirty="0"/>
              <a:t>CRM analysts develop </a:t>
            </a:r>
            <a:r>
              <a:rPr lang="en-US" sz="800" i="1" dirty="0"/>
              <a:t>data warehouses</a:t>
            </a:r>
            <a:r>
              <a:rPr lang="en-US" sz="800" dirty="0"/>
              <a:t> and use sophisticated </a:t>
            </a:r>
            <a:r>
              <a:rPr lang="en-US" sz="800" i="1" dirty="0"/>
              <a:t>data mining</a:t>
            </a:r>
            <a:r>
              <a:rPr lang="en-US" sz="800" dirty="0"/>
              <a:t> techniques to unearth the riches hidden in customer data. A data warehouse is a company-wide electronic database of finely detailed customer information that needs to be sifted through for gems. </a:t>
            </a:r>
          </a:p>
          <a:p>
            <a:pPr>
              <a:lnSpc>
                <a:spcPct val="80000"/>
              </a:lnSpc>
            </a:pPr>
            <a:endParaRPr lang="en-US" sz="800" dirty="0"/>
          </a:p>
          <a:p>
            <a:pPr>
              <a:lnSpc>
                <a:spcPct val="80000"/>
              </a:lnSpc>
            </a:pPr>
            <a:r>
              <a:rPr lang="en-US" sz="800" dirty="0"/>
              <a:t>By using CRM to understand customers better, companies can provide higher levels of customer service and develop deeper customer relationships.</a:t>
            </a:r>
            <a:r>
              <a:rPr lang="en-US" sz="800" baseline="0" dirty="0"/>
              <a:t> </a:t>
            </a:r>
            <a:r>
              <a:rPr lang="en-US" sz="800" dirty="0"/>
              <a:t>They can use CRM to pinpoint high-value customers, target them more effectively, cross-sell the company’s products, and create offers tailored to specific customer requirements. </a:t>
            </a:r>
          </a:p>
        </p:txBody>
      </p:sp>
    </p:spTree>
    <p:extLst>
      <p:ext uri="{BB962C8B-B14F-4D97-AF65-F5344CB8AC3E}">
        <p14:creationId xmlns:p14="http://schemas.microsoft.com/office/powerpoint/2010/main" val="3061430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Marketing information has no value until it is used to gain customer insights and make better marketing decisions. Thus, the marketing information system must make the information readily available to managers and others who need it. In some cases, this means providing managers with regular performance reports, intelligence updates, and reports on the results of research studies.</a:t>
            </a:r>
          </a:p>
          <a:p>
            <a:r>
              <a:rPr lang="en-US" dirty="0"/>
              <a:t>But marketing managers may also need non-routine report</a:t>
            </a:r>
            <a:r>
              <a:rPr lang="en-US" baseline="0" dirty="0"/>
              <a:t> </a:t>
            </a:r>
            <a:r>
              <a:rPr lang="en-US" dirty="0"/>
              <a:t>information for special situations and on-the-spot decisions. </a:t>
            </a:r>
          </a:p>
          <a:p>
            <a:endParaRPr lang="en-US" dirty="0"/>
          </a:p>
          <a:p>
            <a:r>
              <a:rPr lang="en-US" dirty="0"/>
              <a:t>Many firms use company </a:t>
            </a:r>
            <a:r>
              <a:rPr lang="en-US" i="1" dirty="0"/>
              <a:t>intranet</a:t>
            </a:r>
            <a:r>
              <a:rPr lang="en-US" dirty="0"/>
              <a:t> and internal CRM systems to facilitate information distribution. These systems provide ready access to research and intelligence information, customer contact information, reports, shared work documents, and more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companies are increasingly allowing key customers and value-network members to access account, product, and other data on demand through </a:t>
            </a:r>
            <a:r>
              <a:rPr lang="en-US" sz="1200" i="1" kern="1200" dirty="0">
                <a:solidFill>
                  <a:schemeClr val="tx1"/>
                </a:solidFill>
                <a:effectLst/>
                <a:latin typeface="+mn-lt"/>
                <a:ea typeface="+mn-ea"/>
                <a:cs typeface="+mn-cs"/>
              </a:rPr>
              <a:t>extranets</a:t>
            </a:r>
            <a:r>
              <a:rPr lang="en-US" sz="1200" kern="1200" dirty="0">
                <a:solidFill>
                  <a:schemeClr val="tx1"/>
                </a:solidFill>
                <a:effectLst/>
                <a:latin typeface="+mn-lt"/>
                <a:ea typeface="+mn-ea"/>
                <a:cs typeface="+mn-cs"/>
              </a:rPr>
              <a:t>. Suppliers, customers, resellers, and select other network members may access a company’s extranet to update their accounts, arrange purchases, and check orders against inventories to improve customer service. </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38</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b="1" dirty="0">
                <a:ea typeface="ＭＳ Ｐゴシック" charset="-128"/>
              </a:rPr>
              <a:t>Discussion Questions</a:t>
            </a:r>
          </a:p>
          <a:p>
            <a:pPr>
              <a:defRPr/>
            </a:pPr>
            <a:r>
              <a:rPr lang="en-US" i="1" dirty="0">
                <a:ea typeface="ＭＳ Ｐゴシック" charset="-128"/>
              </a:rPr>
              <a:t>How do you feel about your privacy with online, phone, in-person, or mail surveys? Are some better than others? When might the questions feel like an invasion of privacy or fraud?</a:t>
            </a:r>
          </a:p>
          <a:p>
            <a:pPr>
              <a:defRPr/>
            </a:pPr>
            <a:endParaRPr lang="en-US" dirty="0">
              <a:ea typeface="ＭＳ Ｐゴシック" charset="-128"/>
            </a:endParaRPr>
          </a:p>
          <a:p>
            <a:pPr>
              <a:defRPr/>
            </a:pPr>
            <a:r>
              <a:rPr lang="en-US" dirty="0">
                <a:ea typeface="ＭＳ Ｐゴシック" charset="-128"/>
              </a:rPr>
              <a:t>Students will mention problems with privacy (health) or fraud (financial questions). They might not mind online as much as telephone research.</a:t>
            </a:r>
          </a:p>
          <a:p>
            <a:pPr>
              <a:defRPr/>
            </a:pPr>
            <a:endParaRPr lang="en-US" dirty="0">
              <a:ea typeface="ＭＳ Ｐゴシック" charset="-128"/>
            </a:endParaRPr>
          </a:p>
          <a:p>
            <a:pPr>
              <a:defRPr/>
            </a:pPr>
            <a:r>
              <a:rPr lang="en-US" dirty="0">
                <a:ea typeface="ＭＳ Ｐゴシック" charset="-128"/>
              </a:rPr>
              <a:t>Just like larger firms, </a:t>
            </a:r>
            <a:r>
              <a:rPr lang="en-US" b="1" dirty="0">
                <a:ea typeface="ＭＳ Ｐゴシック" charset="-128"/>
              </a:rPr>
              <a:t>small and nonprofit organizations </a:t>
            </a:r>
            <a:r>
              <a:rPr lang="en-US" dirty="0">
                <a:ea typeface="ＭＳ Ｐゴシック" charset="-128"/>
              </a:rPr>
              <a:t>need market information and the customer insights that it can provide. These</a:t>
            </a:r>
            <a:r>
              <a:rPr lang="en-US" baseline="0" dirty="0">
                <a:ea typeface="ＭＳ Ｐゴシック" charset="-128"/>
              </a:rPr>
              <a:t> orga</a:t>
            </a:r>
            <a:r>
              <a:rPr lang="en-US" dirty="0">
                <a:ea typeface="ＭＳ Ｐゴシック" charset="-128"/>
              </a:rPr>
              <a:t>nizations often think that marketing research can be done only by in large companies, however, many of the marketing research techniques discussed in this chapter also can be used by smaller organizations in a less formal manner and at little or no expense. </a:t>
            </a:r>
          </a:p>
          <a:p>
            <a:pPr>
              <a:defRPr/>
            </a:pPr>
            <a:endParaRPr lang="en-US" dirty="0">
              <a:ea typeface="ＭＳ Ｐゴシック" charset="-128"/>
            </a:endParaRPr>
          </a:p>
          <a:p>
            <a:pPr>
              <a:defRPr/>
            </a:pPr>
            <a:r>
              <a:rPr lang="en-US" b="1" dirty="0">
                <a:ea typeface="ＭＳ Ｐゴシック" charset="-128"/>
              </a:rPr>
              <a:t>International marketing </a:t>
            </a:r>
            <a:r>
              <a:rPr lang="en-US" dirty="0">
                <a:ea typeface="ＭＳ Ｐゴシック" charset="-128"/>
              </a:rPr>
              <a:t>research has grown tremendously over the past decade. International researchers deal with diverse markets in many different countries. These markets often vary greatly in their levels of economic development, cultures and customs, and buying patterns.</a:t>
            </a:r>
          </a:p>
          <a:p>
            <a:pPr>
              <a:defRPr/>
            </a:pPr>
            <a:endParaRPr lang="en-US" dirty="0">
              <a:ea typeface="ＭＳ Ｐゴシック" charset="-128"/>
            </a:endParaRPr>
          </a:p>
          <a:p>
            <a:r>
              <a:rPr lang="en-US" sz="1200" kern="1200" dirty="0">
                <a:solidFill>
                  <a:schemeClr val="tx1"/>
                </a:solidFill>
                <a:effectLst/>
                <a:latin typeface="+mn-lt"/>
                <a:ea typeface="+mn-ea"/>
                <a:cs typeface="+mn-cs"/>
              </a:rPr>
              <a:t>Two major public policy and ethics issues in marketing research are </a:t>
            </a:r>
            <a:r>
              <a:rPr lang="en-US" sz="1200" b="1" kern="1200" dirty="0">
                <a:solidFill>
                  <a:schemeClr val="tx1"/>
                </a:solidFill>
                <a:effectLst/>
                <a:latin typeface="+mn-lt"/>
                <a:ea typeface="+mn-ea"/>
                <a:cs typeface="+mn-cs"/>
              </a:rPr>
              <a:t>intrusions on consumer privacy </a:t>
            </a:r>
            <a:r>
              <a:rPr lang="en-US" sz="1200" kern="1200" dirty="0">
                <a:solidFill>
                  <a:schemeClr val="tx1"/>
                </a:solidFill>
                <a:effectLst/>
                <a:latin typeface="+mn-lt"/>
                <a:ea typeface="+mn-ea"/>
                <a:cs typeface="+mn-cs"/>
              </a:rPr>
              <a:t>and the </a:t>
            </a:r>
            <a:r>
              <a:rPr lang="en-US" sz="1200" b="1" kern="1200" dirty="0">
                <a:solidFill>
                  <a:schemeClr val="tx1"/>
                </a:solidFill>
                <a:effectLst/>
                <a:latin typeface="+mn-lt"/>
                <a:ea typeface="+mn-ea"/>
                <a:cs typeface="+mn-cs"/>
              </a:rPr>
              <a:t>misuse of research findings.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consumers feel positive about marketing research and believe that it serves a useful purpose. Others strongly resent or even mistrust marketing research. They don’t like being interrupted by researchers. They worry that marketers are building huge databases full of personal information about customers.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studies can be powerful persuasion tools, however, many research studies appear to be little more than vehicles for pitching the sponsor’s products. Few advertisers openly rig their research designs or blatantly misrepresent the findings—most abuses tend to be more subtle “stretches..”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Recognizing that surveys can be abused, several associations—including the American Marketing Association, the Marketing Research Association, and the Council of American Survey Research Organizations (CASRO)—have developed codes of research ethics and standards of conduct. </a:t>
            </a: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Key customer insights have helped make social scrapbooking site </a:t>
            </a:r>
            <a:r>
              <a:rPr lang="en-US" sz="1200" b="0" i="0" u="none" strike="noStrike" kern="1200" baseline="0" dirty="0" err="1">
                <a:solidFill>
                  <a:schemeClr val="tx1"/>
                </a:solidFill>
                <a:latin typeface="+mn-lt"/>
                <a:ea typeface="+mn-ea"/>
                <a:cs typeface="+mn-cs"/>
              </a:rPr>
              <a:t>Pinterest</a:t>
            </a:r>
            <a:r>
              <a:rPr lang="en-US" sz="1200" b="0" i="0" u="none" strike="noStrike" kern="1200" baseline="0" dirty="0">
                <a:solidFill>
                  <a:schemeClr val="tx1"/>
                </a:solidFill>
                <a:latin typeface="+mn-lt"/>
                <a:ea typeface="+mn-ea"/>
                <a:cs typeface="+mn-cs"/>
              </a:rPr>
              <a:t> wildly successful with its 70 million users. In turn, more than one-half million brands use </a:t>
            </a:r>
            <a:r>
              <a:rPr lang="en-US" sz="1200" b="0" i="0" u="none" strike="noStrike" kern="1200" baseline="0" dirty="0" err="1">
                <a:solidFill>
                  <a:schemeClr val="tx1"/>
                </a:solidFill>
                <a:latin typeface="+mn-lt"/>
                <a:ea typeface="+mn-ea"/>
                <a:cs typeface="+mn-cs"/>
              </a:rPr>
              <a:t>Pinterest</a:t>
            </a:r>
            <a:r>
              <a:rPr lang="en-US" sz="1200" b="0" i="0" u="none" strike="noStrike" kern="1200" baseline="0" dirty="0">
                <a:solidFill>
                  <a:schemeClr val="tx1"/>
                </a:solidFill>
                <a:latin typeface="+mn-lt"/>
                <a:ea typeface="+mn-ea"/>
                <a:cs typeface="+mn-cs"/>
              </a:rPr>
              <a:t> to engage and inspire their customer communities.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Marketing information by itself has little value. The value is in the </a:t>
            </a:r>
            <a:r>
              <a:rPr lang="en-US" sz="1200" b="0" i="1" u="none" strike="noStrike" kern="1200" baseline="0" dirty="0">
                <a:solidFill>
                  <a:schemeClr val="tx1"/>
                </a:solidFill>
                <a:latin typeface="+mn-lt"/>
                <a:ea typeface="+mn-ea"/>
                <a:cs typeface="+mn-cs"/>
              </a:rPr>
              <a:t>customer insights </a:t>
            </a:r>
            <a:r>
              <a:rPr lang="en-US" sz="1200" b="0" i="0" u="none" strike="noStrike" kern="1200" baseline="0" dirty="0">
                <a:solidFill>
                  <a:schemeClr val="tx1"/>
                </a:solidFill>
                <a:latin typeface="+mn-lt"/>
                <a:ea typeface="+mn-ea"/>
                <a:cs typeface="+mn-cs"/>
              </a:rPr>
              <a:t>gained from the information and how marketers use these insights to make better decisions.</a:t>
            </a:r>
          </a:p>
        </p:txBody>
      </p:sp>
    </p:spTree>
    <p:extLst>
      <p:ext uri="{BB962C8B-B14F-4D97-AF65-F5344CB8AC3E}">
        <p14:creationId xmlns:p14="http://schemas.microsoft.com/office/powerpoint/2010/main" val="30614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B743B637-1191-4CC9-BFE3-2ABB92FAF133}"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a:normAutofit fontScale="70000" lnSpcReduction="20000"/>
          </a:bodyPr>
          <a:lstStyle/>
          <a:p>
            <a:r>
              <a:rPr lang="en-US" sz="1800" dirty="0"/>
              <a:t>To create value for customers and build meaningful relationships with them, </a:t>
            </a:r>
            <a:r>
              <a:rPr lang="en-US" sz="1800" b="0" dirty="0"/>
              <a:t>marketers must first gain fresh, deep insights into what customers need and want. Such customer insights come from good marketing information. Companies use these customer insights to develop a competitive advantage. </a:t>
            </a:r>
          </a:p>
          <a:p>
            <a:endParaRPr lang="en-US" sz="1800" dirty="0"/>
          </a:p>
          <a:p>
            <a:r>
              <a:rPr lang="en-US" sz="1800" dirty="0"/>
              <a:t>To gain good customer insights, marketers must effectively manage marketing information from a wide range of sources.</a:t>
            </a:r>
          </a:p>
          <a:p>
            <a:endParaRPr lang="en-US" sz="1800" dirty="0"/>
          </a:p>
          <a:p>
            <a:r>
              <a:rPr lang="en-US" sz="1800" dirty="0"/>
              <a:t>With the recent explosion of information technologies, companies can now generate marketing information in great quantities. Moreover, consumers themselves are now generating tons of marketing information. </a:t>
            </a:r>
          </a:p>
          <a:p>
            <a:endParaRPr lang="en-US" sz="1800" dirty="0"/>
          </a:p>
          <a:p>
            <a:r>
              <a:rPr lang="en-US" sz="1800" dirty="0"/>
              <a:t>Far from lacking information, most marketing managers are overloaded with data and often overwhelmed by it.  </a:t>
            </a:r>
            <a:r>
              <a:rPr lang="en-US" sz="1800" b="0" i="0" u="none" strike="noStrike" kern="1200" baseline="0" dirty="0">
                <a:solidFill>
                  <a:schemeClr val="tx1"/>
                </a:solidFill>
                <a:latin typeface="+mn-lt"/>
                <a:ea typeface="+mn-ea"/>
                <a:cs typeface="+mn-cs"/>
              </a:rPr>
              <a:t>This problem is summed up in the concept of </a:t>
            </a:r>
            <a:r>
              <a:rPr lang="en-US" sz="1800" b="1" i="0" u="none" strike="noStrike" kern="1200" baseline="0" dirty="0">
                <a:solidFill>
                  <a:schemeClr val="tx1"/>
                </a:solidFill>
                <a:latin typeface="+mn-lt"/>
                <a:ea typeface="+mn-ea"/>
                <a:cs typeface="+mn-cs"/>
              </a:rPr>
              <a:t>big data, </a:t>
            </a:r>
            <a:r>
              <a:rPr lang="en-US" sz="1800" b="0" i="0" u="none" strike="noStrike" kern="1200" baseline="0" dirty="0">
                <a:solidFill>
                  <a:schemeClr val="tx1"/>
                </a:solidFill>
                <a:latin typeface="+mn-lt"/>
                <a:ea typeface="+mn-ea"/>
                <a:cs typeface="+mn-cs"/>
              </a:rPr>
              <a:t>huge and complex data sets generated by today’s sophisticated information generation, collection, storage, and analysis technologies. </a:t>
            </a:r>
          </a:p>
          <a:p>
            <a:endParaRPr lang="en-US" sz="1800" dirty="0"/>
          </a:p>
          <a:p>
            <a:r>
              <a:rPr lang="en-US" sz="1800" dirty="0"/>
              <a:t>Marketers don’t need </a:t>
            </a:r>
            <a:r>
              <a:rPr lang="en-US" sz="1800" i="1" dirty="0"/>
              <a:t>more</a:t>
            </a:r>
            <a:r>
              <a:rPr lang="en-US" sz="1800" dirty="0"/>
              <a:t> </a:t>
            </a:r>
            <a:r>
              <a:rPr lang="en-US" sz="1800" b="0" dirty="0"/>
              <a:t>information; they need </a:t>
            </a:r>
            <a:r>
              <a:rPr lang="en-US" sz="1800" b="0" i="1" dirty="0"/>
              <a:t>better</a:t>
            </a:r>
            <a:r>
              <a:rPr lang="en-US" sz="1800" b="0" dirty="0"/>
              <a:t> information.  They need to make better </a:t>
            </a:r>
            <a:r>
              <a:rPr lang="en-US" sz="1800" b="0" i="1" dirty="0"/>
              <a:t>use</a:t>
            </a:r>
            <a:r>
              <a:rPr lang="en-US" sz="1800" b="0" dirty="0"/>
              <a:t> of the information they already have.</a:t>
            </a:r>
          </a:p>
          <a:p>
            <a:endParaRPr lang="en-US" sz="1800" dirty="0"/>
          </a:p>
        </p:txBody>
      </p:sp>
    </p:spTree>
    <p:extLst>
      <p:ext uri="{BB962C8B-B14F-4D97-AF65-F5344CB8AC3E}">
        <p14:creationId xmlns:p14="http://schemas.microsoft.com/office/powerpoint/2010/main" val="269962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The real value of marketing research and marketing information lies in how it is used</a:t>
            </a:r>
            <a:r>
              <a:rPr lang="en-US" baseline="0" dirty="0"/>
              <a:t> </a:t>
            </a:r>
            <a:r>
              <a:rPr lang="en-US" dirty="0"/>
              <a:t>in the </a:t>
            </a:r>
            <a:r>
              <a:rPr lang="en-US" b="0" dirty="0"/>
              <a:t>customer insights that it</a:t>
            </a:r>
            <a:r>
              <a:rPr lang="en-US" b="0" baseline="0" dirty="0"/>
              <a:t> </a:t>
            </a:r>
            <a:r>
              <a:rPr lang="en-US" b="0" dirty="0"/>
              <a:t>provides.</a:t>
            </a:r>
          </a:p>
          <a:p>
            <a:endParaRPr lang="en-US" dirty="0"/>
          </a:p>
          <a:p>
            <a:r>
              <a:rPr lang="en-US" sz="1200" b="0" i="0" u="none" strike="noStrike" kern="1200" baseline="0" dirty="0">
                <a:solidFill>
                  <a:schemeClr val="tx1"/>
                </a:solidFill>
                <a:latin typeface="+mn-lt"/>
                <a:ea typeface="+mn-ea"/>
                <a:cs typeface="+mn-cs"/>
              </a:rPr>
              <a:t>Firms are creating </a:t>
            </a:r>
            <a:r>
              <a:rPr lang="en-US" sz="1200" b="1" i="1" u="none" strike="noStrike" kern="1200" baseline="0" dirty="0">
                <a:solidFill>
                  <a:schemeClr val="tx1"/>
                </a:solidFill>
                <a:latin typeface="+mn-lt"/>
                <a:ea typeface="+mn-ea"/>
                <a:cs typeface="+mn-cs"/>
              </a:rPr>
              <a:t>customer insights teams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headed by a senior marketing executive with representatives from all of the firm’s functional areas. For example, Coca-Cola’s vice president of marketing strategy and insights heads up a team of 25 strategists who develop strategy based on marketing research insights. </a:t>
            </a:r>
          </a:p>
          <a:p>
            <a:endParaRPr lang="en-US" sz="1200" b="0" i="0" u="none" strike="noStrike" kern="1200" baseline="0" dirty="0">
              <a:solidFill>
                <a:schemeClr val="tx1"/>
              </a:solidFill>
              <a:latin typeface="+mn-lt"/>
              <a:ea typeface="+mn-ea"/>
              <a:cs typeface="+mn-cs"/>
            </a:endParaRPr>
          </a:p>
          <a:p>
            <a:r>
              <a:rPr lang="en-US" dirty="0"/>
              <a:t>Customer insights groups collect customer and market information from a wide variety of sources, ranging from traditional marketing research studies to mingling with and observing consumers to monitoring social media conversations about the company and its products. </a:t>
            </a:r>
          </a:p>
        </p:txBody>
      </p:sp>
    </p:spTree>
    <p:extLst>
      <p:ext uri="{BB962C8B-B14F-4D97-AF65-F5344CB8AC3E}">
        <p14:creationId xmlns:p14="http://schemas.microsoft.com/office/powerpoint/2010/main" val="306143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Companies must design effective marketing information systems that give managers the right information, in the right form, at the right time and help them to use this information to create customer value and stronger customer relationships.</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Figure 4.1 </a:t>
            </a:r>
            <a:r>
              <a:rPr lang="en-US" dirty="0"/>
              <a:t>shows that MIS begins and ends with information users—marketing managers, internal and external partners, and others who need marketing information. First, it interacts with these information users to </a:t>
            </a:r>
            <a:r>
              <a:rPr lang="en-US" b="1" i="0" dirty="0"/>
              <a:t>assess information needs</a:t>
            </a:r>
            <a:r>
              <a:rPr lang="en-US" dirty="0"/>
              <a:t>. Next, it interacts with the marketing environment to </a:t>
            </a:r>
            <a:r>
              <a:rPr lang="en-US" b="1" i="0" dirty="0"/>
              <a:t>develop needed information </a:t>
            </a:r>
            <a:r>
              <a:rPr lang="en-US" dirty="0"/>
              <a:t>through internal company databases, marketing intelligence activities, and marketing research. Finally, the MIS helps users to </a:t>
            </a:r>
            <a:r>
              <a:rPr lang="en-US" b="1" i="0" dirty="0"/>
              <a:t>analyze and use </a:t>
            </a:r>
            <a:r>
              <a:rPr lang="en-US" dirty="0"/>
              <a:t>the information to develop customer insights, make marketing decisions, and manage customer relationships.</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Copyright © 2016 Pearson Education, Inc.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Copyright © 2016 Pearson Education, Inc.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4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838200" y="6356350"/>
            <a:ext cx="2743200" cy="365125"/>
          </a:xfrm>
          <a:prstGeom prst="rect">
            <a:avLst/>
          </a:prstGeom>
        </p:spPr>
        <p:txBody>
          <a:bodyPr/>
          <a:lstStyle/>
          <a:p>
            <a:endParaRPr lang="en-US"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r>
              <a:rPr lang="en-US" dirty="0"/>
              <a:t>Copyright © 2016 Pearson Education, Inc.</a:t>
            </a: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21513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5"/>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6"/>
          </p:nvPr>
        </p:nvSpPr>
        <p:spPr>
          <a:xfrm>
            <a:off x="4038600" y="6356350"/>
            <a:ext cx="4114800" cy="365125"/>
          </a:xfrm>
          <a:prstGeom prst="rect">
            <a:avLst/>
          </a:prstGeom>
        </p:spPr>
        <p:txBody>
          <a:bodyPr/>
          <a:lstStyle/>
          <a:p>
            <a:r>
              <a:rPr lang="en-US" dirty="0"/>
              <a:t>Copyright © 2016 Pearson Education, Inc.</a:t>
            </a:r>
          </a:p>
        </p:txBody>
      </p:sp>
      <p:sp>
        <p:nvSpPr>
          <p:cNvPr id="6" name="Slide Number Placeholder 5"/>
          <p:cNvSpPr>
            <a:spLocks noGrp="1"/>
          </p:cNvSpPr>
          <p:nvPr>
            <p:ph type="sldNum" sz="quarter" idx="17"/>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85116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pic>
        <p:nvPicPr>
          <p:cNvPr id="8" name="Picture 16" descr="Pearson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334" y="6472238"/>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9" name="Text Placeholder 8"/>
          <p:cNvSpPr>
            <a:spLocks noGrp="1"/>
          </p:cNvSpPr>
          <p:nvPr>
            <p:ph type="body" sz="quarter" idx="14"/>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a:t>Click to edit Master text styles</a:t>
            </a:r>
          </a:p>
        </p:txBody>
      </p:sp>
      <p:sp>
        <p:nvSpPr>
          <p:cNvPr id="10" name="Text Placeholder 8"/>
          <p:cNvSpPr>
            <a:spLocks noGrp="1"/>
          </p:cNvSpPr>
          <p:nvPr>
            <p:ph type="body" sz="quarter" idx="15"/>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Click to edit Master text styles</a:t>
            </a:r>
          </a:p>
        </p:txBody>
      </p:sp>
      <p:sp>
        <p:nvSpPr>
          <p:cNvPr id="18" name="Text Placeholder 17"/>
          <p:cNvSpPr>
            <a:spLocks noGrp="1"/>
          </p:cNvSpPr>
          <p:nvPr>
            <p:ph type="body" sz="quarter" idx="16"/>
          </p:nvPr>
        </p:nvSpPr>
        <p:spPr>
          <a:xfrm>
            <a:off x="4155607" y="6515673"/>
            <a:ext cx="7823200" cy="187537"/>
          </a:xfrm>
        </p:spPr>
        <p:txBody>
          <a:bodyPr/>
          <a:lstStyle>
            <a:lvl1pPr marL="0" indent="0">
              <a:buNone/>
              <a:defRPr sz="1200" baseline="0"/>
            </a:lvl1pPr>
          </a:lstStyle>
          <a:p>
            <a:pPr lvl="0"/>
            <a:r>
              <a:rPr lang="en-US"/>
              <a:t>Click to edit Master text styles</a:t>
            </a:r>
          </a:p>
        </p:txBody>
      </p:sp>
      <p:sp>
        <p:nvSpPr>
          <p:cNvPr id="12" name="Footer Placeholder 2"/>
          <p:cNvSpPr>
            <a:spLocks noGrp="1"/>
          </p:cNvSpPr>
          <p:nvPr>
            <p:ph type="ftr" sz="quarter" idx="17"/>
          </p:nvPr>
        </p:nvSpPr>
        <p:spPr bwMode="auto">
          <a:xfrm>
            <a:off x="124884" y="6165850"/>
            <a:ext cx="11461749"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en-US" altLang="en-US"/>
          </a:p>
        </p:txBody>
      </p:sp>
      <p:sp>
        <p:nvSpPr>
          <p:cNvPr id="13" name="Date Placeholder 3"/>
          <p:cNvSpPr>
            <a:spLocks noGrp="1"/>
          </p:cNvSpPr>
          <p:nvPr>
            <p:ph type="dt" sz="half" idx="18"/>
          </p:nvPr>
        </p:nvSpPr>
        <p:spPr>
          <a:xfrm>
            <a:off x="8447617" y="112713"/>
            <a:ext cx="2844800" cy="182562"/>
          </a:xfrm>
          <a:prstGeom prst="rect">
            <a:avLst/>
          </a:prstGeom>
        </p:spPr>
        <p:txBody>
          <a:bodyPr/>
          <a:lstStyle>
            <a:lvl1pPr>
              <a:defRPr smtClean="0"/>
            </a:lvl1pPr>
          </a:lstStyle>
          <a:p>
            <a:pPr>
              <a:defRPr/>
            </a:pPr>
            <a:fld id="{166BC605-0BD0-4FF4-860F-7C7C72544917}" type="datetimeFigureOut">
              <a:rPr lang="en-US" altLang="en-US"/>
              <a:pPr>
                <a:defRPr/>
              </a:pPr>
              <a:t>8/31/2017</a:t>
            </a:fld>
            <a:endParaRPr lang="en-US" altLang="en-US"/>
          </a:p>
        </p:txBody>
      </p:sp>
      <p:sp>
        <p:nvSpPr>
          <p:cNvPr id="14" name="Slide Number Placeholder 4"/>
          <p:cNvSpPr>
            <a:spLocks noGrp="1"/>
          </p:cNvSpPr>
          <p:nvPr>
            <p:ph type="sldNum" sz="quarter" idx="19"/>
          </p:nvPr>
        </p:nvSpPr>
        <p:spPr>
          <a:xfrm>
            <a:off x="11292417" y="112713"/>
            <a:ext cx="736600" cy="182562"/>
          </a:xfrm>
          <a:prstGeom prst="rect">
            <a:avLst/>
          </a:prstGeom>
        </p:spPr>
        <p:txBody>
          <a:bodyPr/>
          <a:lstStyle>
            <a:lvl1pPr algn="l">
              <a:buSzTx/>
              <a:defRPr sz="1400" smtClean="0">
                <a:solidFill>
                  <a:srgbClr val="000000"/>
                </a:solidFill>
              </a:defRPr>
            </a:lvl1pPr>
          </a:lstStyle>
          <a:p>
            <a:pPr>
              <a:defRPr/>
            </a:pPr>
            <a:fld id="{3259735B-BBA4-4AC4-9EB2-F09C5F33FDD0}" type="slidenum">
              <a:rPr lang="en-US" altLang="en-US"/>
              <a:pPr>
                <a:defRPr/>
              </a:pPr>
              <a:t>‹#›</a:t>
            </a:fld>
            <a:endParaRPr lang="en-US" altLang="en-US"/>
          </a:p>
        </p:txBody>
      </p:sp>
    </p:spTree>
    <p:extLst>
      <p:ext uri="{BB962C8B-B14F-4D97-AF65-F5344CB8AC3E}">
        <p14:creationId xmlns:p14="http://schemas.microsoft.com/office/powerpoint/2010/main" val="317437894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Copyright © 2016 Pearson Education, Inc.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Copyright © 2016 Pearson Education, Inc.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0944" y="6357125"/>
            <a:ext cx="1181126" cy="360147"/>
          </a:xfrm>
          <a:prstGeom prst="rect">
            <a:avLst/>
          </a:prstGeom>
        </p:spPr>
      </p:pic>
      <p:sp>
        <p:nvSpPr>
          <p:cNvPr id="5" name="Footer Placeholder 6"/>
          <p:cNvSpPr txBox="1">
            <a:spLocks/>
          </p:cNvSpPr>
          <p:nvPr userDrawn="1"/>
        </p:nvSpPr>
        <p:spPr>
          <a:xfrm>
            <a:off x="4640944" y="6401327"/>
            <a:ext cx="6846206" cy="3367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453313" y="278154"/>
            <a:ext cx="8674100" cy="949755"/>
          </a:xfrm>
        </p:spPr>
        <p:txBody>
          <a:bodyPr>
            <a:normAutofit fontScale="90000"/>
          </a:bodyPr>
          <a:lstStyle/>
          <a:p>
            <a:pPr eaLnBrk="1" hangingPunct="1">
              <a:buClr>
                <a:srgbClr val="007FA3"/>
              </a:buClr>
              <a:buFont typeface="Times New Roman" panose="02020603050405020304" pitchFamily="18" charset="0"/>
              <a:buNone/>
            </a:pPr>
            <a:r>
              <a:rPr lang="en-US" altLang="en-US" sz="36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Principles of Marketing</a:t>
            </a:r>
            <a:br>
              <a:rPr lang="en-US" altLang="en-US" sz="36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br>
            <a:r>
              <a:rPr lang="en-US" altLang="en-US" sz="27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Seventeenth Edition</a:t>
            </a:r>
            <a:endParaRPr lang="en-IN" altLang="en-US" sz="27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endParaRPr>
          </a:p>
        </p:txBody>
      </p:sp>
      <p:pic>
        <p:nvPicPr>
          <p:cNvPr id="235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26814" y="1481951"/>
            <a:ext cx="3369416" cy="43438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Content Placeholder 3"/>
          <p:cNvSpPr>
            <a:spLocks noGrp="1"/>
          </p:cNvSpPr>
          <p:nvPr>
            <p:ph type="body" sz="half" idx="4294967295"/>
          </p:nvPr>
        </p:nvSpPr>
        <p:spPr>
          <a:xfrm>
            <a:off x="5336498" y="2418913"/>
            <a:ext cx="6041035" cy="1763343"/>
          </a:xfrm>
          <a:prstGeom prst="rect">
            <a:avLst/>
          </a:prstGeom>
        </p:spPr>
        <p:txBody>
          <a:bodyPr>
            <a:normAutofit fontScale="92500" lnSpcReduction="20000"/>
          </a:bodyPr>
          <a:lstStyle/>
          <a:p>
            <a:pPr marL="0" indent="0" algn="ctr" rtl="0" eaLnBrk="1" latinLnBrk="0" hangingPunct="1">
              <a:buNone/>
            </a:pPr>
            <a:r>
              <a:rPr lang="en-US" sz="3500" b="1" dirty="0">
                <a:solidFill>
                  <a:schemeClr val="dk1"/>
                </a:solidFill>
                <a:latin typeface="Arial"/>
                <a:ea typeface="Arial"/>
                <a:cs typeface="Arial"/>
                <a:sym typeface="Arial"/>
              </a:rPr>
              <a:t>Chapter 4</a:t>
            </a:r>
            <a:br>
              <a:rPr lang="en-US" sz="3200" b="1" dirty="0">
                <a:solidFill>
                  <a:schemeClr val="dk1"/>
                </a:solidFill>
                <a:latin typeface="Arial"/>
                <a:ea typeface="Arial"/>
                <a:cs typeface="Arial"/>
                <a:sym typeface="Arial"/>
              </a:rPr>
            </a:br>
            <a:endParaRPr lang="en-US" sz="3200" b="1" dirty="0">
              <a:solidFill>
                <a:schemeClr val="dk1"/>
              </a:solidFill>
              <a:latin typeface="Arial"/>
              <a:ea typeface="Arial"/>
              <a:cs typeface="Arial"/>
              <a:sym typeface="Arial"/>
            </a:endParaRPr>
          </a:p>
          <a:p>
            <a:pPr marL="0" indent="0" algn="ctr" rtl="0" eaLnBrk="1" latinLnBrk="0" hangingPunct="1">
              <a:lnSpc>
                <a:spcPct val="110000"/>
              </a:lnSpc>
              <a:buNone/>
            </a:pPr>
            <a:r>
              <a:rPr lang="en-US" sz="3200" kern="1200" dirty="0">
                <a:solidFill>
                  <a:schemeClr val="tx1"/>
                </a:solidFill>
                <a:effectLst/>
              </a:rPr>
              <a:t>Managing Marketing Information to Gain Customer Insights</a:t>
            </a:r>
            <a:endParaRPr lang="en-US" sz="3200" dirty="0">
              <a:effectLst/>
            </a:endParaRPr>
          </a:p>
          <a:p>
            <a:pPr marL="0" indent="0">
              <a:buNone/>
            </a:pPr>
            <a:endParaRPr lang="en-US" sz="3000" dirty="0"/>
          </a:p>
        </p:txBody>
      </p:sp>
      <p:sp>
        <p:nvSpPr>
          <p:cNvPr id="23558" name="Text Placeholder 5"/>
          <p:cNvSpPr txBox="1">
            <a:spLocks noGrp="1"/>
          </p:cNvSpPr>
          <p:nvPr>
            <p:ph type="body" sz="quarter" idx="16"/>
          </p:nvPr>
        </p:nvSpPr>
        <p:spPr>
          <a:xfrm>
            <a:off x="5828480" y="6437315"/>
            <a:ext cx="6180137" cy="352425"/>
          </a:xfrm>
        </p:spPr>
        <p:txBody>
          <a:bodyPr/>
          <a:lstStyle/>
          <a:p>
            <a:r>
              <a:rPr lang="en-IN" altLang="en-US" dirty="0">
                <a:latin typeface="Verdana" panose="020B0604030504040204" pitchFamily="34" charset="0"/>
                <a:cs typeface="Arial" panose="020B0604020202020204" pitchFamily="34" charset="0"/>
              </a:rPr>
              <a:t>Copyright © 2018 Pearson Education Ltd. All Rights Reserved.</a:t>
            </a:r>
            <a:endParaRPr lang="en-US" altLang="en-US" dirty="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4517228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31564" y="1052651"/>
            <a:ext cx="10692240" cy="720167"/>
          </a:xfrm>
        </p:spPr>
        <p:txBody>
          <a:bodyPr>
            <a:noAutofit/>
          </a:bodyPr>
          <a:lstStyle/>
          <a:p>
            <a:r>
              <a:rPr lang="en-US" sz="3600" dirty="0">
                <a:solidFill>
                  <a:srgbClr val="007FA3"/>
                </a:solidFill>
              </a:rPr>
              <a:t>Assessing Marketing Information Needs</a:t>
            </a:r>
            <a:endParaRPr lang="en-US" sz="3600" b="1" dirty="0">
              <a:solidFill>
                <a:srgbClr val="007FA3"/>
              </a:solidFill>
            </a:endParaRPr>
          </a:p>
        </p:txBody>
      </p:sp>
      <p:sp>
        <p:nvSpPr>
          <p:cNvPr id="2" name="Content Placeholder 1"/>
          <p:cNvSpPr>
            <a:spLocks noGrp="1"/>
          </p:cNvSpPr>
          <p:nvPr>
            <p:ph type="body" sz="quarter" idx="13"/>
          </p:nvPr>
        </p:nvSpPr>
        <p:spPr>
          <a:xfrm>
            <a:off x="731564" y="2176464"/>
            <a:ext cx="10126134" cy="2116072"/>
          </a:xfrm>
        </p:spPr>
        <p:txBody>
          <a:bodyPr>
            <a:normAutofit/>
          </a:bodyPr>
          <a:lstStyle/>
          <a:p>
            <a:pPr marL="0" indent="0" algn="l"/>
            <a:r>
              <a:rPr lang="en-US" sz="2400" i="0" dirty="0">
                <a:solidFill>
                  <a:srgbClr val="000000"/>
                </a:solidFill>
              </a:rPr>
              <a:t>A marketing information system (MIS) provides information to the company’s marketing and other managers and external partners such as suppliers, resellers, and marketing service agencies.</a:t>
            </a:r>
          </a:p>
          <a:p>
            <a:pPr marL="457200" lvl="1" indent="0">
              <a:buNone/>
            </a:pPr>
            <a:endParaRPr lang="en-US" sz="2800" dirty="0"/>
          </a:p>
        </p:txBody>
      </p:sp>
    </p:spTree>
    <p:extLst>
      <p:ext uri="{BB962C8B-B14F-4D97-AF65-F5344CB8AC3E}">
        <p14:creationId xmlns:p14="http://schemas.microsoft.com/office/powerpoint/2010/main" val="1052881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1100580" y="466870"/>
            <a:ext cx="10393660" cy="832134"/>
          </a:xfrm>
        </p:spPr>
        <p:txBody>
          <a:bodyPr>
            <a:noAutofit/>
          </a:bodyPr>
          <a:lstStyle/>
          <a:p>
            <a:r>
              <a:rPr lang="en-US" dirty="0">
                <a:solidFill>
                  <a:srgbClr val="007FA3"/>
                </a:solidFill>
                <a:latin typeface="+mn-lt"/>
              </a:rPr>
              <a:t>Assessing Marketing Information Needs</a:t>
            </a:r>
            <a:endParaRPr lang="en-US" b="1" dirty="0">
              <a:solidFill>
                <a:srgbClr val="007FA3"/>
              </a:solidFill>
              <a:latin typeface="+mn-lt"/>
            </a:endParaRPr>
          </a:p>
        </p:txBody>
      </p:sp>
      <p:sp>
        <p:nvSpPr>
          <p:cNvPr id="3" name="Content Placeholder 2"/>
          <p:cNvSpPr>
            <a:spLocks noGrp="1"/>
          </p:cNvSpPr>
          <p:nvPr>
            <p:ph idx="1"/>
          </p:nvPr>
        </p:nvSpPr>
        <p:spPr>
          <a:xfrm>
            <a:off x="3063206" y="1607601"/>
            <a:ext cx="5985932" cy="671804"/>
          </a:xfrm>
        </p:spPr>
        <p:txBody>
          <a:bodyPr>
            <a:normAutofit/>
          </a:bodyPr>
          <a:lstStyle/>
          <a:p>
            <a:pPr marL="0" indent="0">
              <a:buNone/>
            </a:pPr>
            <a:r>
              <a:rPr lang="en-US" sz="3200" b="1" dirty="0"/>
              <a:t>Characteristics of a Good MIS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100580" y="2340851"/>
            <a:ext cx="10532533" cy="821450"/>
          </a:xfrm>
        </p:spPr>
        <p:txBody>
          <a:bodyPr>
            <a:normAutofit/>
          </a:bodyPr>
          <a:lstStyle/>
          <a:p>
            <a:pPr marL="0" indent="0" algn="l"/>
            <a:r>
              <a:rPr lang="en-US" sz="2400" i="0" dirty="0">
                <a:solidFill>
                  <a:srgbClr val="000000"/>
                </a:solidFill>
              </a:rPr>
              <a:t>Balancing the information users would like to have against what they need and what is feasible to offer       </a:t>
            </a:r>
          </a:p>
          <a:p>
            <a:pPr marL="0" indent="0" algn="l"/>
            <a:endParaRPr lang="en-US" altLang="en-US" sz="2800" i="0" dirty="0">
              <a:solidFill>
                <a:srgbClr val="000000"/>
              </a:solidFill>
            </a:endParaRPr>
          </a:p>
        </p:txBody>
      </p:sp>
      <p:graphicFrame>
        <p:nvGraphicFramePr>
          <p:cNvPr id="7" name="Diagram 6" descr="Image shouwing User's needs and MIS offerings."/>
          <p:cNvGraphicFramePr/>
          <p:nvPr>
            <p:extLst>
              <p:ext uri="{D42A27DB-BD31-4B8C-83A1-F6EECF244321}">
                <p14:modId xmlns:p14="http://schemas.microsoft.com/office/powerpoint/2010/main" val="3980630049"/>
              </p:ext>
            </p:extLst>
          </p:nvPr>
        </p:nvGraphicFramePr>
        <p:xfrm>
          <a:off x="3578117" y="3550687"/>
          <a:ext cx="4400550" cy="194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62826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2040937" y="455490"/>
            <a:ext cx="7700223" cy="888117"/>
          </a:xfrm>
        </p:spPr>
        <p:txBody>
          <a:bodyPr>
            <a:noAutofit/>
          </a:bodyPr>
          <a:lstStyle/>
          <a:p>
            <a:r>
              <a:rPr lang="en-US" sz="3600" dirty="0">
                <a:solidFill>
                  <a:srgbClr val="007FA3"/>
                </a:solidFill>
              </a:rPr>
              <a:t>Developing Marketing Information</a:t>
            </a:r>
            <a:endParaRPr lang="en-US" sz="3600" b="1" dirty="0">
              <a:solidFill>
                <a:srgbClr val="007FA3"/>
              </a:solidFill>
            </a:endParaRPr>
          </a:p>
        </p:txBody>
      </p:sp>
      <p:sp>
        <p:nvSpPr>
          <p:cNvPr id="3" name="Content Placeholder 2"/>
          <p:cNvSpPr>
            <a:spLocks noGrp="1"/>
          </p:cNvSpPr>
          <p:nvPr>
            <p:ph idx="1"/>
          </p:nvPr>
        </p:nvSpPr>
        <p:spPr>
          <a:xfrm>
            <a:off x="2511316" y="1542507"/>
            <a:ext cx="6468533" cy="572043"/>
          </a:xfrm>
        </p:spPr>
        <p:txBody>
          <a:bodyPr>
            <a:normAutofit/>
          </a:bodyPr>
          <a:lstStyle/>
          <a:p>
            <a:pPr marL="0" indent="0">
              <a:buNone/>
            </a:pPr>
            <a:r>
              <a:rPr lang="en-US" b="1" dirty="0"/>
              <a:t>Marketers obtain information from: </a:t>
            </a:r>
            <a:endParaRPr lang="en-US" dirty="0"/>
          </a:p>
          <a:p>
            <a:pPr marL="0" indent="0">
              <a:buNone/>
            </a:pPr>
            <a:endParaRPr lang="en-US" b="1" dirty="0"/>
          </a:p>
          <a:p>
            <a:pPr marL="0" indent="0">
              <a:buNone/>
            </a:pPr>
            <a:endParaRPr lang="en-US"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4219930307"/>
              </p:ext>
            </p:extLst>
          </p:nvPr>
        </p:nvGraphicFramePr>
        <p:xfrm>
          <a:off x="2310233" y="2455464"/>
          <a:ext cx="6669616" cy="3291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6899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779489" y="1136431"/>
            <a:ext cx="9404616" cy="628176"/>
          </a:xfrm>
        </p:spPr>
        <p:txBody>
          <a:bodyPr>
            <a:noAutofit/>
          </a:bodyPr>
          <a:lstStyle/>
          <a:p>
            <a:r>
              <a:rPr lang="en-US" sz="3600" dirty="0">
                <a:solidFill>
                  <a:srgbClr val="007FA3"/>
                </a:solidFill>
              </a:rPr>
              <a:t>Developing Marketing Information</a:t>
            </a:r>
            <a:endParaRPr lang="en-US" sz="3600" b="1" dirty="0">
              <a:solidFill>
                <a:srgbClr val="007FA3"/>
              </a:solidFill>
            </a:endParaRPr>
          </a:p>
        </p:txBody>
      </p:sp>
      <p:sp>
        <p:nvSpPr>
          <p:cNvPr id="3" name="Content Placeholder 2"/>
          <p:cNvSpPr>
            <a:spLocks noGrp="1"/>
          </p:cNvSpPr>
          <p:nvPr>
            <p:ph idx="1"/>
          </p:nvPr>
        </p:nvSpPr>
        <p:spPr>
          <a:xfrm>
            <a:off x="779489" y="1848577"/>
            <a:ext cx="2675467" cy="646016"/>
          </a:xfrm>
        </p:spPr>
        <p:txBody>
          <a:bodyPr>
            <a:normAutofit/>
          </a:bodyPr>
          <a:lstStyle/>
          <a:p>
            <a:pPr marL="0" indent="0">
              <a:buNone/>
            </a:pPr>
            <a:r>
              <a:rPr lang="en-US" sz="3200" b="1" dirty="0"/>
              <a:t>Internal Data</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79489" y="2648727"/>
            <a:ext cx="10852878" cy="2193828"/>
          </a:xfrm>
        </p:spPr>
        <p:txBody>
          <a:bodyPr>
            <a:normAutofit/>
          </a:bodyPr>
          <a:lstStyle/>
          <a:p>
            <a:pPr marL="0" indent="0" algn="l"/>
            <a:r>
              <a:rPr lang="en-US" sz="2400" b="1" i="0" dirty="0">
                <a:solidFill>
                  <a:srgbClr val="000000"/>
                </a:solidFill>
              </a:rPr>
              <a:t>Internal databases </a:t>
            </a:r>
            <a:r>
              <a:rPr lang="en-US" sz="2400" i="0" dirty="0">
                <a:solidFill>
                  <a:srgbClr val="000000"/>
                </a:solidFill>
              </a:rPr>
              <a:t>are collections of consumer and market information obtained from data sources within the company network.</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4693995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691759" y="604367"/>
            <a:ext cx="8317377" cy="757489"/>
          </a:xfrm>
        </p:spPr>
        <p:txBody>
          <a:bodyPr>
            <a:noAutofit/>
          </a:bodyPr>
          <a:lstStyle/>
          <a:p>
            <a:r>
              <a:rPr lang="en-US" sz="3600" dirty="0">
                <a:solidFill>
                  <a:srgbClr val="007FA3"/>
                </a:solidFill>
              </a:rPr>
              <a:t>Developing Marketing Information</a:t>
            </a:r>
            <a:endParaRPr lang="en-US" sz="3600" b="1" dirty="0">
              <a:solidFill>
                <a:srgbClr val="007FA3"/>
              </a:solidFill>
            </a:endParaRPr>
          </a:p>
        </p:txBody>
      </p:sp>
      <p:sp>
        <p:nvSpPr>
          <p:cNvPr id="3" name="Content Placeholder 2"/>
          <p:cNvSpPr>
            <a:spLocks noGrp="1"/>
          </p:cNvSpPr>
          <p:nvPr>
            <p:ph idx="1"/>
          </p:nvPr>
        </p:nvSpPr>
        <p:spPr>
          <a:xfrm>
            <a:off x="691759" y="1543923"/>
            <a:ext cx="7222067" cy="571311"/>
          </a:xfrm>
        </p:spPr>
        <p:txBody>
          <a:bodyPr>
            <a:normAutofit/>
          </a:bodyPr>
          <a:lstStyle/>
          <a:p>
            <a:pPr marL="0" indent="0">
              <a:buNone/>
            </a:pPr>
            <a:r>
              <a:rPr lang="en-US" sz="3200" b="1" dirty="0"/>
              <a:t>Competitive Marketing Intelligence</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691759" y="2297301"/>
            <a:ext cx="10532533" cy="2119183"/>
          </a:xfrm>
        </p:spPr>
        <p:txBody>
          <a:bodyPr>
            <a:normAutofit/>
          </a:bodyPr>
          <a:lstStyle/>
          <a:p>
            <a:pPr marL="0" indent="0" algn="l"/>
            <a:r>
              <a:rPr lang="en-US" sz="2400" b="1" i="0" dirty="0">
                <a:solidFill>
                  <a:srgbClr val="000000"/>
                </a:solidFill>
              </a:rPr>
              <a:t>Competitive marketing intelligence </a:t>
            </a:r>
            <a:r>
              <a:rPr lang="en-US" sz="2400" i="0" dirty="0">
                <a:solidFill>
                  <a:srgbClr val="000000"/>
                </a:solidFill>
              </a:rPr>
              <a:t>is the systematic collection and analysis of publicly available information about consumers, competitors, and developments in the marketing environment.</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0421495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05566" y="1229193"/>
            <a:ext cx="10915930" cy="607028"/>
          </a:xfrm>
        </p:spPr>
        <p:txBody>
          <a:bodyPr>
            <a:noAutofit/>
          </a:bodyPr>
          <a:lstStyle/>
          <a:p>
            <a:r>
              <a:rPr lang="en-US" sz="3600" b="1" dirty="0">
                <a:solidFill>
                  <a:srgbClr val="007FA3"/>
                </a:solidFill>
              </a:rPr>
              <a:t>Learning Objective 3</a:t>
            </a:r>
          </a:p>
        </p:txBody>
      </p:sp>
      <p:sp>
        <p:nvSpPr>
          <p:cNvPr id="16385" name="Content Placeholder 3"/>
          <p:cNvSpPr>
            <a:spLocks noGrp="1" noChangeArrowheads="1"/>
          </p:cNvSpPr>
          <p:nvPr>
            <p:ph idx="1"/>
          </p:nvPr>
        </p:nvSpPr>
        <p:spPr>
          <a:xfrm>
            <a:off x="842482" y="2129254"/>
            <a:ext cx="10879014" cy="2819292"/>
          </a:xfrm>
        </p:spPr>
        <p:txBody>
          <a:bodyPr>
            <a:noAutofit/>
          </a:bodyPr>
          <a:lstStyle/>
          <a:p>
            <a:pPr marL="0" indent="0">
              <a:buNone/>
            </a:pPr>
            <a:r>
              <a:rPr lang="en-US" sz="2400" dirty="0"/>
              <a:t>Outline the steps in the marketing research process.</a:t>
            </a:r>
            <a:endParaRPr lang="en-US" sz="2400" b="1" dirty="0">
              <a:solidFill>
                <a:srgbClr val="00B0F0"/>
              </a:solidFill>
            </a:endParaRPr>
          </a:p>
          <a:p>
            <a:pPr marL="0" indent="0">
              <a:buNone/>
            </a:pPr>
            <a:endParaRPr lang="en-US" sz="3200" b="1" dirty="0">
              <a:latin typeface="Calibri" panose="020F0502020204030204" pitchFamily="34" charset="0"/>
            </a:endParaRP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0591208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1005583" y="795981"/>
            <a:ext cx="10542950" cy="552216"/>
          </a:xfrm>
        </p:spPr>
        <p:txBody>
          <a:bodyPr>
            <a:noAutofit/>
          </a:bodyPr>
          <a:lstStyle/>
          <a:p>
            <a:r>
              <a:rPr lang="en-US" sz="3200" dirty="0">
                <a:solidFill>
                  <a:srgbClr val="007FA3"/>
                </a:solidFill>
              </a:rPr>
              <a:t>Marketing Research</a:t>
            </a:r>
            <a:endParaRPr lang="en-US" sz="3200" b="1" dirty="0">
              <a:solidFill>
                <a:srgbClr val="007FA3"/>
              </a:solidFill>
            </a:endParaRPr>
          </a:p>
        </p:txBody>
      </p:sp>
      <p:sp>
        <p:nvSpPr>
          <p:cNvPr id="2" name="Content Placeholder 1"/>
          <p:cNvSpPr>
            <a:spLocks noGrp="1"/>
          </p:cNvSpPr>
          <p:nvPr>
            <p:ph type="body" sz="quarter" idx="13"/>
          </p:nvPr>
        </p:nvSpPr>
        <p:spPr>
          <a:xfrm>
            <a:off x="1005583" y="1631724"/>
            <a:ext cx="10532533" cy="2343117"/>
          </a:xfrm>
        </p:spPr>
        <p:txBody>
          <a:bodyPr>
            <a:normAutofit/>
          </a:bodyPr>
          <a:lstStyle/>
          <a:p>
            <a:pPr marL="0" indent="0" algn="l">
              <a:defRPr/>
            </a:pPr>
            <a:r>
              <a:rPr lang="en-US" sz="2400" b="1" i="0" dirty="0">
                <a:solidFill>
                  <a:srgbClr val="000000"/>
                </a:solidFill>
                <a:latin typeface="+mj-lt"/>
                <a:cs typeface="Calibri" charset="0"/>
              </a:rPr>
              <a:t>Marketing research </a:t>
            </a:r>
            <a:r>
              <a:rPr lang="en-US" sz="2400" i="0" dirty="0">
                <a:solidFill>
                  <a:srgbClr val="000000"/>
                </a:solidFill>
                <a:latin typeface="+mj-lt"/>
                <a:cs typeface="Calibri" charset="0"/>
              </a:rPr>
              <a:t>is the systematic design, collection, analysis, and reporting of data relevant to a specific marketing situation facing an organization.</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5249467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48511" y="343523"/>
            <a:ext cx="11935688" cy="1143000"/>
          </a:xfrm>
        </p:spPr>
        <p:txBody>
          <a:bodyPr>
            <a:noAutofit/>
          </a:bodyPr>
          <a:lstStyle/>
          <a:p>
            <a:r>
              <a:rPr lang="en-US" sz="3600" dirty="0">
                <a:solidFill>
                  <a:srgbClr val="007FA3"/>
                </a:solidFill>
              </a:rPr>
              <a:t>Marketing Research</a:t>
            </a:r>
            <a:endParaRPr lang="en-US" sz="3600" b="1" dirty="0">
              <a:solidFill>
                <a:srgbClr val="007FA3"/>
              </a:solidFill>
            </a:endParaRPr>
          </a:p>
        </p:txBody>
      </p:sp>
      <p:pic>
        <p:nvPicPr>
          <p:cNvPr id="3074" name="Picture 2" descr="Chart explains the 4-step Marketing Research Proces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11" y="1916132"/>
            <a:ext cx="10903286" cy="335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0498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859058" y="466530"/>
            <a:ext cx="10860191" cy="796058"/>
          </a:xfrm>
        </p:spPr>
        <p:txBody>
          <a:bodyPr>
            <a:noAutofit/>
          </a:bodyPr>
          <a:lstStyle/>
          <a:p>
            <a:r>
              <a:rPr lang="en-US" sz="3600" dirty="0">
                <a:solidFill>
                  <a:srgbClr val="007FA3"/>
                </a:solidFill>
              </a:rPr>
              <a:t>Marketing Research</a:t>
            </a:r>
            <a:endParaRPr lang="en-US" sz="3600" b="1" dirty="0">
              <a:solidFill>
                <a:srgbClr val="007FA3"/>
              </a:solidFill>
            </a:endParaRPr>
          </a:p>
        </p:txBody>
      </p:sp>
      <p:sp>
        <p:nvSpPr>
          <p:cNvPr id="3" name="Content Placeholder 2"/>
          <p:cNvSpPr>
            <a:spLocks noGrp="1"/>
          </p:cNvSpPr>
          <p:nvPr>
            <p:ph idx="1"/>
          </p:nvPr>
        </p:nvSpPr>
        <p:spPr>
          <a:xfrm>
            <a:off x="859058" y="1467385"/>
            <a:ext cx="9893300" cy="475715"/>
          </a:xfrm>
        </p:spPr>
        <p:txBody>
          <a:bodyPr>
            <a:normAutofit fontScale="92500" lnSpcReduction="10000"/>
          </a:bodyPr>
          <a:lstStyle/>
          <a:p>
            <a:pPr marL="0" indent="0">
              <a:buNone/>
            </a:pPr>
            <a:r>
              <a:rPr lang="en-US" sz="3200" b="1" dirty="0"/>
              <a:t>Defining the Problem and Research Objectives</a:t>
            </a:r>
            <a:endParaRPr lang="en-US" sz="3200" dirty="0"/>
          </a:p>
          <a:p>
            <a:pPr marL="0" indent="0">
              <a:buNone/>
            </a:pPr>
            <a:endParaRPr lang="en-US" b="1" dirty="0"/>
          </a:p>
          <a:p>
            <a:pPr marL="0" indent="0">
              <a:buNone/>
            </a:pPr>
            <a:endParaRPr lang="en-US" dirty="0"/>
          </a:p>
        </p:txBody>
      </p:sp>
      <p:graphicFrame>
        <p:nvGraphicFramePr>
          <p:cNvPr id="7" name="Content Placeholder 4"/>
          <p:cNvGraphicFramePr>
            <a:graphicFrameLocks noGrp="1"/>
          </p:cNvGraphicFramePr>
          <p:nvPr>
            <p:ph idx="4294967295"/>
            <p:extLst>
              <p:ext uri="{D42A27DB-BD31-4B8C-83A1-F6EECF244321}">
                <p14:modId xmlns:p14="http://schemas.microsoft.com/office/powerpoint/2010/main" val="2519635467"/>
              </p:ext>
            </p:extLst>
          </p:nvPr>
        </p:nvGraphicFramePr>
        <p:xfrm>
          <a:off x="3233958" y="2585139"/>
          <a:ext cx="5143500" cy="245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6839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475969" y="391886"/>
            <a:ext cx="11308060" cy="777396"/>
          </a:xfrm>
        </p:spPr>
        <p:txBody>
          <a:bodyPr>
            <a:noAutofit/>
          </a:bodyPr>
          <a:lstStyle/>
          <a:p>
            <a:r>
              <a:rPr lang="en-US" sz="3600" dirty="0">
                <a:solidFill>
                  <a:srgbClr val="007FA3"/>
                </a:solidFill>
              </a:rPr>
              <a:t>Marketing Research</a:t>
            </a:r>
            <a:endParaRPr lang="en-US" sz="3600" b="1" dirty="0">
              <a:solidFill>
                <a:srgbClr val="007FA3"/>
              </a:solidFill>
            </a:endParaRPr>
          </a:p>
        </p:txBody>
      </p:sp>
      <p:sp>
        <p:nvSpPr>
          <p:cNvPr id="2" name="Content Placeholder 1"/>
          <p:cNvSpPr>
            <a:spLocks noGrp="1"/>
          </p:cNvSpPr>
          <p:nvPr>
            <p:ph type="body" sz="quarter" idx="13"/>
          </p:nvPr>
        </p:nvSpPr>
        <p:spPr>
          <a:xfrm>
            <a:off x="475969" y="1169282"/>
            <a:ext cx="5723467" cy="4605868"/>
          </a:xfrm>
        </p:spPr>
        <p:txBody>
          <a:bodyPr>
            <a:normAutofit/>
          </a:bodyPr>
          <a:lstStyle/>
          <a:p>
            <a:pPr marL="0" indent="0" algn="l"/>
            <a:r>
              <a:rPr lang="en-US" sz="2400" b="1" i="0" dirty="0">
                <a:solidFill>
                  <a:srgbClr val="000000"/>
                </a:solidFill>
              </a:rPr>
              <a:t>Developing the Research Plan</a:t>
            </a:r>
          </a:p>
          <a:p>
            <a:pPr marL="279400" indent="-279400" algn="l">
              <a:buClr>
                <a:srgbClr val="007FA3"/>
              </a:buClr>
              <a:buFont typeface="Arial"/>
              <a:buChar char="•"/>
            </a:pPr>
            <a:r>
              <a:rPr lang="en-US" sz="2400" i="0" dirty="0">
                <a:solidFill>
                  <a:srgbClr val="000000"/>
                </a:solidFill>
              </a:rPr>
              <a:t>Outlines sources of existing data</a:t>
            </a:r>
          </a:p>
          <a:p>
            <a:pPr marL="279400" indent="-279400" algn="l">
              <a:buClr>
                <a:srgbClr val="007FA3"/>
              </a:buClr>
              <a:buFont typeface="Arial"/>
              <a:buChar char="•"/>
            </a:pPr>
            <a:r>
              <a:rPr lang="en-US" sz="2400" i="0" dirty="0">
                <a:solidFill>
                  <a:srgbClr val="000000"/>
                </a:solidFill>
              </a:rPr>
              <a:t>Spells out the specific research approaches, contact methods, sampling plans, and instruments to gather data</a:t>
            </a:r>
          </a:p>
          <a:p>
            <a:pPr marL="0" indent="0" algn="l"/>
            <a:endParaRPr lang="en-US" altLang="en-US" sz="2800" i="0" dirty="0">
              <a:solidFill>
                <a:srgbClr val="000000"/>
              </a:solidFill>
            </a:endParaRPr>
          </a:p>
        </p:txBody>
      </p:sp>
      <p:pic>
        <p:nvPicPr>
          <p:cNvPr id="4098" name="Picture 2" descr="Photo shows a brightly lit Chipotle Mexican Grill restaurant. Guests are seated at tables and din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746" y="1169282"/>
            <a:ext cx="5335283" cy="479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5745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noChangeArrowheads="1"/>
          </p:cNvSpPr>
          <p:nvPr>
            <p:ph type="title"/>
          </p:nvPr>
        </p:nvSpPr>
        <p:spPr>
          <a:xfrm>
            <a:off x="675212" y="360684"/>
            <a:ext cx="10915930" cy="1143000"/>
          </a:xfrm>
        </p:spPr>
        <p:txBody>
          <a:bodyPr>
            <a:noAutofit/>
          </a:bodyPr>
          <a:lstStyle/>
          <a:p>
            <a:r>
              <a:rPr lang="en-US" sz="3600" b="1" dirty="0">
                <a:solidFill>
                  <a:srgbClr val="007FA3"/>
                </a:solidFill>
              </a:rPr>
              <a:t>Learning Objectives</a:t>
            </a:r>
          </a:p>
        </p:txBody>
      </p:sp>
      <p:sp>
        <p:nvSpPr>
          <p:cNvPr id="16385" name="Content Placeholder 3"/>
          <p:cNvSpPr>
            <a:spLocks noGrp="1" noChangeArrowheads="1"/>
          </p:cNvSpPr>
          <p:nvPr>
            <p:ph idx="1"/>
          </p:nvPr>
        </p:nvSpPr>
        <p:spPr>
          <a:xfrm>
            <a:off x="668215" y="1574801"/>
            <a:ext cx="10902462" cy="3936999"/>
          </a:xfrm>
        </p:spPr>
        <p:txBody>
          <a:bodyPr>
            <a:noAutofit/>
          </a:bodyPr>
          <a:lstStyle/>
          <a:p>
            <a:pPr marL="0" indent="0">
              <a:buNone/>
              <a:tabLst>
                <a:tab pos="685800" algn="l"/>
                <a:tab pos="914400" algn="l"/>
              </a:tabLst>
            </a:pPr>
            <a:r>
              <a:rPr lang="en-US" b="1" dirty="0">
                <a:solidFill>
                  <a:srgbClr val="007FA3"/>
                </a:solidFill>
                <a:cs typeface="Arial"/>
              </a:rPr>
              <a:t>4-1  </a:t>
            </a:r>
            <a:r>
              <a:rPr lang="en-US" dirty="0"/>
              <a:t>Explain the importance of information in gaining insights about</a:t>
            </a:r>
            <a:br>
              <a:rPr lang="en-US" dirty="0"/>
            </a:br>
            <a:r>
              <a:rPr lang="en-US" dirty="0"/>
              <a:t>	the marketplace and customers.</a:t>
            </a:r>
            <a:endParaRPr lang="en-US" b="1" dirty="0"/>
          </a:p>
          <a:p>
            <a:pPr marL="0" indent="0">
              <a:buNone/>
            </a:pPr>
            <a:r>
              <a:rPr lang="en-US" b="1" dirty="0">
                <a:solidFill>
                  <a:srgbClr val="007FA3"/>
                </a:solidFill>
                <a:cs typeface="Arial"/>
              </a:rPr>
              <a:t>4-2  </a:t>
            </a:r>
            <a:r>
              <a:rPr lang="en-US" dirty="0"/>
              <a:t>Define the marketing information system and discuss its parts.</a:t>
            </a:r>
            <a:endParaRPr lang="en-US" b="1" dirty="0"/>
          </a:p>
          <a:p>
            <a:pPr marL="0" indent="0">
              <a:buNone/>
            </a:pPr>
            <a:r>
              <a:rPr lang="en-US" b="1" dirty="0">
                <a:solidFill>
                  <a:srgbClr val="007FA3"/>
                </a:solidFill>
                <a:cs typeface="Arial"/>
              </a:rPr>
              <a:t>4-3 </a:t>
            </a:r>
            <a:r>
              <a:rPr lang="en-US" b="1" dirty="0">
                <a:solidFill>
                  <a:srgbClr val="007FA3"/>
                </a:solidFill>
              </a:rPr>
              <a:t> </a:t>
            </a:r>
            <a:r>
              <a:rPr lang="en-US" dirty="0"/>
              <a:t>Outline the steps in the marketing research process.</a:t>
            </a:r>
            <a:endParaRPr lang="en-US" b="1" dirty="0">
              <a:solidFill>
                <a:srgbClr val="00B0F0"/>
              </a:solidFill>
            </a:endParaRPr>
          </a:p>
          <a:p>
            <a:pPr marL="0" indent="0">
              <a:buNone/>
            </a:pPr>
            <a:r>
              <a:rPr lang="en-US" b="1" dirty="0">
                <a:solidFill>
                  <a:srgbClr val="007FA3"/>
                </a:solidFill>
                <a:cs typeface="Arial"/>
              </a:rPr>
              <a:t>4-4</a:t>
            </a:r>
            <a:r>
              <a:rPr lang="en-US" b="1" dirty="0">
                <a:solidFill>
                  <a:srgbClr val="0078AE"/>
                </a:solidFill>
                <a:cs typeface="Arial"/>
              </a:rPr>
              <a:t>  </a:t>
            </a:r>
            <a:r>
              <a:rPr lang="en-US" dirty="0"/>
              <a:t>Explain how companies analyze and use marketing</a:t>
            </a:r>
            <a:br>
              <a:rPr lang="en-US" dirty="0"/>
            </a:br>
            <a:r>
              <a:rPr lang="en-US" dirty="0"/>
              <a:t>       information.</a:t>
            </a:r>
            <a:r>
              <a:rPr lang="en-US" b="1" dirty="0"/>
              <a:t>	</a:t>
            </a:r>
          </a:p>
          <a:p>
            <a:pPr marL="0" indent="0">
              <a:buNone/>
            </a:pPr>
            <a:r>
              <a:rPr lang="en-US" b="1" dirty="0">
                <a:solidFill>
                  <a:srgbClr val="007FA3"/>
                </a:solidFill>
                <a:cs typeface="Arial"/>
              </a:rPr>
              <a:t>4-5  </a:t>
            </a:r>
            <a:r>
              <a:rPr lang="en-US" dirty="0"/>
              <a:t>Discuss the special issues some marketing researchers face,</a:t>
            </a:r>
            <a:br>
              <a:rPr lang="en-US" dirty="0"/>
            </a:br>
            <a:r>
              <a:rPr lang="en-US" dirty="0"/>
              <a:t>       including public policy and ethics issues.</a:t>
            </a:r>
            <a:r>
              <a:rPr lang="en-US" b="1" dirty="0"/>
              <a:t>	</a:t>
            </a:r>
            <a:endParaRPr lang="en-US" b="1" dirty="0">
              <a:solidFill>
                <a:srgbClr val="0070C0"/>
              </a:solidFill>
            </a:endParaRPr>
          </a:p>
        </p:txBody>
      </p:sp>
    </p:spTree>
    <p:extLst>
      <p:ext uri="{BB962C8B-B14F-4D97-AF65-F5344CB8AC3E}">
        <p14:creationId xmlns:p14="http://schemas.microsoft.com/office/powerpoint/2010/main" val="21925179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2295973" y="335901"/>
            <a:ext cx="7277236" cy="746449"/>
          </a:xfrm>
        </p:spPr>
        <p:txBody>
          <a:bodyPr>
            <a:noAutofit/>
          </a:bodyPr>
          <a:lstStyle/>
          <a:p>
            <a:pPr algn="ctr"/>
            <a:r>
              <a:rPr lang="en-US" sz="3600" dirty="0">
                <a:solidFill>
                  <a:srgbClr val="007FA3"/>
                </a:solidFill>
              </a:rPr>
              <a:t>Marketing Research</a:t>
            </a:r>
            <a:endParaRPr lang="en-US" sz="3600" b="1" dirty="0">
              <a:solidFill>
                <a:srgbClr val="007FA3"/>
              </a:solidFill>
            </a:endParaRPr>
          </a:p>
        </p:txBody>
      </p:sp>
      <p:sp>
        <p:nvSpPr>
          <p:cNvPr id="24578" name="Content Placeholder 11"/>
          <p:cNvSpPr>
            <a:spLocks noGrp="1"/>
          </p:cNvSpPr>
          <p:nvPr>
            <p:ph idx="1"/>
          </p:nvPr>
        </p:nvSpPr>
        <p:spPr>
          <a:xfrm>
            <a:off x="3142689" y="1231640"/>
            <a:ext cx="7031566" cy="645129"/>
          </a:xfrm>
        </p:spPr>
        <p:txBody>
          <a:bodyPr>
            <a:noAutofit/>
          </a:bodyPr>
          <a:lstStyle/>
          <a:p>
            <a:pPr marL="0" indent="0">
              <a:buNone/>
            </a:pPr>
            <a:r>
              <a:rPr lang="en-US" sz="3200" b="1" dirty="0">
                <a:solidFill>
                  <a:srgbClr val="000000"/>
                </a:solidFill>
              </a:rPr>
              <a:t>Developing the Research Plan</a:t>
            </a:r>
          </a:p>
          <a:p>
            <a:pPr marL="0" indent="0" eaLnBrk="1" hangingPunct="1">
              <a:lnSpc>
                <a:spcPct val="80000"/>
              </a:lnSpc>
              <a:buNone/>
            </a:pPr>
            <a:endParaRPr lang="en-US" sz="2500" dirty="0"/>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874983240"/>
              </p:ext>
            </p:extLst>
          </p:nvPr>
        </p:nvGraphicFramePr>
        <p:xfrm>
          <a:off x="3366002" y="1978089"/>
          <a:ext cx="5543550" cy="408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79647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579140" y="628650"/>
            <a:ext cx="10298410" cy="820550"/>
          </a:xfrm>
        </p:spPr>
        <p:txBody>
          <a:bodyPr>
            <a:noAutofit/>
          </a:bodyPr>
          <a:lstStyle/>
          <a:p>
            <a:r>
              <a:rPr lang="en-US" sz="3600" dirty="0">
                <a:solidFill>
                  <a:srgbClr val="007FA3"/>
                </a:solidFill>
              </a:rPr>
              <a:t>Marketing Research</a:t>
            </a:r>
            <a:endParaRPr lang="en-US" sz="3600" b="1" dirty="0">
              <a:solidFill>
                <a:srgbClr val="007FA3"/>
              </a:solidFill>
            </a:endParaRPr>
          </a:p>
        </p:txBody>
      </p:sp>
      <p:sp>
        <p:nvSpPr>
          <p:cNvPr id="3" name="Content Placeholder 2"/>
          <p:cNvSpPr>
            <a:spLocks noGrp="1"/>
          </p:cNvSpPr>
          <p:nvPr>
            <p:ph idx="1"/>
          </p:nvPr>
        </p:nvSpPr>
        <p:spPr>
          <a:xfrm>
            <a:off x="579140" y="1450600"/>
            <a:ext cx="6502400" cy="627250"/>
          </a:xfrm>
        </p:spPr>
        <p:txBody>
          <a:bodyPr>
            <a:normAutofit/>
          </a:bodyPr>
          <a:lstStyle/>
          <a:p>
            <a:pPr marL="0" indent="0">
              <a:buNone/>
            </a:pPr>
            <a:r>
              <a:rPr lang="en-US" sz="3200" b="1" dirty="0"/>
              <a:t>Developing the Research Plan</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579140" y="2362158"/>
            <a:ext cx="10532533" cy="1556700"/>
          </a:xfrm>
        </p:spPr>
        <p:txBody>
          <a:bodyPr>
            <a:normAutofit/>
          </a:bodyPr>
          <a:lstStyle/>
          <a:p>
            <a:pPr marL="0" indent="0" algn="l"/>
            <a:r>
              <a:rPr lang="en-US" sz="2400" b="1" i="0" dirty="0">
                <a:solidFill>
                  <a:srgbClr val="000000"/>
                </a:solidFill>
              </a:rPr>
              <a:t>Secondary data </a:t>
            </a:r>
            <a:r>
              <a:rPr lang="en-US" sz="2400" i="0" dirty="0">
                <a:solidFill>
                  <a:srgbClr val="000000"/>
                </a:solidFill>
              </a:rPr>
              <a:t>is information that already exists somewhere, having been collected for another purpose.</a:t>
            </a:r>
          </a:p>
          <a:p>
            <a:pPr marL="0" indent="0" algn="l"/>
            <a:r>
              <a:rPr lang="en-US" sz="2400" b="1" i="0" dirty="0">
                <a:solidFill>
                  <a:srgbClr val="000000"/>
                </a:solidFill>
              </a:rPr>
              <a:t>Primary data </a:t>
            </a:r>
            <a:r>
              <a:rPr lang="en-US" sz="2400" i="0" dirty="0">
                <a:solidFill>
                  <a:srgbClr val="000000"/>
                </a:solidFill>
              </a:rPr>
              <a:t>is information collected for the specific purpose at hand.</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9096797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615821" y="312142"/>
            <a:ext cx="11103428" cy="776150"/>
          </a:xfrm>
        </p:spPr>
        <p:txBody>
          <a:bodyPr>
            <a:noAutofit/>
          </a:bodyPr>
          <a:lstStyle/>
          <a:p>
            <a:pPr algn="ctr"/>
            <a:r>
              <a:rPr lang="en-US" sz="3600" dirty="0">
                <a:solidFill>
                  <a:srgbClr val="007FA3"/>
                </a:solidFill>
              </a:rPr>
              <a:t>Marketing Research</a:t>
            </a:r>
            <a:endParaRPr lang="en-US" sz="3600" b="1" dirty="0">
              <a:solidFill>
                <a:srgbClr val="007FA3"/>
              </a:solidFill>
            </a:endParaRPr>
          </a:p>
        </p:txBody>
      </p:sp>
      <p:sp>
        <p:nvSpPr>
          <p:cNvPr id="24578" name="Content Placeholder 11"/>
          <p:cNvSpPr>
            <a:spLocks noGrp="1"/>
          </p:cNvSpPr>
          <p:nvPr>
            <p:ph idx="1"/>
          </p:nvPr>
        </p:nvSpPr>
        <p:spPr>
          <a:xfrm>
            <a:off x="3356602" y="1330889"/>
            <a:ext cx="5621866" cy="645129"/>
          </a:xfrm>
        </p:spPr>
        <p:txBody>
          <a:bodyPr>
            <a:noAutofit/>
          </a:bodyPr>
          <a:lstStyle/>
          <a:p>
            <a:pPr marL="0" indent="0">
              <a:buNone/>
            </a:pPr>
            <a:r>
              <a:rPr lang="en-US" sz="3200" b="1" dirty="0">
                <a:solidFill>
                  <a:srgbClr val="000000"/>
                </a:solidFill>
              </a:rPr>
              <a:t>Gathering Secondary Data</a:t>
            </a:r>
            <a:endParaRPr lang="en-US" sz="2500" dirty="0"/>
          </a:p>
        </p:txBody>
      </p:sp>
      <p:graphicFrame>
        <p:nvGraphicFramePr>
          <p:cNvPr id="7" name="Picture 6"/>
          <p:cNvGraphicFramePr/>
          <p:nvPr>
            <p:extLst>
              <p:ext uri="{D42A27DB-BD31-4B8C-83A1-F6EECF244321}">
                <p14:modId xmlns:p14="http://schemas.microsoft.com/office/powerpoint/2010/main" val="849105557"/>
              </p:ext>
            </p:extLst>
          </p:nvPr>
        </p:nvGraphicFramePr>
        <p:xfrm>
          <a:off x="2651270" y="2237276"/>
          <a:ext cx="7032529" cy="3843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4744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2721838" y="380846"/>
            <a:ext cx="6606074" cy="608199"/>
          </a:xfrm>
        </p:spPr>
        <p:txBody>
          <a:bodyPr>
            <a:noAutofit/>
          </a:bodyPr>
          <a:lstStyle/>
          <a:p>
            <a:pPr algn="ctr"/>
            <a:r>
              <a:rPr lang="en-US" sz="3600" dirty="0">
                <a:solidFill>
                  <a:srgbClr val="007FA3"/>
                </a:solidFill>
              </a:rPr>
              <a:t>Marketing Research</a:t>
            </a:r>
            <a:endParaRPr lang="en-US" sz="3600" b="1" dirty="0">
              <a:solidFill>
                <a:srgbClr val="007FA3"/>
              </a:solidFill>
            </a:endParaRPr>
          </a:p>
        </p:txBody>
      </p:sp>
      <p:sp>
        <p:nvSpPr>
          <p:cNvPr id="24578" name="Content Placeholder 11"/>
          <p:cNvSpPr>
            <a:spLocks noGrp="1"/>
          </p:cNvSpPr>
          <p:nvPr>
            <p:ph idx="1"/>
          </p:nvPr>
        </p:nvSpPr>
        <p:spPr>
          <a:xfrm>
            <a:off x="2855167" y="1162937"/>
            <a:ext cx="6339417" cy="645129"/>
          </a:xfrm>
        </p:spPr>
        <p:txBody>
          <a:bodyPr>
            <a:noAutofit/>
          </a:bodyPr>
          <a:lstStyle/>
          <a:p>
            <a:pPr marL="0" indent="0" algn="ctr">
              <a:buNone/>
            </a:pPr>
            <a:r>
              <a:rPr lang="en-US" sz="3200" b="1" dirty="0">
                <a:solidFill>
                  <a:srgbClr val="000000"/>
                </a:solidFill>
              </a:rPr>
              <a:t>Primary Data Collection</a:t>
            </a:r>
            <a:endParaRPr lang="en-US" sz="2500" dirty="0"/>
          </a:p>
        </p:txBody>
      </p:sp>
      <p:graphicFrame>
        <p:nvGraphicFramePr>
          <p:cNvPr id="5" name="Content Placeholder 4" descr="&#10;"/>
          <p:cNvGraphicFramePr>
            <a:graphicFrameLocks noGrp="1"/>
          </p:cNvGraphicFramePr>
          <p:nvPr>
            <p:ph idx="1"/>
            <p:extLst>
              <p:ext uri="{D42A27DB-BD31-4B8C-83A1-F6EECF244321}">
                <p14:modId xmlns:p14="http://schemas.microsoft.com/office/powerpoint/2010/main" val="513081899"/>
              </p:ext>
            </p:extLst>
          </p:nvPr>
        </p:nvGraphicFramePr>
        <p:xfrm>
          <a:off x="3280866" y="1830595"/>
          <a:ext cx="5226579" cy="410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7296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1581830" y="727786"/>
            <a:ext cx="9516583" cy="814719"/>
          </a:xfrm>
        </p:spPr>
        <p:txBody>
          <a:bodyPr>
            <a:noAutofit/>
          </a:bodyPr>
          <a:lstStyle/>
          <a:p>
            <a:r>
              <a:rPr lang="en-US" sz="3600" dirty="0">
                <a:solidFill>
                  <a:srgbClr val="007FA3"/>
                </a:solidFill>
              </a:rPr>
              <a:t>Marketing Research</a:t>
            </a:r>
            <a:endParaRPr lang="en-US" sz="3600" b="1" dirty="0">
              <a:solidFill>
                <a:srgbClr val="007FA3"/>
              </a:solidFill>
            </a:endParaRPr>
          </a:p>
        </p:txBody>
      </p:sp>
      <p:pic>
        <p:nvPicPr>
          <p:cNvPr id="5122" name="Picture 2" descr="Table 4.1 Planning Primary Data Colle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830" y="1811817"/>
            <a:ext cx="8747489" cy="363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4451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742968" y="574275"/>
            <a:ext cx="10337677" cy="646768"/>
          </a:xfrm>
        </p:spPr>
        <p:txBody>
          <a:bodyPr>
            <a:noAutofit/>
          </a:bodyPr>
          <a:lstStyle/>
          <a:p>
            <a:r>
              <a:rPr lang="en-US" sz="3600" dirty="0">
                <a:solidFill>
                  <a:srgbClr val="007FA3"/>
                </a:solidFill>
              </a:rPr>
              <a:t>Marketing Research</a:t>
            </a:r>
            <a:endParaRPr lang="en-US" sz="3600" b="1" dirty="0">
              <a:solidFill>
                <a:srgbClr val="007FA3"/>
              </a:solidFill>
            </a:endParaRPr>
          </a:p>
        </p:txBody>
      </p:sp>
      <p:sp>
        <p:nvSpPr>
          <p:cNvPr id="3" name="Content Placeholder 2"/>
          <p:cNvSpPr>
            <a:spLocks noGrp="1"/>
          </p:cNvSpPr>
          <p:nvPr>
            <p:ph idx="1"/>
          </p:nvPr>
        </p:nvSpPr>
        <p:spPr>
          <a:xfrm>
            <a:off x="742968" y="1526992"/>
            <a:ext cx="6320367" cy="622673"/>
          </a:xfrm>
        </p:spPr>
        <p:txBody>
          <a:bodyPr>
            <a:normAutofit/>
          </a:bodyPr>
          <a:lstStyle/>
          <a:p>
            <a:pPr marL="0" indent="0">
              <a:buNone/>
            </a:pPr>
            <a:r>
              <a:rPr lang="en-US" sz="3200" b="1" dirty="0"/>
              <a:t>Primary Data Collection</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42968" y="2239262"/>
            <a:ext cx="10532533" cy="2770633"/>
          </a:xfrm>
        </p:spPr>
        <p:txBody>
          <a:bodyPr>
            <a:normAutofit/>
          </a:bodyPr>
          <a:lstStyle/>
          <a:p>
            <a:pPr algn="l"/>
            <a:r>
              <a:rPr lang="en-US" sz="2400" b="1" i="0" dirty="0">
                <a:solidFill>
                  <a:srgbClr val="000000"/>
                </a:solidFill>
              </a:rPr>
              <a:t>Research Approaches</a:t>
            </a:r>
          </a:p>
          <a:p>
            <a:pPr marL="279400" indent="-279400" algn="l">
              <a:buClr>
                <a:srgbClr val="007FA3"/>
              </a:buClr>
              <a:buFont typeface="Arial"/>
              <a:buChar char="•"/>
            </a:pPr>
            <a:r>
              <a:rPr lang="en-US" sz="2400" b="1" i="0" dirty="0">
                <a:solidFill>
                  <a:srgbClr val="000000"/>
                </a:solidFill>
              </a:rPr>
              <a:t>Observational research </a:t>
            </a:r>
            <a:r>
              <a:rPr lang="en-US" sz="2400" i="0" dirty="0">
                <a:solidFill>
                  <a:srgbClr val="000000"/>
                </a:solidFill>
              </a:rPr>
              <a:t>involves gathering primary data by observing relevant people, actions, and situations.</a:t>
            </a:r>
          </a:p>
          <a:p>
            <a:pPr marL="279400" indent="-279400" algn="l">
              <a:buClr>
                <a:srgbClr val="007FA3"/>
              </a:buClr>
              <a:buFont typeface="Arial"/>
              <a:buChar char="•"/>
            </a:pPr>
            <a:r>
              <a:rPr lang="en-US" sz="2400" b="1" i="0" dirty="0">
                <a:solidFill>
                  <a:srgbClr val="000000"/>
                </a:solidFill>
              </a:rPr>
              <a:t>Ethnographic research </a:t>
            </a:r>
            <a:r>
              <a:rPr lang="en-US" sz="2400" i="0" dirty="0">
                <a:solidFill>
                  <a:srgbClr val="000000"/>
                </a:solidFill>
              </a:rPr>
              <a:t>involves sending trained observers to watch and interact with consumers in their “natural environments.”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5641709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48511" y="344968"/>
            <a:ext cx="10393660" cy="645522"/>
          </a:xfrm>
        </p:spPr>
        <p:txBody>
          <a:bodyPr>
            <a:noAutofit/>
          </a:bodyPr>
          <a:lstStyle/>
          <a:p>
            <a:r>
              <a:rPr lang="en-US" sz="3600" dirty="0">
                <a:solidFill>
                  <a:srgbClr val="007FA3"/>
                </a:solidFill>
                <a:latin typeface="+mn-lt"/>
              </a:rPr>
              <a:t>Marketing Research</a:t>
            </a:r>
            <a:endParaRPr lang="en-US" sz="3600" b="1" dirty="0">
              <a:solidFill>
                <a:srgbClr val="007FA3"/>
              </a:solidFill>
              <a:latin typeface="+mn-lt"/>
            </a:endParaRPr>
          </a:p>
        </p:txBody>
      </p:sp>
      <p:sp>
        <p:nvSpPr>
          <p:cNvPr id="3" name="Content Placeholder 2"/>
          <p:cNvSpPr>
            <a:spLocks noGrp="1"/>
          </p:cNvSpPr>
          <p:nvPr>
            <p:ph idx="1"/>
          </p:nvPr>
        </p:nvSpPr>
        <p:spPr>
          <a:xfrm>
            <a:off x="448511" y="1168807"/>
            <a:ext cx="6701367" cy="604010"/>
          </a:xfrm>
        </p:spPr>
        <p:txBody>
          <a:bodyPr>
            <a:normAutofit/>
          </a:bodyPr>
          <a:lstStyle/>
          <a:p>
            <a:pPr marL="0" indent="0">
              <a:buNone/>
            </a:pPr>
            <a:r>
              <a:rPr lang="en-US" sz="3200" b="1" dirty="0">
                <a:latin typeface="+mj-lt"/>
              </a:rPr>
              <a:t>Primary Data Collection</a:t>
            </a:r>
            <a:endParaRPr lang="en-US" sz="32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379074" y="1951134"/>
            <a:ext cx="10532533" cy="3757915"/>
          </a:xfrm>
        </p:spPr>
        <p:txBody>
          <a:bodyPr>
            <a:normAutofit/>
          </a:bodyPr>
          <a:lstStyle/>
          <a:p>
            <a:pPr algn="l">
              <a:lnSpc>
                <a:spcPct val="100000"/>
              </a:lnSpc>
            </a:pPr>
            <a:r>
              <a:rPr lang="en-US" sz="2400" b="1" i="0" dirty="0">
                <a:solidFill>
                  <a:srgbClr val="000000"/>
                </a:solidFill>
              </a:rPr>
              <a:t>Research Approaches</a:t>
            </a:r>
          </a:p>
          <a:p>
            <a:pPr marL="279400" indent="-279400" algn="l">
              <a:lnSpc>
                <a:spcPct val="100000"/>
              </a:lnSpc>
              <a:buClr>
                <a:srgbClr val="0078AE"/>
              </a:buClr>
              <a:buFont typeface="Arial"/>
              <a:buChar char="•"/>
            </a:pPr>
            <a:r>
              <a:rPr lang="en-US" sz="2400" b="1" i="0" dirty="0">
                <a:solidFill>
                  <a:srgbClr val="000000"/>
                </a:solidFill>
              </a:rPr>
              <a:t>Survey research </a:t>
            </a:r>
            <a:r>
              <a:rPr lang="en-US" sz="2400" i="0" dirty="0">
                <a:solidFill>
                  <a:srgbClr val="000000"/>
                </a:solidFill>
              </a:rPr>
              <a:t>involves gathering primary data by asking people questions about their knowledge, attitudes, preferences, and buying behavior.</a:t>
            </a:r>
          </a:p>
          <a:p>
            <a:pPr marL="284163" indent="-284163" algn="l">
              <a:lnSpc>
                <a:spcPct val="100000"/>
              </a:lnSpc>
              <a:buClr>
                <a:srgbClr val="0078AE"/>
              </a:buClr>
              <a:buFont typeface="Arial"/>
              <a:buChar char="•"/>
            </a:pPr>
            <a:r>
              <a:rPr lang="en-US" sz="2400" b="1" i="0" dirty="0">
                <a:solidFill>
                  <a:srgbClr val="000000"/>
                </a:solidFill>
              </a:rPr>
              <a:t>Experimental research</a:t>
            </a:r>
            <a:r>
              <a:rPr lang="en-US" sz="2400" i="0" dirty="0">
                <a:solidFill>
                  <a:srgbClr val="000000"/>
                </a:solidFill>
              </a:rPr>
              <a:t> involves gathering primary data by selecting matched groups of subjects, giving them different treatments, controlling related factors, and checking for differences in group responses.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5065896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448511" y="642573"/>
            <a:ext cx="11344096" cy="618174"/>
          </a:xfrm>
        </p:spPr>
        <p:txBody>
          <a:bodyPr>
            <a:noAutofit/>
          </a:bodyPr>
          <a:lstStyle/>
          <a:p>
            <a:r>
              <a:rPr lang="en-US" sz="3600" dirty="0">
                <a:solidFill>
                  <a:srgbClr val="007FA3"/>
                </a:solidFill>
              </a:rPr>
              <a:t>Marketing Research</a:t>
            </a:r>
            <a:endParaRPr lang="en-US" sz="3600" b="1" dirty="0">
              <a:solidFill>
                <a:srgbClr val="007FA3"/>
              </a:solidFill>
            </a:endParaRPr>
          </a:p>
        </p:txBody>
      </p:sp>
      <p:sp>
        <p:nvSpPr>
          <p:cNvPr id="2" name="Content Placeholder 1"/>
          <p:cNvSpPr>
            <a:spLocks noGrp="1"/>
          </p:cNvSpPr>
          <p:nvPr>
            <p:ph type="body" sz="quarter" idx="13"/>
          </p:nvPr>
        </p:nvSpPr>
        <p:spPr>
          <a:xfrm>
            <a:off x="448511" y="1599487"/>
            <a:ext cx="6188772" cy="4131733"/>
          </a:xfrm>
        </p:spPr>
        <p:txBody>
          <a:bodyPr>
            <a:normAutofit/>
          </a:bodyPr>
          <a:lstStyle/>
          <a:p>
            <a:pPr marL="0" indent="0" algn="l"/>
            <a:r>
              <a:rPr lang="en-US" sz="2400" b="1" i="0" dirty="0">
                <a:solidFill>
                  <a:srgbClr val="000000"/>
                </a:solidFill>
              </a:rPr>
              <a:t>Focus Group—Personal Contact Method</a:t>
            </a:r>
          </a:p>
          <a:p>
            <a:pPr marL="284163" lvl="1" indent="-284163">
              <a:buClr>
                <a:srgbClr val="0078AE"/>
              </a:buClr>
            </a:pPr>
            <a:r>
              <a:rPr lang="en-US" dirty="0"/>
              <a:t>Six to 10 people</a:t>
            </a:r>
          </a:p>
          <a:p>
            <a:pPr marL="284163" lvl="1" indent="-284163">
              <a:buClr>
                <a:srgbClr val="0078AE"/>
              </a:buClr>
            </a:pPr>
            <a:r>
              <a:rPr lang="en-US" dirty="0"/>
              <a:t>Trained moderator</a:t>
            </a:r>
          </a:p>
          <a:p>
            <a:pPr marL="284163" lvl="1" indent="-284163">
              <a:buClr>
                <a:srgbClr val="0078AE"/>
              </a:buClr>
            </a:pPr>
            <a:r>
              <a:rPr lang="en-US" dirty="0"/>
              <a:t>Challenges</a:t>
            </a:r>
          </a:p>
          <a:p>
            <a:pPr marL="627062" lvl="2" indent="-342900">
              <a:buClr>
                <a:srgbClr val="0078AE"/>
              </a:buClr>
              <a:buFont typeface="Wingdings" panose="05000000000000000000" pitchFamily="2" charset="2"/>
              <a:buChar char="§"/>
            </a:pPr>
            <a:r>
              <a:rPr lang="en-US" sz="2400" dirty="0"/>
              <a:t>Expensive</a:t>
            </a:r>
          </a:p>
          <a:p>
            <a:pPr marL="627062" lvl="2" indent="-342900">
              <a:buClr>
                <a:srgbClr val="0078AE"/>
              </a:buClr>
              <a:buFont typeface="Wingdings" panose="05000000000000000000" pitchFamily="2" charset="2"/>
              <a:buChar char="§"/>
            </a:pPr>
            <a:r>
              <a:rPr lang="en-US" sz="2400" dirty="0"/>
              <a:t>Difficult to generalize from small group</a:t>
            </a:r>
          </a:p>
          <a:p>
            <a:pPr marL="627062" lvl="2" indent="-342900">
              <a:buClr>
                <a:srgbClr val="0078AE"/>
              </a:buClr>
              <a:buFont typeface="Wingdings" panose="05000000000000000000" pitchFamily="2" charset="2"/>
              <a:buChar char="§"/>
            </a:pPr>
            <a:r>
              <a:rPr lang="en-US" sz="2400" dirty="0"/>
              <a:t>Consumers not always open and honest</a:t>
            </a:r>
          </a:p>
        </p:txBody>
      </p:sp>
      <p:pic>
        <p:nvPicPr>
          <p:cNvPr id="6146" name="Picture 2" descr="Photo shows two women talking to each other seated. A white board behind them has a lot of written notes. A laptop sits next to them on a tab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212" y="1599487"/>
            <a:ext cx="5088326" cy="459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6592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3156422" y="583324"/>
            <a:ext cx="4852461" cy="551793"/>
          </a:xfrm>
        </p:spPr>
        <p:txBody>
          <a:bodyPr>
            <a:noAutofit/>
          </a:bodyPr>
          <a:lstStyle/>
          <a:p>
            <a:r>
              <a:rPr lang="en-US" sz="3600" dirty="0">
                <a:solidFill>
                  <a:srgbClr val="007FA3"/>
                </a:solidFill>
              </a:rPr>
              <a:t>Marketing Research</a:t>
            </a:r>
            <a:endParaRPr lang="en-US" sz="3600" b="1" dirty="0">
              <a:solidFill>
                <a:srgbClr val="007FA3"/>
              </a:solidFill>
            </a:endParaRPr>
          </a:p>
        </p:txBody>
      </p:sp>
      <p:sp>
        <p:nvSpPr>
          <p:cNvPr id="3" name="Content Placeholder 2"/>
          <p:cNvSpPr>
            <a:spLocks noGrp="1"/>
          </p:cNvSpPr>
          <p:nvPr>
            <p:ph idx="1"/>
          </p:nvPr>
        </p:nvSpPr>
        <p:spPr>
          <a:xfrm>
            <a:off x="3156422" y="1355835"/>
            <a:ext cx="5041647" cy="599090"/>
          </a:xfrm>
        </p:spPr>
        <p:txBody>
          <a:bodyPr>
            <a:normAutofit/>
          </a:bodyPr>
          <a:lstStyle/>
          <a:p>
            <a:pPr marL="0" indent="0">
              <a:buNone/>
            </a:pPr>
            <a:r>
              <a:rPr lang="en-US" sz="3000" b="1" dirty="0"/>
              <a:t>Online Contact Methods</a:t>
            </a:r>
            <a:endParaRPr lang="en-US" sz="3000" dirty="0"/>
          </a:p>
          <a:p>
            <a:pPr marL="0" indent="0">
              <a:buNone/>
            </a:pPr>
            <a:endParaRPr lang="en-US" b="1" dirty="0"/>
          </a:p>
          <a:p>
            <a:pPr marL="0" indent="0">
              <a:buNone/>
            </a:pPr>
            <a:endParaRPr 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49388570"/>
              </p:ext>
            </p:extLst>
          </p:nvPr>
        </p:nvGraphicFramePr>
        <p:xfrm>
          <a:off x="3156422" y="2096815"/>
          <a:ext cx="4800600" cy="314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39693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653464" y="867103"/>
            <a:ext cx="10864196" cy="619420"/>
          </a:xfrm>
        </p:spPr>
        <p:txBody>
          <a:bodyPr>
            <a:noAutofit/>
          </a:bodyPr>
          <a:lstStyle/>
          <a:p>
            <a:r>
              <a:rPr lang="en-US" sz="3600" dirty="0">
                <a:solidFill>
                  <a:srgbClr val="007FA3"/>
                </a:solidFill>
              </a:rPr>
              <a:t>Marketing Research</a:t>
            </a:r>
            <a:endParaRPr lang="en-US" sz="3600" b="1" dirty="0">
              <a:solidFill>
                <a:srgbClr val="007FA3"/>
              </a:solidFill>
            </a:endParaRPr>
          </a:p>
        </p:txBody>
      </p:sp>
      <p:sp>
        <p:nvSpPr>
          <p:cNvPr id="3" name="Content Placeholder 2"/>
          <p:cNvSpPr>
            <a:spLocks noGrp="1"/>
          </p:cNvSpPr>
          <p:nvPr>
            <p:ph idx="1"/>
          </p:nvPr>
        </p:nvSpPr>
        <p:spPr>
          <a:xfrm>
            <a:off x="653464" y="1618362"/>
            <a:ext cx="6411383" cy="573124"/>
          </a:xfrm>
        </p:spPr>
        <p:txBody>
          <a:bodyPr>
            <a:normAutofit/>
          </a:bodyPr>
          <a:lstStyle/>
          <a:p>
            <a:pPr marL="0" indent="0">
              <a:buNone/>
            </a:pPr>
            <a:r>
              <a:rPr lang="en-US" sz="3200" b="1" dirty="0"/>
              <a:t>Primary Data Collection</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653464" y="2360650"/>
            <a:ext cx="10532533" cy="2573957"/>
          </a:xfrm>
        </p:spPr>
        <p:txBody>
          <a:bodyPr>
            <a:normAutofit/>
          </a:bodyPr>
          <a:lstStyle/>
          <a:p>
            <a:pPr algn="l"/>
            <a:r>
              <a:rPr lang="en-US" sz="2400" b="1" i="0" dirty="0">
                <a:solidFill>
                  <a:srgbClr val="000000"/>
                </a:solidFill>
              </a:rPr>
              <a:t>Sampling Plan</a:t>
            </a:r>
          </a:p>
          <a:p>
            <a:pPr marL="0" indent="0" algn="l"/>
            <a:r>
              <a:rPr lang="en-US" sz="2400" i="0" dirty="0">
                <a:solidFill>
                  <a:srgbClr val="000000"/>
                </a:solidFill>
              </a:rPr>
              <a:t>A</a:t>
            </a:r>
            <a:r>
              <a:rPr lang="en-US" sz="2400" b="1" i="0" dirty="0">
                <a:solidFill>
                  <a:srgbClr val="000000"/>
                </a:solidFill>
              </a:rPr>
              <a:t> sample</a:t>
            </a:r>
            <a:r>
              <a:rPr lang="en-US" sz="2400" i="0" dirty="0">
                <a:solidFill>
                  <a:srgbClr val="000000"/>
                </a:solidFill>
              </a:rPr>
              <a:t> is a segment of the population selected for marketing research to represent the population as a whole.</a:t>
            </a:r>
          </a:p>
          <a:p>
            <a:pPr marL="346075" lvl="1" indent="-346075">
              <a:buClr>
                <a:srgbClr val="007FA3"/>
              </a:buClr>
            </a:pPr>
            <a:r>
              <a:rPr lang="en-US" dirty="0">
                <a:solidFill>
                  <a:srgbClr val="000000"/>
                </a:solidFill>
              </a:rPr>
              <a:t>Who is to be studied?</a:t>
            </a:r>
          </a:p>
          <a:p>
            <a:pPr marL="346075" lvl="1" indent="-346075">
              <a:buClr>
                <a:srgbClr val="007FA3"/>
              </a:buClr>
            </a:pPr>
            <a:r>
              <a:rPr lang="en-US" dirty="0"/>
              <a:t>How many people should be studied?</a:t>
            </a:r>
          </a:p>
          <a:p>
            <a:pPr marL="346075" lvl="1" indent="-346075">
              <a:buClr>
                <a:srgbClr val="007FA3"/>
              </a:buClr>
            </a:pPr>
            <a:r>
              <a:rPr lang="en-US" dirty="0"/>
              <a:t>How should the people be chosen?</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1960461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54747" y="894084"/>
            <a:ext cx="10915930" cy="1143000"/>
          </a:xfrm>
        </p:spPr>
        <p:txBody>
          <a:bodyPr>
            <a:noAutofit/>
          </a:bodyPr>
          <a:lstStyle/>
          <a:p>
            <a:r>
              <a:rPr lang="en-US" sz="3600" b="1" dirty="0">
                <a:solidFill>
                  <a:srgbClr val="007FA3"/>
                </a:solidFill>
              </a:rPr>
              <a:t>Learning Objective 1</a:t>
            </a:r>
          </a:p>
        </p:txBody>
      </p:sp>
      <p:sp>
        <p:nvSpPr>
          <p:cNvPr id="16385" name="Content Placeholder 3"/>
          <p:cNvSpPr>
            <a:spLocks noGrp="1" noChangeArrowheads="1"/>
          </p:cNvSpPr>
          <p:nvPr>
            <p:ph idx="1"/>
          </p:nvPr>
        </p:nvSpPr>
        <p:spPr>
          <a:xfrm>
            <a:off x="654747" y="2204461"/>
            <a:ext cx="10879014" cy="1402340"/>
          </a:xfrm>
        </p:spPr>
        <p:txBody>
          <a:bodyPr>
            <a:noAutofit/>
          </a:bodyPr>
          <a:lstStyle/>
          <a:p>
            <a:pPr marL="0" indent="0">
              <a:buNone/>
            </a:pPr>
            <a:r>
              <a:rPr lang="en-US" sz="2400" dirty="0">
                <a:latin typeface="+mj-lt"/>
              </a:rPr>
              <a:t>Explain the importance of information in gaining insights about the marketplace and customers.</a:t>
            </a:r>
            <a:endParaRPr lang="en-US" sz="2400" b="1" dirty="0">
              <a:latin typeface="+mj-lt"/>
            </a:endParaRPr>
          </a:p>
          <a:p>
            <a:pPr marL="0" indent="0">
              <a:buNone/>
            </a:pPr>
            <a:endParaRPr lang="en-US" sz="3200" b="1" dirty="0">
              <a:latin typeface="Calibri" panose="020F0502020204030204" pitchFamily="34" charset="0"/>
            </a:endParaRP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164825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1562445" y="595771"/>
            <a:ext cx="9443545" cy="649705"/>
          </a:xfrm>
        </p:spPr>
        <p:txBody>
          <a:bodyPr>
            <a:noAutofit/>
          </a:bodyPr>
          <a:lstStyle/>
          <a:p>
            <a:r>
              <a:rPr lang="en-US" sz="3600" dirty="0">
                <a:solidFill>
                  <a:srgbClr val="007FA3"/>
                </a:solidFill>
              </a:rPr>
              <a:t>Marketing Research</a:t>
            </a:r>
            <a:endParaRPr lang="en-US" sz="3600" b="1" dirty="0">
              <a:solidFill>
                <a:srgbClr val="007FA3"/>
              </a:solidFill>
            </a:endParaRPr>
          </a:p>
        </p:txBody>
      </p:sp>
      <p:pic>
        <p:nvPicPr>
          <p:cNvPr id="7170" name="Picture 2" descr="Table 4.2 Types of Samples.&#10;This table explains the types of sampl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335" y="1624877"/>
            <a:ext cx="881062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1408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935712" y="472742"/>
            <a:ext cx="10231820" cy="697001"/>
          </a:xfrm>
        </p:spPr>
        <p:txBody>
          <a:bodyPr>
            <a:noAutofit/>
          </a:bodyPr>
          <a:lstStyle/>
          <a:p>
            <a:r>
              <a:rPr lang="en-US" dirty="0">
                <a:solidFill>
                  <a:srgbClr val="007FA3"/>
                </a:solidFill>
                <a:latin typeface="+mn-lt"/>
              </a:rPr>
              <a:t>Marketing Research</a:t>
            </a:r>
            <a:endParaRPr lang="en-US" sz="4000" b="1" dirty="0">
              <a:solidFill>
                <a:srgbClr val="007FA3"/>
              </a:solidFill>
              <a:latin typeface="+mn-lt"/>
            </a:endParaRPr>
          </a:p>
        </p:txBody>
      </p:sp>
      <p:sp>
        <p:nvSpPr>
          <p:cNvPr id="3" name="Content Placeholder 2"/>
          <p:cNvSpPr>
            <a:spLocks noGrp="1"/>
          </p:cNvSpPr>
          <p:nvPr>
            <p:ph idx="1"/>
          </p:nvPr>
        </p:nvSpPr>
        <p:spPr>
          <a:xfrm>
            <a:off x="935712" y="1298962"/>
            <a:ext cx="5308454" cy="662152"/>
          </a:xfrm>
        </p:spPr>
        <p:txBody>
          <a:bodyPr>
            <a:normAutofit/>
          </a:bodyPr>
          <a:lstStyle/>
          <a:p>
            <a:pPr marL="0" indent="0">
              <a:buNone/>
            </a:pPr>
            <a:r>
              <a:rPr lang="en-US" sz="3200" b="1" dirty="0"/>
              <a:t>Primary Data Collection</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977900" y="2219552"/>
            <a:ext cx="10532533" cy="3757915"/>
          </a:xfrm>
        </p:spPr>
        <p:txBody>
          <a:bodyPr>
            <a:normAutofit lnSpcReduction="10000"/>
          </a:bodyPr>
          <a:lstStyle/>
          <a:p>
            <a:pPr algn="l"/>
            <a:r>
              <a:rPr lang="en-US" sz="2600" b="1" i="0" dirty="0">
                <a:solidFill>
                  <a:srgbClr val="000000"/>
                </a:solidFill>
              </a:rPr>
              <a:t>Research Instruments--Questionnaires</a:t>
            </a:r>
          </a:p>
          <a:p>
            <a:pPr marL="457200" lvl="0" indent="-457200" algn="l">
              <a:buClr>
                <a:srgbClr val="007FA3"/>
              </a:buClr>
              <a:buFont typeface="Arial"/>
              <a:buChar char="•"/>
            </a:pPr>
            <a:r>
              <a:rPr lang="en-US" sz="2600" i="0" dirty="0">
                <a:solidFill>
                  <a:srgbClr val="000000"/>
                </a:solidFill>
              </a:rPr>
              <a:t>Most common</a:t>
            </a:r>
          </a:p>
          <a:p>
            <a:pPr marL="457200" lvl="0" indent="-457200" algn="l">
              <a:buClr>
                <a:srgbClr val="007FA3"/>
              </a:buClr>
              <a:buFont typeface="Arial"/>
              <a:buChar char="•"/>
            </a:pPr>
            <a:r>
              <a:rPr lang="en-US" sz="2600" i="0" dirty="0">
                <a:solidFill>
                  <a:srgbClr val="000000"/>
                </a:solidFill>
              </a:rPr>
              <a:t>In person, by phone, or online</a:t>
            </a:r>
          </a:p>
          <a:p>
            <a:pPr marL="457200" lvl="0" indent="-457200" algn="l">
              <a:buClr>
                <a:srgbClr val="007FA3"/>
              </a:buClr>
              <a:buFont typeface="Arial"/>
              <a:buChar char="•"/>
            </a:pPr>
            <a:r>
              <a:rPr lang="en-US" sz="2600" i="0" dirty="0">
                <a:solidFill>
                  <a:srgbClr val="000000"/>
                </a:solidFill>
              </a:rPr>
              <a:t>Flexible</a:t>
            </a:r>
          </a:p>
          <a:p>
            <a:pPr marL="457200" lvl="0" indent="-457200" algn="l">
              <a:buClr>
                <a:srgbClr val="007FA3"/>
              </a:buClr>
              <a:buFont typeface="Arial"/>
              <a:buChar char="•"/>
            </a:pPr>
            <a:r>
              <a:rPr lang="en-US" sz="2600" i="0" dirty="0">
                <a:solidFill>
                  <a:srgbClr val="000000"/>
                </a:solidFill>
              </a:rPr>
              <a:t>Researchers must be careful with wording and ordering of questions</a:t>
            </a:r>
          </a:p>
          <a:p>
            <a:pPr lvl="1">
              <a:buClr>
                <a:srgbClr val="007FA3"/>
              </a:buClr>
              <a:buFont typeface="Wingdings" charset="2"/>
              <a:buChar char="§"/>
            </a:pPr>
            <a:r>
              <a:rPr lang="en-US" sz="2600" dirty="0">
                <a:solidFill>
                  <a:srgbClr val="000000"/>
                </a:solidFill>
              </a:rPr>
              <a:t>Closed-ended</a:t>
            </a:r>
          </a:p>
          <a:p>
            <a:pPr lvl="1">
              <a:buClr>
                <a:srgbClr val="007FA3"/>
              </a:buClr>
              <a:buFont typeface="Wingdings" charset="2"/>
              <a:buChar char="§"/>
            </a:pPr>
            <a:r>
              <a:rPr lang="en-US" sz="2600" dirty="0">
                <a:solidFill>
                  <a:srgbClr val="000000"/>
                </a:solidFill>
              </a:rPr>
              <a:t>Open-ended</a:t>
            </a:r>
          </a:p>
          <a:p>
            <a:pPr marL="457200" indent="-457200" algn="l">
              <a:buClr>
                <a:srgbClr val="007FA3"/>
              </a:buClr>
              <a:buFont typeface="Arial"/>
              <a:buChar char="•"/>
            </a:pPr>
            <a:r>
              <a:rPr lang="en-US" sz="2600" i="0" dirty="0">
                <a:solidFill>
                  <a:srgbClr val="000000"/>
                </a:solidFill>
              </a:rPr>
              <a:t>Useful in exploratory research</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25784583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2508029" y="352594"/>
            <a:ext cx="6892308" cy="727157"/>
          </a:xfrm>
        </p:spPr>
        <p:txBody>
          <a:bodyPr>
            <a:noAutofit/>
          </a:bodyPr>
          <a:lstStyle/>
          <a:p>
            <a:pPr algn="ctr"/>
            <a:r>
              <a:rPr lang="en-US" sz="3600" dirty="0">
                <a:solidFill>
                  <a:srgbClr val="007FA3"/>
                </a:solidFill>
              </a:rPr>
              <a:t>Marketing Research</a:t>
            </a:r>
            <a:endParaRPr lang="en-US" sz="3600" b="1" dirty="0">
              <a:solidFill>
                <a:srgbClr val="007FA3"/>
              </a:solidFill>
            </a:endParaRPr>
          </a:p>
        </p:txBody>
      </p:sp>
      <p:sp>
        <p:nvSpPr>
          <p:cNvPr id="3" name="Content Placeholder 2"/>
          <p:cNvSpPr>
            <a:spLocks noGrp="1"/>
          </p:cNvSpPr>
          <p:nvPr>
            <p:ph idx="1"/>
          </p:nvPr>
        </p:nvSpPr>
        <p:spPr>
          <a:xfrm>
            <a:off x="3568480" y="1223080"/>
            <a:ext cx="4771406" cy="514514"/>
          </a:xfrm>
        </p:spPr>
        <p:txBody>
          <a:bodyPr>
            <a:normAutofit lnSpcReduction="10000"/>
          </a:bodyPr>
          <a:lstStyle/>
          <a:p>
            <a:pPr marL="0" indent="0">
              <a:buNone/>
            </a:pPr>
            <a:r>
              <a:rPr lang="en-US" sz="3200" b="1" dirty="0"/>
              <a:t>Primary Data Collection</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781504" y="2024251"/>
            <a:ext cx="8639504" cy="576200"/>
          </a:xfrm>
        </p:spPr>
        <p:txBody>
          <a:bodyPr>
            <a:normAutofit/>
          </a:bodyPr>
          <a:lstStyle/>
          <a:p>
            <a:r>
              <a:rPr lang="en-US" sz="2400" b="1" i="0" dirty="0">
                <a:solidFill>
                  <a:srgbClr val="000000"/>
                </a:solidFill>
              </a:rPr>
              <a:t>Mechanical Research Instruments</a:t>
            </a:r>
          </a:p>
          <a:p>
            <a:pPr algn="l"/>
            <a:endParaRPr lang="en-US" sz="2800" i="0" dirty="0">
              <a:solidFill>
                <a:srgbClr val="000000"/>
              </a:solidFill>
            </a:endParaRPr>
          </a:p>
          <a:p>
            <a:pPr marL="0" indent="0" algn="l"/>
            <a:endParaRPr lang="en-US" altLang="en-US" sz="2800" i="0" dirty="0">
              <a:solidFill>
                <a:srgbClr val="000000"/>
              </a:solidFill>
            </a:endParaRP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533244627"/>
              </p:ext>
            </p:extLst>
          </p:nvPr>
        </p:nvGraphicFramePr>
        <p:xfrm>
          <a:off x="2810013" y="2658533"/>
          <a:ext cx="6632700" cy="3087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35621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2399231" y="206363"/>
            <a:ext cx="4763569" cy="681236"/>
          </a:xfrm>
        </p:spPr>
        <p:txBody>
          <a:bodyPr>
            <a:noAutofit/>
          </a:bodyPr>
          <a:lstStyle/>
          <a:p>
            <a:pPr algn="ctr"/>
            <a:r>
              <a:rPr lang="en-US" sz="3600" dirty="0">
                <a:solidFill>
                  <a:srgbClr val="007FA3"/>
                </a:solidFill>
              </a:rPr>
              <a:t>Marketing Research</a:t>
            </a:r>
            <a:endParaRPr lang="en-US" sz="3600" b="1" dirty="0">
              <a:solidFill>
                <a:srgbClr val="007FA3"/>
              </a:solidFill>
            </a:endParaRP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1992547074"/>
              </p:ext>
            </p:extLst>
          </p:nvPr>
        </p:nvGraphicFramePr>
        <p:xfrm>
          <a:off x="2377016" y="1219545"/>
          <a:ext cx="7263414" cy="4967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48744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20538" y="881603"/>
            <a:ext cx="10660195" cy="585247"/>
          </a:xfrm>
        </p:spPr>
        <p:txBody>
          <a:bodyPr>
            <a:noAutofit/>
          </a:bodyPr>
          <a:lstStyle/>
          <a:p>
            <a:r>
              <a:rPr lang="en-US" sz="3600" b="1" dirty="0">
                <a:solidFill>
                  <a:srgbClr val="007FA3"/>
                </a:solidFill>
              </a:rPr>
              <a:t>Learning Objective 4</a:t>
            </a:r>
          </a:p>
        </p:txBody>
      </p:sp>
      <p:sp>
        <p:nvSpPr>
          <p:cNvPr id="16385" name="Content Placeholder 3"/>
          <p:cNvSpPr>
            <a:spLocks noGrp="1" noChangeArrowheads="1"/>
          </p:cNvSpPr>
          <p:nvPr>
            <p:ph idx="1"/>
          </p:nvPr>
        </p:nvSpPr>
        <p:spPr>
          <a:xfrm>
            <a:off x="720538" y="1798499"/>
            <a:ext cx="10879014" cy="843540"/>
          </a:xfrm>
        </p:spPr>
        <p:txBody>
          <a:bodyPr>
            <a:noAutofit/>
          </a:bodyPr>
          <a:lstStyle/>
          <a:p>
            <a:pPr marL="0" indent="0">
              <a:buNone/>
            </a:pPr>
            <a:r>
              <a:rPr lang="en-US" sz="2400" dirty="0">
                <a:latin typeface="+mj-lt"/>
              </a:rPr>
              <a:t>Explain how companies analyze and use marketing information.</a:t>
            </a:r>
            <a:endParaRPr lang="en-US" sz="2400" b="1" dirty="0">
              <a:latin typeface="+mj-lt"/>
            </a:endParaRP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378110183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619961" y="731519"/>
            <a:ext cx="10162339" cy="755003"/>
          </a:xfrm>
        </p:spPr>
        <p:txBody>
          <a:bodyPr>
            <a:noAutofit/>
          </a:bodyPr>
          <a:lstStyle/>
          <a:p>
            <a:r>
              <a:rPr lang="en-US" sz="3600" dirty="0">
                <a:solidFill>
                  <a:srgbClr val="007FA3"/>
                </a:solidFill>
              </a:rPr>
              <a:t>Analyzing and Using Marketing Information</a:t>
            </a:r>
            <a:endParaRPr lang="en-US" sz="3600" b="1" dirty="0">
              <a:solidFill>
                <a:srgbClr val="007FA3"/>
              </a:solidFill>
            </a:endParaRPr>
          </a:p>
        </p:txBody>
      </p:sp>
      <p:sp>
        <p:nvSpPr>
          <p:cNvPr id="3" name="Content Placeholder 2"/>
          <p:cNvSpPr>
            <a:spLocks noGrp="1"/>
          </p:cNvSpPr>
          <p:nvPr>
            <p:ph idx="1"/>
          </p:nvPr>
        </p:nvSpPr>
        <p:spPr>
          <a:xfrm>
            <a:off x="619961" y="1758445"/>
            <a:ext cx="9069916" cy="546606"/>
          </a:xfrm>
        </p:spPr>
        <p:txBody>
          <a:bodyPr>
            <a:normAutofit/>
          </a:bodyPr>
          <a:lstStyle/>
          <a:p>
            <a:pPr marL="0" indent="0">
              <a:buNone/>
            </a:pPr>
            <a:r>
              <a:rPr lang="en-US" sz="3200" b="1" dirty="0"/>
              <a:t>Customer Relationship Management (CRM)</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619961" y="2576974"/>
            <a:ext cx="11107613" cy="1595703"/>
          </a:xfrm>
        </p:spPr>
        <p:txBody>
          <a:bodyPr>
            <a:normAutofit/>
          </a:bodyPr>
          <a:lstStyle/>
          <a:p>
            <a:pPr marL="0" indent="0" algn="l">
              <a:lnSpc>
                <a:spcPct val="100000"/>
              </a:lnSpc>
            </a:pPr>
            <a:r>
              <a:rPr lang="en-US" sz="2400" i="0" dirty="0">
                <a:solidFill>
                  <a:srgbClr val="000000"/>
                </a:solidFill>
              </a:rPr>
              <a:t>CRM involves managing detailed information about individual customers and carefully managing customer touch points to   maximize customer loyalty.</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92302329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887282" y="594360"/>
            <a:ext cx="10366634" cy="768962"/>
          </a:xfrm>
        </p:spPr>
        <p:txBody>
          <a:bodyPr>
            <a:noAutofit/>
          </a:bodyPr>
          <a:lstStyle/>
          <a:p>
            <a:pPr algn="ctr"/>
            <a:r>
              <a:rPr lang="en-US" sz="3600" dirty="0">
                <a:solidFill>
                  <a:srgbClr val="007FA3"/>
                </a:solidFill>
              </a:rPr>
              <a:t>Analyzing and Using Marketing Information</a:t>
            </a:r>
            <a:endParaRPr lang="en-US" sz="3600" b="1" dirty="0">
              <a:solidFill>
                <a:srgbClr val="007FA3"/>
              </a:solidFill>
            </a:endParaRPr>
          </a:p>
        </p:txBody>
      </p:sp>
      <p:sp>
        <p:nvSpPr>
          <p:cNvPr id="3" name="Content Placeholder 2"/>
          <p:cNvSpPr>
            <a:spLocks noGrp="1"/>
          </p:cNvSpPr>
          <p:nvPr>
            <p:ph idx="1"/>
          </p:nvPr>
        </p:nvSpPr>
        <p:spPr>
          <a:xfrm>
            <a:off x="2465319" y="1674880"/>
            <a:ext cx="7507816" cy="520920"/>
          </a:xfrm>
        </p:spPr>
        <p:txBody>
          <a:bodyPr>
            <a:normAutofit lnSpcReduction="10000"/>
          </a:bodyPr>
          <a:lstStyle/>
          <a:p>
            <a:pPr marL="0" indent="0">
              <a:buNone/>
            </a:pPr>
            <a:r>
              <a:rPr lang="en-US" sz="3200" b="1" dirty="0"/>
              <a:t>Customer Relationship Management</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4402665" y="2401994"/>
            <a:ext cx="3335867" cy="625248"/>
          </a:xfrm>
        </p:spPr>
        <p:txBody>
          <a:bodyPr>
            <a:normAutofit fontScale="85000" lnSpcReduction="10000"/>
          </a:bodyPr>
          <a:lstStyle/>
          <a:p>
            <a:pPr algn="l"/>
            <a:r>
              <a:rPr lang="en-US" sz="3200" b="1" i="0" dirty="0">
                <a:solidFill>
                  <a:srgbClr val="000000"/>
                </a:solidFill>
              </a:rPr>
              <a:t>CRM </a:t>
            </a:r>
            <a:r>
              <a:rPr lang="en-US" sz="3200" b="1" i="0" dirty="0" err="1">
                <a:solidFill>
                  <a:srgbClr val="000000"/>
                </a:solidFill>
              </a:rPr>
              <a:t>Touchpoints</a:t>
            </a:r>
            <a:endParaRPr lang="en-US" sz="3200" b="1" i="0" dirty="0">
              <a:solidFill>
                <a:srgbClr val="000000"/>
              </a:solidFill>
            </a:endParaRPr>
          </a:p>
          <a:p>
            <a:pPr marL="0" indent="0" algn="l"/>
            <a:endParaRPr lang="en-US" altLang="en-US" sz="2800" i="0" dirty="0">
              <a:solidFill>
                <a:srgbClr val="000000"/>
              </a:solidFill>
            </a:endParaRP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3719059051"/>
              </p:ext>
            </p:extLst>
          </p:nvPr>
        </p:nvGraphicFramePr>
        <p:xfrm>
          <a:off x="2245008" y="3027242"/>
          <a:ext cx="7408604" cy="2575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30964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1016000" y="628518"/>
            <a:ext cx="10658004" cy="635185"/>
          </a:xfrm>
        </p:spPr>
        <p:txBody>
          <a:bodyPr>
            <a:noAutofit/>
          </a:bodyPr>
          <a:lstStyle/>
          <a:p>
            <a:r>
              <a:rPr lang="en-US" sz="3600" dirty="0">
                <a:solidFill>
                  <a:srgbClr val="007FA3"/>
                </a:solidFill>
              </a:rPr>
              <a:t>Analyzing and Using Marketing Information</a:t>
            </a:r>
            <a:endParaRPr lang="en-US" sz="3600" b="1" dirty="0">
              <a:solidFill>
                <a:srgbClr val="007FA3"/>
              </a:solidFill>
            </a:endParaRPr>
          </a:p>
        </p:txBody>
      </p:sp>
      <p:sp>
        <p:nvSpPr>
          <p:cNvPr id="3" name="Content Placeholder 2"/>
          <p:cNvSpPr>
            <a:spLocks noGrp="1"/>
          </p:cNvSpPr>
          <p:nvPr>
            <p:ph idx="1"/>
          </p:nvPr>
        </p:nvSpPr>
        <p:spPr>
          <a:xfrm>
            <a:off x="1016000" y="1540551"/>
            <a:ext cx="9489016" cy="577809"/>
          </a:xfrm>
        </p:spPr>
        <p:txBody>
          <a:bodyPr>
            <a:normAutofit/>
          </a:bodyPr>
          <a:lstStyle/>
          <a:p>
            <a:pPr marL="0" indent="0">
              <a:buNone/>
            </a:pPr>
            <a:r>
              <a:rPr lang="en-US" sz="3200" b="1" dirty="0"/>
              <a:t>Distributing and Using Marketing Information</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078735" y="2285868"/>
            <a:ext cx="10532533" cy="1734340"/>
          </a:xfrm>
        </p:spPr>
        <p:txBody>
          <a:bodyPr>
            <a:normAutofit/>
          </a:bodyPr>
          <a:lstStyle/>
          <a:p>
            <a:pPr marL="0" indent="0" algn="l"/>
            <a:r>
              <a:rPr lang="en-US" sz="2400" b="1" i="0" dirty="0">
                <a:solidFill>
                  <a:srgbClr val="000000"/>
                </a:solidFill>
              </a:rPr>
              <a:t>Information distribution</a:t>
            </a:r>
            <a:r>
              <a:rPr lang="en-US" sz="2400" i="0" dirty="0">
                <a:solidFill>
                  <a:srgbClr val="000000"/>
                </a:solidFill>
              </a:rPr>
              <a:t> involves making information available in a timely, user-friendly way.</a:t>
            </a:r>
          </a:p>
          <a:p>
            <a:pPr marL="346075" lvl="1" indent="-346075">
              <a:buClr>
                <a:srgbClr val="0078AE"/>
              </a:buClr>
            </a:pPr>
            <a:r>
              <a:rPr lang="en-US" dirty="0">
                <a:solidFill>
                  <a:srgbClr val="000000"/>
                </a:solidFill>
              </a:rPr>
              <a:t>Intranet</a:t>
            </a:r>
          </a:p>
          <a:p>
            <a:pPr marL="346075" lvl="1" indent="-346075">
              <a:buClr>
                <a:srgbClr val="0078AE"/>
              </a:buClr>
            </a:pPr>
            <a:r>
              <a:rPr lang="en-US" dirty="0">
                <a:solidFill>
                  <a:srgbClr val="000000"/>
                </a:solidFill>
              </a:rPr>
              <a:t>Extranet</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3688551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54747" y="1219199"/>
            <a:ext cx="10915930" cy="710153"/>
          </a:xfrm>
        </p:spPr>
        <p:txBody>
          <a:bodyPr>
            <a:noAutofit/>
          </a:bodyPr>
          <a:lstStyle/>
          <a:p>
            <a:r>
              <a:rPr lang="en-US" sz="3600" b="1" dirty="0">
                <a:solidFill>
                  <a:srgbClr val="007FA3"/>
                </a:solidFill>
              </a:rPr>
              <a:t>Learning Objective 5</a:t>
            </a:r>
          </a:p>
        </p:txBody>
      </p:sp>
      <p:sp>
        <p:nvSpPr>
          <p:cNvPr id="16385" name="Content Placeholder 3"/>
          <p:cNvSpPr>
            <a:spLocks noGrp="1" noChangeArrowheads="1"/>
          </p:cNvSpPr>
          <p:nvPr>
            <p:ph idx="1"/>
          </p:nvPr>
        </p:nvSpPr>
        <p:spPr>
          <a:xfrm>
            <a:off x="691663" y="2128260"/>
            <a:ext cx="10879014" cy="2010188"/>
          </a:xfrm>
        </p:spPr>
        <p:txBody>
          <a:bodyPr>
            <a:noAutofit/>
          </a:bodyPr>
          <a:lstStyle/>
          <a:p>
            <a:pPr marL="0" indent="0">
              <a:lnSpc>
                <a:spcPct val="100000"/>
              </a:lnSpc>
              <a:buNone/>
            </a:pPr>
            <a:r>
              <a:rPr lang="en-US" sz="2400" dirty="0"/>
              <a:t>Discuss the special issues some marketing researchers face, including public policy and ethics issues.</a:t>
            </a:r>
            <a:endParaRPr lang="en-US" sz="2400" b="1" dirty="0"/>
          </a:p>
          <a:p>
            <a:pPr marL="0" indent="0">
              <a:buNone/>
            </a:pPr>
            <a:r>
              <a:rPr lang="en-US" sz="2400" b="1" dirty="0">
                <a:latin typeface="Calibri" panose="020F0502020204030204" pitchFamily="34" charset="0"/>
              </a:rPr>
              <a:t>	</a:t>
            </a:r>
            <a:endParaRPr 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821399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596112" y="781050"/>
            <a:ext cx="9805188" cy="628650"/>
          </a:xfrm>
        </p:spPr>
        <p:txBody>
          <a:bodyPr>
            <a:noAutofit/>
          </a:bodyPr>
          <a:lstStyle/>
          <a:p>
            <a:r>
              <a:rPr lang="en-US" sz="3600" dirty="0">
                <a:solidFill>
                  <a:srgbClr val="007FA3"/>
                </a:solidFill>
              </a:rPr>
              <a:t>Other Marketing Information Considerations</a:t>
            </a:r>
            <a:endParaRPr lang="en-US" sz="3600" b="1" dirty="0">
              <a:solidFill>
                <a:srgbClr val="007FA3"/>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7053987"/>
              </p:ext>
            </p:extLst>
          </p:nvPr>
        </p:nvGraphicFramePr>
        <p:xfrm>
          <a:off x="1972731" y="1294935"/>
          <a:ext cx="7611535" cy="4944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6103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48315" y="343523"/>
            <a:ext cx="6821719" cy="1143000"/>
          </a:xfrm>
        </p:spPr>
        <p:txBody>
          <a:bodyPr>
            <a:noAutofit/>
          </a:bodyPr>
          <a:lstStyle/>
          <a:p>
            <a:r>
              <a:rPr lang="en-US" sz="3600" dirty="0">
                <a:solidFill>
                  <a:srgbClr val="007FA3"/>
                </a:solidFill>
                <a:ea typeface="Verdana" panose="020B0604030504040204" pitchFamily="34" charset="0"/>
                <a:cs typeface="Verdana" panose="020B0604030504040204" pitchFamily="34" charset="0"/>
              </a:rPr>
              <a:t>Marketing Information and </a:t>
            </a:r>
            <a:br>
              <a:rPr lang="en-US" sz="3600" dirty="0">
                <a:solidFill>
                  <a:srgbClr val="007FA3"/>
                </a:solidFill>
                <a:ea typeface="Verdana" panose="020B0604030504040204" pitchFamily="34" charset="0"/>
                <a:cs typeface="Verdana" panose="020B0604030504040204" pitchFamily="34" charset="0"/>
              </a:rPr>
            </a:br>
            <a:r>
              <a:rPr lang="en-US" sz="3600" dirty="0">
                <a:solidFill>
                  <a:srgbClr val="007FA3"/>
                </a:solidFill>
                <a:ea typeface="Verdana" panose="020B0604030504040204" pitchFamily="34" charset="0"/>
                <a:cs typeface="Verdana" panose="020B0604030504040204" pitchFamily="34" charset="0"/>
              </a:rPr>
              <a:t>Customer Insights</a:t>
            </a:r>
            <a:endParaRPr lang="en-US" sz="3600" b="1" dirty="0">
              <a:solidFill>
                <a:srgbClr val="007FA3"/>
              </a:solidFill>
              <a:ea typeface="Verdana" panose="020B0604030504040204" pitchFamily="34" charset="0"/>
              <a:cs typeface="Verdana" panose="020B0604030504040204" pitchFamily="34" charset="0"/>
            </a:endParaRPr>
          </a:p>
        </p:txBody>
      </p:sp>
      <p:sp>
        <p:nvSpPr>
          <p:cNvPr id="2" name="Content Placeholder 1"/>
          <p:cNvSpPr>
            <a:spLocks noGrp="1"/>
          </p:cNvSpPr>
          <p:nvPr>
            <p:ph type="body" sz="quarter" idx="13"/>
          </p:nvPr>
        </p:nvSpPr>
        <p:spPr>
          <a:xfrm>
            <a:off x="748315" y="1735259"/>
            <a:ext cx="7102144" cy="3264213"/>
          </a:xfrm>
        </p:spPr>
        <p:txBody>
          <a:bodyPr>
            <a:normAutofit/>
          </a:bodyPr>
          <a:lstStyle/>
          <a:p>
            <a:pPr marL="0" indent="0" algn="l">
              <a:lnSpc>
                <a:spcPct val="100000"/>
              </a:lnSpc>
            </a:pPr>
            <a:r>
              <a:rPr lang="en-US" sz="2400" b="1" i="0" dirty="0">
                <a:solidFill>
                  <a:srgbClr val="000000"/>
                </a:solidFill>
              </a:rPr>
              <a:t>Customer insights</a:t>
            </a:r>
            <a:r>
              <a:rPr lang="en-US" sz="2400" i="0" dirty="0">
                <a:solidFill>
                  <a:srgbClr val="000000"/>
                </a:solidFill>
              </a:rPr>
              <a:t> are fresh marketing information-based understandings of customers and the marketplace that become the basis for creating customer value, engagement, and relationships.</a:t>
            </a:r>
          </a:p>
          <a:p>
            <a:pPr marL="0" indent="0" algn="l"/>
            <a:endParaRPr lang="en-US" altLang="en-US" sz="2800" i="0" dirty="0">
              <a:solidFill>
                <a:srgbClr val="000000"/>
              </a:solidFill>
            </a:endParaRPr>
          </a:p>
        </p:txBody>
      </p:sp>
      <p:pic>
        <p:nvPicPr>
          <p:cNvPr id="1026" name="Picture 2" descr="Photo shows PepsiCo's app on a smartphone. The name of the app is &quot;Consumer Insights.&quot; The app screen shows 4 Pepsi bottles and a &quot;Continue&quot; butt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709" y="556458"/>
            <a:ext cx="3259319" cy="562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250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noChangeArrowheads="1"/>
          </p:cNvSpPr>
          <p:nvPr>
            <p:ph type="title"/>
          </p:nvPr>
        </p:nvSpPr>
        <p:spPr>
          <a:xfrm>
            <a:off x="530327" y="644576"/>
            <a:ext cx="11257734" cy="893217"/>
          </a:xfrm>
        </p:spPr>
        <p:txBody>
          <a:bodyPr>
            <a:noAutofit/>
          </a:bodyPr>
          <a:lstStyle/>
          <a:p>
            <a:r>
              <a:rPr lang="en-US" sz="3600" dirty="0">
                <a:solidFill>
                  <a:srgbClr val="007FA3"/>
                </a:solidFill>
              </a:rPr>
              <a:t>Marketing Information and Customer Insights</a:t>
            </a:r>
            <a:endParaRPr lang="en-US" sz="3600" b="1" dirty="0">
              <a:solidFill>
                <a:srgbClr val="007FA3"/>
              </a:solidFill>
            </a:endParaRPr>
          </a:p>
        </p:txBody>
      </p:sp>
      <p:sp>
        <p:nvSpPr>
          <p:cNvPr id="18434" name="Content Placeholder 3"/>
          <p:cNvSpPr>
            <a:spLocks noGrp="1" noChangeArrowheads="1"/>
          </p:cNvSpPr>
          <p:nvPr>
            <p:ph type="body" sz="half" idx="2"/>
          </p:nvPr>
        </p:nvSpPr>
        <p:spPr>
          <a:xfrm>
            <a:off x="530327" y="1774791"/>
            <a:ext cx="10787247" cy="3166533"/>
          </a:xfrm>
        </p:spPr>
        <p:txBody>
          <a:bodyPr>
            <a:normAutofit/>
          </a:bodyPr>
          <a:lstStyle/>
          <a:p>
            <a:pPr marL="0" indent="0">
              <a:buNone/>
            </a:pPr>
            <a:r>
              <a:rPr lang="en-US" sz="2400" b="1" dirty="0"/>
              <a:t>Customer insights</a:t>
            </a:r>
            <a:endParaRPr lang="en-US" sz="2400" dirty="0"/>
          </a:p>
          <a:p>
            <a:pPr>
              <a:buClr>
                <a:srgbClr val="007FA3"/>
              </a:buClr>
            </a:pPr>
            <a:r>
              <a:rPr lang="en-US" sz="2400" dirty="0"/>
              <a:t>Fresh and deep insights into customer needs and wants</a:t>
            </a:r>
          </a:p>
          <a:p>
            <a:pPr>
              <a:buClr>
                <a:srgbClr val="007FA3"/>
              </a:buClr>
            </a:pPr>
            <a:r>
              <a:rPr lang="en-US" sz="2400" dirty="0"/>
              <a:t>Important but difficult to obtain</a:t>
            </a:r>
          </a:p>
          <a:p>
            <a:pPr lvl="1">
              <a:buClr>
                <a:srgbClr val="007FA3"/>
              </a:buClr>
              <a:buFont typeface="Wingdings" charset="2"/>
              <a:buChar char="§"/>
            </a:pPr>
            <a:r>
              <a:rPr lang="en-US" dirty="0"/>
              <a:t>Needs and buying motives not obvious</a:t>
            </a:r>
          </a:p>
          <a:p>
            <a:pPr lvl="1">
              <a:buClr>
                <a:srgbClr val="007FA3"/>
              </a:buClr>
              <a:buFont typeface="Wingdings" charset="2"/>
              <a:buChar char="§"/>
            </a:pPr>
            <a:r>
              <a:rPr lang="en-US" dirty="0"/>
              <a:t>Customers usually can’t tell you what and why</a:t>
            </a:r>
          </a:p>
          <a:p>
            <a:pPr>
              <a:buClr>
                <a:srgbClr val="007FA3"/>
              </a:buClr>
            </a:pPr>
            <a:r>
              <a:rPr lang="en-US" sz="2400" dirty="0"/>
              <a:t>Better information and more effective use of existing information</a:t>
            </a:r>
          </a:p>
          <a:p>
            <a:pPr marL="0" indent="0">
              <a:buNone/>
            </a:pPr>
            <a:endParaRPr lang="en-US" altLang="en-US" sz="4000" dirty="0"/>
          </a:p>
        </p:txBody>
      </p:sp>
    </p:spTree>
    <p:extLst>
      <p:ext uri="{BB962C8B-B14F-4D97-AF65-F5344CB8AC3E}">
        <p14:creationId xmlns:p14="http://schemas.microsoft.com/office/powerpoint/2010/main" val="41129923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1093087" y="796154"/>
            <a:ext cx="10059594" cy="703399"/>
          </a:xfrm>
        </p:spPr>
        <p:txBody>
          <a:bodyPr>
            <a:noAutofit/>
          </a:bodyPr>
          <a:lstStyle/>
          <a:p>
            <a:r>
              <a:rPr lang="en-US" sz="3600" dirty="0">
                <a:solidFill>
                  <a:srgbClr val="007FA3"/>
                </a:solidFill>
              </a:rPr>
              <a:t>Marketing Information </a:t>
            </a:r>
            <a:r>
              <a:rPr lang="en-US" sz="3400" dirty="0">
                <a:solidFill>
                  <a:srgbClr val="007FA3"/>
                </a:solidFill>
              </a:rPr>
              <a:t>and</a:t>
            </a:r>
            <a:r>
              <a:rPr lang="en-US" sz="3600" dirty="0">
                <a:solidFill>
                  <a:srgbClr val="007FA3"/>
                </a:solidFill>
              </a:rPr>
              <a:t> Customer Insights</a:t>
            </a:r>
            <a:endParaRPr lang="en-US" sz="3600" b="1" dirty="0">
              <a:solidFill>
                <a:srgbClr val="007FA3"/>
              </a:solidFill>
            </a:endParaRPr>
          </a:p>
        </p:txBody>
      </p:sp>
      <p:sp>
        <p:nvSpPr>
          <p:cNvPr id="3" name="Content Placeholder 2"/>
          <p:cNvSpPr>
            <a:spLocks noGrp="1"/>
          </p:cNvSpPr>
          <p:nvPr>
            <p:ph idx="1"/>
          </p:nvPr>
        </p:nvSpPr>
        <p:spPr>
          <a:xfrm>
            <a:off x="1093087" y="1680222"/>
            <a:ext cx="6722534" cy="594068"/>
          </a:xfrm>
        </p:spPr>
        <p:txBody>
          <a:bodyPr>
            <a:normAutofit/>
          </a:bodyPr>
          <a:lstStyle/>
          <a:p>
            <a:pPr marL="0" indent="0">
              <a:buNone/>
            </a:pPr>
            <a:r>
              <a:rPr lang="en-US" sz="3000" b="1" dirty="0"/>
              <a:t>Managing Marketing Information</a:t>
            </a:r>
            <a:endParaRPr lang="en-US" sz="3000" dirty="0"/>
          </a:p>
          <a:p>
            <a:pPr marL="0" indent="0">
              <a:buNone/>
            </a:pPr>
            <a:endParaRPr lang="en-US" b="1" dirty="0"/>
          </a:p>
          <a:p>
            <a:pPr marL="0" indent="0">
              <a:buNone/>
              <a:tabLst>
                <a:tab pos="165100" algn="l"/>
              </a:tabLst>
            </a:pPr>
            <a:endParaRPr lang="en-US" dirty="0"/>
          </a:p>
        </p:txBody>
      </p:sp>
      <p:sp>
        <p:nvSpPr>
          <p:cNvPr id="2" name="Content Placeholder 1"/>
          <p:cNvSpPr>
            <a:spLocks noGrp="1"/>
          </p:cNvSpPr>
          <p:nvPr>
            <p:ph type="body" sz="quarter" idx="13"/>
          </p:nvPr>
        </p:nvSpPr>
        <p:spPr>
          <a:xfrm>
            <a:off x="973166" y="2274290"/>
            <a:ext cx="8647807" cy="2657258"/>
          </a:xfrm>
        </p:spPr>
        <p:txBody>
          <a:bodyPr>
            <a:normAutofit/>
          </a:bodyPr>
          <a:lstStyle/>
          <a:p>
            <a:pPr marL="465138" lvl="1" indent="-344488">
              <a:buClr>
                <a:srgbClr val="007FA3"/>
              </a:buClr>
            </a:pPr>
            <a:r>
              <a:rPr lang="en-US" dirty="0"/>
              <a:t>Companies are forming </a:t>
            </a:r>
            <a:r>
              <a:rPr lang="en-US" b="1" dirty="0"/>
              <a:t>customer insights teams</a:t>
            </a:r>
          </a:p>
          <a:p>
            <a:pPr marL="749300" lvl="2" indent="-284163">
              <a:buClr>
                <a:srgbClr val="007FA3"/>
              </a:buClr>
              <a:buFont typeface="Wingdings" charset="2"/>
              <a:buChar char="§"/>
            </a:pPr>
            <a:r>
              <a:rPr lang="en-US" sz="2400" dirty="0"/>
              <a:t>Include all company functional areas</a:t>
            </a:r>
          </a:p>
          <a:p>
            <a:pPr marL="749300" lvl="2" indent="-284163">
              <a:buClr>
                <a:srgbClr val="007FA3"/>
              </a:buClr>
              <a:buFont typeface="Wingdings" charset="2"/>
              <a:buChar char="§"/>
            </a:pPr>
            <a:r>
              <a:rPr lang="en-US" sz="2400" dirty="0"/>
              <a:t>Collect information from a wide variety of sources</a:t>
            </a:r>
          </a:p>
          <a:p>
            <a:pPr marL="749300" lvl="2" indent="-284163">
              <a:buClr>
                <a:srgbClr val="007FA3"/>
              </a:buClr>
              <a:buFont typeface="Wingdings" charset="2"/>
              <a:buChar char="§"/>
            </a:pPr>
            <a:r>
              <a:rPr lang="en-US" sz="2400" dirty="0"/>
              <a:t>Use insights to create more value for their customers</a:t>
            </a:r>
          </a:p>
        </p:txBody>
      </p:sp>
    </p:spTree>
    <p:extLst>
      <p:ext uri="{BB962C8B-B14F-4D97-AF65-F5344CB8AC3E}">
        <p14:creationId xmlns:p14="http://schemas.microsoft.com/office/powerpoint/2010/main" val="17098254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86569" y="584114"/>
            <a:ext cx="10245257" cy="756407"/>
          </a:xfrm>
        </p:spPr>
        <p:txBody>
          <a:bodyPr>
            <a:noAutofit/>
          </a:bodyPr>
          <a:lstStyle/>
          <a:p>
            <a:r>
              <a:rPr lang="en-US" sz="3600" dirty="0">
                <a:solidFill>
                  <a:srgbClr val="007FA3"/>
                </a:solidFill>
              </a:rPr>
              <a:t>Marketing Information and Customer Insights</a:t>
            </a:r>
            <a:endParaRPr lang="en-US" sz="3600" b="1" dirty="0">
              <a:solidFill>
                <a:srgbClr val="007FA3"/>
              </a:solidFill>
            </a:endParaRPr>
          </a:p>
        </p:txBody>
      </p:sp>
      <p:sp>
        <p:nvSpPr>
          <p:cNvPr id="3" name="Content Placeholder 2"/>
          <p:cNvSpPr>
            <a:spLocks noGrp="1"/>
          </p:cNvSpPr>
          <p:nvPr>
            <p:ph idx="1"/>
          </p:nvPr>
        </p:nvSpPr>
        <p:spPr>
          <a:xfrm>
            <a:off x="886569" y="1489675"/>
            <a:ext cx="6722534" cy="519008"/>
          </a:xfrm>
        </p:spPr>
        <p:txBody>
          <a:bodyPr>
            <a:normAutofit lnSpcReduction="10000"/>
          </a:bodyPr>
          <a:lstStyle/>
          <a:p>
            <a:pPr marL="0" indent="0">
              <a:buNone/>
            </a:pPr>
            <a:r>
              <a:rPr lang="en-US" sz="3200" b="1" dirty="0"/>
              <a:t>Managing Marketing Information</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463089" y="2157837"/>
            <a:ext cx="10126134" cy="3757915"/>
          </a:xfrm>
        </p:spPr>
        <p:txBody>
          <a:bodyPr>
            <a:normAutofit/>
          </a:bodyPr>
          <a:lstStyle/>
          <a:p>
            <a:pPr marL="457200" lvl="1" indent="0">
              <a:buNone/>
            </a:pPr>
            <a:r>
              <a:rPr lang="en-US" b="1" dirty="0"/>
              <a:t>Marketing information system (MIS) </a:t>
            </a:r>
            <a:r>
              <a:rPr lang="en-US" dirty="0"/>
              <a:t>refers to the people and procedures dedicated to assessing information needs, developing the needed information, and helping decision makers to use the information to generate and validate actionable customer and market insights.</a:t>
            </a:r>
          </a:p>
          <a:p>
            <a:pPr marL="457200" lvl="1" indent="0">
              <a:buNone/>
            </a:pPr>
            <a:endParaRPr lang="en-US" sz="2800" dirty="0"/>
          </a:p>
        </p:txBody>
      </p:sp>
    </p:spTree>
    <p:extLst>
      <p:ext uri="{BB962C8B-B14F-4D97-AF65-F5344CB8AC3E}">
        <p14:creationId xmlns:p14="http://schemas.microsoft.com/office/powerpoint/2010/main" val="4133450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99041" y="813355"/>
            <a:ext cx="10833239" cy="686522"/>
          </a:xfrm>
        </p:spPr>
        <p:txBody>
          <a:bodyPr>
            <a:noAutofit/>
          </a:bodyPr>
          <a:lstStyle/>
          <a:p>
            <a:r>
              <a:rPr lang="en-US" sz="3200" dirty="0">
                <a:solidFill>
                  <a:srgbClr val="007FA3"/>
                </a:solidFill>
                <a:latin typeface="+mn-lt"/>
              </a:rPr>
              <a:t>Marketing Information and Customer Insights</a:t>
            </a:r>
            <a:endParaRPr lang="en-US" sz="3200" b="1" dirty="0">
              <a:solidFill>
                <a:srgbClr val="007FA3"/>
              </a:solidFill>
              <a:latin typeface="+mn-lt"/>
            </a:endParaRPr>
          </a:p>
        </p:txBody>
      </p:sp>
      <p:pic>
        <p:nvPicPr>
          <p:cNvPr id="2050" name="Picture 2" descr="Figure 4.1 The Marketing Information System.&#10;Flowchart illustrates the Marketing Information Syste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41" y="1728116"/>
            <a:ext cx="9513887" cy="3958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1633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5212" y="1531443"/>
            <a:ext cx="10915930" cy="559837"/>
          </a:xfrm>
        </p:spPr>
        <p:txBody>
          <a:bodyPr>
            <a:noAutofit/>
          </a:bodyPr>
          <a:lstStyle/>
          <a:p>
            <a:r>
              <a:rPr lang="en-US" sz="3600" b="1" dirty="0">
                <a:solidFill>
                  <a:srgbClr val="007FA3"/>
                </a:solidFill>
              </a:rPr>
              <a:t>Learning Objective </a:t>
            </a:r>
            <a:r>
              <a:rPr lang="en-US" sz="3600" b="1" dirty="0">
                <a:solidFill>
                  <a:srgbClr val="0078AE"/>
                </a:solidFill>
              </a:rPr>
              <a:t>2</a:t>
            </a:r>
          </a:p>
        </p:txBody>
      </p:sp>
      <p:sp>
        <p:nvSpPr>
          <p:cNvPr id="16385" name="Content Placeholder 3"/>
          <p:cNvSpPr>
            <a:spLocks noGrp="1" noChangeArrowheads="1"/>
          </p:cNvSpPr>
          <p:nvPr>
            <p:ph idx="1"/>
          </p:nvPr>
        </p:nvSpPr>
        <p:spPr>
          <a:xfrm>
            <a:off x="675212" y="2356860"/>
            <a:ext cx="10879014" cy="1319402"/>
          </a:xfrm>
        </p:spPr>
        <p:txBody>
          <a:bodyPr>
            <a:noAutofit/>
          </a:bodyPr>
          <a:lstStyle/>
          <a:p>
            <a:pPr marL="0" indent="0">
              <a:buNone/>
            </a:pPr>
            <a:r>
              <a:rPr lang="en-US" sz="2400" dirty="0"/>
              <a:t>Define the marketing information system and discuss its parts.</a:t>
            </a: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4654339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4525</TotalTime>
  <Words>5074</Words>
  <Application>Microsoft Office PowerPoint</Application>
  <PresentationFormat>Widescreen</PresentationFormat>
  <Paragraphs>423</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Arial</vt:lpstr>
      <vt:lpstr>Calibri</vt:lpstr>
      <vt:lpstr>Times New Roman</vt:lpstr>
      <vt:lpstr>Verdana</vt:lpstr>
      <vt:lpstr>Wingdings</vt:lpstr>
      <vt:lpstr>ヒラギノ角ゴ Pro W3</vt:lpstr>
      <vt:lpstr>Office Theme</vt:lpstr>
      <vt:lpstr>Principles of Marketing Seventeenth Edition</vt:lpstr>
      <vt:lpstr>Learning Objectives</vt:lpstr>
      <vt:lpstr>Learning Objective 1</vt:lpstr>
      <vt:lpstr>Marketing Information and  Customer Insights</vt:lpstr>
      <vt:lpstr>Marketing Information and Customer Insights</vt:lpstr>
      <vt:lpstr>Marketing Information and Customer Insights</vt:lpstr>
      <vt:lpstr>Marketing Information and Customer Insights</vt:lpstr>
      <vt:lpstr>Marketing Information and Customer Insights</vt:lpstr>
      <vt:lpstr>Learning Objective 2</vt:lpstr>
      <vt:lpstr>Assessing Marketing Information Needs</vt:lpstr>
      <vt:lpstr>Assessing Marketing Information Needs</vt:lpstr>
      <vt:lpstr>Developing Marketing Information</vt:lpstr>
      <vt:lpstr>Developing Marketing Information</vt:lpstr>
      <vt:lpstr>Developing Marketing Information</vt:lpstr>
      <vt:lpstr>Learning Objective 3</vt:lpstr>
      <vt:lpstr>Marketing Research</vt:lpstr>
      <vt:lpstr>Marketing Research</vt:lpstr>
      <vt:lpstr>Marketing Research</vt:lpstr>
      <vt:lpstr>Marketing Research</vt:lpstr>
      <vt:lpstr>Marketing Research</vt:lpstr>
      <vt:lpstr>Marketing Research</vt:lpstr>
      <vt:lpstr>Marketing Research</vt:lpstr>
      <vt:lpstr>Marketing Research</vt:lpstr>
      <vt:lpstr>Marketing Research</vt:lpstr>
      <vt:lpstr>Marketing Research</vt:lpstr>
      <vt:lpstr>Marketing Research</vt:lpstr>
      <vt:lpstr>Marketing Research</vt:lpstr>
      <vt:lpstr>Marketing Research</vt:lpstr>
      <vt:lpstr>Marketing Research</vt:lpstr>
      <vt:lpstr>Marketing Research</vt:lpstr>
      <vt:lpstr>Marketing Research</vt:lpstr>
      <vt:lpstr>Marketing Research</vt:lpstr>
      <vt:lpstr>Marketing Research</vt:lpstr>
      <vt:lpstr>Learning Objective 4</vt:lpstr>
      <vt:lpstr>Analyzing and Using Marketing Information</vt:lpstr>
      <vt:lpstr>Analyzing and Using Marketing Information</vt:lpstr>
      <vt:lpstr>Analyzing and Using Marketing Information</vt:lpstr>
      <vt:lpstr>Learning Objective 5</vt:lpstr>
      <vt:lpstr>Other Marketing Information Considerations</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dc:description/>
  <cp:lastModifiedBy>DJNL</cp:lastModifiedBy>
  <cp:revision>766</cp:revision>
  <dcterms:created xsi:type="dcterms:W3CDTF">2014-08-17T17:56:33Z</dcterms:created>
  <dcterms:modified xsi:type="dcterms:W3CDTF">2017-08-31T07:03:21Z</dcterms:modified>
  <cp:category/>
</cp:coreProperties>
</file>