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257" r:id="rId5"/>
    <p:sldId id="268" r:id="rId6"/>
    <p:sldId id="269" r:id="rId7"/>
    <p:sldId id="270" r:id="rId8"/>
    <p:sldId id="271" r:id="rId9"/>
    <p:sldId id="259" r:id="rId10"/>
    <p:sldId id="272" r:id="rId11"/>
    <p:sldId id="275" r:id="rId12"/>
    <p:sldId id="273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ED9B8-D501-4D2B-9033-8A351F6329BE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D4D6E-5E4B-457F-BDEC-F887B5D4B8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28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2E8F-4570-41A3-B8F7-879C9FDA76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2E8F-4570-41A3-B8F7-879C9FDA767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ound Same Side Corner Rectangle 4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338"/>
          </a:xfrm>
        </p:spPr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33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338"/>
          </a:xfrm>
        </p:spPr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ound Same Side Corner Rectangle 4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" name="Rectangle 6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ectangle 5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9388"/>
            <a:ext cx="8686800" cy="1587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74638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6002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1450"/>
            <a:ext cx="21336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fld id="{17408CEA-4DF8-4764-BBC5-2533BFF7635B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1450"/>
            <a:ext cx="34290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1450"/>
            <a:ext cx="21336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fld id="{8616F3FC-0830-43AB-8DF2-1472006036B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Black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Applets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paint( Graphics g) 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301208"/>
          </a:xfrm>
        </p:spPr>
        <p:txBody>
          <a:bodyPr/>
          <a:lstStyle/>
          <a:p>
            <a:r>
              <a:rPr lang="en-US" sz="2400" dirty="0" smtClean="0"/>
              <a:t>To change the </a:t>
            </a:r>
            <a:r>
              <a:rPr lang="en-US" sz="2400" b="1" dirty="0" smtClean="0">
                <a:solidFill>
                  <a:schemeClr val="accent6"/>
                </a:solidFill>
              </a:rPr>
              <a:t>text  font  </a:t>
            </a:r>
          </a:p>
          <a:p>
            <a:pPr lvl="1"/>
            <a:r>
              <a:rPr lang="en-US" b="1" dirty="0" err="1" smtClean="0"/>
              <a:t>setFont</a:t>
            </a:r>
            <a:r>
              <a:rPr lang="en-US" dirty="0" smtClean="0"/>
              <a:t>(new Font(“font name”, ”font style”, </a:t>
            </a:r>
            <a:r>
              <a:rPr lang="en-US" dirty="0" err="1" smtClean="0"/>
              <a:t>font_size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 err="1" smtClean="0"/>
              <a:t>chang</a:t>
            </a:r>
            <a:r>
              <a:rPr lang="en-US" dirty="0" smtClean="0"/>
              <a:t> the </a:t>
            </a:r>
            <a:r>
              <a:rPr lang="en-US" sz="2400" b="1" dirty="0" smtClean="0">
                <a:solidFill>
                  <a:schemeClr val="accent6"/>
                </a:solidFill>
              </a:rPr>
              <a:t>text color  </a:t>
            </a:r>
            <a:r>
              <a:rPr lang="en-US" b="1" dirty="0" err="1" smtClean="0"/>
              <a:t>setColor</a:t>
            </a:r>
            <a:r>
              <a:rPr lang="en-US" b="1" dirty="0" smtClean="0"/>
              <a:t>(</a:t>
            </a:r>
            <a:r>
              <a:rPr lang="en-US" b="1" dirty="0" err="1" smtClean="0"/>
              <a:t>Color.red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The available constant colors</a:t>
            </a:r>
          </a:p>
          <a:p>
            <a:pPr lvl="2"/>
            <a:r>
              <a:rPr lang="en-US" b="1" dirty="0" smtClean="0"/>
              <a:t>White, Black , blue, cyan, </a:t>
            </a:r>
            <a:r>
              <a:rPr lang="en-US" b="1" dirty="0" err="1" smtClean="0"/>
              <a:t>darkGray</a:t>
            </a:r>
            <a:r>
              <a:rPr lang="en-US" b="1" dirty="0" smtClean="0"/>
              <a:t> ,gray ,</a:t>
            </a:r>
            <a:r>
              <a:rPr lang="en-US" b="1" dirty="0" err="1" smtClean="0"/>
              <a:t>lightGray</a:t>
            </a:r>
            <a:r>
              <a:rPr lang="en-US" b="1" dirty="0" smtClean="0"/>
              <a:t> ,red, </a:t>
            </a:r>
            <a:r>
              <a:rPr lang="en-US" b="1" dirty="0" err="1" smtClean="0"/>
              <a:t>yellow,pink</a:t>
            </a:r>
            <a:r>
              <a:rPr lang="en-US" b="1" dirty="0" smtClean="0"/>
              <a:t>, orange, magenta ,green</a:t>
            </a:r>
          </a:p>
          <a:p>
            <a:pPr lvl="1"/>
            <a:endParaRPr lang="en-US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2492896"/>
          <a:ext cx="820891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2448272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Using JDK  guarantees the following fonts: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Font style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Serif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Font.PLAIN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Sanserif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Font.BOLD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Monospaced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Font.ITALIC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Dialog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DialogInput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556792"/>
            <a:ext cx="5749083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r="7918" b="16992"/>
          <a:stretch>
            <a:fillRect/>
          </a:stretch>
        </p:blipFill>
        <p:spPr bwMode="auto">
          <a:xfrm>
            <a:off x="5076056" y="1556792"/>
            <a:ext cx="3762697" cy="26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JAVA application VS. applets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applications and Applets share some common programming features although they differ in some aspects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2492896"/>
          <a:ext cx="7848872" cy="298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396044">
                <a:tc>
                  <a:txBody>
                    <a:bodyPr/>
                    <a:lstStyle/>
                    <a:p>
                      <a:r>
                        <a:rPr lang="en-US" dirty="0" smtClean="0"/>
                        <a:t>GUI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Applets</a:t>
                      </a:r>
                      <a:endParaRPr lang="en-GB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US" dirty="0" smtClean="0"/>
                        <a:t>Is derived from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class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Jframe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Is derived from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class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JApplet</a:t>
                      </a:r>
                      <a:endParaRPr lang="en-GB" dirty="0" smtClean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US" dirty="0" smtClean="0"/>
                        <a:t>Have “</a:t>
                      </a:r>
                      <a:r>
                        <a:rPr lang="en-US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MAIN</a:t>
                      </a:r>
                      <a:r>
                        <a:rPr lang="en-US" dirty="0" smtClean="0"/>
                        <a:t>” method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 not have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main</a:t>
                      </a:r>
                      <a:r>
                        <a:rPr lang="en-US" baseline="0" dirty="0" smtClean="0"/>
                        <a:t> method instead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It have </a:t>
                      </a:r>
                      <a:r>
                        <a:rPr lang="en-US" b="1" baseline="0" dirty="0" smtClean="0"/>
                        <a:t>init(), start(), stop(), paint(..)</a:t>
                      </a:r>
                      <a:endParaRPr lang="en-GB" b="1" dirty="0" smtClean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US" dirty="0" smtClean="0"/>
                        <a:t>Uses the class </a:t>
                      </a:r>
                      <a:r>
                        <a:rPr lang="en-US" b="1" dirty="0" smtClean="0"/>
                        <a:t>constructor</a:t>
                      </a:r>
                      <a:r>
                        <a:rPr lang="en-US" baseline="0" dirty="0" smtClean="0"/>
                        <a:t> to initialize the GUI component and data members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Uses the </a:t>
                      </a:r>
                      <a:r>
                        <a:rPr lang="en-US" b="1" dirty="0" smtClean="0"/>
                        <a:t>init() </a:t>
                      </a:r>
                      <a:r>
                        <a:rPr lang="en-US" dirty="0" smtClean="0"/>
                        <a:t>method </a:t>
                      </a:r>
                      <a:r>
                        <a:rPr lang="en-US" baseline="0" dirty="0" smtClean="0"/>
                        <a:t>to initialize the GUI component and data members</a:t>
                      </a:r>
                      <a:endParaRPr lang="en-GB" dirty="0" smtClean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US" dirty="0" smtClean="0"/>
                        <a:t>Uses </a:t>
                      </a:r>
                      <a:r>
                        <a:rPr lang="en-US" b="1" dirty="0" err="1" smtClean="0"/>
                        <a:t>setSize</a:t>
                      </a:r>
                      <a:r>
                        <a:rPr lang="en-US" b="1" dirty="0" smtClean="0"/>
                        <a:t>(),</a:t>
                      </a:r>
                      <a:r>
                        <a:rPr lang="en-US" b="1" dirty="0" err="1" smtClean="0"/>
                        <a:t>setTitle</a:t>
                      </a:r>
                      <a:r>
                        <a:rPr lang="en-US" b="1" dirty="0" smtClean="0"/>
                        <a:t>(), </a:t>
                      </a:r>
                      <a:r>
                        <a:rPr lang="en-US" b="1" dirty="0" err="1" smtClean="0"/>
                        <a:t>setVisible</a:t>
                      </a:r>
                      <a:r>
                        <a:rPr lang="en-US" b="1" dirty="0" smtClean="0"/>
                        <a:t>() </a:t>
                      </a:r>
                      <a:r>
                        <a:rPr lang="en-US" b="1" dirty="0" err="1" smtClean="0"/>
                        <a:t>methode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don not use the because the HTML document do the job.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converting</a:t>
            </a:r>
            <a:r>
              <a:rPr lang="en-US" dirty="0" smtClean="0">
                <a:latin typeface="+mn-lt"/>
              </a:rPr>
              <a:t> JAVA application to applets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Change the </a:t>
            </a:r>
            <a:r>
              <a:rPr lang="en-US" sz="2800" dirty="0" smtClean="0">
                <a:solidFill>
                  <a:srgbClr val="00B0F0"/>
                </a:solidFill>
              </a:rPr>
              <a:t>extends</a:t>
            </a:r>
            <a:r>
              <a:rPr lang="en-US" sz="2800" dirty="0" smtClean="0"/>
              <a:t> from </a:t>
            </a:r>
            <a:r>
              <a:rPr lang="en-US" sz="2800" dirty="0" err="1" smtClean="0"/>
              <a:t>JFrame</a:t>
            </a:r>
            <a:r>
              <a:rPr lang="en-US" sz="2800" dirty="0" smtClean="0"/>
              <a:t> to </a:t>
            </a:r>
            <a:r>
              <a:rPr lang="en-US" sz="2800" dirty="0" err="1" smtClean="0"/>
              <a:t>JApplets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Change the constructor to method init().</a:t>
            </a:r>
          </a:p>
          <a:p>
            <a:r>
              <a:rPr lang="en-US" sz="2800" dirty="0" smtClean="0"/>
              <a:t>Remove method calls like </a:t>
            </a:r>
            <a:r>
              <a:rPr lang="en-US" sz="2800" b="1" dirty="0" err="1" smtClean="0"/>
              <a:t>setSize</a:t>
            </a:r>
            <a:r>
              <a:rPr lang="en-US" sz="2800" b="1" dirty="0" smtClean="0"/>
              <a:t>(),</a:t>
            </a:r>
            <a:r>
              <a:rPr lang="en-US" sz="2800" b="1" dirty="0" err="1" smtClean="0"/>
              <a:t>setTitle</a:t>
            </a:r>
            <a:r>
              <a:rPr lang="en-US" sz="2800" b="1" dirty="0" smtClean="0"/>
              <a:t>(), </a:t>
            </a:r>
            <a:r>
              <a:rPr lang="en-US" sz="2800" b="1" dirty="0" err="1" smtClean="0"/>
              <a:t>setVisible</a:t>
            </a:r>
            <a:r>
              <a:rPr lang="en-US" sz="2800" b="1" dirty="0" smtClean="0"/>
              <a:t>() .</a:t>
            </a:r>
          </a:p>
          <a:p>
            <a:r>
              <a:rPr lang="en-US" sz="2800" b="1" dirty="0" smtClean="0"/>
              <a:t>Remove the method main</a:t>
            </a:r>
            <a:endParaRPr lang="en-US" sz="2800" dirty="0" smtClean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application Example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3"/>
            <a:ext cx="7776864" cy="511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508104" cy="26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5148064" cy="187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 l="12149"/>
          <a:stretch>
            <a:fillRect/>
          </a:stretch>
        </p:blipFill>
        <p:spPr bwMode="auto">
          <a:xfrm>
            <a:off x="1" y="4005064"/>
            <a:ext cx="6300192" cy="1381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 b="12225"/>
          <a:stretch>
            <a:fillRect/>
          </a:stretch>
        </p:blipFill>
        <p:spPr bwMode="auto">
          <a:xfrm>
            <a:off x="0" y="5229199"/>
            <a:ext cx="5508104" cy="16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4347660" cy="294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916832"/>
            <a:ext cx="4427984" cy="299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applet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3"/>
            <a:ext cx="7776864" cy="511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628800"/>
            <a:ext cx="493974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348880"/>
            <a:ext cx="1800200" cy="46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043608" y="2924944"/>
            <a:ext cx="6768752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508104" cy="26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5148064" cy="187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 l="12149"/>
          <a:stretch>
            <a:fillRect/>
          </a:stretch>
        </p:blipFill>
        <p:spPr bwMode="auto">
          <a:xfrm>
            <a:off x="1" y="4005064"/>
            <a:ext cx="6300192" cy="1381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 b="12225"/>
          <a:stretch>
            <a:fillRect/>
          </a:stretch>
        </p:blipFill>
        <p:spPr bwMode="auto">
          <a:xfrm>
            <a:off x="0" y="5229199"/>
            <a:ext cx="5508104" cy="16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525662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548680"/>
            <a:ext cx="5364088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5301208"/>
            <a:ext cx="5364088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15546" cy="3818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708920"/>
            <a:ext cx="7031412" cy="3327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term Applet refers to a little application .</a:t>
            </a:r>
          </a:p>
          <a:p>
            <a:endParaRPr lang="en-US" sz="2400" dirty="0" smtClean="0"/>
          </a:p>
          <a:p>
            <a:r>
              <a:rPr lang="en-US" sz="2400" dirty="0" smtClean="0"/>
              <a:t>In JAVA  the applet is a java program that is embedded within a HTML document and Executed by web browser.</a:t>
            </a:r>
          </a:p>
          <a:p>
            <a:endParaRPr lang="en-US" sz="2400" dirty="0" smtClean="0"/>
          </a:p>
          <a:p>
            <a:r>
              <a:rPr lang="en-US" sz="2400" dirty="0" smtClean="0"/>
              <a:t>Every applet is a </a:t>
            </a:r>
            <a:r>
              <a:rPr lang="en-US" sz="2400" dirty="0" smtClean="0">
                <a:solidFill>
                  <a:srgbClr val="00B0F0"/>
                </a:solidFill>
              </a:rPr>
              <a:t>subclass</a:t>
            </a:r>
            <a:r>
              <a:rPr lang="en-US" sz="2400" dirty="0" smtClean="0"/>
              <a:t> of </a:t>
            </a:r>
            <a:r>
              <a:rPr lang="en-US" sz="2400" dirty="0" err="1" smtClean="0"/>
              <a:t>java.applet.Applet</a:t>
            </a:r>
            <a:r>
              <a:rPr lang="en-US" sz="2400" dirty="0" smtClean="0"/>
              <a:t> ,So we should </a:t>
            </a:r>
            <a:r>
              <a:rPr lang="en-US" sz="2400" dirty="0" smtClean="0">
                <a:solidFill>
                  <a:srgbClr val="00B0F0"/>
                </a:solidFill>
              </a:rPr>
              <a:t>EXTEND</a:t>
            </a:r>
            <a:r>
              <a:rPr lang="en-US" sz="2400" dirty="0" smtClean="0"/>
              <a:t> the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JApplet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Class </a:t>
            </a:r>
            <a:r>
              <a:rPr lang="en-US" sz="2400" dirty="0" smtClean="0">
                <a:solidFill>
                  <a:schemeClr val="tx1"/>
                </a:solidFill>
              </a:rPr>
              <a:t>which is contained in </a:t>
            </a:r>
            <a:r>
              <a:rPr lang="en-US" sz="2400" dirty="0" err="1" smtClean="0">
                <a:solidFill>
                  <a:srgbClr val="00B0F0"/>
                </a:solidFill>
              </a:rPr>
              <a:t>javax.swing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400" dirty="0" smtClean="0"/>
              <a:t>To use swing components, use </a:t>
            </a:r>
            <a:r>
              <a:rPr lang="en-US" sz="2400" dirty="0" err="1" smtClean="0">
                <a:solidFill>
                  <a:srgbClr val="00B0F0"/>
                </a:solidFill>
              </a:rPr>
              <a:t>javax.swing.JApplet</a:t>
            </a:r>
            <a:endParaRPr lang="en-US" sz="24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new java class file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 that build the file  … the you will get tow files</a:t>
            </a:r>
          </a:p>
          <a:p>
            <a:endParaRPr lang="en-GB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l="9168" t="7691" r="12902" b="19248"/>
          <a:stretch>
            <a:fillRect/>
          </a:stretch>
        </p:blipFill>
        <p:spPr bwMode="auto">
          <a:xfrm>
            <a:off x="6300192" y="5301208"/>
            <a:ext cx="244827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88840"/>
            <a:ext cx="5184576" cy="2915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use the previous code in to a regular  HTML document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2060848"/>
          <a:ext cx="7632848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/>
              </a:tblGrid>
              <a:tr h="302433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dirty="0" smtClean="0"/>
                        <a:t>&lt;HTML&gt;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    &lt;HEAD&gt;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      &lt;TITLE&gt; Welcome Applets &lt;/TITLE&gt;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   &lt;/HEAD&gt;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   &lt;BODY&gt;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   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&lt;OBJECT code="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test.class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"  width="400" height="400" &gt;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     &lt;/OBJECT&gt;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  &lt;/BODY&gt;</a:t>
                      </a:r>
                    </a:p>
                    <a:p>
                      <a:pPr>
                        <a:buNone/>
                      </a:pPr>
                      <a:r>
                        <a:rPr lang="en-GB" dirty="0" smtClean="0"/>
                        <a:t>&lt;/HTML&gt;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5904656" cy="607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Developing Applets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058472" cy="4845152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Java applets do not need a ‘main’ method. they can run in a web browser environment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The applet have</a:t>
            </a:r>
          </a:p>
          <a:p>
            <a:pPr lvl="2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Init()</a:t>
            </a:r>
            <a:endParaRPr lang="en-US" dirty="0" smtClean="0"/>
          </a:p>
          <a:p>
            <a:pPr lvl="2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Start()</a:t>
            </a:r>
            <a:endParaRPr lang="en-US" dirty="0" smtClean="0"/>
          </a:p>
          <a:p>
            <a:pPr lvl="2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Stop()</a:t>
            </a:r>
            <a:endParaRPr lang="en-US" dirty="0" smtClean="0"/>
          </a:p>
          <a:p>
            <a:pPr lvl="2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Paint( Graphics g)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+mn-lt"/>
              </a:rPr>
              <a:t>init()</a:t>
            </a:r>
            <a:endParaRPr lang="en-GB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2" indent="-273050">
              <a:buSzPct val="85000"/>
              <a:buFont typeface="Wingdings 2" pitchFamily="18" charset="2"/>
              <a:buChar char=""/>
            </a:pPr>
            <a:r>
              <a:rPr lang="en-US" sz="2400" dirty="0" smtClean="0"/>
              <a:t>called by the browser  or applet viewer to inform this applet that it has been </a:t>
            </a:r>
            <a:r>
              <a:rPr lang="en-US" sz="2400" b="1" dirty="0" smtClean="0"/>
              <a:t>reloaded</a:t>
            </a:r>
            <a:r>
              <a:rPr lang="en-US" sz="2400" dirty="0" smtClean="0"/>
              <a:t> to the system</a:t>
            </a:r>
          </a:p>
          <a:p>
            <a:pPr marL="273050" lvl="2" indent="-273050">
              <a:buSzPct val="85000"/>
              <a:buFont typeface="Wingdings 2" pitchFamily="18" charset="2"/>
              <a:buChar char=""/>
            </a:pPr>
            <a:r>
              <a:rPr lang="en-US" sz="2400" b="1" dirty="0" smtClean="0"/>
              <a:t>We use init() to:</a:t>
            </a:r>
          </a:p>
          <a:p>
            <a:pPr marL="822325" lvl="4" indent="-273050">
              <a:buSzPct val="85000"/>
              <a:buFont typeface="Wingdings" pitchFamily="2" charset="2"/>
              <a:buChar char="Ø"/>
            </a:pPr>
            <a:r>
              <a:rPr lang="en-US" sz="2400" dirty="0" smtClean="0"/>
              <a:t>Initialize variables</a:t>
            </a:r>
          </a:p>
          <a:p>
            <a:pPr marL="822325" lvl="4" indent="-273050">
              <a:buSzPct val="85000"/>
              <a:buFont typeface="Wingdings" pitchFamily="2" charset="2"/>
              <a:buChar char="Ø"/>
            </a:pPr>
            <a:r>
              <a:rPr lang="en-US" sz="2400" dirty="0" smtClean="0"/>
              <a:t>Get data from user</a:t>
            </a:r>
          </a:p>
          <a:p>
            <a:pPr marL="822325" lvl="4" indent="-273050">
              <a:buSzPct val="85000"/>
              <a:buFont typeface="Wingdings" pitchFamily="2" charset="2"/>
              <a:buChar char="Ø"/>
            </a:pPr>
            <a:r>
              <a:rPr lang="en-US" sz="2400" dirty="0" smtClean="0"/>
              <a:t>Place various GUI component.</a:t>
            </a:r>
          </a:p>
          <a:p>
            <a:pPr marL="273050" lvl="2" indent="-273050">
              <a:buSzPct val="85000"/>
              <a:buFont typeface="Wingdings 2" pitchFamily="18" charset="2"/>
              <a:buChar char=""/>
            </a:pPr>
            <a:endParaRPr lang="en-US" sz="2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+mn-lt"/>
              </a:rPr>
              <a:t>start() &amp; stop()</a:t>
            </a:r>
            <a:endParaRPr lang="en-GB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Start()  </a:t>
            </a:r>
            <a:r>
              <a:rPr lang="en-US" sz="2800" dirty="0" smtClean="0"/>
              <a:t>//called by the browser  or applet viewer  to inform this applet that it should  </a:t>
            </a:r>
            <a:r>
              <a:rPr lang="en-US" sz="2800" b="1" dirty="0" smtClean="0"/>
              <a:t>start</a:t>
            </a:r>
            <a:r>
              <a:rPr lang="en-US" sz="2800" dirty="0" smtClean="0"/>
              <a:t> its execution</a:t>
            </a:r>
          </a:p>
          <a:p>
            <a:pPr lvl="2"/>
            <a:endParaRPr lang="en-US" sz="2800" dirty="0" smtClean="0"/>
          </a:p>
          <a:p>
            <a:pPr lvl="2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Stop() </a:t>
            </a:r>
            <a:r>
              <a:rPr lang="en-US" sz="2800" dirty="0" smtClean="0"/>
              <a:t>//called by the browser  or applet viewer  to inform this applet that it should  </a:t>
            </a:r>
            <a:r>
              <a:rPr lang="en-US" sz="2800" b="1" dirty="0" smtClean="0"/>
              <a:t>stop</a:t>
            </a:r>
            <a:r>
              <a:rPr lang="en-US" sz="2800" dirty="0" smtClean="0"/>
              <a:t> its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paint( Graphics g) 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301208"/>
          </a:xfrm>
        </p:spPr>
        <p:txBody>
          <a:bodyPr/>
          <a:lstStyle/>
          <a:p>
            <a:pPr marL="273050" lvl="2" indent="-273050">
              <a:buSzPct val="85000"/>
              <a:buFont typeface="Wingdings 2" pitchFamily="18" charset="2"/>
              <a:buChar char=""/>
            </a:pPr>
            <a:r>
              <a:rPr lang="en-US" sz="2400" dirty="0" smtClean="0"/>
              <a:t> is used to create the output .</a:t>
            </a:r>
          </a:p>
          <a:p>
            <a:pPr marL="273050" lvl="2" indent="-273050">
              <a:buSzPct val="85000"/>
              <a:buFont typeface="Wingdings 2" pitchFamily="18" charset="2"/>
              <a:buChar char=""/>
            </a:pPr>
            <a:r>
              <a:rPr lang="en-US" sz="2400" dirty="0" smtClean="0"/>
              <a:t>whenever you override this method the first java statement is</a:t>
            </a:r>
          </a:p>
          <a:p>
            <a:pPr marL="822325" lvl="4" indent="-273050">
              <a:buSzPct val="85000"/>
              <a:buFont typeface="Wingdings 2" pitchFamily="18" charset="2"/>
              <a:buChar char=""/>
            </a:pP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super</a:t>
            </a:r>
            <a:r>
              <a:rPr lang="en-US" sz="2400" dirty="0" err="1" smtClean="0"/>
              <a:t>.paint</a:t>
            </a:r>
            <a:r>
              <a:rPr lang="en-US" sz="2400" dirty="0" smtClean="0"/>
              <a:t>(g);</a:t>
            </a:r>
          </a:p>
          <a:p>
            <a:pPr marL="822325" lvl="4" indent="-273050">
              <a:buSzPct val="85000"/>
              <a:buFont typeface="Wingdings 2" pitchFamily="18" charset="2"/>
              <a:buChar char=""/>
            </a:pPr>
            <a:endParaRPr lang="en-US" sz="2400" dirty="0" smtClean="0"/>
          </a:p>
          <a:p>
            <a:pPr marL="822325" lvl="4" indent="-273050">
              <a:buSzPct val="85000"/>
              <a:buNone/>
            </a:pPr>
            <a:endParaRPr lang="en-US" sz="2400" dirty="0" smtClean="0"/>
          </a:p>
          <a:p>
            <a:r>
              <a:rPr lang="en-US" sz="2400" dirty="0" smtClean="0"/>
              <a:t>To draw a string we use </a:t>
            </a:r>
            <a:r>
              <a:rPr lang="en-US" sz="2400" b="1" dirty="0" err="1" smtClean="0"/>
              <a:t>drawString</a:t>
            </a:r>
            <a:r>
              <a:rPr lang="en-US" sz="2400" dirty="0" smtClean="0"/>
              <a:t> method</a:t>
            </a:r>
          </a:p>
          <a:p>
            <a:pPr lvl="1"/>
            <a:r>
              <a:rPr lang="en-US" sz="2400" dirty="0" smtClean="0">
                <a:solidFill>
                  <a:srgbClr val="00B0F0"/>
                </a:solidFill>
              </a:rPr>
              <a:t>Public abstract void </a:t>
            </a:r>
            <a:r>
              <a:rPr lang="en-US" sz="2400" dirty="0" smtClean="0"/>
              <a:t>drawstring(String </a:t>
            </a:r>
            <a:r>
              <a:rPr lang="en-US" sz="2400" dirty="0" err="1" smtClean="0"/>
              <a:t>str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00B0F0"/>
                </a:solidFill>
              </a:rPr>
              <a:t>int</a:t>
            </a:r>
            <a:r>
              <a:rPr lang="en-US" sz="2400" dirty="0" smtClean="0"/>
              <a:t> x, </a:t>
            </a:r>
            <a:r>
              <a:rPr lang="en-US" sz="2400" dirty="0" err="1" smtClean="0">
                <a:solidFill>
                  <a:srgbClr val="00B0F0"/>
                </a:solidFill>
              </a:rPr>
              <a:t>int</a:t>
            </a:r>
            <a:r>
              <a:rPr lang="en-US" sz="2400" dirty="0" smtClean="0"/>
              <a:t> y)</a:t>
            </a:r>
            <a:endParaRPr lang="en-GB" sz="2400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_yel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F437039927A543A00F97AA22B90B52" ma:contentTypeVersion="0" ma:contentTypeDescription="Create a new document." ma:contentTypeScope="" ma:versionID="1f7d00f109cc7e0775e1d385045004d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F8F512-721A-4FD0-A594-E82F157975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74FC814-97AD-4D27-81D0-9AA9A1FA723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E47A889-B950-41B6-BA8B-94C7156B92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Theme_yellow</Template>
  <TotalTime>293</TotalTime>
  <Words>528</Words>
  <Application>Microsoft Office PowerPoint</Application>
  <PresentationFormat>On-screen Show (4:3)</PresentationFormat>
  <Paragraphs>106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Theme_yellow</vt:lpstr>
      <vt:lpstr>Java Applets</vt:lpstr>
      <vt:lpstr>Applets</vt:lpstr>
      <vt:lpstr>Getting started…</vt:lpstr>
      <vt:lpstr>Getting started…</vt:lpstr>
      <vt:lpstr>PowerPoint Presentation</vt:lpstr>
      <vt:lpstr>Developing Applets</vt:lpstr>
      <vt:lpstr>init()</vt:lpstr>
      <vt:lpstr>start() &amp; stop()</vt:lpstr>
      <vt:lpstr>paint( Graphics g) </vt:lpstr>
      <vt:lpstr>paint( Graphics g) </vt:lpstr>
      <vt:lpstr>Example</vt:lpstr>
      <vt:lpstr>JAVA application VS. applets</vt:lpstr>
      <vt:lpstr> converting JAVA application to applets</vt:lpstr>
      <vt:lpstr>Simple application Example</vt:lpstr>
      <vt:lpstr>PowerPoint Presentation</vt:lpstr>
      <vt:lpstr>PowerPoint Presentation</vt:lpstr>
      <vt:lpstr>Convert to applet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Applets</dc:title>
  <dc:creator>user</dc:creator>
  <cp:lastModifiedBy>maram</cp:lastModifiedBy>
  <cp:revision>28</cp:revision>
  <dcterms:created xsi:type="dcterms:W3CDTF">2012-12-10T02:51:36Z</dcterms:created>
  <dcterms:modified xsi:type="dcterms:W3CDTF">2018-09-17T08:44:02Z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0x010100D4F437039927A543A00F97AA22B90B52</vt:lpwstr>
  </property>
</Properties>
</file>