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306" r:id="rId11"/>
    <p:sldId id="281" r:id="rId12"/>
    <p:sldId id="284" r:id="rId13"/>
    <p:sldId id="288" r:id="rId14"/>
    <p:sldId id="290" r:id="rId15"/>
    <p:sldId id="292" r:id="rId16"/>
    <p:sldId id="298" r:id="rId17"/>
    <p:sldId id="293" r:id="rId18"/>
    <p:sldId id="304" r:id="rId19"/>
    <p:sldId id="307" r:id="rId20"/>
    <p:sldId id="299" r:id="rId21"/>
    <p:sldId id="283" r:id="rId22"/>
    <p:sldId id="297" r:id="rId23"/>
    <p:sldId id="285" r:id="rId24"/>
    <p:sldId id="294" r:id="rId25"/>
    <p:sldId id="295" r:id="rId26"/>
    <p:sldId id="286" r:id="rId27"/>
    <p:sldId id="287" r:id="rId28"/>
    <p:sldId id="291" r:id="rId29"/>
    <p:sldId id="302" r:id="rId30"/>
    <p:sldId id="300" r:id="rId31"/>
    <p:sldId id="356" r:id="rId32"/>
    <p:sldId id="305" r:id="rId33"/>
    <p:sldId id="308" r:id="rId34"/>
    <p:sldId id="309" r:id="rId35"/>
    <p:sldId id="310" r:id="rId36"/>
    <p:sldId id="311" r:id="rId37"/>
    <p:sldId id="357" r:id="rId38"/>
    <p:sldId id="312" r:id="rId39"/>
    <p:sldId id="313" r:id="rId40"/>
    <p:sldId id="314" r:id="rId41"/>
    <p:sldId id="315" r:id="rId42"/>
    <p:sldId id="316" r:id="rId43"/>
    <p:sldId id="317" r:id="rId44"/>
    <p:sldId id="361" r:id="rId45"/>
    <p:sldId id="318" r:id="rId46"/>
    <p:sldId id="362" r:id="rId47"/>
    <p:sldId id="363" r:id="rId48"/>
    <p:sldId id="319" r:id="rId49"/>
    <p:sldId id="323" r:id="rId50"/>
    <p:sldId id="327" r:id="rId51"/>
    <p:sldId id="329" r:id="rId52"/>
    <p:sldId id="330" r:id="rId53"/>
    <p:sldId id="332" r:id="rId54"/>
    <p:sldId id="333" r:id="rId55"/>
    <p:sldId id="334" r:id="rId56"/>
    <p:sldId id="367" r:id="rId57"/>
    <p:sldId id="369" r:id="rId58"/>
    <p:sldId id="335" r:id="rId59"/>
    <p:sldId id="336" r:id="rId60"/>
    <p:sldId id="337" r:id="rId61"/>
    <p:sldId id="340" r:id="rId62"/>
    <p:sldId id="341" r:id="rId63"/>
    <p:sldId id="368" r:id="rId64"/>
    <p:sldId id="342" r:id="rId65"/>
    <p:sldId id="344" r:id="rId66"/>
    <p:sldId id="345" r:id="rId67"/>
    <p:sldId id="346" r:id="rId68"/>
    <p:sldId id="364" r:id="rId69"/>
    <p:sldId id="347" r:id="rId70"/>
    <p:sldId id="348" r:id="rId71"/>
    <p:sldId id="366" r:id="rId72"/>
    <p:sldId id="349" r:id="rId73"/>
    <p:sldId id="371" r:id="rId74"/>
    <p:sldId id="370" r:id="rId75"/>
    <p:sldId id="350" r:id="rId76"/>
    <p:sldId id="351" r:id="rId77"/>
    <p:sldId id="358" r:id="rId78"/>
    <p:sldId id="365" r:id="rId79"/>
    <p:sldId id="360" r:id="rId80"/>
    <p:sldId id="352" r:id="rId81"/>
    <p:sldId id="353" r:id="rId82"/>
    <p:sldId id="359" r:id="rId83"/>
    <p:sldId id="354" r:id="rId84"/>
    <p:sldId id="355" r:id="rId85"/>
    <p:sldId id="303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6A849-64B9-428B-9047-08B0276349F0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9E626-042B-4E82-90B7-9F2EB1A0A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4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F145-1CB2-42F0-B344-9F5DA8CD97E6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1EBB-4FBB-4E33-9E47-66756FCBBB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24200"/>
            <a:ext cx="9144000" cy="1905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GE-105: Introduction to Engineering Design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Innovative </a:t>
            </a:r>
            <a:r>
              <a:rPr lang="en-US" sz="4000" b="1" dirty="0" smtClean="0">
                <a:solidFill>
                  <a:srgbClr val="0000FF"/>
                </a:solidFill>
              </a:rPr>
              <a:t>Design Ideas</a:t>
            </a:r>
            <a:r>
              <a:rPr lang="en-US" sz="3600" dirty="0" smtClean="0">
                <a:solidFill>
                  <a:srgbClr val="0000FF"/>
                </a:solidFill>
              </a:rPr>
              <a:t/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Ahmed M. El-</a:t>
            </a:r>
            <a:r>
              <a:rPr lang="en-US" sz="2000" i="1" dirty="0" err="1" smtClean="0"/>
              <a:t>Sherbeeny</a:t>
            </a:r>
            <a:r>
              <a:rPr lang="en-US" sz="2000" i="1" dirty="0" smtClean="0"/>
              <a:t>, PhD</a:t>
            </a:r>
          </a:p>
          <a:p>
            <a:r>
              <a:rPr lang="en-US" sz="2000" i="1" dirty="0" smtClean="0"/>
              <a:t>College </a:t>
            </a:r>
            <a:r>
              <a:rPr lang="en-US" sz="2000" i="1" dirty="0" smtClean="0"/>
              <a:t>of Engineering</a:t>
            </a:r>
          </a:p>
          <a:p>
            <a:r>
              <a:rPr lang="en-US" sz="2000" i="1" dirty="0" smtClean="0"/>
              <a:t>King Saud University</a:t>
            </a:r>
          </a:p>
          <a:p>
            <a:r>
              <a:rPr lang="en-US" sz="2000" i="1" dirty="0" smtClean="0"/>
              <a:t>Feb 02, 2016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09600"/>
            <a:ext cx="367448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WN\IMAGES\1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32" y="762000"/>
            <a:ext cx="7444367" cy="55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060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ycal\Downloads\284555_377339505669093_113412156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5" y="990600"/>
            <a:ext cx="806688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1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aycal\Downloads\284217_378706155532428_11537101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7311"/>
            <a:ext cx="8018092" cy="544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7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aycal\Downloads\564806_148058642004026_13863338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95167" cy="50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31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aycal\Downloads\Kuwait - The cobra Tower-534441_381258971943813_18294550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285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60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aycal\Downloads\Amazing Underwater highway- aqueduct ringvaart Haarlemmermmeer-Netherlands-598729_380497955353248_6636541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858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7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WN2\PHOTOS-ENGINEERING\432011_10150742408994853_12657282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791199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8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aycal\Downloads\224595_380898258646551_8070496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6" y="990600"/>
            <a:ext cx="7395878" cy="49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7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WN2\PHOTOS-ENGINEERING\603487_371281949608182_20260112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76213"/>
            <a:ext cx="7839075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40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WN\IMAGES\1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0844"/>
            <a:ext cx="749544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01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.mohammed\Pictures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419600" cy="4419600"/>
          </a:xfrm>
          <a:prstGeom prst="rect">
            <a:avLst/>
          </a:prstGeom>
          <a:noFill/>
        </p:spPr>
      </p:pic>
      <p:pic>
        <p:nvPicPr>
          <p:cNvPr id="1027" name="Picture 3" descr="C:\Users\dr.mohammed\Pictures\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5825" y="1981200"/>
            <a:ext cx="4448175" cy="3200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90800" y="7620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Bikamper</a:t>
            </a:r>
            <a:r>
              <a:rPr lang="en-US" sz="3200" b="1" dirty="0" smtClean="0"/>
              <a:t> Tent </a:t>
            </a:r>
            <a:endParaRPr lang="ar-SA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WN2\PHOTOS-ENGINEERING\424861_10150645815808360_290539813359_9001928_2280264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638800" cy="58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8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aycal\Downloads\549038_338197562931953_38316936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64448"/>
            <a:ext cx="7010400" cy="56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65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WN2\PHOTOS-ENGINEERING\398454_3328869184858_1362315875_33416946_9358791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62000"/>
            <a:ext cx="3587273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5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aycal\Downloads\564484_379179385485105_9047201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0890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95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aycal\Downloads\385024_354025987957094_10198043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477000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91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aycal\Downloads\408581_361920793834280_2675414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200"/>
            <a:ext cx="7095067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09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aycal\Downloads\480357_380975075309057_184085264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533400"/>
            <a:ext cx="4091239" cy="574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WN2\PHOTOS-ENGINEERING\549649_363589230377454_67927823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59519"/>
            <a:ext cx="3429000" cy="58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25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Faycal\Downloads\395311_381114178624959_88902739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411264" cy="58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93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aycal\Downloads\534321_381057488630628_6262688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422243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16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DOWN2\PHOTOS-ENGINEERING\558436_337675586317484_143643645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33425"/>
            <a:ext cx="5715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2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mohammed\Pictures\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64079"/>
            <a:ext cx="6248400" cy="6233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WN2\PHOTOS-ENGINEERING\429689_10150624195978322_503108321_8923947_18180249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15200" cy="52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800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377403_10150396807373360_290539813359_8227356_1926308900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381000"/>
            <a:ext cx="4257675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349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OWN2\PHOTOS-ENGINEERING\ch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224338" cy="590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96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WN\IMAGES\374970_10150517788403360_290539813359_8642593_203775272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5875"/>
            <a:ext cx="6511807" cy="494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03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EACHING\SCHOLAR - YEAR-1433-1434_2012-2013\GE105-T1-1433-1434\PHOTOS-ENGINEERING\3758_395653917170985_196410761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324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64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EACHING\SCHOLAR - YEAR-1433-1434_2012-2013\GE105-T1-1433-1434\PHOTOS-ENGINEERING\3699_516180345077396_141161743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24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EACHING\SCHOLAR - YEAR-1433-1434_2012-2013\GE105-T1-1433-1434\PHOTOS-ENGINEERING\12857_440740912652111_6149356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387350"/>
            <a:ext cx="4538662" cy="62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80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389498_10150422804518360_290539813359_8312988_1867157388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424"/>
            <a:ext cx="3505200" cy="472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Faycal\Downloads\394473_10150465208758360_290539813359_8427573_1076170406_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712"/>
            <a:ext cx="3048000" cy="622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9493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EACHING\SCHOLAR - YEAR-1433-1434_2012-2013\GE105-T1-1433-1434\PHOTOS-ENGINEERING\36621_394009594002084_2544094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822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EACHING\SCHOLAR - YEAR-1433-1434_2012-2013\GE105-T1-1433-1434\PHOTOS-ENGINEERING\36629_415361585184565_15877206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5608"/>
            <a:ext cx="4876800" cy="65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6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mohammed\Pictures\Laptop-Case-and-Workstation-in-On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295400" y="457200"/>
            <a:ext cx="65351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Laptop-Case-and-Workstation-in-One</a:t>
            </a:r>
            <a:endParaRPr lang="ar-SA" sz="32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EACHING\SCHOLAR - YEAR-1433-1434_2012-2013\GE105-T1-1433-1434\PHOTOS-ENGINEERING\23952_543312499028441_15600003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809625"/>
            <a:ext cx="505777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9226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EACHING\SCHOLAR - YEAR-1433-1434_2012-2013\GE105-T1-1433-1434\PHOTOS-ENGINEERING\60132_293012680812673_86174984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439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88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EACHING\SCHOLAR - YEAR-1433-1434_2012-2013\GE105-T1-1433-1434\PHOTOS-ENGINEERING\44490_394035910666119_22583905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70857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053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EACHING\SCHOLAR - YEAR-1433-1434_2012-2013\GE105-T1-1433-1434\PHOTOS-ENGINEERING\65455_392473340822376_12937466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95500"/>
            <a:ext cx="46291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TEACHING\SCHOLAR - YEAR-1433-1434_2012-2013\GE105-T1-1433-1434\PHOTOS-ENGINEERING\64569_392108114192232_129688529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81558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76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08581_3014291327514_1569491725_32871535_1587356468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4102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961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EACHING\SCHOLAR - YEAR-1433-1434_2012-2013\GE105-T1-1433-1434\PHOTOS-ENGINEERING\60685_380454852024225_20076507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201"/>
            <a:ext cx="7086600" cy="63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48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408665_258491640887539_246755835394453_668661_1948390310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7010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122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01250_237531532989842_168111039931892_526779_1202738837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7818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849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EACHING\SCHOLAR - YEAR-1433-1434_2012-2013\GE105-T1-1433-1434\PHOTOS-ENGINEERING\75104_533023186724039_1920475182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60" y="152400"/>
            <a:ext cx="4267200" cy="66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367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EACHING\SCHOLAR - YEAR-1433-1434_2012-2013\GE105-T1-1433-1434\PHOTOS-ENGINEERING\182581_393716517364725_1802842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6816"/>
            <a:ext cx="5105400" cy="66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38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mohammed\Pictures\Laptop-Case-and-Workstation-in-On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EACHING\SCHOLAR - YEAR-1433-1434_2012-2013\GE105-T1-1433-1434\PHOTOS-ENGINEERING\384174_394949127241464_19653818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400799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93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TEACHING\SCHOLAR - YEAR-1433-1434_2012-2013\GE105-T1-1433-1434\PHOTOS-ENGINEERING\403568_395665233836520_17954462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400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09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F:\TEACHING\SCHOLAR - YEAR-1433-1434_2012-2013\GE105-T1-1433-1434\PHOTOS-ENGINEERING\409636_337751456309897_80192880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5948"/>
            <a:ext cx="5029200" cy="59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409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TEACHING\SCHOLAR - YEAR-1433-1434_2012-2013\GE105-T1-1433-1434\PHOTOS-ENGINEERING\485730_480215765331835_121051598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439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69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TEACHING\SCHOLAR - YEAR-1433-1434_2012-2013\GE105-T1-1433-1434\PHOTOS-ENGINEERING\486595_463009220410602_8029609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" y="762000"/>
            <a:ext cx="839952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269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TEACHING\SCHOLAR - YEAR-1433-1434_2012-2013\GE105-T1-1433-1434\PHOTOS-ENGINEERING\Foldable bike-229928_397840970289134_63980962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638"/>
            <a:ext cx="4800599" cy="643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48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2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52562"/>
            <a:ext cx="5715000" cy="395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5034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skulls-softride-1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99476"/>
            <a:ext cx="6934200" cy="4763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9397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TEACHING\SCHOLAR - YEAR-1433-1434_2012-2013\GE105-T1-1433-1434\PHOTOS-ENGINEERING\How do you keep your devices powered up when the power's down-69338_440882839308504_3090249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57188"/>
            <a:ext cx="6143625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67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TEACHING\SCHOLAR - YEAR-1433-1434_2012-2013\GE105-T1-1433-1434\PHOTOS-ENGINEERING\iBamboo is an Electricity-Free iPhone Speaker made from a piece of Bamboo-22490_394356293967414_54534882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533400"/>
            <a:ext cx="8801099" cy="58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72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mohammed\Pictures\Laptop-Case-and-Workstation-in-On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TEACHING\SCHOLAR - YEAR-1433-1434_2012-2013\GE105-T1-1433-1434\PHOTOS-ENGINEERING\530238_378657395537304_15233946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024"/>
            <a:ext cx="6324600" cy="664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788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TEACHING\SCHOLAR - YEAR-1433-1434_2012-2013\GE105-T1-1433-1434\PHOTOS-ENGINEERING\Personal Movie Theater-285768_392039540865756_20898131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5943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896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TEACHING\SCHOLAR - YEAR-1433-1434_2012-2013\GE105-T1-1433-1434\PHOTOS-ENGINEERING\Swing-524954_391693370900373_188056480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698" y="381000"/>
            <a:ext cx="666622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078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garden-fork-table-1-500x3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0198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6567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TEACHING\SCHOLAR - YEAR-1433-1434_2012-2013\GE105-T1-1433-1434\PHOTOS-ENGINEERING\Shelves To Go-404283_541872639160867_133997911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838200"/>
            <a:ext cx="8763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782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TEACHING\SCHOLAR - YEAR-1433-1434_2012-2013\GE105-T1-1433-1434\PHOTOS-ENGINEERING\The crumbs go through the holes and the birds get it.Cool-550533_391081027628274_16589820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730"/>
            <a:ext cx="5410199" cy="652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334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TEACHING\SCHOLAR - YEAR-1433-1434_2012-2013\GE105-T1-1433-1434\PHOTOS-ENGINEERING\The Ring Alarm Clock-Couple awaking at different timing without disturbing one another-393731_525423814139083_2882433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725728"/>
            <a:ext cx="7627999" cy="552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Ring Alarm Clock-Couple awaking at different timing without disturbing one another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626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TEACHING\SCHOLAR - YEAR-1433-1434_2012-2013\GE105-T1-1433-1434\PHOTOS-ENGINEERING\TRansformer off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41941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Transformer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962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27302_10150558775088360_290539813359_8755754_765180829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24840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45821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1 (5)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72237" cy="446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42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mohammed\Pictures\Laptop-Case-and-Workstation-in-On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1 (1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62000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2453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409328_265851503484886_246755835394453_685199_1306587129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68580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8884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Faycal\Downloads\image.aspx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85824"/>
            <a:ext cx="428625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Faycal\Downloads\images (7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532" y="3962400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7864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images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35917"/>
            <a:ext cx="1838325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Faycal\Downloads\images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84785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Faycal\Downloads\imag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0814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77436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1 (3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0866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3205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e722_cube_laser_virtual_keyboard_for_iphone_inus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7010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0439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Yank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7818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1119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389918_10150459711408360_290539813359_8410881_1055618323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57912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4976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3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804862"/>
            <a:ext cx="5715000" cy="5248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8165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Covini-C6W-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0104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0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mohammed\Pictures\Laptop-Case-and-Workstation-in-On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1 (2)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7818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8103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374865_10150544738339224_554209223_10890338_1509195655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44196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9280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capture_09012012_1127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7912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6921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aycal\Downloads\1350791_460s_v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4624"/>
            <a:ext cx="3048000" cy="661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1706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aycal\Downloads\156091_471903058359_290539813359_5511383_4935894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438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3621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WN2\PHOTOS-ENGINEERING\564115_10150751238274853_80159355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85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47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mohammed\Pictures\Laptop-Case-and-Workstation-in-On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1428750"/>
            <a:ext cx="66675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40</Words>
  <Application>Microsoft Office PowerPoint</Application>
  <PresentationFormat>On-screen Show (4:3)</PresentationFormat>
  <Paragraphs>10</Paragraphs>
  <Slides>85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GE-105: Introduction to Engineering Design  Innovative Design Ideas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Overview</dc:title>
  <dc:creator>Alamgir</dc:creator>
  <cp:lastModifiedBy>User</cp:lastModifiedBy>
  <cp:revision>48</cp:revision>
  <dcterms:created xsi:type="dcterms:W3CDTF">2012-02-10T05:30:38Z</dcterms:created>
  <dcterms:modified xsi:type="dcterms:W3CDTF">2016-02-01T21:58:47Z</dcterms:modified>
</cp:coreProperties>
</file>