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7200" i="1" dirty="0" smtClean="0">
                <a:solidFill>
                  <a:srgbClr val="FF0000"/>
                </a:solidFill>
              </a:rPr>
              <a:t>نشاطات </a:t>
            </a:r>
            <a:r>
              <a:rPr lang="ar-SA" sz="7200" i="1" dirty="0">
                <a:solidFill>
                  <a:srgbClr val="FF0000"/>
                </a:solidFill>
              </a:rPr>
              <a:t>أخرى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90600"/>
            <a:ext cx="8839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المشاركة في تدريس طالبات الدراسات العليا (تمهيدي دكتوراه) بقسم الكيمياء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 بكلية التربية للبنات في الرياض خلال الفصل الدراسي الثاني لعام 1411/1412هـ والفصل الدراسي الثاني لعام 1416/1417هـ ، والفصل الدراسي الأول والثاني لعام 1420/1421هـ. والفصل الدراسي الثاني لعام 1422هـ . وكذلك الفصل الدراسي الثاني لعام 1423هـ. وكذلك الفصل الثاني لعام 1428هـ.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المشاركة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في لجنة شكلت من قبل الإدارة العامة للمناهج والتطوير التربوي في وزارة المعارف وذلك للقيام بتعديل بعض كتب الكيمياء لطلاب الثانوية العامة خلال عامي  1410هـ و 1414هـ.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عضو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في فريق بحثي على مشروع ممول من مدينة الملك عبد العزيز للعلوم والتقنية لمدة سنتان (1413هـ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 1415هـ) بخصوص دراسة خواص الرمل الأبيض في منطقة الرياض واستعمالاته ، خاصةً في مجال تنقية المياه والصناعات السليكونية.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8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عضو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في فريق بحثي على مشروع ممول من الدفاع المدني لمدة سنتان (1416هـ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 1418هـ) بخصوص دراسة آثار الغازات والأبخرة على رجال الدفاع المدني في مدينة الرياض.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i="1" dirty="0">
                <a:solidFill>
                  <a:srgbClr val="FF0000"/>
                </a:solidFill>
              </a:rPr>
              <a:t>نشاطات أخرى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271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i="1" dirty="0">
                <a:solidFill>
                  <a:srgbClr val="FF0000"/>
                </a:solidFill>
              </a:rPr>
              <a:t>الخبرة الاستشارية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rtl="1">
              <a:buFont typeface="Arial" pitchFamily="34" charset="0"/>
              <a:buChar char="•"/>
            </a:pPr>
            <a:r>
              <a:rPr lang="ar-SA" sz="2800" dirty="0">
                <a:latin typeface="Arial" pitchFamily="34" charset="0"/>
                <a:cs typeface="Arial" pitchFamily="34" charset="0"/>
              </a:rPr>
              <a:t>مستشار غير متفرغ لدى المختبر المركزي التابع لمصلحة المياه والصرف الصحي بمنطقة الرياض من 1/2/1416هـ وحتى 1/2/1419هـ.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مستشاراً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غير متفرغ لدى الهيئة العربية السعودية للمواصفات والمقاييس من 1/3/1419هـ وحتى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1/1/1426هـ.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4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705</TotalTime>
  <Words>192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3028-3d-cubes-powerpoint-template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2016-12-13T19:01:15Z</dcterms:created>
  <dcterms:modified xsi:type="dcterms:W3CDTF">2016-12-20T19:18:06Z</dcterms:modified>
</cp:coreProperties>
</file>