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8194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8800" i="1" dirty="0" smtClean="0">
                <a:solidFill>
                  <a:srgbClr val="FF0000"/>
                </a:solidFill>
              </a:rPr>
              <a:t>المؤلفــــات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الكتـــب</a:t>
            </a:r>
            <a:endParaRPr lang="en-US" sz="60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2400" dirty="0"/>
              <a:t>كتاب "السلامة في المختبر"</a:t>
            </a:r>
            <a:endParaRPr lang="en-US" sz="2400" dirty="0"/>
          </a:p>
          <a:p>
            <a:pPr algn="r" rtl="1"/>
            <a:r>
              <a:rPr lang="en-US" sz="2400" dirty="0"/>
              <a:t>     </a:t>
            </a:r>
            <a:r>
              <a:rPr lang="ar-SA" sz="2400" dirty="0"/>
              <a:t>الطبعة الأولى </a:t>
            </a:r>
            <a:r>
              <a:rPr lang="en-US" sz="2400" dirty="0"/>
              <a:t>–</a:t>
            </a:r>
            <a:r>
              <a:rPr lang="ar-SA" sz="2400" dirty="0"/>
              <a:t> 1420هـ </a:t>
            </a:r>
            <a:r>
              <a:rPr lang="en-US" sz="2400" dirty="0"/>
              <a:t>–</a:t>
            </a:r>
            <a:r>
              <a:rPr lang="ar-SA" sz="2400" dirty="0"/>
              <a:t> 1999م </a:t>
            </a:r>
            <a:r>
              <a:rPr lang="ar-SA" sz="2400" dirty="0" smtClean="0"/>
              <a:t>.</a:t>
            </a:r>
          </a:p>
          <a:p>
            <a:pPr algn="r" rtl="1"/>
            <a:endParaRPr lang="en-US" sz="2400" dirty="0"/>
          </a:p>
          <a:p>
            <a:pPr lvl="0" algn="r" rtl="1"/>
            <a:r>
              <a:rPr lang="ar-SA" sz="2400" dirty="0"/>
              <a:t>كتاب "تجارب كيميائية تطبيقية" بالاشتراك مع أ. محسن مخللاتي </a:t>
            </a:r>
            <a:endParaRPr lang="en-US" sz="2400" dirty="0"/>
          </a:p>
          <a:p>
            <a:pPr lvl="0" algn="r" rtl="1"/>
            <a:r>
              <a:rPr lang="en-US" sz="2400" dirty="0"/>
              <a:t>     </a:t>
            </a:r>
            <a:r>
              <a:rPr lang="ar-SA" sz="2400" dirty="0"/>
              <a:t>الطبعة الأولى – 1421هـ – 2000م .</a:t>
            </a:r>
            <a:endParaRPr lang="en-US" sz="2400" dirty="0"/>
          </a:p>
          <a:p>
            <a:pPr lvl="0" algn="r" rtl="1"/>
            <a:endParaRPr lang="ar-SA" sz="2400" dirty="0" smtClean="0"/>
          </a:p>
          <a:p>
            <a:pPr lvl="0" algn="r" rtl="1"/>
            <a:r>
              <a:rPr lang="ar-SA" sz="2400" dirty="0" smtClean="0"/>
              <a:t>كتاب </a:t>
            </a:r>
            <a:r>
              <a:rPr lang="ar-SA" sz="2400" dirty="0"/>
              <a:t>"الكيمياء التحليلية ، كتيب التجارب العلمية ، التحليل الوصفي" بالاشتراك مع</a:t>
            </a:r>
            <a:br>
              <a:rPr lang="ar-SA" sz="2400" dirty="0"/>
            </a:br>
            <a:r>
              <a:rPr lang="ar-SA" sz="2400" dirty="0"/>
              <a:t>د. سـاره بنت عبد الله العديلي </a:t>
            </a:r>
            <a:endParaRPr lang="en-US" sz="2400" dirty="0"/>
          </a:p>
          <a:p>
            <a:pPr algn="r" rtl="1"/>
            <a:r>
              <a:rPr lang="en-US" sz="2400" dirty="0"/>
              <a:t>    </a:t>
            </a:r>
            <a:r>
              <a:rPr lang="ar-SA" sz="2400" dirty="0"/>
              <a:t>الطبعه الأولى – 1423هـ - 2002م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4438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000" b="1" i="1" dirty="0" smtClean="0">
                <a:solidFill>
                  <a:srgbClr val="FF0000"/>
                </a:solidFill>
              </a:rPr>
              <a:t>الترجمــــة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81000" y="13716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Methods for Environmental Trace Analysis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   John R. Dean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John Wiley &amp; Sons, 2003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Aquatic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Environmental Chemistry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   Alan G. Howard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   Oxford University Press, 2004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3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000" b="1" i="1" dirty="0">
                <a:solidFill>
                  <a:srgbClr val="FF0000"/>
                </a:solidFill>
              </a:rPr>
              <a:t>التحكيم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381000" y="1447800"/>
            <a:ext cx="84582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SA" sz="2600" dirty="0">
                <a:latin typeface="Arial" pitchFamily="34" charset="0"/>
                <a:cs typeface="Arial" pitchFamily="34" charset="0"/>
              </a:rPr>
              <a:t>طرق التحليل الكروماتوغرافي المتقدم 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SA" sz="2600" dirty="0">
                <a:latin typeface="Arial" pitchFamily="34" charset="0"/>
                <a:cs typeface="Arial" pitchFamily="34" charset="0"/>
              </a:rPr>
              <a:t>   عمادة البحث العلمي – المجلس العلمي – الجامعة الأردنية – عمان – الأردن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just" rtl="1"/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algn="just" rtl="1"/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lvl="0" algn="just" rtl="1"/>
            <a:r>
              <a:rPr lang="ar-SA" sz="2600" dirty="0">
                <a:latin typeface="Arial" pitchFamily="34" charset="0"/>
                <a:cs typeface="Arial" pitchFamily="34" charset="0"/>
              </a:rPr>
              <a:t>مشكلة قضايا المخدرات والسلائف الكيميائية وطرق الكشف عنها ميدانياً ومعملياً </a:t>
            </a:r>
          </a:p>
          <a:p>
            <a:pPr lvl="0" algn="just" rtl="1"/>
            <a:r>
              <a:rPr lang="ar-SA" sz="2600" dirty="0">
                <a:latin typeface="Arial" pitchFamily="34" charset="0"/>
                <a:cs typeface="Arial" pitchFamily="34" charset="0"/>
              </a:rPr>
              <a:t>   مركز البحوث والدرسات – كلية الملك فهد الأمنية – وزارة الداخلية.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06605"/>
      </p:ext>
    </p:extLst>
  </p:cSld>
  <p:clrMapOvr>
    <a:masterClrMapping/>
  </p:clrMapOvr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719</TotalTime>
  <Words>125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3028-3d-cubes-powerpoint-template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2016-12-13T19:01:15Z</dcterms:created>
  <dcterms:modified xsi:type="dcterms:W3CDTF">2016-12-20T19:33:51Z</dcterms:modified>
</cp:coreProperties>
</file>