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المؤهلات</a:t>
            </a:r>
            <a:endParaRPr lang="en-US" sz="6000" i="1" dirty="0" smtClean="0">
              <a:solidFill>
                <a:srgbClr val="FF0000"/>
              </a:solidFill>
            </a:endParaRPr>
          </a:p>
          <a:p>
            <a:pPr rtl="1"/>
            <a:r>
              <a:rPr lang="ar-SA" sz="9600" i="1" dirty="0" smtClean="0">
                <a:solidFill>
                  <a:srgbClr val="FF0000"/>
                </a:solidFill>
              </a:rPr>
              <a:t>العلميـــــة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82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indent="-109538" algn="r" rtl="1">
              <a:buFont typeface="Arial" pitchFamily="34" charset="0"/>
              <a:buChar char="•"/>
            </a:pPr>
            <a:r>
              <a:rPr lang="ar-SA" sz="2000" b="1" dirty="0">
                <a:latin typeface="Arial" pitchFamily="34" charset="0"/>
                <a:cs typeface="Arial" pitchFamily="34" charset="0"/>
              </a:rPr>
              <a:t>درجة البكالوريوس في الكيمياء 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والجيولوجيا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كلية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العلوم جامعة الملك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سعود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جمادى الآخرة -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عام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1396هـ 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بتقدير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جيد جداً مع مرتبة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الشرف</a:t>
            </a:r>
          </a:p>
          <a:p>
            <a:pPr lvl="0" algn="r" rtl="1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9538" lvl="0" indent="-109538" algn="r" rtl="1">
              <a:buFont typeface="Arial" pitchFamily="34" charset="0"/>
              <a:buChar char="•"/>
            </a:pPr>
            <a:r>
              <a:rPr lang="ar-SA" sz="2000" b="1" dirty="0">
                <a:latin typeface="Arial" pitchFamily="34" charset="0"/>
                <a:cs typeface="Arial" pitchFamily="34" charset="0"/>
              </a:rPr>
              <a:t>درجة الماجستير في الكيمياء 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التحليلية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جامعة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هل (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بريطانيا)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رمضان -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عام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1405هـ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عنوان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الرسالة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«تقدير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الأمينات في الزيت المتسرب باستخدام التحليل الحقني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السرياني»</a:t>
            </a:r>
          </a:p>
          <a:p>
            <a:pPr lvl="0" algn="r" rtl="1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9538" lvl="0" indent="-109538" algn="r" rtl="1">
              <a:buFont typeface="Arial" pitchFamily="34" charset="0"/>
              <a:buChar char="•"/>
            </a:pPr>
            <a:r>
              <a:rPr lang="ar-SA" sz="2000" b="1" dirty="0">
                <a:latin typeface="Arial" pitchFamily="34" charset="0"/>
                <a:cs typeface="Arial" pitchFamily="34" charset="0"/>
              </a:rPr>
              <a:t>درجة دكتوراه الفلسفة في الكيمياء 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التحليلية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جامعة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هل (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بريطانيا)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رجب -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عام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1408هـ</a:t>
            </a:r>
          </a:p>
          <a:p>
            <a:pPr lvl="0" algn="r" rtl="1"/>
            <a:r>
              <a:rPr lang="ar-SA" sz="2000" dirty="0" smtClean="0">
                <a:latin typeface="Arial" pitchFamily="34" charset="0"/>
                <a:cs typeface="Arial" pitchFamily="34" charset="0"/>
              </a:rPr>
              <a:t>عنوان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الرسالة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«التوهج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الكيميائي في التحليل الحقني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السرياني»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700</TotalTime>
  <Words>75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2016-12-13T19:01:15Z</dcterms:created>
  <dcterms:modified xsi:type="dcterms:W3CDTF">2016-12-19T03:20:41Z</dcterms:modified>
</cp:coreProperties>
</file>