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8194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>
                <a:solidFill>
                  <a:srgbClr val="FF0000"/>
                </a:solidFill>
              </a:rPr>
              <a:t>المشاركة في </a:t>
            </a:r>
            <a:r>
              <a:rPr lang="ar-SA" sz="6600" i="1" dirty="0">
                <a:solidFill>
                  <a:srgbClr val="FF0000"/>
                </a:solidFill>
              </a:rPr>
              <a:t>المؤتمرات العالمية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816" y="76200"/>
            <a:ext cx="8610600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>
                <a:latin typeface="Arial" pitchFamily="34" charset="0"/>
                <a:cs typeface="Arial" pitchFamily="34" charset="0"/>
              </a:rPr>
              <a:t>الاشتراك في المؤتمر العلمي الأوربي السابع للكيمياء التحليلية بفينا - النمسا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أغسطس عام 1990م ، مشاركة ببحث على هيئة ملصق.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>
                <a:latin typeface="Arial" pitchFamily="34" charset="0"/>
                <a:cs typeface="Arial" pitchFamily="34" charset="0"/>
              </a:rPr>
              <a:t>الاشتراك في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مؤتمر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SAC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>
                <a:latin typeface="Arial" pitchFamily="34" charset="0"/>
                <a:cs typeface="Arial" pitchFamily="34" charset="0"/>
              </a:rPr>
              <a:t>للكيمياء التحليلية في جامعة ردينج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بريطانيا- سبتمبر عام 1992م، مشاركة ببحث على هيئة ملصق.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>
                <a:latin typeface="Arial" pitchFamily="34" charset="0"/>
                <a:cs typeface="Arial" pitchFamily="34" charset="0"/>
              </a:rPr>
              <a:t>الاشتراك في المؤتمر العلمي الأوربي الثامن للكيمياء التحليلية بادنبره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بريطانيا - سبتمبر عام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1993م، </a:t>
            </a:r>
            <a:r>
              <a:rPr lang="ar-SA" dirty="0">
                <a:latin typeface="Arial" pitchFamily="34" charset="0"/>
                <a:cs typeface="Arial" pitchFamily="34" charset="0"/>
              </a:rPr>
              <a:t>مشاركة ببحث على هيئة ملصق.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>
                <a:latin typeface="Arial" pitchFamily="34" charset="0"/>
                <a:cs typeface="Arial" pitchFamily="34" charset="0"/>
              </a:rPr>
              <a:t>الاشتراك في المؤتمر الدولي الأول للكيمياء وتطبيقاتها في الدوحة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قطر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ديسمبر عام 1993م ، مشاركة ببحث على هيئة 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>
                <a:latin typeface="Arial" pitchFamily="34" charset="0"/>
                <a:cs typeface="Arial" pitchFamily="34" charset="0"/>
              </a:rPr>
              <a:t>الاشتراك في مؤتمر </a:t>
            </a:r>
            <a:r>
              <a:rPr lang="en-US" dirty="0">
                <a:latin typeface="Arial" pitchFamily="34" charset="0"/>
                <a:cs typeface="Arial" pitchFamily="34" charset="0"/>
              </a:rPr>
              <a:t>SAC</a:t>
            </a:r>
            <a:r>
              <a:rPr lang="ar-SA" dirty="0">
                <a:latin typeface="Arial" pitchFamily="34" charset="0"/>
                <a:cs typeface="Arial" pitchFamily="34" charset="0"/>
              </a:rPr>
              <a:t> للكيمياء التحليلية في هل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بريطانيا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يوليو عام 1995م ، مشاركة ببحث على هيئة ملصق.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>
                <a:latin typeface="Arial" pitchFamily="34" charset="0"/>
                <a:cs typeface="Arial" pitchFamily="34" charset="0"/>
              </a:rPr>
              <a:t>الاشتراك في المؤتمر الدولي الرابع للاتجاهات الحديثة في الكيمياء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دور الكيمياء التحليلية في التنمية القومية في القاهرة يناير عام 1997م ، مشاركة ببحث على هيئة 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008" y="265281"/>
            <a:ext cx="88392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>
                <a:latin typeface="Arial" pitchFamily="34" charset="0"/>
                <a:cs typeface="Arial" pitchFamily="34" charset="0"/>
              </a:rPr>
              <a:t>الاشتراك في المؤتمر الثاني لحوض البحر الأبيض المتوسط في مجال الكيمياء التحليلية في الرباط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المغرب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نوفمبر عام 1997م . مشاركة ببحث على هيئة ملصق.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>
                <a:latin typeface="Arial" pitchFamily="34" charset="0"/>
                <a:cs typeface="Arial" pitchFamily="34" charset="0"/>
              </a:rPr>
              <a:t>الاشتراك في مؤتمر بتسبرج 99 "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Pittcon</a:t>
            </a:r>
            <a:r>
              <a:rPr lang="en-US" dirty="0">
                <a:latin typeface="Arial" pitchFamily="34" charset="0"/>
                <a:cs typeface="Arial" pitchFamily="34" charset="0"/>
              </a:rPr>
              <a:t> 99</a:t>
            </a:r>
            <a:r>
              <a:rPr lang="ar-SA" dirty="0">
                <a:latin typeface="Arial" pitchFamily="34" charset="0"/>
                <a:cs typeface="Arial" pitchFamily="34" charset="0"/>
              </a:rPr>
              <a:t>" في الكيمياء التحليلية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في أورلاندو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الولايات المتحدة الأمريكية </a:t>
            </a:r>
            <a:r>
              <a:rPr lang="en-US" dirty="0">
                <a:latin typeface="Arial" pitchFamily="34" charset="0"/>
                <a:cs typeface="Arial" pitchFamily="34" charset="0"/>
              </a:rPr>
              <a:t>–</a:t>
            </a:r>
            <a:r>
              <a:rPr lang="ar-SA" dirty="0">
                <a:latin typeface="Arial" pitchFamily="34" charset="0"/>
                <a:cs typeface="Arial" pitchFamily="34" charset="0"/>
              </a:rPr>
              <a:t> مارس عام 1999م ، مشاركة حضور.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>
                <a:latin typeface="Arial" pitchFamily="34" charset="0"/>
                <a:cs typeface="Arial" pitchFamily="34" charset="0"/>
              </a:rPr>
              <a:t>الأشتراك في المؤتمر الدولي الثامن للتحليل الحقني السرياني – جامعة وارسو – وارسو – بولندا- يونيه عام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2000م.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الاشتراك </a:t>
            </a:r>
            <a:r>
              <a:rPr lang="ar-SA" dirty="0">
                <a:latin typeface="Arial" pitchFamily="34" charset="0"/>
                <a:cs typeface="Arial" pitchFamily="34" charset="0"/>
              </a:rPr>
              <a:t>في المؤتمرالكيميائي العربي الأول – جامعة العلوم التطبيقية – عمان – الأردن – نوفمبر – ديسمبر – عام 2001م ، مشاركة ببحث على هيئة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الاشتراك </a:t>
            </a:r>
            <a:r>
              <a:rPr lang="ar-SA" dirty="0">
                <a:latin typeface="Arial" pitchFamily="34" charset="0"/>
                <a:cs typeface="Arial" pitchFamily="34" charset="0"/>
              </a:rPr>
              <a:t>في المؤتمر الأردني العالمي الثالث في الكيمياء – جامعة اليرموك – إربد – الأردن   أبريل – عام 2002م ، مشاركة ببحث على هيئة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الاشتراك </a:t>
            </a:r>
            <a:r>
              <a:rPr lang="ar-SA" dirty="0">
                <a:latin typeface="Arial" pitchFamily="34" charset="0"/>
                <a:cs typeface="Arial" pitchFamily="34" charset="0"/>
              </a:rPr>
              <a:t>في المؤتمر السادس للأتجاهات الحديثة في الكيمياء ، الكيمياء التحليلية في خدمة المجتمع – جامعة القاهرة – القاهرة – مصر – يناير لعام 2003م ، مشاركة ببحث على هيئة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65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736" y="97808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الاشتراك </a:t>
            </a:r>
            <a:r>
              <a:rPr lang="ar-SA" dirty="0">
                <a:latin typeface="Arial" pitchFamily="34" charset="0"/>
                <a:cs typeface="Arial" pitchFamily="34" charset="0"/>
              </a:rPr>
              <a:t>في المؤتمر الدولي الثاني في الكيمياء وتطبيقاتها - الدوحة – قطر – ديسمبر لعام 2003م ، مشاركة بحضور فقط.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الاشتراك </a:t>
            </a:r>
            <a:r>
              <a:rPr lang="ar-SA" dirty="0">
                <a:latin typeface="Arial" pitchFamily="34" charset="0"/>
                <a:cs typeface="Arial" pitchFamily="34" charset="0"/>
              </a:rPr>
              <a:t>في المؤتمر الكيميائي العربي الثاني – جامعة العلوم التطبيقية – عمان – الأردن – أبريل عام 2004م ، مشاركة ببحث على هيئة 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الاشتراك </a:t>
            </a:r>
            <a:r>
              <a:rPr lang="ar-SA" dirty="0">
                <a:latin typeface="Arial" pitchFamily="34" charset="0"/>
                <a:cs typeface="Arial" pitchFamily="34" charset="0"/>
              </a:rPr>
              <a:t>في المؤتمر الدولي الثامن عن الكيمياء ودورها في التنمية – جامعة المنصورة – المنصورة – شرم الشيخ – أبريل 2005م ، مشاركة ببحث على هيئة 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الاشتراك </a:t>
            </a:r>
            <a:r>
              <a:rPr lang="ar-SA" dirty="0">
                <a:latin typeface="Arial" pitchFamily="34" charset="0"/>
                <a:cs typeface="Arial" pitchFamily="34" charset="0"/>
              </a:rPr>
              <a:t>في المؤتمر المصري الأول الدولي في الكيمياء -  الجمعية الكيميائية المصرية –شرم الشيخ – القرية النوبية – مصر – سبتمبر – 2006م ، مشاركة ببحث على هيئة 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الاشتراك </a:t>
            </a:r>
            <a:r>
              <a:rPr lang="ar-SA" dirty="0">
                <a:latin typeface="Arial" pitchFamily="34" charset="0"/>
                <a:cs typeface="Arial" pitchFamily="34" charset="0"/>
              </a:rPr>
              <a:t>في مؤتمر البتراء الدولي للكيمياء – قسم الكيمياء – جامعة الطفيلة التقنية – الطفيلة – الأردن – 11-13/6/1428هـ - مشاركة ببحث على هيئة 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الاشتراك </a:t>
            </a:r>
            <a:r>
              <a:rPr lang="ar-SA" dirty="0">
                <a:latin typeface="Arial" pitchFamily="34" charset="0"/>
                <a:cs typeface="Arial" pitchFamily="34" charset="0"/>
              </a:rPr>
              <a:t>في المؤتمر الدولي الثالث للكيمياء الجزيئية والتطوير – قسم الكيمياء – جامعة القاضي عياض – مراكش – المغرب – 11-14 / 1428هـ - مشاركة ببحث على هيئة محاضرة.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65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800"/>
            <a:ext cx="8686800" cy="4651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الاشتراك في المؤتمر الدولي الثامن للاتجاهات الحديثة في الكيمياء –قسم الكيمياء- جامعة القاهرة- القاهرة-مصر ، 6-10/1/1430هـ -مشاركة ببحث على هيئة محاضره.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الاشتراك في المؤتمر الدولي الثالث عشر الأسيوي الباسفيكي للتحاليل والفصل الدقيقة- مدينة جيجو- كوريا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الجنوبية - 29/12/1434هـ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الى 3/1/1435هـ على هيئة حضور فقط.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المؤتمر الأسيوي الكيميائي الخامس عشر : الكيمياء في مركز العلوم الجزيئية وتقنية النانو-مدينة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سنغافورة - سنغافورة -12-16/10/1434هـ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على هيئة حضور فقط.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المؤتمر الدولي الثاني – الكيمياء التحليلية للتطوير المستدام-مدينة مراكش- المملكة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المغربية-20-22/6/1434هـ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مشاركة ببحث على هيئة محاضرة.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المؤتمر الدولي في الكيمياء- التطلعات والتحديات-مدينة اليجار- الهند-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20-21/4/1434هـ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المشاركة على هيئة محاضرة.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3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74455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المؤتمر الأول عن سياية العلوم والتطورات في الكيمياء- الاسكندرية –جمهورية مصر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العربية-10-12/1/1434هـ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المشاركة على هيئة محاضرة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77800" lvl="0" indent="-177800" algn="just" rtl="1"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>
                <a:latin typeface="Arial" pitchFamily="34" charset="0"/>
                <a:cs typeface="Arial" pitchFamily="34" charset="0"/>
              </a:rPr>
              <a:t>المؤتمر الدولي الرابع للخلايا الفولتائية الضوئية المهجنة والعضوية-مدينة ابسالا-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السويد-15-18/6/1434هـ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المشاركة على هيئة محاضرة.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endParaRPr lang="ar-SA" sz="2000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 rtl="1">
              <a:buFont typeface="Arial" pitchFamily="34" charset="0"/>
              <a:buChar char="•"/>
            </a:pPr>
            <a:r>
              <a:rPr lang="ar-SA" sz="2000" dirty="0" smtClean="0">
                <a:latin typeface="Arial" pitchFamily="34" charset="0"/>
                <a:cs typeface="Arial" pitchFamily="34" charset="0"/>
              </a:rPr>
              <a:t>المؤتمر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الدولي عن التوجه العالمي في علوم الكيمياء التقنية والتطبيقية- مدينة اديبور –الهند </a:t>
            </a:r>
            <a:r>
              <a:rPr lang="ar-SA" sz="2000" dirty="0" smtClean="0">
                <a:latin typeface="Arial" pitchFamily="34" charset="0"/>
                <a:cs typeface="Arial" pitchFamily="34" charset="0"/>
              </a:rPr>
              <a:t>10-11/4/1433هـ </a:t>
            </a:r>
            <a:r>
              <a:rPr lang="ar-SA" sz="2000" dirty="0">
                <a:latin typeface="Arial" pitchFamily="34" charset="0"/>
                <a:cs typeface="Arial" pitchFamily="34" charset="0"/>
              </a:rPr>
              <a:t>المشاركة على هيئة محاضرة.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06605"/>
      </p:ext>
    </p:extLst>
  </p:cSld>
  <p:clrMapOvr>
    <a:masterClrMapping/>
  </p:clrMapOvr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724</TotalTime>
  <Words>614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3028-3d-cubes-powerpoint-template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2016-12-13T19:01:15Z</dcterms:created>
  <dcterms:modified xsi:type="dcterms:W3CDTF">2016-12-20T20:00:08Z</dcterms:modified>
</cp:coreProperties>
</file>