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-point-templates.com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86200" y="2362200"/>
            <a:ext cx="5105400" cy="1066800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3429000"/>
            <a:ext cx="49530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2849092"/>
            <a:ext cx="1951712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295400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464598"/>
            <a:ext cx="6710784" cy="4275740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>
              <a:lumMod val="85000"/>
              <a:lumOff val="1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276600" y="2819401"/>
            <a:ext cx="5867400" cy="10667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baseline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New Tai Lue" pitchFamily="34" charset="0"/>
                <a:ea typeface="Microsoft Himalaya" pitchFamily="2" charset="0"/>
                <a:cs typeface="Microsoft New Tai Lue" pitchFamily="34" charset="0"/>
              </a:defRPr>
            </a:lvl1pPr>
          </a:lstStyle>
          <a:p>
            <a:pPr rtl="1"/>
            <a:r>
              <a:rPr lang="ar-SA" sz="6000" dirty="0" smtClean="0">
                <a:solidFill>
                  <a:srgbClr val="FF0000"/>
                </a:solidFill>
              </a:rPr>
              <a:t>المشاركة</a:t>
            </a:r>
          </a:p>
          <a:p>
            <a:pPr rtl="1"/>
            <a:r>
              <a:rPr lang="ar-SA" sz="8800" dirty="0" smtClean="0">
                <a:solidFill>
                  <a:srgbClr val="FF0000"/>
                </a:solidFill>
              </a:rPr>
              <a:t>في </a:t>
            </a:r>
            <a:r>
              <a:rPr lang="ar-SA" sz="8800" dirty="0">
                <a:solidFill>
                  <a:srgbClr val="FF0000"/>
                </a:solidFill>
              </a:rPr>
              <a:t>الدورات 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85344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lvl="0" indent="-231775" algn="just" rtl="1">
              <a:buFont typeface="Arial" pitchFamily="34" charset="0"/>
              <a:buChar char="•"/>
            </a:pPr>
            <a:r>
              <a:rPr lang="ar-SA" sz="2600" dirty="0">
                <a:latin typeface="Arial" pitchFamily="34" charset="0"/>
                <a:cs typeface="Arial" pitchFamily="34" charset="0"/>
              </a:rPr>
              <a:t>دورة تقييم آثار تلوث البيئة </a:t>
            </a:r>
            <a:r>
              <a:rPr lang="ar-SA" sz="2600" dirty="0" smtClean="0">
                <a:latin typeface="Arial" pitchFamily="34" charset="0"/>
                <a:cs typeface="Arial" pitchFamily="34" charset="0"/>
              </a:rPr>
              <a:t>بالمعادن، </a:t>
            </a:r>
            <a:r>
              <a:rPr lang="ar-SA" sz="2600" dirty="0">
                <a:latin typeface="Arial" pitchFamily="34" charset="0"/>
                <a:cs typeface="Arial" pitchFamily="34" charset="0"/>
              </a:rPr>
              <a:t>مركز التدريب – المركز القومي </a:t>
            </a:r>
            <a:r>
              <a:rPr lang="ar-SA" sz="2600" dirty="0" smtClean="0">
                <a:latin typeface="Arial" pitchFamily="34" charset="0"/>
                <a:cs typeface="Arial" pitchFamily="34" charset="0"/>
              </a:rPr>
              <a:t>للبحوث، </a:t>
            </a:r>
            <a:r>
              <a:rPr lang="ar-SA" sz="2600" dirty="0">
                <a:latin typeface="Arial" pitchFamily="34" charset="0"/>
                <a:cs typeface="Arial" pitchFamily="34" charset="0"/>
              </a:rPr>
              <a:t>القاهرة </a:t>
            </a:r>
            <a:r>
              <a:rPr lang="ar-SA" sz="2600" dirty="0" smtClean="0">
                <a:latin typeface="Arial" pitchFamily="34" charset="0"/>
                <a:cs typeface="Arial" pitchFamily="34" charset="0"/>
              </a:rPr>
              <a:t>– جمهورية </a:t>
            </a:r>
            <a:r>
              <a:rPr lang="ar-SA" sz="2600" dirty="0">
                <a:latin typeface="Arial" pitchFamily="34" charset="0"/>
                <a:cs typeface="Arial" pitchFamily="34" charset="0"/>
              </a:rPr>
              <a:t>مصر </a:t>
            </a:r>
            <a:r>
              <a:rPr lang="ar-SA" sz="2600" dirty="0" smtClean="0">
                <a:latin typeface="Arial" pitchFamily="34" charset="0"/>
                <a:cs typeface="Arial" pitchFamily="34" charset="0"/>
              </a:rPr>
              <a:t>العربية، </a:t>
            </a:r>
            <a:r>
              <a:rPr lang="ar-SA" sz="2600" dirty="0">
                <a:latin typeface="Arial" pitchFamily="34" charset="0"/>
                <a:cs typeface="Arial" pitchFamily="34" charset="0"/>
              </a:rPr>
              <a:t>من 10/2/1424هـ إلى </a:t>
            </a:r>
            <a:r>
              <a:rPr lang="ar-SA" sz="2600" dirty="0" smtClean="0">
                <a:latin typeface="Arial" pitchFamily="34" charset="0"/>
                <a:cs typeface="Arial" pitchFamily="34" charset="0"/>
              </a:rPr>
              <a:t>14/2/1424هـ، الموافق </a:t>
            </a:r>
            <a:r>
              <a:rPr lang="ar-SA" sz="2600" dirty="0">
                <a:latin typeface="Arial" pitchFamily="34" charset="0"/>
                <a:cs typeface="Arial" pitchFamily="34" charset="0"/>
              </a:rPr>
              <a:t>12/4/2003م إلى </a:t>
            </a:r>
            <a:r>
              <a:rPr lang="ar-SA" sz="2600" dirty="0" smtClean="0">
                <a:latin typeface="Arial" pitchFamily="34" charset="0"/>
                <a:cs typeface="Arial" pitchFamily="34" charset="0"/>
              </a:rPr>
              <a:t>16/4/2003م.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231775" lvl="0" indent="-231775" algn="just" rtl="1">
              <a:buFont typeface="Arial" pitchFamily="34" charset="0"/>
              <a:buChar char="•"/>
            </a:pPr>
            <a:endParaRPr lang="ar-SA" sz="2600" dirty="0" smtClean="0">
              <a:latin typeface="Arial" pitchFamily="34" charset="0"/>
              <a:cs typeface="Arial" pitchFamily="34" charset="0"/>
            </a:endParaRPr>
          </a:p>
          <a:p>
            <a:pPr marL="231775" lvl="0" indent="-231775" algn="just" rtl="1">
              <a:buFont typeface="Arial" pitchFamily="34" charset="0"/>
              <a:buChar char="•"/>
            </a:pPr>
            <a:r>
              <a:rPr lang="ar-SA" sz="2600" dirty="0" smtClean="0">
                <a:latin typeface="Arial" pitchFamily="34" charset="0"/>
                <a:cs typeface="Arial" pitchFamily="34" charset="0"/>
              </a:rPr>
              <a:t>دورة </a:t>
            </a:r>
            <a:r>
              <a:rPr lang="ar-SA" sz="2600" dirty="0">
                <a:latin typeface="Arial" pitchFamily="34" charset="0"/>
                <a:cs typeface="Arial" pitchFamily="34" charset="0"/>
              </a:rPr>
              <a:t>مهارات </a:t>
            </a:r>
            <a:r>
              <a:rPr lang="ar-SA" sz="2600" dirty="0" smtClean="0">
                <a:latin typeface="Arial" pitchFamily="34" charset="0"/>
                <a:cs typeface="Arial" pitchFamily="34" charset="0"/>
              </a:rPr>
              <a:t>الاتصال، </a:t>
            </a:r>
            <a:r>
              <a:rPr lang="ar-SA" sz="2600" dirty="0">
                <a:latin typeface="Arial" pitchFamily="34" charset="0"/>
                <a:cs typeface="Arial" pitchFamily="34" charset="0"/>
              </a:rPr>
              <a:t>الرياض – </a:t>
            </a:r>
            <a:r>
              <a:rPr lang="ar-SA" sz="2600" dirty="0" smtClean="0">
                <a:latin typeface="Arial" pitchFamily="34" charset="0"/>
                <a:cs typeface="Arial" pitchFamily="34" charset="0"/>
              </a:rPr>
              <a:t>6/11/1424هـ، </a:t>
            </a:r>
            <a:r>
              <a:rPr lang="ar-SA" sz="2600" dirty="0">
                <a:latin typeface="Arial" pitchFamily="34" charset="0"/>
                <a:cs typeface="Arial" pitchFamily="34" charset="0"/>
              </a:rPr>
              <a:t>الموافق 29/12/2003م.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231775" lvl="0" indent="-231775" algn="just" rtl="1">
              <a:buFont typeface="Arial" pitchFamily="34" charset="0"/>
              <a:buChar char="•"/>
            </a:pPr>
            <a:endParaRPr lang="ar-SA" sz="2600" dirty="0" smtClean="0">
              <a:latin typeface="Arial" pitchFamily="34" charset="0"/>
              <a:cs typeface="Arial" pitchFamily="34" charset="0"/>
            </a:endParaRPr>
          </a:p>
          <a:p>
            <a:pPr marL="231775" lvl="0" indent="-231775" algn="just" rtl="1">
              <a:buFont typeface="Arial" pitchFamily="34" charset="0"/>
              <a:buChar char="•"/>
            </a:pPr>
            <a:r>
              <a:rPr lang="ar-SA" sz="2600" dirty="0" smtClean="0">
                <a:latin typeface="Arial" pitchFamily="34" charset="0"/>
                <a:cs typeface="Arial" pitchFamily="34" charset="0"/>
              </a:rPr>
              <a:t>حلقة </a:t>
            </a:r>
            <a:r>
              <a:rPr lang="ar-SA" sz="2600" dirty="0">
                <a:latin typeface="Arial" pitchFamily="34" charset="0"/>
                <a:cs typeface="Arial" pitchFamily="34" charset="0"/>
              </a:rPr>
              <a:t>دراسية مكثفة عن </a:t>
            </a:r>
            <a:r>
              <a:rPr lang="ar-SA" sz="2600" dirty="0" smtClean="0">
                <a:latin typeface="Arial" pitchFamily="34" charset="0"/>
                <a:cs typeface="Arial" pitchFamily="34" charset="0"/>
              </a:rPr>
              <a:t>"الصحة </a:t>
            </a:r>
            <a:r>
              <a:rPr lang="ar-SA" sz="2600" dirty="0">
                <a:latin typeface="Arial" pitchFamily="34" charset="0"/>
                <a:cs typeface="Arial" pitchFamily="34" charset="0"/>
              </a:rPr>
              <a:t>والسلامة والمهنية والبيئية – تطوير آداء السلامة المهنية والبيئية في </a:t>
            </a:r>
            <a:r>
              <a:rPr lang="ar-SA" sz="2600" dirty="0" smtClean="0">
                <a:latin typeface="Arial" pitchFamily="34" charset="0"/>
                <a:cs typeface="Arial" pitchFamily="34" charset="0"/>
              </a:rPr>
              <a:t>الصناعة"، </a:t>
            </a:r>
            <a:r>
              <a:rPr lang="ar-SA" sz="2600" dirty="0">
                <a:latin typeface="Arial" pitchFamily="34" charset="0"/>
                <a:cs typeface="Arial" pitchFamily="34" charset="0"/>
              </a:rPr>
              <a:t>مركز الدراسات العليا والبحوث – جامعة الأسكندرية – الأسكندرية – </a:t>
            </a:r>
            <a:r>
              <a:rPr lang="ar-SA" sz="2600" dirty="0" smtClean="0">
                <a:latin typeface="Arial" pitchFamily="34" charset="0"/>
                <a:cs typeface="Arial" pitchFamily="34" charset="0"/>
              </a:rPr>
              <a:t>مصر، </a:t>
            </a:r>
            <a:r>
              <a:rPr lang="ar-SA" sz="2600" dirty="0">
                <a:latin typeface="Arial" pitchFamily="34" charset="0"/>
                <a:cs typeface="Arial" pitchFamily="34" charset="0"/>
              </a:rPr>
              <a:t>14-17 ربيع الأول 1428هـ الموافق 2-5 أبريل 2007م.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028-3d-cubes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3028-3d-cubes-powerpoint-template.potx" id="{31EC4B10-1AC8-4272-9787-5C7F5B142AAC}" vid="{C9938D3F-E61D-44C8-8929-DB1180B8F92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3028-3d-cubes-powerpoint-template</Template>
  <TotalTime>704</TotalTime>
  <Words>83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3028-3d-cubes-powerpoint-template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21</cp:revision>
  <dcterms:created xsi:type="dcterms:W3CDTF">2016-12-13T19:01:15Z</dcterms:created>
  <dcterms:modified xsi:type="dcterms:W3CDTF">2016-12-20T18:29:31Z</dcterms:modified>
</cp:coreProperties>
</file>