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514600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المِنـــــح</a:t>
            </a:r>
            <a:endParaRPr lang="en-US" sz="96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12845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بعثة من الجامعة للحصول على درجة الماجستير والدكتوراه.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منحة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من المنظمة الإسلامية للتربية والعلوم والثقافة بمقدار 17000 دولار لتدعيم بحث مقدم لهم لمدة سنتين.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منحة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من الجمعية الملكية للكيميائيين (مقرها بريطانيا) بمقدار 500 جنية إسترليني لتدعيم بحث مقدم لهم لمدة سنة خلال عام 1994م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342900" algn="just" rtl="1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42900" lvl="0" indent="-342900" algn="just" rtl="1">
              <a:buFont typeface="Arial" pitchFamily="34" charset="0"/>
              <a:buChar char="•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منحة من مدينة الملك عبد العزيز للعلوم والتقنية بمقدار 43000 ريال وذلك لتدعيم مشروع بحث لطالبة الدكتوراه نوال بنت أحمد العرفج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57748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rtl="1">
              <a:buFont typeface="Arial" pitchFamily="34" charset="0"/>
              <a:buChar char="•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منحة من الشركة السعودية للصناعات الأساسية (سابك) بمقدار 50.000 ريال وذلك لتدعيم مشروع بحث طالب الماجستير / محمد بن عبدالعزيز الشدوخي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 algn="just" rtl="1"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lvl="0" indent="-285750" algn="just" rtl="1">
              <a:buFont typeface="Arial" pitchFamily="34" charset="0"/>
              <a:buChar char="•"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منحة من جامعة الملك سعود بمقدار (500,000) خمسمائة ألف دولار وذلك لتدعيم مشروع بحث مشترك مع الدكتور / إسحاق خان من معهد إلينوى التقني – شيكاغو – الينوى – 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>أمريكا،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ولمدة عامين.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 rtl="1">
              <a:buFont typeface="Arial" pitchFamily="34" charset="0"/>
              <a:buChar char="•"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 rtl="1">
              <a:buFont typeface="Arial" pitchFamily="34" charset="0"/>
              <a:buChar char="•"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منحة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من جامعة الملك سعود بمقدار (300,000) ثلاثمائة ألف دولار وذلك لتدعيم مشروع بحث مشترك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مع الدكتور / ليا جيانج من معهد الكيمياء التابع لأكاديمية العلوم الصينية بكين- الصين – ولمدة عامين.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88818"/>
      </p:ext>
    </p:extLst>
  </p:cSld>
  <p:clrMapOvr>
    <a:masterClrMapping/>
  </p:clrMapOvr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698</TotalTime>
  <Words>167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3028-3d-cubes-powerpoint-template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2016-12-13T19:01:15Z</dcterms:created>
  <dcterms:modified xsi:type="dcterms:W3CDTF">2016-12-20T08:37:24Z</dcterms:modified>
</cp:coreProperties>
</file>