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8194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 smtClean="0">
                <a:solidFill>
                  <a:srgbClr val="FF0000"/>
                </a:solidFill>
              </a:rPr>
              <a:t>المجلات</a:t>
            </a:r>
          </a:p>
          <a:p>
            <a:pPr rtl="1"/>
            <a:r>
              <a:rPr lang="ar-SA" sz="8000" i="1" dirty="0" smtClean="0">
                <a:solidFill>
                  <a:srgbClr val="FF0000"/>
                </a:solidFill>
              </a:rPr>
              <a:t>العلميـــــــة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774680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 rtl="1">
              <a:buFont typeface="+mj-lt"/>
              <a:buAutoNum type="arabicPeriod"/>
            </a:pPr>
            <a:r>
              <a:rPr lang="ar-SA" sz="2400" b="1" dirty="0">
                <a:latin typeface="Traditional Arabic" panose="02020603050405020304" pitchFamily="18" charset="-78"/>
              </a:rPr>
              <a:t>نائب رئيس تحرير مجلة الجمعية الكيميائية السعودية منذ 1418هـ</a:t>
            </a:r>
            <a:r>
              <a:rPr lang="ar-SA" sz="2400" b="1" dirty="0" smtClean="0">
                <a:latin typeface="Traditional Arabic" panose="02020603050405020304" pitchFamily="18" charset="-78"/>
              </a:rPr>
              <a:t>.</a:t>
            </a:r>
          </a:p>
          <a:p>
            <a:pPr marL="514350" lvl="0" indent="-514350" algn="just" rtl="1">
              <a:buFont typeface="+mj-lt"/>
              <a:buAutoNum type="arabicPeriod"/>
            </a:pPr>
            <a:endParaRPr lang="en-US" sz="2400" b="1" dirty="0">
              <a:latin typeface="Traditional Arabic" panose="02020603050405020304" pitchFamily="18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400" b="1" dirty="0">
                <a:latin typeface="Traditional Arabic" panose="02020603050405020304" pitchFamily="18" charset="-78"/>
              </a:rPr>
              <a:t>عضو هيئة تحرير مجلة جامعة الملك سعود – العلوم من 1423هـ وحتى 1427هـ.</a:t>
            </a:r>
            <a:endParaRPr lang="en-US" sz="2400" b="1" dirty="0">
              <a:latin typeface="Traditional Arabic" panose="02020603050405020304" pitchFamily="18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endParaRPr lang="ar-SA" sz="2400" b="1" dirty="0" smtClean="0">
              <a:latin typeface="Traditional Arabic" panose="02020603050405020304" pitchFamily="18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400" b="1" dirty="0" smtClean="0">
                <a:latin typeface="Traditional Arabic" panose="02020603050405020304" pitchFamily="18" charset="-78"/>
              </a:rPr>
              <a:t>عضو </a:t>
            </a:r>
            <a:r>
              <a:rPr lang="ar-SA" sz="2400" b="1" dirty="0">
                <a:latin typeface="Traditional Arabic" panose="02020603050405020304" pitchFamily="18" charset="-78"/>
              </a:rPr>
              <a:t>الهيئة </a:t>
            </a:r>
            <a:r>
              <a:rPr lang="ar-SA" sz="2400" b="1" dirty="0" smtClean="0">
                <a:latin typeface="Traditional Arabic" panose="02020603050405020304" pitchFamily="18" charset="-78"/>
              </a:rPr>
              <a:t>الاستشارية </a:t>
            </a:r>
            <a:r>
              <a:rPr lang="ar-SA" sz="2400" b="1" dirty="0">
                <a:latin typeface="Traditional Arabic" panose="02020603050405020304" pitchFamily="18" charset="-78"/>
              </a:rPr>
              <a:t>الدولية للمجلة الأردنية في الكيمياء - منذ 1427هـ.</a:t>
            </a:r>
            <a:endParaRPr lang="en-US" sz="2400" b="1" dirty="0">
              <a:latin typeface="Traditional Arabic" panose="02020603050405020304" pitchFamily="18" charset="-78"/>
            </a:endParaRPr>
          </a:p>
          <a:p>
            <a:pPr marL="514350" indent="-514350" algn="just" rtl="1">
              <a:buFont typeface="+mj-lt"/>
              <a:buAutoNum type="arabicPeriod"/>
            </a:pPr>
            <a:endParaRPr lang="ar-SA" sz="2400" b="1" dirty="0" smtClean="0">
              <a:latin typeface="Traditional Arabic" panose="02020603050405020304" pitchFamily="18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SA" sz="2400" b="1" dirty="0" smtClean="0">
                <a:latin typeface="Traditional Arabic" panose="02020603050405020304" pitchFamily="18" charset="-78"/>
              </a:rPr>
              <a:t>رئيس </a:t>
            </a:r>
            <a:r>
              <a:rPr lang="ar-SA" sz="2400" b="1" dirty="0">
                <a:latin typeface="Traditional Arabic" panose="02020603050405020304" pitchFamily="18" charset="-78"/>
              </a:rPr>
              <a:t>تحرير مجلة الكيمياء العربية التابعة لإتحاد الكيميائيين العرب – منذ 1428هـ.</a:t>
            </a:r>
            <a:endParaRPr lang="en-US" sz="2400" b="1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701</TotalTime>
  <Words>51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3028-3d-cubes-powerpoint-template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2016-12-13T19:01:15Z</dcterms:created>
  <dcterms:modified xsi:type="dcterms:W3CDTF">2016-12-20T09:51:24Z</dcterms:modified>
</cp:coreProperties>
</file>