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6200" y="2362200"/>
            <a:ext cx="51054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4290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849092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295400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64598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76600" y="2667001"/>
            <a:ext cx="58674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New Tai Lue" pitchFamily="34" charset="0"/>
                <a:ea typeface="Microsoft Himalaya" pitchFamily="2" charset="0"/>
                <a:cs typeface="Microsoft New Tai Lue" pitchFamily="34" charset="0"/>
              </a:defRPr>
            </a:lvl1pPr>
          </a:lstStyle>
          <a:p>
            <a:pPr rtl="1"/>
            <a:r>
              <a:rPr lang="ar-SA" sz="6000" i="1" dirty="0" smtClean="0">
                <a:solidFill>
                  <a:srgbClr val="FF0000"/>
                </a:solidFill>
              </a:rPr>
              <a:t>الجمعيات</a:t>
            </a:r>
            <a:endParaRPr lang="en-US" sz="6000" i="1" dirty="0" smtClean="0">
              <a:solidFill>
                <a:srgbClr val="FF0000"/>
              </a:solidFill>
            </a:endParaRPr>
          </a:p>
          <a:p>
            <a:pPr rtl="1"/>
            <a:r>
              <a:rPr lang="ar-SA" sz="9600" i="1" dirty="0" smtClean="0">
                <a:solidFill>
                  <a:srgbClr val="FF0000"/>
                </a:solidFill>
              </a:rPr>
              <a:t>العلميـــــة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3048000"/>
          </a:xfrm>
        </p:spPr>
        <p:txBody>
          <a:bodyPr>
            <a:noAutofit/>
          </a:bodyPr>
          <a:lstStyle/>
          <a:p>
            <a:pPr algn="r" rtl="1"/>
            <a:r>
              <a:rPr lang="ar-SA" sz="4000" dirty="0">
                <a:cs typeface="+mn-cs"/>
              </a:rPr>
              <a:t>عضو الجمعية الكيميائية السعودية</a:t>
            </a:r>
            <a:r>
              <a:rPr lang="ar-SA" sz="4000" dirty="0" smtClean="0">
                <a:cs typeface="+mn-cs"/>
              </a:rPr>
              <a:t>.</a:t>
            </a:r>
          </a:p>
          <a:p>
            <a:pPr algn="r" rtl="1"/>
            <a:endParaRPr lang="en-US" sz="2000" dirty="0">
              <a:cs typeface="+mn-cs"/>
            </a:endParaRPr>
          </a:p>
          <a:p>
            <a:pPr algn="r" rtl="1"/>
            <a:r>
              <a:rPr lang="ar-SA" sz="4000" dirty="0">
                <a:cs typeface="+mn-cs"/>
              </a:rPr>
              <a:t>عضو الجمعية الملكية الكيميائية (مقرها بريطانيا).</a:t>
            </a:r>
            <a:endParaRPr lang="en-US" sz="4000" dirty="0">
              <a:cs typeface="+mn-cs"/>
            </a:endParaRPr>
          </a:p>
          <a:p>
            <a:pPr algn="r" rtl="1"/>
            <a:endParaRPr lang="ar-SA" sz="2000" dirty="0" smtClean="0">
              <a:cs typeface="+mn-cs"/>
            </a:endParaRPr>
          </a:p>
          <a:p>
            <a:pPr algn="r" rtl="1"/>
            <a:r>
              <a:rPr lang="ar-SA" sz="4000" dirty="0" smtClean="0">
                <a:cs typeface="+mn-cs"/>
              </a:rPr>
              <a:t>عضو </a:t>
            </a:r>
            <a:r>
              <a:rPr lang="ar-SA" sz="4000" dirty="0">
                <a:cs typeface="+mn-cs"/>
              </a:rPr>
              <a:t>الجمعية الكيميائية الأمريكية (مقرها أمريكا</a:t>
            </a:r>
            <a:r>
              <a:rPr lang="ar-SA" sz="4000" dirty="0" smtClean="0">
                <a:cs typeface="+mn-cs"/>
              </a:rPr>
              <a:t>).</a:t>
            </a:r>
            <a:endParaRPr lang="en-US" sz="40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28-3d-cubes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3028-3d-cubes-powerpoint-template.potx" id="{31EC4B10-1AC8-4272-9787-5C7F5B142AAC}" vid="{C9938D3F-E61D-44C8-8929-DB1180B8F9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3028-3d-cubes-powerpoint-template</Template>
  <TotalTime>698</TotalTime>
  <Words>23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3028-3d-cubes-powerpoint-template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20</cp:revision>
  <dcterms:created xsi:type="dcterms:W3CDTF">2016-12-13T19:01:15Z</dcterms:created>
  <dcterms:modified xsi:type="dcterms:W3CDTF">2016-12-20T09:47:15Z</dcterms:modified>
</cp:coreProperties>
</file>