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00400" y="2819401"/>
            <a:ext cx="5943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5400" i="1" dirty="0" smtClean="0">
                <a:solidFill>
                  <a:srgbClr val="FF0000"/>
                </a:solidFill>
              </a:rPr>
              <a:t>الاهتمامات</a:t>
            </a:r>
            <a:endParaRPr lang="en-US" sz="5400" i="1" dirty="0" smtClean="0">
              <a:solidFill>
                <a:srgbClr val="FF0000"/>
              </a:solidFill>
            </a:endParaRPr>
          </a:p>
          <a:p>
            <a:pPr rtl="1"/>
            <a:r>
              <a:rPr lang="ar-SA" sz="9600" i="1" dirty="0" smtClean="0">
                <a:solidFill>
                  <a:srgbClr val="FF0000"/>
                </a:solidFill>
              </a:rPr>
              <a:t> </a:t>
            </a:r>
            <a:r>
              <a:rPr lang="ar-SA" sz="9600" i="1" dirty="0" smtClean="0">
                <a:solidFill>
                  <a:srgbClr val="FF0000"/>
                </a:solidFill>
              </a:rPr>
              <a:t>البحثيـــة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228600"/>
            <a:ext cx="5638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b="1" dirty="0"/>
              <a:t>تقنيات النانو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b="1" dirty="0"/>
              <a:t>المحفزات النانوية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b="1" dirty="0"/>
              <a:t>التحليل الطيفي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b="1" dirty="0" smtClean="0"/>
              <a:t>التحليل </a:t>
            </a:r>
            <a:r>
              <a:rPr lang="ar-SA" sz="3200" b="1" dirty="0"/>
              <a:t>التألقي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b="1" dirty="0"/>
              <a:t>التحليل الكهروكيميائي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b="1" dirty="0" smtClean="0"/>
              <a:t>التوهج </a:t>
            </a:r>
            <a:r>
              <a:rPr lang="ar-SA" sz="3200" b="1" dirty="0"/>
              <a:t>الكيميائي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b="1" dirty="0"/>
              <a:t>الكروماتوغرافي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b="1" dirty="0"/>
              <a:t>كيمياء البيئة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699</TotalTime>
  <Words>18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2016-12-13T19:01:15Z</dcterms:created>
  <dcterms:modified xsi:type="dcterms:W3CDTF">2016-12-18T17:29:59Z</dcterms:modified>
</cp:coreProperties>
</file>