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8E00"/>
    <a:srgbClr val="DE7400"/>
    <a:srgbClr val="4E863A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5B8DFF-3B96-41A0-9B28-6E55A2E48E01}" type="datetimeFigureOut">
              <a:rPr lang="en-US" smtClean="0"/>
              <a:t>12/19/2016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DAC6CA-E053-4EC7-B801-A64BBB9841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717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-point-templates.com/" TargetMode="Externa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886200" y="2362200"/>
            <a:ext cx="5105400" cy="1066800"/>
          </a:xfrm>
        </p:spPr>
        <p:txBody>
          <a:bodyPr>
            <a:normAutofit/>
          </a:bodyPr>
          <a:lstStyle>
            <a:lvl1pPr algn="ctr">
              <a:defRPr sz="44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dirty="0" smtClean="0"/>
              <a:t>Your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3429000"/>
            <a:ext cx="49530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hlinkClick r:id="rId2"/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52600" y="2849092"/>
            <a:ext cx="1951712" cy="7026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5" y="144383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295400"/>
            <a:ext cx="6710784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38400" y="2464598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8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3835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73697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3835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073697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>
              <a:lumMod val="85000"/>
              <a:lumOff val="1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Microsoft New Tai Lue" pitchFamily="34" charset="0"/>
          <a:ea typeface="Microsoft Himalaya" pitchFamily="2" charset="0"/>
          <a:cs typeface="Microsoft New Tai Lue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>
              <a:lumMod val="75000"/>
              <a:lumOff val="25000"/>
            </a:schemeClr>
          </a:solidFill>
          <a:latin typeface="Microsoft New Tai Lue" pitchFamily="34" charset="0"/>
          <a:ea typeface="+mn-ea"/>
          <a:cs typeface="Microsoft New Tai Lue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3276600" y="2667001"/>
            <a:ext cx="5867400" cy="10667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 baseline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icrosoft New Tai Lue" pitchFamily="34" charset="0"/>
                <a:ea typeface="Microsoft Himalaya" pitchFamily="2" charset="0"/>
                <a:cs typeface="Microsoft New Tai Lue" pitchFamily="34" charset="0"/>
              </a:defRPr>
            </a:lvl1pPr>
          </a:lstStyle>
          <a:p>
            <a:pPr rtl="1"/>
            <a:r>
              <a:rPr lang="ar-SA" sz="6000" i="1" dirty="0" smtClean="0">
                <a:solidFill>
                  <a:srgbClr val="FF0000"/>
                </a:solidFill>
              </a:rPr>
              <a:t>براءات</a:t>
            </a:r>
            <a:endParaRPr lang="en-US" sz="6000" i="1" dirty="0" smtClean="0">
              <a:solidFill>
                <a:srgbClr val="FF0000"/>
              </a:solidFill>
            </a:endParaRPr>
          </a:p>
          <a:p>
            <a:pPr rtl="1"/>
            <a:r>
              <a:rPr lang="ar-SA" sz="8800" i="1" dirty="0" smtClean="0">
                <a:solidFill>
                  <a:srgbClr val="FF0000"/>
                </a:solidFill>
              </a:rPr>
              <a:t>الاختــراع</a:t>
            </a:r>
            <a:endParaRPr lang="en-US" sz="8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304800"/>
            <a:ext cx="82296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538" lvl="0" indent="-109538" algn="just">
              <a:buFont typeface="Arial" pitchFamily="34" charset="0"/>
              <a:buChar char="•"/>
            </a:pPr>
            <a:r>
              <a:rPr lang="en-US" b="1" dirty="0"/>
              <a:t>Silver Nanoparticles-Synthesis and Application </a:t>
            </a:r>
          </a:p>
          <a:p>
            <a:pPr lvl="0" algn="just"/>
            <a:r>
              <a:rPr lang="en-US" dirty="0"/>
              <a:t>      </a:t>
            </a:r>
            <a:r>
              <a:rPr lang="en-US" dirty="0" smtClean="0"/>
              <a:t>M</a:t>
            </a:r>
            <a:r>
              <a:rPr lang="en-US" dirty="0"/>
              <a:t>. </a:t>
            </a:r>
            <a:r>
              <a:rPr lang="en-US" dirty="0" err="1"/>
              <a:t>Rafiq</a:t>
            </a:r>
            <a:r>
              <a:rPr lang="en-US" dirty="0"/>
              <a:t> H. </a:t>
            </a:r>
            <a:r>
              <a:rPr lang="en-US" dirty="0" err="1"/>
              <a:t>Siddiqui</a:t>
            </a:r>
            <a:endParaRPr lang="en-US" dirty="0"/>
          </a:p>
          <a:p>
            <a:pPr lvl="0" algn="just"/>
            <a:r>
              <a:rPr lang="en-US" dirty="0"/>
              <a:t>      </a:t>
            </a:r>
            <a:r>
              <a:rPr lang="en-US" dirty="0" err="1" smtClean="0"/>
              <a:t>AbdulrAhman</a:t>
            </a:r>
            <a:r>
              <a:rPr lang="en-US" dirty="0" smtClean="0"/>
              <a:t> </a:t>
            </a:r>
            <a:r>
              <a:rPr lang="en-US" dirty="0"/>
              <a:t>A. Alwarthan</a:t>
            </a:r>
          </a:p>
          <a:p>
            <a:pPr lvl="0" algn="just"/>
            <a:r>
              <a:rPr lang="en-US" dirty="0"/>
              <a:t>      </a:t>
            </a:r>
            <a:r>
              <a:rPr lang="en-US" dirty="0" err="1" smtClean="0"/>
              <a:t>Sayed</a:t>
            </a:r>
            <a:r>
              <a:rPr lang="en-US" dirty="0" smtClean="0"/>
              <a:t> </a:t>
            </a:r>
            <a:r>
              <a:rPr lang="en-US" dirty="0"/>
              <a:t>F. </a:t>
            </a:r>
            <a:r>
              <a:rPr lang="en-US" dirty="0" err="1" smtClean="0"/>
              <a:t>Adil</a:t>
            </a:r>
            <a:endParaRPr lang="en-US" dirty="0" smtClean="0"/>
          </a:p>
          <a:p>
            <a:pPr algn="just"/>
            <a:endParaRPr lang="en-US" dirty="0"/>
          </a:p>
          <a:p>
            <a:pPr marL="109538" lvl="0" indent="-109538" algn="just">
              <a:buFont typeface="Arial" pitchFamily="34" charset="0"/>
              <a:buChar char="•"/>
            </a:pPr>
            <a:r>
              <a:rPr lang="en-US" b="1" dirty="0"/>
              <a:t>Green Synthesis Methods of Nanoparticles of Various Metals with Wide Ranging Application</a:t>
            </a:r>
          </a:p>
          <a:p>
            <a:pPr lvl="0" algn="just"/>
            <a:r>
              <a:rPr lang="en-US" dirty="0"/>
              <a:t>      </a:t>
            </a:r>
            <a:r>
              <a:rPr lang="en-US" dirty="0" smtClean="0"/>
              <a:t>M</a:t>
            </a:r>
            <a:r>
              <a:rPr lang="en-US" dirty="0"/>
              <a:t>. </a:t>
            </a:r>
            <a:r>
              <a:rPr lang="en-US" dirty="0" err="1"/>
              <a:t>Rafiq</a:t>
            </a:r>
            <a:r>
              <a:rPr lang="en-US" dirty="0"/>
              <a:t> H. </a:t>
            </a:r>
            <a:r>
              <a:rPr lang="en-US" dirty="0" err="1"/>
              <a:t>Siddiqui</a:t>
            </a:r>
            <a:endParaRPr lang="en-US" dirty="0"/>
          </a:p>
          <a:p>
            <a:pPr lvl="0" algn="just"/>
            <a:r>
              <a:rPr lang="en-US" dirty="0"/>
              <a:t>      </a:t>
            </a:r>
            <a:r>
              <a:rPr lang="en-US" dirty="0" smtClean="0"/>
              <a:t>Abdulrahman </a:t>
            </a:r>
            <a:r>
              <a:rPr lang="en-US" dirty="0"/>
              <a:t>A. </a:t>
            </a:r>
            <a:r>
              <a:rPr lang="en-US" dirty="0" smtClean="0"/>
              <a:t>Alwarthan</a:t>
            </a:r>
          </a:p>
          <a:p>
            <a:pPr algn="just"/>
            <a:endParaRPr lang="en-US" dirty="0"/>
          </a:p>
          <a:p>
            <a:pPr marL="109538" indent="-109538" algn="just">
              <a:buFont typeface="Arial" pitchFamily="34" charset="0"/>
              <a:buChar char="•"/>
            </a:pPr>
            <a:r>
              <a:rPr lang="en-US" b="1" dirty="0"/>
              <a:t>Sample and flow splitter for micro and nano LC, Liquid Chromatography </a:t>
            </a:r>
            <a:r>
              <a:rPr lang="en-US" b="1" dirty="0" smtClean="0"/>
              <a:t>Device</a:t>
            </a:r>
          </a:p>
          <a:p>
            <a:pPr algn="just"/>
            <a:r>
              <a:rPr lang="en-US" dirty="0" smtClean="0"/>
              <a:t>      Abdulrahman Alwarthan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 A</a:t>
            </a:r>
            <a:r>
              <a:rPr lang="en-US" dirty="0"/>
              <a:t>. </a:t>
            </a:r>
            <a:r>
              <a:rPr lang="en-GB" dirty="0"/>
              <a:t>Yacine </a:t>
            </a:r>
            <a:r>
              <a:rPr lang="en-GB" dirty="0" smtClean="0"/>
              <a:t>Badjah-Hadj-Ahmed</a:t>
            </a:r>
            <a:r>
              <a:rPr lang="en-US" dirty="0" smtClean="0"/>
              <a:t> 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 Zeid </a:t>
            </a:r>
            <a:r>
              <a:rPr lang="en-US" dirty="0"/>
              <a:t>A. </a:t>
            </a:r>
            <a:r>
              <a:rPr lang="en-US" dirty="0" smtClean="0"/>
              <a:t>Al-Othman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  Ahmad </a:t>
            </a:r>
            <a:r>
              <a:rPr lang="en-US" dirty="0"/>
              <a:t>Aqel</a:t>
            </a:r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28-3d-cubes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3028-3d-cubes-powerpoint-template.potx" id="{31EC4B10-1AC8-4272-9787-5C7F5B142AAC}" vid="{C9938D3F-E61D-44C8-8929-DB1180B8F92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3028-3d-cubes-powerpoint-template</Template>
  <TotalTime>695</TotalTime>
  <Words>76</Words>
  <Application>Microsoft Office PowerPoint</Application>
  <PresentationFormat>On-screen Show (4:3)</PresentationFormat>
  <Paragraphs>16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3028-3d-cubes-powerpoint-template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18</cp:revision>
  <dcterms:created xsi:type="dcterms:W3CDTF">2016-12-13T19:01:15Z</dcterms:created>
  <dcterms:modified xsi:type="dcterms:W3CDTF">2016-12-19T03:13:42Z</dcterms:modified>
</cp:coreProperties>
</file>