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handoutMasterIdLst>
    <p:handoutMasterId r:id="rId21"/>
  </p:handoutMasterIdLst>
  <p:sldIdLst>
    <p:sldId id="258" r:id="rId2"/>
    <p:sldId id="271" r:id="rId3"/>
    <p:sldId id="272" r:id="rId4"/>
    <p:sldId id="273" r:id="rId5"/>
    <p:sldId id="274" r:id="rId6"/>
    <p:sldId id="275" r:id="rId7"/>
    <p:sldId id="276" r:id="rId8"/>
    <p:sldId id="279" r:id="rId9"/>
    <p:sldId id="278" r:id="rId10"/>
    <p:sldId id="263" r:id="rId11"/>
    <p:sldId id="267" r:id="rId12"/>
    <p:sldId id="280" r:id="rId13"/>
    <p:sldId id="281" r:id="rId14"/>
    <p:sldId id="283" r:id="rId15"/>
    <p:sldId id="284" r:id="rId16"/>
    <p:sldId id="285" r:id="rId17"/>
    <p:sldId id="286" r:id="rId18"/>
    <p:sldId id="287" r:id="rId19"/>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041" autoAdjust="0"/>
    <p:restoredTop sz="89315" autoAdjust="0"/>
  </p:normalViewPr>
  <p:slideViewPr>
    <p:cSldViewPr snapToGrid="0">
      <p:cViewPr varScale="1">
        <p:scale>
          <a:sx n="61" d="100"/>
          <a:sy n="61" d="100"/>
        </p:scale>
        <p:origin x="66" y="348"/>
      </p:cViewPr>
      <p:guideLst/>
    </p:cSldViewPr>
  </p:slideViewPr>
  <p:notesTextViewPr>
    <p:cViewPr>
      <p:scale>
        <a:sx n="1" d="1"/>
        <a:sy n="1" d="1"/>
      </p:scale>
      <p:origin x="0" y="0"/>
    </p:cViewPr>
  </p:notesTextViewPr>
  <p:notesViewPr>
    <p:cSldViewPr snapToGrid="0">
      <p:cViewPr varScale="1">
        <p:scale>
          <a:sx n="90" d="100"/>
          <a:sy n="90" d="100"/>
        </p:scale>
        <p:origin x="302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handoutMaster" Target="handoutMasters/handout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rtlCol="1"/>
        <a:lstStyle/>
        <a:p>
          <a:pPr rtl="1"/>
          <a:endParaRPr lang="en-US"/>
        </a:p>
      </dgm:t>
    </dgm:pt>
    <dgm:pt modelId="{082E8A29-955A-4C7C-A174-3E9DCD4DC89B}">
      <dgm:prSet phldrT="[Text]" custT="1"/>
      <dgm:spPr/>
      <dgm:t>
        <a:bodyPr rtlCol="1"/>
        <a:lstStyle/>
        <a:p>
          <a:pPr algn="r" rtl="1"/>
          <a:r>
            <a:rPr lang="ar-SA" sz="2800" b="1" dirty="0">
              <a:cs typeface="+mn-cs"/>
            </a:rPr>
            <a:t> أولا: تحديد نتاجات الدرس.</a:t>
          </a:r>
        </a:p>
        <a:p>
          <a:pPr algn="r" rtl="1"/>
          <a:r>
            <a:rPr lang="ar-SA" sz="2800" b="1" dirty="0">
              <a:cs typeface="+mn-cs"/>
            </a:rPr>
            <a:t>ثانيا: اعداد الدرس وتنظيمه.</a:t>
          </a:r>
        </a:p>
        <a:p>
          <a:pPr algn="r" rtl="1"/>
          <a:r>
            <a:rPr lang="ar-SA" sz="2800" b="1" dirty="0">
              <a:cs typeface="+mn-cs"/>
            </a:rPr>
            <a:t>ثالثا: مراعاة الفروق الفردية.</a:t>
          </a:r>
        </a:p>
        <a:p>
          <a:pPr algn="r" rtl="1"/>
          <a:r>
            <a:rPr lang="ar-SA" sz="2800" b="1" dirty="0">
              <a:cs typeface="+mn-cs"/>
            </a:rPr>
            <a:t>رابعا: التدرج في الانتقال.</a:t>
          </a:r>
        </a:p>
        <a:p>
          <a:pPr algn="r" rtl="1"/>
          <a:r>
            <a:rPr lang="ar-SA" sz="2800" b="1" dirty="0">
              <a:cs typeface="+mn-cs"/>
            </a:rPr>
            <a:t>خامسا: تنويع استراتيجيات التدريس.</a:t>
          </a:r>
        </a:p>
        <a:p>
          <a:pPr algn="r" rtl="1"/>
          <a:r>
            <a:rPr lang="ar-SA" sz="2800" b="1" dirty="0">
              <a:cs typeface="+mn-cs"/>
            </a:rPr>
            <a:t>سادسا: اثارة ميول الطلبة.</a:t>
          </a:r>
          <a:endParaRPr lang="ar-SA" sz="2800" b="1" noProof="0" dirty="0">
            <a:latin typeface="Tahoma" panose="020B0604030504040204" pitchFamily="34" charset="0"/>
            <a:ea typeface="Tahoma" panose="020B0604030504040204" pitchFamily="34" charset="0"/>
            <a:cs typeface="+mn-cs"/>
          </a:endParaRPr>
        </a:p>
      </dgm:t>
    </dgm:pt>
    <dgm:pt modelId="{BA7938E6-8DFA-40B7-B4C4-EACC6D85FC31}" type="parTrans" cxnId="{2986897A-7787-444F-B6C8-41F3823EF3C1}">
      <dgm:prSet/>
      <dgm:spPr/>
      <dgm:t>
        <a:bodyPr rtlCol="1"/>
        <a:lstStyle/>
        <a:p>
          <a:pPr rtl="1"/>
          <a:endParaRPr lang="en-US"/>
        </a:p>
      </dgm:t>
    </dgm:pt>
    <dgm:pt modelId="{C2176686-D23E-48EB-9D1B-1A1B46236638}" type="sibTrans" cxnId="{2986897A-7787-444F-B6C8-41F3823EF3C1}">
      <dgm:prSet/>
      <dgm:spPr/>
      <dgm:t>
        <a:bodyPr rtlCol="1"/>
        <a:lstStyle/>
        <a:p>
          <a:pPr rtl="1"/>
          <a:endParaRPr lang="en-US"/>
        </a:p>
      </dgm:t>
    </dgm:pt>
    <dgm:pt modelId="{6F1872F4-A030-4D64-A17C-72EA1ABBD62E}" type="pres">
      <dgm:prSet presAssocID="{CF9055CF-8DEB-4A02-949A-DE72B6AC5D37}" presName="Name0" presStyleCnt="0">
        <dgm:presLayoutVars>
          <dgm:dir val="rev"/>
          <dgm:resizeHandles val="exact"/>
        </dgm:presLayoutVars>
      </dgm:prSet>
      <dgm:spPr/>
    </dgm:pt>
    <dgm:pt modelId="{98302F07-D6A9-46A5-9807-EBF6C9F5B2DD}" type="pres">
      <dgm:prSet presAssocID="{082E8A29-955A-4C7C-A174-3E9DCD4DC89B}" presName="node" presStyleLbl="node1" presStyleIdx="0" presStyleCnt="1" custScaleX="181780" custLinFactNeighborX="-19688" custLinFactNeighborY="4905">
        <dgm:presLayoutVars>
          <dgm:bulletEnabled val="1"/>
        </dgm:presLayoutVars>
      </dgm:prSet>
      <dgm:spPr/>
    </dgm:pt>
  </dgm:ptLst>
  <dgm:cxnLst>
    <dgm:cxn modelId="{92563612-5CBE-4B3B-A385-5516DC9831B6}" type="presOf" srcId="{CF9055CF-8DEB-4A02-949A-DE72B6AC5D37}" destId="{6F1872F4-A030-4D64-A17C-72EA1ABBD62E}" srcOrd="0" destOrd="0" presId="urn:microsoft.com/office/officeart/2005/8/layout/hList6"/>
    <dgm:cxn modelId="{30D0996A-4FFC-4661-9B76-3CB1E0F5D3D1}" type="presOf" srcId="{082E8A29-955A-4C7C-A174-3E9DCD4DC89B}" destId="{98302F07-D6A9-46A5-9807-EBF6C9F5B2DD}" srcOrd="0" destOrd="0" presId="urn:microsoft.com/office/officeart/2005/8/layout/hList6"/>
    <dgm:cxn modelId="{2986897A-7787-444F-B6C8-41F3823EF3C1}" srcId="{CF9055CF-8DEB-4A02-949A-DE72B6AC5D37}" destId="{082E8A29-955A-4C7C-A174-3E9DCD4DC89B}" srcOrd="0" destOrd="0" parTransId="{BA7938E6-8DFA-40B7-B4C4-EACC6D85FC31}" sibTransId="{C2176686-D23E-48EB-9D1B-1A1B46236638}"/>
    <dgm:cxn modelId="{AB389363-2F83-4BF2-874F-DF80AFFBCC12}" type="presParOf" srcId="{6F1872F4-A030-4D64-A17C-72EA1ABBD62E}" destId="{98302F07-D6A9-46A5-9807-EBF6C9F5B2DD}"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rtlCol="1"/>
        <a:lstStyle/>
        <a:p>
          <a:pPr rtl="1"/>
          <a:endParaRPr lang="en-US"/>
        </a:p>
      </dgm:t>
    </dgm:pt>
    <dgm:pt modelId="{082E8A29-955A-4C7C-A174-3E9DCD4DC89B}">
      <dgm:prSet phldrT="[Text]" custT="1"/>
      <dgm:spPr/>
      <dgm:t>
        <a:bodyPr rtlCol="1"/>
        <a:lstStyle/>
        <a:p>
          <a:pPr algn="ctr" rtl="1"/>
          <a:r>
            <a:rPr lang="ar-SA" sz="3600" b="1" dirty="0"/>
            <a:t>المدخلات:</a:t>
          </a:r>
          <a:endParaRPr lang="en-US" sz="3600" b="1" dirty="0"/>
        </a:p>
        <a:p>
          <a:pPr algn="r" rtl="1"/>
          <a:r>
            <a:rPr lang="ar-SA" sz="2200" dirty="0"/>
            <a:t>- التلميذ والمدرس</a:t>
          </a:r>
          <a:endParaRPr lang="en-US" sz="2200" dirty="0"/>
        </a:p>
        <a:p>
          <a:pPr algn="r" rtl="1"/>
          <a:r>
            <a:rPr lang="ar-SA" sz="2200" dirty="0"/>
            <a:t>- البرنامج واهدافه</a:t>
          </a:r>
          <a:endParaRPr lang="en-US" sz="2200" dirty="0"/>
        </a:p>
        <a:p>
          <a:pPr algn="r" rtl="1"/>
          <a:r>
            <a:rPr lang="ar-SA" sz="2200" dirty="0"/>
            <a:t>- أسلوب التدريس، التقويم</a:t>
          </a:r>
          <a:endParaRPr lang="en-US" sz="2200" dirty="0"/>
        </a:p>
        <a:p>
          <a:pPr algn="r" rtl="1"/>
          <a:r>
            <a:rPr lang="ar-SA" sz="2200" dirty="0"/>
            <a:t>- الادوات والاجهزة</a:t>
          </a:r>
          <a:endParaRPr lang="ar-SA" sz="2200" noProof="0" dirty="0">
            <a:latin typeface="Tahoma" panose="020B0604030504040204" pitchFamily="34" charset="0"/>
            <a:ea typeface="Tahoma" panose="020B0604030504040204" pitchFamily="34" charset="0"/>
            <a:cs typeface="Tahoma" panose="020B0604030504040204" pitchFamily="34" charset="0"/>
          </a:endParaRPr>
        </a:p>
      </dgm:t>
    </dgm:pt>
    <dgm:pt modelId="{BA7938E6-8DFA-40B7-B4C4-EACC6D85FC31}" type="parTrans" cxnId="{2986897A-7787-444F-B6C8-41F3823EF3C1}">
      <dgm:prSet/>
      <dgm:spPr/>
      <dgm:t>
        <a:bodyPr rtlCol="1"/>
        <a:lstStyle/>
        <a:p>
          <a:pPr rtl="1"/>
          <a:endParaRPr lang="en-US"/>
        </a:p>
      </dgm:t>
    </dgm:pt>
    <dgm:pt modelId="{C2176686-D23E-48EB-9D1B-1A1B46236638}" type="sibTrans" cxnId="{2986897A-7787-444F-B6C8-41F3823EF3C1}">
      <dgm:prSet/>
      <dgm:spPr/>
      <dgm:t>
        <a:bodyPr rtlCol="1"/>
        <a:lstStyle/>
        <a:p>
          <a:pPr rtl="1"/>
          <a:endParaRPr lang="en-US"/>
        </a:p>
      </dgm:t>
    </dgm:pt>
    <dgm:pt modelId="{6D0E5D9F-7263-4526-A227-51301233F549}">
      <dgm:prSet phldrT="[Text]" custT="1"/>
      <dgm:spPr/>
      <dgm:t>
        <a:bodyPr rtlCol="1"/>
        <a:lstStyle/>
        <a:p>
          <a:pPr algn="ctr" rtl="1"/>
          <a:r>
            <a:rPr lang="ar-SA" sz="3600" b="1" dirty="0"/>
            <a:t>المخرجات:</a:t>
          </a:r>
          <a:endParaRPr lang="en-US" sz="3600" dirty="0"/>
        </a:p>
        <a:p>
          <a:pPr algn="r" rtl="1"/>
          <a:r>
            <a:rPr lang="ar-SA" sz="2800" b="0" dirty="0"/>
            <a:t>التلاميذ بعد تغير سلوكهم</a:t>
          </a:r>
          <a:endParaRPr lang="ar-SA" sz="2800" b="0" noProof="0" dirty="0">
            <a:latin typeface="Tahoma" panose="020B0604030504040204" pitchFamily="34" charset="0"/>
            <a:ea typeface="Tahoma" panose="020B0604030504040204" pitchFamily="34" charset="0"/>
            <a:cs typeface="Tahoma" panose="020B0604030504040204" pitchFamily="34" charset="0"/>
          </a:endParaRPr>
        </a:p>
      </dgm:t>
    </dgm:pt>
    <dgm:pt modelId="{23416D07-25F8-426C-BC65-639E6BCF4D6D}" type="parTrans" cxnId="{C8C462C6-33A3-4E8B-91FE-36DBE92F1C4A}">
      <dgm:prSet/>
      <dgm:spPr/>
      <dgm:t>
        <a:bodyPr rtlCol="1"/>
        <a:lstStyle/>
        <a:p>
          <a:pPr rtl="1"/>
          <a:endParaRPr lang="en-US"/>
        </a:p>
      </dgm:t>
    </dgm:pt>
    <dgm:pt modelId="{DE289E29-1989-4D8E-8AA6-F030105B3F13}" type="sibTrans" cxnId="{C8C462C6-33A3-4E8B-91FE-36DBE92F1C4A}">
      <dgm:prSet/>
      <dgm:spPr/>
      <dgm:t>
        <a:bodyPr rtlCol="1"/>
        <a:lstStyle/>
        <a:p>
          <a:pPr rtl="1"/>
          <a:endParaRPr lang="en-US"/>
        </a:p>
      </dgm:t>
    </dgm:pt>
    <dgm:pt modelId="{E5E95E82-EF79-43CA-AA86-43B0E1CBCD3F}">
      <dgm:prSet phldrT="[Text]" custT="1"/>
      <dgm:spPr/>
      <dgm:t>
        <a:bodyPr rtlCol="1"/>
        <a:lstStyle/>
        <a:p>
          <a:pPr algn="ctr" rtl="1"/>
          <a:r>
            <a:rPr lang="ar-SA" sz="3200" b="1" dirty="0"/>
            <a:t>تغذية مرتدة:</a:t>
          </a:r>
          <a:endParaRPr lang="en-US" sz="3200" dirty="0"/>
        </a:p>
        <a:p>
          <a:pPr algn="r" rtl="1"/>
          <a:r>
            <a:rPr lang="ar-SA" sz="2400" b="0" dirty="0"/>
            <a:t>في ضوء متغيرات البيئة يتم تصحيح مسار النظام معتمدا على شكل ونوع السلوك المتوقع.</a:t>
          </a:r>
          <a:endParaRPr lang="ar-SA" sz="2400" b="0" noProof="0" dirty="0">
            <a:latin typeface="Tahoma" panose="020B0604030504040204" pitchFamily="34" charset="0"/>
            <a:ea typeface="Tahoma" panose="020B0604030504040204" pitchFamily="34" charset="0"/>
            <a:cs typeface="Tahoma" panose="020B0604030504040204" pitchFamily="34" charset="0"/>
          </a:endParaRPr>
        </a:p>
      </dgm:t>
    </dgm:pt>
    <dgm:pt modelId="{FD76A3AE-1B6C-45A0-8E84-63160283749F}" type="parTrans" cxnId="{A76240AD-13F6-40C0-BD9B-102D5EC0AE51}">
      <dgm:prSet/>
      <dgm:spPr/>
      <dgm:t>
        <a:bodyPr rtlCol="1"/>
        <a:lstStyle/>
        <a:p>
          <a:pPr rtl="1"/>
          <a:endParaRPr lang="en-US"/>
        </a:p>
      </dgm:t>
    </dgm:pt>
    <dgm:pt modelId="{BF76010C-5523-4E13-B3E7-886DCE6AEBD4}" type="sibTrans" cxnId="{A76240AD-13F6-40C0-BD9B-102D5EC0AE51}">
      <dgm:prSet/>
      <dgm:spPr/>
      <dgm:t>
        <a:bodyPr rtlCol="1"/>
        <a:lstStyle/>
        <a:p>
          <a:pPr rtl="1"/>
          <a:endParaRPr lang="en-US"/>
        </a:p>
      </dgm:t>
    </dgm:pt>
    <dgm:pt modelId="{B6E26FFC-9977-4BBC-BEC7-3D6B63754E52}">
      <dgm:prSet phldrT="[Text]" custT="1"/>
      <dgm:spPr/>
      <dgm:t>
        <a:bodyPr rtlCol="1"/>
        <a:lstStyle/>
        <a:p>
          <a:pPr algn="ctr" rtl="1"/>
          <a:r>
            <a:rPr lang="ar-SA" sz="3200" b="1" dirty="0"/>
            <a:t>العمليات:</a:t>
          </a:r>
          <a:endParaRPr lang="en-US" sz="3200" b="1" dirty="0"/>
        </a:p>
        <a:p>
          <a:pPr algn="r" rtl="1"/>
          <a:r>
            <a:rPr lang="ar-SA" sz="2400" dirty="0"/>
            <a:t>- التفاعل بين المعلم والمتعلم، وظروف التعلم</a:t>
          </a:r>
          <a:endParaRPr lang="en-US" sz="2400" dirty="0"/>
        </a:p>
        <a:p>
          <a:pPr algn="r" rtl="1"/>
          <a:r>
            <a:rPr lang="ar-SA" sz="2400" dirty="0"/>
            <a:t>- طبيعة الدروس</a:t>
          </a:r>
          <a:endParaRPr lang="en-US" sz="2400" dirty="0"/>
        </a:p>
        <a:p>
          <a:pPr algn="r" rtl="1"/>
          <a:r>
            <a:rPr lang="ar-SA" sz="2400" dirty="0"/>
            <a:t>- التحصيل والتقويم</a:t>
          </a:r>
          <a:endParaRPr lang="ar-SA" sz="2400" noProof="0" dirty="0">
            <a:latin typeface="Tahoma" panose="020B0604030504040204" pitchFamily="34" charset="0"/>
            <a:ea typeface="Tahoma" panose="020B0604030504040204" pitchFamily="34" charset="0"/>
            <a:cs typeface="Tahoma" panose="020B0604030504040204" pitchFamily="34" charset="0"/>
          </a:endParaRPr>
        </a:p>
      </dgm:t>
    </dgm:pt>
    <dgm:pt modelId="{48634C00-2335-4923-9072-EB7482323D9C}" type="sibTrans" cxnId="{17E73148-9C08-4999-B21E-F3C5A0E3FC0C}">
      <dgm:prSet/>
      <dgm:spPr/>
      <dgm:t>
        <a:bodyPr rtlCol="1"/>
        <a:lstStyle/>
        <a:p>
          <a:pPr rtl="1"/>
          <a:endParaRPr lang="en-US"/>
        </a:p>
      </dgm:t>
    </dgm:pt>
    <dgm:pt modelId="{5CEFBD89-2F4F-4B51-A98A-0F3C86494166}" type="parTrans" cxnId="{17E73148-9C08-4999-B21E-F3C5A0E3FC0C}">
      <dgm:prSet/>
      <dgm:spPr/>
      <dgm:t>
        <a:bodyPr rtlCol="1"/>
        <a:lstStyle/>
        <a:p>
          <a:pPr rtl="1"/>
          <a:endParaRPr lang="en-US"/>
        </a:p>
      </dgm:t>
    </dgm:pt>
    <dgm:pt modelId="{6F1872F4-A030-4D64-A17C-72EA1ABBD62E}" type="pres">
      <dgm:prSet presAssocID="{CF9055CF-8DEB-4A02-949A-DE72B6AC5D37}" presName="Name0" presStyleCnt="0">
        <dgm:presLayoutVars>
          <dgm:dir val="rev"/>
          <dgm:resizeHandles val="exact"/>
        </dgm:presLayoutVars>
      </dgm:prSet>
      <dgm:spPr/>
    </dgm:pt>
    <dgm:pt modelId="{98302F07-D6A9-46A5-9807-EBF6C9F5B2DD}" type="pres">
      <dgm:prSet presAssocID="{082E8A29-955A-4C7C-A174-3E9DCD4DC89B}" presName="node" presStyleLbl="node1" presStyleIdx="0" presStyleCnt="4">
        <dgm:presLayoutVars>
          <dgm:bulletEnabled val="1"/>
        </dgm:presLayoutVars>
      </dgm:prSet>
      <dgm:spPr/>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4">
        <dgm:presLayoutVars>
          <dgm:bulletEnabled val="1"/>
        </dgm:presLayoutVars>
      </dgm:prSet>
      <dgm:spPr/>
    </dgm:pt>
    <dgm:pt modelId="{39AEACD1-F8CF-4528-8379-DAA829B3790B}" type="pres">
      <dgm:prSet presAssocID="{48634C00-2335-4923-9072-EB7482323D9C}" presName="sibTrans" presStyleCnt="0"/>
      <dgm:spPr/>
    </dgm:pt>
    <dgm:pt modelId="{25A33852-3C4B-4406-8856-3A4D6201948C}" type="pres">
      <dgm:prSet presAssocID="{6D0E5D9F-7263-4526-A227-51301233F549}" presName="node" presStyleLbl="node1" presStyleIdx="2" presStyleCnt="4">
        <dgm:presLayoutVars>
          <dgm:bulletEnabled val="1"/>
        </dgm:presLayoutVars>
      </dgm:prSet>
      <dgm:spPr/>
    </dgm:pt>
    <dgm:pt modelId="{562EDDC3-60FD-463F-A6DB-A597D604B642}" type="pres">
      <dgm:prSet presAssocID="{DE289E29-1989-4D8E-8AA6-F030105B3F13}" presName="sibTrans" presStyleCnt="0"/>
      <dgm:spPr/>
    </dgm:pt>
    <dgm:pt modelId="{86146B22-5360-4D1B-AC91-3378F10134EE}" type="pres">
      <dgm:prSet presAssocID="{E5E95E82-EF79-43CA-AA86-43B0E1CBCD3F}" presName="node" presStyleLbl="node1" presStyleIdx="3" presStyleCnt="4">
        <dgm:presLayoutVars>
          <dgm:bulletEnabled val="1"/>
        </dgm:presLayoutVars>
      </dgm:prSet>
      <dgm:spPr/>
    </dgm:pt>
  </dgm:ptLst>
  <dgm:cxnLst>
    <dgm:cxn modelId="{0676BA07-1135-49D0-993A-27A9F99FC0CD}" type="presOf" srcId="{B6E26FFC-9977-4BBC-BEC7-3D6B63754E52}" destId="{DAD9059A-916A-4916-A2A8-B42491568DD3}" srcOrd="0" destOrd="0" presId="urn:microsoft.com/office/officeart/2005/8/layout/hList6"/>
    <dgm:cxn modelId="{5351B217-259B-4E6A-85F5-2E408BEB0764}" type="presOf" srcId="{082E8A29-955A-4C7C-A174-3E9DCD4DC89B}" destId="{98302F07-D6A9-46A5-9807-EBF6C9F5B2DD}" srcOrd="0" destOrd="0" presId="urn:microsoft.com/office/officeart/2005/8/layout/hList6"/>
    <dgm:cxn modelId="{77BD0D2D-7C4E-49B3-9A72-0FD33F32D294}" type="presOf" srcId="{6D0E5D9F-7263-4526-A227-51301233F549}" destId="{25A33852-3C4B-4406-8856-3A4D6201948C}" srcOrd="0" destOrd="0" presId="urn:microsoft.com/office/officeart/2005/8/layout/hList6"/>
    <dgm:cxn modelId="{17E73148-9C08-4999-B21E-F3C5A0E3FC0C}" srcId="{CF9055CF-8DEB-4A02-949A-DE72B6AC5D37}" destId="{B6E26FFC-9977-4BBC-BEC7-3D6B63754E52}" srcOrd="1" destOrd="0" parTransId="{5CEFBD89-2F4F-4B51-A98A-0F3C86494166}" sibTransId="{48634C00-2335-4923-9072-EB7482323D9C}"/>
    <dgm:cxn modelId="{2986897A-7787-444F-B6C8-41F3823EF3C1}" srcId="{CF9055CF-8DEB-4A02-949A-DE72B6AC5D37}" destId="{082E8A29-955A-4C7C-A174-3E9DCD4DC89B}" srcOrd="0" destOrd="0" parTransId="{BA7938E6-8DFA-40B7-B4C4-EACC6D85FC31}" sibTransId="{C2176686-D23E-48EB-9D1B-1A1B46236638}"/>
    <dgm:cxn modelId="{A76240AD-13F6-40C0-BD9B-102D5EC0AE51}" srcId="{CF9055CF-8DEB-4A02-949A-DE72B6AC5D37}" destId="{E5E95E82-EF79-43CA-AA86-43B0E1CBCD3F}" srcOrd="3" destOrd="0" parTransId="{FD76A3AE-1B6C-45A0-8E84-63160283749F}" sibTransId="{BF76010C-5523-4E13-B3E7-886DCE6AEBD4}"/>
    <dgm:cxn modelId="{C8C462C6-33A3-4E8B-91FE-36DBE92F1C4A}" srcId="{CF9055CF-8DEB-4A02-949A-DE72B6AC5D37}" destId="{6D0E5D9F-7263-4526-A227-51301233F549}" srcOrd="2" destOrd="0" parTransId="{23416D07-25F8-426C-BC65-639E6BCF4D6D}" sibTransId="{DE289E29-1989-4D8E-8AA6-F030105B3F13}"/>
    <dgm:cxn modelId="{2FA258D4-5B38-426D-B0D7-CD8F217A1137}" type="presOf" srcId="{E5E95E82-EF79-43CA-AA86-43B0E1CBCD3F}" destId="{86146B22-5360-4D1B-AC91-3378F10134EE}" srcOrd="0" destOrd="0" presId="urn:microsoft.com/office/officeart/2005/8/layout/hList6"/>
    <dgm:cxn modelId="{24179AE2-AA7E-4702-A358-E95F80152CCA}" type="presOf" srcId="{CF9055CF-8DEB-4A02-949A-DE72B6AC5D37}" destId="{6F1872F4-A030-4D64-A17C-72EA1ABBD62E}" srcOrd="0" destOrd="0"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D54A181-98DF-439C-9CA4-93CD1333DEC4}" type="presParOf" srcId="{6F1872F4-A030-4D64-A17C-72EA1ABBD62E}" destId="{DAD9059A-916A-4916-A2A8-B42491568DD3}" srcOrd="2" destOrd="0" presId="urn:microsoft.com/office/officeart/2005/8/layout/hList6"/>
    <dgm:cxn modelId="{B910F504-589D-4168-B820-FECB0EF26955}" type="presParOf" srcId="{6F1872F4-A030-4D64-A17C-72EA1ABBD62E}" destId="{39AEACD1-F8CF-4528-8379-DAA829B3790B}" srcOrd="3" destOrd="0" presId="urn:microsoft.com/office/officeart/2005/8/layout/hList6"/>
    <dgm:cxn modelId="{AEDC4C6E-DC7C-4364-8563-E748313EFA17}" type="presParOf" srcId="{6F1872F4-A030-4D64-A17C-72EA1ABBD62E}" destId="{25A33852-3C4B-4406-8856-3A4D6201948C}" srcOrd="4" destOrd="0" presId="urn:microsoft.com/office/officeart/2005/8/layout/hList6"/>
    <dgm:cxn modelId="{CBF7D188-2B16-4153-AEAE-C484C833188A}" type="presParOf" srcId="{6F1872F4-A030-4D64-A17C-72EA1ABBD62E}" destId="{562EDDC3-60FD-463F-A6DB-A597D604B642}" srcOrd="5" destOrd="0" presId="urn:microsoft.com/office/officeart/2005/8/layout/hList6"/>
    <dgm:cxn modelId="{A7220034-7FD2-4082-91F9-5EDDE0F524D0}" type="presParOf" srcId="{6F1872F4-A030-4D64-A17C-72EA1ABBD62E}" destId="{86146B22-5360-4D1B-AC91-3378F10134EE}"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3D0029-2699-4D1A-8A87-A36E634126C7}" type="doc">
      <dgm:prSet loTypeId="urn:microsoft.com/office/officeart/2005/8/layout/chevron2" loCatId="process" qsTypeId="urn:microsoft.com/office/officeart/2005/8/quickstyle/simple1" qsCatId="simple" csTypeId="urn:microsoft.com/office/officeart/2005/8/colors/accent1_5" csCatId="accent1" phldr="1"/>
      <dgm:spPr>
        <a:scene3d>
          <a:camera prst="orthographicFront">
            <a:rot lat="0" lon="10799999" rev="0"/>
          </a:camera>
          <a:lightRig rig="threePt" dir="t"/>
        </a:scene3d>
      </dgm:spPr>
      <dgm:t>
        <a:bodyPr/>
        <a:lstStyle/>
        <a:p>
          <a:pPr rtl="1"/>
          <a:endParaRPr lang="ar-SA"/>
        </a:p>
      </dgm:t>
    </dgm:pt>
    <dgm:pt modelId="{F3AF8A86-88CC-43F9-B296-7A7278C31D75}">
      <dgm:prSet phldrT="[نص]" custT="1"/>
      <dgm:spPr>
        <a:scene3d>
          <a:camera prst="orthographicFront">
            <a:rot lat="0" lon="10799999" rev="0"/>
          </a:camera>
          <a:lightRig rig="threePt" dir="t"/>
        </a:scene3d>
        <a:sp3d/>
      </dgm:spPr>
      <dgm:t>
        <a:bodyPr>
          <a:flatTx/>
        </a:bodyPr>
        <a:lstStyle/>
        <a:p>
          <a:pPr rtl="1"/>
          <a:r>
            <a:rPr lang="ar-SA" sz="2800" b="1" dirty="0">
              <a:solidFill>
                <a:schemeClr val="bg1">
                  <a:lumMod val="25000"/>
                </a:schemeClr>
              </a:solidFill>
            </a:rPr>
            <a:t>المعلم</a:t>
          </a:r>
        </a:p>
      </dgm:t>
    </dgm:pt>
    <dgm:pt modelId="{32D93F8B-AB88-4C8D-8AA1-B539F7444AD7}" type="parTrans" cxnId="{44D30919-0A8B-4ACB-9878-184ACDFEC9C2}">
      <dgm:prSet/>
      <dgm:spPr/>
      <dgm:t>
        <a:bodyPr/>
        <a:lstStyle/>
        <a:p>
          <a:pPr rtl="1"/>
          <a:endParaRPr lang="ar-SA"/>
        </a:p>
      </dgm:t>
    </dgm:pt>
    <dgm:pt modelId="{952861E4-CB6C-4800-A4DB-58BFDD18B3BF}" type="sibTrans" cxnId="{44D30919-0A8B-4ACB-9878-184ACDFEC9C2}">
      <dgm:prSet/>
      <dgm:spPr/>
      <dgm:t>
        <a:bodyPr/>
        <a:lstStyle/>
        <a:p>
          <a:pPr rtl="1"/>
          <a:endParaRPr lang="ar-SA"/>
        </a:p>
      </dgm:t>
    </dgm:pt>
    <dgm:pt modelId="{FE827045-A518-4B20-8299-FA4A7FF5FB84}">
      <dgm:prSet phldrT="[نص]" custT="1"/>
      <dgm:spPr>
        <a:scene3d>
          <a:camera prst="orthographicFront">
            <a:rot lat="0" lon="10799999" rev="0"/>
          </a:camera>
          <a:lightRig rig="threePt" dir="t"/>
        </a:scene3d>
        <a:sp3d/>
      </dgm:spPr>
      <dgm:t>
        <a:bodyPr>
          <a:flatTx/>
        </a:bodyPr>
        <a:lstStyle/>
        <a:p>
          <a:pPr rtl="1"/>
          <a:r>
            <a:rPr lang="ar-SA" sz="1800" b="1" dirty="0"/>
            <a:t>وضح (ديفيد) دور المعلم كمدير للعملية التدريسية اذ حدد الوظائف التي يمارسها اثناء تنفيذ العملية التدريسية كالتخطيط-التنظيم – الضبط – القيادة ومعلم التربية يستطيع استثارة جميع القوى الكامنة في التلاميذ من جميع النواحي جسميا وعقليا وانفعاليا واخلاقيا واستمالتها للعمل لصالح الفرد وخير الجماعة.</a:t>
          </a:r>
        </a:p>
      </dgm:t>
    </dgm:pt>
    <dgm:pt modelId="{A06DD2C0-DA93-4BDE-992C-1EC6F871874F}" type="parTrans" cxnId="{A7664B3B-88F9-4945-BDBA-C89FACDD913F}">
      <dgm:prSet/>
      <dgm:spPr/>
      <dgm:t>
        <a:bodyPr/>
        <a:lstStyle/>
        <a:p>
          <a:pPr rtl="1"/>
          <a:endParaRPr lang="ar-SA"/>
        </a:p>
      </dgm:t>
    </dgm:pt>
    <dgm:pt modelId="{59B371E8-9D6F-4BD0-9F02-F7DFAEEB0676}" type="sibTrans" cxnId="{A7664B3B-88F9-4945-BDBA-C89FACDD913F}">
      <dgm:prSet/>
      <dgm:spPr/>
      <dgm:t>
        <a:bodyPr/>
        <a:lstStyle/>
        <a:p>
          <a:pPr rtl="1"/>
          <a:endParaRPr lang="ar-SA"/>
        </a:p>
      </dgm:t>
    </dgm:pt>
    <dgm:pt modelId="{87630BBF-8434-4B5D-887D-A9495A3B54F3}">
      <dgm:prSet phldrT="[نص]" custT="1"/>
      <dgm:spPr>
        <a:scene3d>
          <a:camera prst="orthographicFront">
            <a:rot lat="0" lon="10799999" rev="0"/>
          </a:camera>
          <a:lightRig rig="threePt" dir="t"/>
        </a:scene3d>
        <a:sp3d/>
      </dgm:spPr>
      <dgm:t>
        <a:bodyPr>
          <a:flatTx/>
        </a:bodyPr>
        <a:lstStyle/>
        <a:p>
          <a:pPr rtl="1"/>
          <a:r>
            <a:rPr lang="ar-SA" sz="2400" b="1" dirty="0">
              <a:solidFill>
                <a:schemeClr val="bg1">
                  <a:lumMod val="25000"/>
                </a:schemeClr>
              </a:solidFill>
              <a:latin typeface="+mj-lt"/>
            </a:rPr>
            <a:t>الطالب</a:t>
          </a:r>
        </a:p>
      </dgm:t>
    </dgm:pt>
    <dgm:pt modelId="{4A0EBD8B-589B-43FF-BB7E-4931CB2EF25D}" type="parTrans" cxnId="{14C75C4F-27BB-4956-BFC1-61DAD22FBF0F}">
      <dgm:prSet/>
      <dgm:spPr/>
      <dgm:t>
        <a:bodyPr/>
        <a:lstStyle/>
        <a:p>
          <a:pPr rtl="1"/>
          <a:endParaRPr lang="ar-SA"/>
        </a:p>
      </dgm:t>
    </dgm:pt>
    <dgm:pt modelId="{6E6989DF-C3D2-4340-A566-16536D77BCE0}" type="sibTrans" cxnId="{14C75C4F-27BB-4956-BFC1-61DAD22FBF0F}">
      <dgm:prSet/>
      <dgm:spPr/>
      <dgm:t>
        <a:bodyPr/>
        <a:lstStyle/>
        <a:p>
          <a:pPr rtl="1"/>
          <a:endParaRPr lang="ar-SA"/>
        </a:p>
      </dgm:t>
    </dgm:pt>
    <dgm:pt modelId="{5C7E93DE-ED01-4BE9-89E4-173E2B1AA0A8}">
      <dgm:prSet phldrT="[نص]" custT="1"/>
      <dgm:spPr>
        <a:scene3d>
          <a:camera prst="orthographicFront">
            <a:rot lat="0" lon="10799999" rev="0"/>
          </a:camera>
          <a:lightRig rig="threePt" dir="t"/>
        </a:scene3d>
        <a:sp3d/>
      </dgm:spPr>
      <dgm:t>
        <a:bodyPr>
          <a:flatTx/>
        </a:bodyPr>
        <a:lstStyle/>
        <a:p>
          <a:pPr rtl="1"/>
          <a:r>
            <a:rPr lang="ar-SA" sz="1800" b="1" dirty="0"/>
            <a:t>الطالب: يعتبر الطالب محور اساسي في الموقف التدريسي لذا يجب على المعلم استثارة دوافعه من خلال المواقف التدريسية الجيدة</a:t>
          </a:r>
        </a:p>
      </dgm:t>
    </dgm:pt>
    <dgm:pt modelId="{1EAB06CB-A0B3-4448-80BC-27B68B2B9D4E}" type="parTrans" cxnId="{6308643A-56EB-4AA6-B4DB-54F76CE46480}">
      <dgm:prSet/>
      <dgm:spPr/>
      <dgm:t>
        <a:bodyPr/>
        <a:lstStyle/>
        <a:p>
          <a:pPr rtl="1"/>
          <a:endParaRPr lang="ar-SA"/>
        </a:p>
      </dgm:t>
    </dgm:pt>
    <dgm:pt modelId="{1325A449-2F4B-4EFF-9FC1-B5217E4AC1F7}" type="sibTrans" cxnId="{6308643A-56EB-4AA6-B4DB-54F76CE46480}">
      <dgm:prSet/>
      <dgm:spPr/>
      <dgm:t>
        <a:bodyPr/>
        <a:lstStyle/>
        <a:p>
          <a:pPr rtl="1"/>
          <a:endParaRPr lang="ar-SA"/>
        </a:p>
      </dgm:t>
    </dgm:pt>
    <dgm:pt modelId="{A9216B9A-54A6-414B-9C87-D0E44C57E943}">
      <dgm:prSet phldrT="[نص]" custT="1"/>
      <dgm:spPr>
        <a:scene3d>
          <a:camera prst="orthographicFront">
            <a:rot lat="0" lon="10799999" rev="0"/>
          </a:camera>
          <a:lightRig rig="threePt" dir="t"/>
        </a:scene3d>
        <a:sp3d/>
      </dgm:spPr>
      <dgm:t>
        <a:bodyPr>
          <a:flatTx/>
        </a:bodyPr>
        <a:lstStyle/>
        <a:p>
          <a:pPr rtl="1"/>
          <a:r>
            <a:rPr lang="ar-SA" sz="1800" b="1" dirty="0">
              <a:solidFill>
                <a:schemeClr val="bg1">
                  <a:lumMod val="25000"/>
                </a:schemeClr>
              </a:solidFill>
            </a:rPr>
            <a:t>ادوات واساليب التقويم</a:t>
          </a:r>
          <a:endParaRPr lang="ar-SA" sz="1800" dirty="0">
            <a:solidFill>
              <a:schemeClr val="bg1">
                <a:lumMod val="25000"/>
              </a:schemeClr>
            </a:solidFill>
          </a:endParaRPr>
        </a:p>
      </dgm:t>
    </dgm:pt>
    <dgm:pt modelId="{D012DBDC-03E9-4CE1-A582-3CE8AD6A15F3}" type="parTrans" cxnId="{901A9A47-DA78-4F4A-8AF1-DA182508CDFB}">
      <dgm:prSet/>
      <dgm:spPr/>
      <dgm:t>
        <a:bodyPr/>
        <a:lstStyle/>
        <a:p>
          <a:pPr rtl="1"/>
          <a:endParaRPr lang="ar-SA"/>
        </a:p>
      </dgm:t>
    </dgm:pt>
    <dgm:pt modelId="{99001093-15B5-46FA-AFF6-5C9BFCB5A9A9}" type="sibTrans" cxnId="{901A9A47-DA78-4F4A-8AF1-DA182508CDFB}">
      <dgm:prSet/>
      <dgm:spPr/>
      <dgm:t>
        <a:bodyPr/>
        <a:lstStyle/>
        <a:p>
          <a:pPr rtl="1"/>
          <a:endParaRPr lang="ar-SA"/>
        </a:p>
      </dgm:t>
    </dgm:pt>
    <dgm:pt modelId="{1837C874-A760-4AA3-B823-778C4069C422}">
      <dgm:prSet phldrT="[نص]" custT="1"/>
      <dgm:spPr>
        <a:scene3d>
          <a:camera prst="orthographicFront">
            <a:rot lat="0" lon="10799999" rev="0"/>
          </a:camera>
          <a:lightRig rig="threePt" dir="t"/>
        </a:scene3d>
        <a:sp3d/>
      </dgm:spPr>
      <dgm:t>
        <a:bodyPr>
          <a:flatTx/>
        </a:bodyPr>
        <a:lstStyle/>
        <a:p>
          <a:pPr rtl="1"/>
          <a:r>
            <a:rPr lang="ar-SA" sz="1800" b="1" dirty="0"/>
            <a:t>تعتبر عملية التقويم من مقومات العملية التعليمية وهناك علاقة متبادلة بين المنهج وطريقة واسلوب التدريس والتقويم الذي يمكن بواسطة التحقق من مدى نجاح طريقة التدريس في تحقيق الاهداف التربوية التي تسعى اليها.</a:t>
          </a:r>
        </a:p>
      </dgm:t>
    </dgm:pt>
    <dgm:pt modelId="{88BB687D-4AD0-44CF-85EF-396D1858F6F5}" type="parTrans" cxnId="{21AD44C8-379F-4276-ADA4-27BBA32391D9}">
      <dgm:prSet/>
      <dgm:spPr/>
      <dgm:t>
        <a:bodyPr/>
        <a:lstStyle/>
        <a:p>
          <a:pPr rtl="1"/>
          <a:endParaRPr lang="ar-SA"/>
        </a:p>
      </dgm:t>
    </dgm:pt>
    <dgm:pt modelId="{A0D792B8-5659-464C-864B-489FB85E0B60}" type="sibTrans" cxnId="{21AD44C8-379F-4276-ADA4-27BBA32391D9}">
      <dgm:prSet/>
      <dgm:spPr/>
      <dgm:t>
        <a:bodyPr/>
        <a:lstStyle/>
        <a:p>
          <a:pPr rtl="1"/>
          <a:endParaRPr lang="ar-SA"/>
        </a:p>
      </dgm:t>
    </dgm:pt>
    <dgm:pt modelId="{E1B504DA-ADE1-4903-9A44-B128047949F9}">
      <dgm:prSet phldrT="[نص]" custT="1"/>
      <dgm:spPr>
        <a:scene3d>
          <a:camera prst="orthographicFront">
            <a:rot lat="0" lon="10799999" rev="0"/>
          </a:camera>
          <a:lightRig rig="threePt" dir="t"/>
        </a:scene3d>
        <a:sp3d/>
      </dgm:spPr>
      <dgm:t>
        <a:bodyPr>
          <a:flatTx/>
        </a:bodyPr>
        <a:lstStyle/>
        <a:p>
          <a:pPr rtl="1"/>
          <a:r>
            <a:rPr lang="ar-SA" sz="2200" b="1" dirty="0">
              <a:solidFill>
                <a:schemeClr val="bg1">
                  <a:lumMod val="25000"/>
                </a:schemeClr>
              </a:solidFill>
            </a:rPr>
            <a:t>الاهداف</a:t>
          </a:r>
          <a:endParaRPr lang="ar-SA" sz="2200" dirty="0">
            <a:solidFill>
              <a:schemeClr val="bg1">
                <a:lumMod val="25000"/>
              </a:schemeClr>
            </a:solidFill>
          </a:endParaRPr>
        </a:p>
      </dgm:t>
    </dgm:pt>
    <dgm:pt modelId="{D152D692-8FC6-4C5D-B031-CBF0891E7E77}" type="parTrans" cxnId="{1A180F13-9F4C-4695-B77D-A11C2EC18F49}">
      <dgm:prSet/>
      <dgm:spPr/>
      <dgm:t>
        <a:bodyPr/>
        <a:lstStyle/>
        <a:p>
          <a:pPr rtl="1"/>
          <a:endParaRPr lang="ar-SA"/>
        </a:p>
      </dgm:t>
    </dgm:pt>
    <dgm:pt modelId="{3FF861B9-E7B1-434D-A46D-D080AA406C1C}" type="sibTrans" cxnId="{1A180F13-9F4C-4695-B77D-A11C2EC18F49}">
      <dgm:prSet/>
      <dgm:spPr/>
      <dgm:t>
        <a:bodyPr/>
        <a:lstStyle/>
        <a:p>
          <a:pPr rtl="1"/>
          <a:endParaRPr lang="ar-SA"/>
        </a:p>
      </dgm:t>
    </dgm:pt>
    <dgm:pt modelId="{129E2C9A-83E6-452A-A6F1-A73C79441E39}">
      <dgm:prSet phldrT="[نص]" custT="1"/>
      <dgm:spPr>
        <a:scene3d>
          <a:camera prst="orthographicFront">
            <a:rot lat="0" lon="10799999" rev="0"/>
          </a:camera>
          <a:lightRig rig="threePt" dir="t"/>
        </a:scene3d>
        <a:sp3d/>
      </dgm:spPr>
      <dgm:t>
        <a:bodyPr>
          <a:flatTx/>
        </a:bodyPr>
        <a:lstStyle/>
        <a:p>
          <a:pPr rtl="1">
            <a:lnSpc>
              <a:spcPct val="100000"/>
            </a:lnSpc>
          </a:pPr>
          <a:r>
            <a:rPr lang="ar-SA" sz="2000" b="1" dirty="0">
              <a:solidFill>
                <a:schemeClr val="bg1">
                  <a:lumMod val="25000"/>
                </a:schemeClr>
              </a:solidFill>
            </a:rPr>
            <a:t>المادة الدراسية</a:t>
          </a:r>
          <a:endParaRPr lang="ar-SA" sz="2000" dirty="0">
            <a:solidFill>
              <a:schemeClr val="bg1">
                <a:lumMod val="25000"/>
              </a:schemeClr>
            </a:solidFill>
          </a:endParaRPr>
        </a:p>
      </dgm:t>
    </dgm:pt>
    <dgm:pt modelId="{3FAC9B32-94E3-4EB5-BC64-3DD3B430CDE9}" type="parTrans" cxnId="{FE457A83-AF59-42E2-A6D8-D3DA1F5426A4}">
      <dgm:prSet/>
      <dgm:spPr/>
      <dgm:t>
        <a:bodyPr/>
        <a:lstStyle/>
        <a:p>
          <a:pPr rtl="1"/>
          <a:endParaRPr lang="ar-SA"/>
        </a:p>
      </dgm:t>
    </dgm:pt>
    <dgm:pt modelId="{4B6F5807-5343-4831-B1FD-E9E184DC6E37}" type="sibTrans" cxnId="{FE457A83-AF59-42E2-A6D8-D3DA1F5426A4}">
      <dgm:prSet/>
      <dgm:spPr/>
      <dgm:t>
        <a:bodyPr/>
        <a:lstStyle/>
        <a:p>
          <a:pPr rtl="1"/>
          <a:endParaRPr lang="ar-SA"/>
        </a:p>
      </dgm:t>
    </dgm:pt>
    <dgm:pt modelId="{CA2C5685-B7A5-4AA6-A6B3-E84AC785ECF0}">
      <dgm:prSet phldrT="[نص]" custT="1"/>
      <dgm:spPr>
        <a:scene3d>
          <a:camera prst="orthographicFront">
            <a:rot lat="0" lon="10799999" rev="0"/>
          </a:camera>
          <a:lightRig rig="threePt" dir="t"/>
        </a:scene3d>
        <a:sp3d/>
      </dgm:spPr>
      <dgm:t>
        <a:bodyPr>
          <a:flatTx/>
        </a:bodyPr>
        <a:lstStyle/>
        <a:p>
          <a:pPr rtl="1"/>
          <a:r>
            <a:rPr lang="ar-SA" sz="2000" b="1" dirty="0">
              <a:solidFill>
                <a:schemeClr val="bg1">
                  <a:lumMod val="25000"/>
                </a:schemeClr>
              </a:solidFill>
            </a:rPr>
            <a:t>مكان التدريس والتعلم</a:t>
          </a:r>
          <a:endParaRPr lang="ar-SA" sz="2000" dirty="0">
            <a:solidFill>
              <a:schemeClr val="bg1">
                <a:lumMod val="25000"/>
              </a:schemeClr>
            </a:solidFill>
          </a:endParaRPr>
        </a:p>
      </dgm:t>
    </dgm:pt>
    <dgm:pt modelId="{9EBC10F9-D052-4AB0-B099-F9E078DCA317}" type="parTrans" cxnId="{C2556EB9-F94A-4AC6-ADCB-F7D7B9BCB2FA}">
      <dgm:prSet/>
      <dgm:spPr/>
      <dgm:t>
        <a:bodyPr/>
        <a:lstStyle/>
        <a:p>
          <a:pPr rtl="1"/>
          <a:endParaRPr lang="ar-SA"/>
        </a:p>
      </dgm:t>
    </dgm:pt>
    <dgm:pt modelId="{3AC50398-DB63-4789-8C93-BE1B5195ECCE}" type="sibTrans" cxnId="{C2556EB9-F94A-4AC6-ADCB-F7D7B9BCB2FA}">
      <dgm:prSet/>
      <dgm:spPr/>
      <dgm:t>
        <a:bodyPr/>
        <a:lstStyle/>
        <a:p>
          <a:pPr rtl="1"/>
          <a:endParaRPr lang="ar-SA"/>
        </a:p>
      </dgm:t>
    </dgm:pt>
    <dgm:pt modelId="{D12FDD57-F7DD-4940-A45C-7AC2917CAAAC}">
      <dgm:prSet phldrT="[نص]" custT="1"/>
      <dgm:spPr>
        <a:scene3d>
          <a:camera prst="orthographicFront">
            <a:rot lat="0" lon="10799999" rev="0"/>
          </a:camera>
          <a:lightRig rig="threePt" dir="t"/>
        </a:scene3d>
        <a:sp3d/>
      </dgm:spPr>
      <dgm:t>
        <a:bodyPr>
          <a:flatTx/>
        </a:bodyPr>
        <a:lstStyle/>
        <a:p>
          <a:pPr rtl="1"/>
          <a:r>
            <a:rPr lang="ar-SA" sz="1800" b="1" dirty="0">
              <a:solidFill>
                <a:schemeClr val="bg1">
                  <a:lumMod val="25000"/>
                </a:schemeClr>
              </a:solidFill>
            </a:rPr>
            <a:t>الوسائط والوسائل التدريسية</a:t>
          </a:r>
          <a:endParaRPr lang="ar-SA" sz="1800" dirty="0">
            <a:solidFill>
              <a:schemeClr val="bg1">
                <a:lumMod val="25000"/>
              </a:schemeClr>
            </a:solidFill>
          </a:endParaRPr>
        </a:p>
      </dgm:t>
    </dgm:pt>
    <dgm:pt modelId="{BEBC727E-8895-42D2-ACD8-4BA88B67F731}" type="parTrans" cxnId="{4C6CD356-615D-4F60-8B40-A34E40DBC341}">
      <dgm:prSet/>
      <dgm:spPr/>
      <dgm:t>
        <a:bodyPr/>
        <a:lstStyle/>
        <a:p>
          <a:pPr rtl="1"/>
          <a:endParaRPr lang="ar-SA"/>
        </a:p>
      </dgm:t>
    </dgm:pt>
    <dgm:pt modelId="{5E97D057-9E6E-4604-9688-9E7BB4D6DF52}" type="sibTrans" cxnId="{4C6CD356-615D-4F60-8B40-A34E40DBC341}">
      <dgm:prSet/>
      <dgm:spPr/>
      <dgm:t>
        <a:bodyPr/>
        <a:lstStyle/>
        <a:p>
          <a:pPr rtl="1"/>
          <a:endParaRPr lang="ar-SA"/>
        </a:p>
      </dgm:t>
    </dgm:pt>
    <dgm:pt modelId="{298D67B4-66A8-4EF1-9012-DA80C8963C38}">
      <dgm:prSet custT="1"/>
      <dgm:spPr>
        <a:scene3d>
          <a:camera prst="orthographicFront">
            <a:rot lat="0" lon="10799999" rev="0"/>
          </a:camera>
          <a:lightRig rig="threePt" dir="t"/>
        </a:scene3d>
        <a:sp3d/>
      </dgm:spPr>
      <dgm:t>
        <a:bodyPr>
          <a:flatTx/>
        </a:bodyPr>
        <a:lstStyle/>
        <a:p>
          <a:pPr rtl="1"/>
          <a:r>
            <a:rPr lang="ar-SA" sz="1800" b="1" dirty="0">
              <a:cs typeface="+mn-cs"/>
            </a:rPr>
            <a:t>تعد الاهداف من القاعدة التي تبنى عليها عملية التدريس والتي تسعى جميع عمليات التدريس الى تحقيقها وتحديد الاهداف بدقة يؤدي الى تفاعل بي المعلم والطالب ومساعدة المعلم على التعرف على ما تم تحقيقه من مواقف تعليمية.</a:t>
          </a:r>
        </a:p>
      </dgm:t>
    </dgm:pt>
    <dgm:pt modelId="{33DCFFFF-F4ED-407F-A04F-672A995248E0}" type="parTrans" cxnId="{350BDDC4-9DCB-406F-B23B-7A0A0CA0FF6D}">
      <dgm:prSet/>
      <dgm:spPr/>
      <dgm:t>
        <a:bodyPr/>
        <a:lstStyle/>
        <a:p>
          <a:pPr rtl="1"/>
          <a:endParaRPr lang="ar-SA"/>
        </a:p>
      </dgm:t>
    </dgm:pt>
    <dgm:pt modelId="{A566EFD8-DAD8-4BD2-B57E-787FC849B805}" type="sibTrans" cxnId="{350BDDC4-9DCB-406F-B23B-7A0A0CA0FF6D}">
      <dgm:prSet/>
      <dgm:spPr/>
      <dgm:t>
        <a:bodyPr/>
        <a:lstStyle/>
        <a:p>
          <a:pPr rtl="1"/>
          <a:endParaRPr lang="ar-SA"/>
        </a:p>
      </dgm:t>
    </dgm:pt>
    <dgm:pt modelId="{3C8C6A09-166C-4862-802A-9E1DCB23738D}">
      <dgm:prSet custT="1"/>
      <dgm:spPr>
        <a:scene3d>
          <a:camera prst="orthographicFront">
            <a:rot lat="0" lon="10799999" rev="0"/>
          </a:camera>
          <a:lightRig rig="threePt" dir="t"/>
        </a:scene3d>
        <a:sp3d/>
      </dgm:spPr>
      <dgm:t>
        <a:bodyPr>
          <a:flatTx/>
        </a:bodyPr>
        <a:lstStyle/>
        <a:p>
          <a:pPr rtl="1"/>
          <a:endParaRPr lang="en-US" sz="1800" b="1" dirty="0">
            <a:cs typeface="+mn-cs"/>
          </a:endParaRPr>
        </a:p>
      </dgm:t>
    </dgm:pt>
    <dgm:pt modelId="{6D220601-4AC5-4DF2-BEBD-72E8C8C914D0}" type="parTrans" cxnId="{73E2E963-AF05-4237-ABF1-B6CFB32EA892}">
      <dgm:prSet/>
      <dgm:spPr/>
      <dgm:t>
        <a:bodyPr/>
        <a:lstStyle/>
        <a:p>
          <a:pPr rtl="1"/>
          <a:endParaRPr lang="ar-SA"/>
        </a:p>
      </dgm:t>
    </dgm:pt>
    <dgm:pt modelId="{EFC7A87F-FE9E-434A-8217-ED28641B2081}" type="sibTrans" cxnId="{73E2E963-AF05-4237-ABF1-B6CFB32EA892}">
      <dgm:prSet/>
      <dgm:spPr/>
      <dgm:t>
        <a:bodyPr/>
        <a:lstStyle/>
        <a:p>
          <a:pPr rtl="1"/>
          <a:endParaRPr lang="ar-SA"/>
        </a:p>
      </dgm:t>
    </dgm:pt>
    <dgm:pt modelId="{DDE74B55-3DE7-41B8-A2DE-A31A1E9731D9}">
      <dgm:prSet custT="1"/>
      <dgm:spPr>
        <a:scene3d>
          <a:camera prst="orthographicFront">
            <a:rot lat="0" lon="10799999" rev="0"/>
          </a:camera>
          <a:lightRig rig="threePt" dir="t"/>
        </a:scene3d>
        <a:sp3d/>
      </dgm:spPr>
      <dgm:t>
        <a:bodyPr>
          <a:flatTx/>
        </a:bodyPr>
        <a:lstStyle/>
        <a:p>
          <a:pPr rtl="1"/>
          <a:r>
            <a:rPr lang="ar-SA" sz="1800" b="1" dirty="0"/>
            <a:t>هي الموضوع الذي يقدمه المعلم للطالب ويجب عليه تحضيرها وتنظيمها وتحديد خطوات تنفيذها بأسلوب جيد حتى تؤدي الى تحقيق الاهداف المحددة.</a:t>
          </a:r>
        </a:p>
      </dgm:t>
    </dgm:pt>
    <dgm:pt modelId="{50F48197-D20B-412E-A49F-F731727E476D}" type="parTrans" cxnId="{BA694861-79A7-49D7-887A-361801FDB6A4}">
      <dgm:prSet/>
      <dgm:spPr/>
      <dgm:t>
        <a:bodyPr/>
        <a:lstStyle/>
        <a:p>
          <a:pPr rtl="1"/>
          <a:endParaRPr lang="ar-SA"/>
        </a:p>
      </dgm:t>
    </dgm:pt>
    <dgm:pt modelId="{56CB32DB-D395-40B1-BC18-2831AFED1B2B}" type="sibTrans" cxnId="{BA694861-79A7-49D7-887A-361801FDB6A4}">
      <dgm:prSet/>
      <dgm:spPr/>
      <dgm:t>
        <a:bodyPr/>
        <a:lstStyle/>
        <a:p>
          <a:pPr rtl="1"/>
          <a:endParaRPr lang="ar-SA"/>
        </a:p>
      </dgm:t>
    </dgm:pt>
    <dgm:pt modelId="{8D0A3D08-377A-4F71-A4A1-BC267A343BCA}">
      <dgm:prSet custT="1"/>
      <dgm:spPr>
        <a:scene3d>
          <a:camera prst="orthographicFront">
            <a:rot lat="0" lon="10799999" rev="0"/>
          </a:camera>
          <a:lightRig rig="threePt" dir="t"/>
        </a:scene3d>
        <a:sp3d/>
      </dgm:spPr>
      <dgm:t>
        <a:bodyPr>
          <a:flatTx/>
        </a:bodyPr>
        <a:lstStyle/>
        <a:p>
          <a:pPr rtl="1"/>
          <a:r>
            <a:rPr lang="ar-SA" sz="1800" b="1" dirty="0"/>
            <a:t>البيئة الجيدة تعتبر عنصر ضروري مهم لنجاح التدريس ونجاح وجودة برامج التربية الرياضية التي تحدد بالمساحات والامكان المتاحة بالمدارس.</a:t>
          </a:r>
        </a:p>
      </dgm:t>
    </dgm:pt>
    <dgm:pt modelId="{2B660FF8-65A6-44E2-B7A0-0DEAA13E3D52}" type="parTrans" cxnId="{44C0590F-56CC-4C4B-9C06-500BF5A8B19A}">
      <dgm:prSet/>
      <dgm:spPr/>
      <dgm:t>
        <a:bodyPr/>
        <a:lstStyle/>
        <a:p>
          <a:pPr rtl="1"/>
          <a:endParaRPr lang="ar-SA"/>
        </a:p>
      </dgm:t>
    </dgm:pt>
    <dgm:pt modelId="{F5915EB1-573E-48AA-A0BA-37E478FEA48D}" type="sibTrans" cxnId="{44C0590F-56CC-4C4B-9C06-500BF5A8B19A}">
      <dgm:prSet/>
      <dgm:spPr/>
      <dgm:t>
        <a:bodyPr/>
        <a:lstStyle/>
        <a:p>
          <a:pPr rtl="1"/>
          <a:endParaRPr lang="ar-SA"/>
        </a:p>
      </dgm:t>
    </dgm:pt>
    <dgm:pt modelId="{81EC3464-BC52-4FBF-8E1C-105C41DD0C68}">
      <dgm:prSet custT="1"/>
      <dgm:spPr>
        <a:scene3d>
          <a:camera prst="orthographicFront">
            <a:rot lat="0" lon="10799999" rev="0"/>
          </a:camera>
          <a:lightRig rig="threePt" dir="t"/>
        </a:scene3d>
        <a:sp3d/>
      </dgm:spPr>
      <dgm:t>
        <a:bodyPr>
          <a:flatTx/>
        </a:bodyPr>
        <a:lstStyle/>
        <a:p>
          <a:pPr rtl="1"/>
          <a:r>
            <a:rPr lang="ar-SA" sz="1800" b="1" dirty="0"/>
            <a:t>يعتبر استخدامها بما تمتلكه من امكانيات متنوعة ومتغيرة من اسباب فاعلية الموقف التدريسي بالإضافة الى جذب وتشويق الطالب واستخدام الوسائط والتقنيات التدريسية في العملية التعليمية تؤدي الى زيادة الاهتمام بدور الطالب في عملية التعلم وليس مجرد متلقي وبذلك تتيح المجال للدارسين في تحدي قدراتهم على الابداع والتميز</a:t>
          </a:r>
        </a:p>
      </dgm:t>
    </dgm:pt>
    <dgm:pt modelId="{2B60F370-C0A6-44E3-8A52-11BD7939BBD6}" type="parTrans" cxnId="{41AB8AC2-16A5-4E8D-893E-761A951DF34A}">
      <dgm:prSet/>
      <dgm:spPr/>
      <dgm:t>
        <a:bodyPr/>
        <a:lstStyle/>
        <a:p>
          <a:pPr rtl="1"/>
          <a:endParaRPr lang="ar-SA"/>
        </a:p>
      </dgm:t>
    </dgm:pt>
    <dgm:pt modelId="{DE68E22A-5507-4C3D-9870-83A62C82A302}" type="sibTrans" cxnId="{41AB8AC2-16A5-4E8D-893E-761A951DF34A}">
      <dgm:prSet/>
      <dgm:spPr/>
      <dgm:t>
        <a:bodyPr/>
        <a:lstStyle/>
        <a:p>
          <a:pPr rtl="1"/>
          <a:endParaRPr lang="ar-SA"/>
        </a:p>
      </dgm:t>
    </dgm:pt>
    <dgm:pt modelId="{D303A82C-2EBA-429F-94AD-60AD48C6A563}" type="pres">
      <dgm:prSet presAssocID="{8E3D0029-2699-4D1A-8A87-A36E634126C7}" presName="linearFlow" presStyleCnt="0">
        <dgm:presLayoutVars>
          <dgm:dir/>
          <dgm:animLvl val="lvl"/>
          <dgm:resizeHandles val="exact"/>
        </dgm:presLayoutVars>
      </dgm:prSet>
      <dgm:spPr/>
    </dgm:pt>
    <dgm:pt modelId="{91658AF8-F1FA-45E9-8A79-C9C8B85BE90C}" type="pres">
      <dgm:prSet presAssocID="{F3AF8A86-88CC-43F9-B296-7A7278C31D75}" presName="composite" presStyleCnt="0"/>
      <dgm:spPr>
        <a:scene3d>
          <a:camera prst="orthographicFront">
            <a:rot lat="0" lon="10799999" rev="0"/>
          </a:camera>
          <a:lightRig rig="threePt" dir="t"/>
        </a:scene3d>
        <a:sp3d/>
      </dgm:spPr>
    </dgm:pt>
    <dgm:pt modelId="{EBEC3D09-6E23-4096-8878-98F020B9F5B7}" type="pres">
      <dgm:prSet presAssocID="{F3AF8A86-88CC-43F9-B296-7A7278C31D75}" presName="parentText" presStyleLbl="alignNode1" presStyleIdx="0" presStyleCnt="7">
        <dgm:presLayoutVars>
          <dgm:chMax val="1"/>
          <dgm:bulletEnabled val="1"/>
        </dgm:presLayoutVars>
      </dgm:prSet>
      <dgm:spPr/>
    </dgm:pt>
    <dgm:pt modelId="{CD34E7AC-64D1-449A-B769-9735A65BF010}" type="pres">
      <dgm:prSet presAssocID="{F3AF8A86-88CC-43F9-B296-7A7278C31D75}" presName="descendantText" presStyleLbl="alignAcc1" presStyleIdx="0" presStyleCnt="7" custLinFactNeighborX="0">
        <dgm:presLayoutVars>
          <dgm:bulletEnabled val="1"/>
        </dgm:presLayoutVars>
      </dgm:prSet>
      <dgm:spPr/>
    </dgm:pt>
    <dgm:pt modelId="{908E2699-A3CB-405E-81C3-DEFE3DA9B7A1}" type="pres">
      <dgm:prSet presAssocID="{952861E4-CB6C-4800-A4DB-58BFDD18B3BF}" presName="sp" presStyleCnt="0"/>
      <dgm:spPr>
        <a:scene3d>
          <a:camera prst="orthographicFront">
            <a:rot lat="0" lon="10799999" rev="0"/>
          </a:camera>
          <a:lightRig rig="threePt" dir="t"/>
        </a:scene3d>
        <a:sp3d/>
      </dgm:spPr>
    </dgm:pt>
    <dgm:pt modelId="{6F878AEE-3AEC-4E60-A159-4933D8300091}" type="pres">
      <dgm:prSet presAssocID="{87630BBF-8434-4B5D-887D-A9495A3B54F3}" presName="composite" presStyleCnt="0"/>
      <dgm:spPr>
        <a:scene3d>
          <a:camera prst="orthographicFront">
            <a:rot lat="0" lon="10799999" rev="0"/>
          </a:camera>
          <a:lightRig rig="threePt" dir="t"/>
        </a:scene3d>
        <a:sp3d/>
      </dgm:spPr>
    </dgm:pt>
    <dgm:pt modelId="{4EED58F5-C075-4744-8C81-407456B3013F}" type="pres">
      <dgm:prSet presAssocID="{87630BBF-8434-4B5D-887D-A9495A3B54F3}" presName="parentText" presStyleLbl="alignNode1" presStyleIdx="1" presStyleCnt="7">
        <dgm:presLayoutVars>
          <dgm:chMax val="1"/>
          <dgm:bulletEnabled val="1"/>
        </dgm:presLayoutVars>
      </dgm:prSet>
      <dgm:spPr/>
    </dgm:pt>
    <dgm:pt modelId="{4D4C55FB-3FE3-41F5-A012-2B844F11E673}" type="pres">
      <dgm:prSet presAssocID="{87630BBF-8434-4B5D-887D-A9495A3B54F3}" presName="descendantText" presStyleLbl="alignAcc1" presStyleIdx="1" presStyleCnt="7">
        <dgm:presLayoutVars>
          <dgm:bulletEnabled val="1"/>
        </dgm:presLayoutVars>
      </dgm:prSet>
      <dgm:spPr/>
    </dgm:pt>
    <dgm:pt modelId="{CD2B148E-BF8A-45B2-9E71-C5C7397DCFC6}" type="pres">
      <dgm:prSet presAssocID="{6E6989DF-C3D2-4340-A566-16536D77BCE0}" presName="sp" presStyleCnt="0"/>
      <dgm:spPr>
        <a:scene3d>
          <a:camera prst="orthographicFront">
            <a:rot lat="0" lon="10799999" rev="0"/>
          </a:camera>
          <a:lightRig rig="threePt" dir="t"/>
        </a:scene3d>
        <a:sp3d/>
      </dgm:spPr>
    </dgm:pt>
    <dgm:pt modelId="{82402F0C-FB20-4A45-B646-53E13E1F32DB}" type="pres">
      <dgm:prSet presAssocID="{E1B504DA-ADE1-4903-9A44-B128047949F9}" presName="composite" presStyleCnt="0"/>
      <dgm:spPr>
        <a:scene3d>
          <a:camera prst="orthographicFront">
            <a:rot lat="0" lon="10799999" rev="0"/>
          </a:camera>
          <a:lightRig rig="threePt" dir="t"/>
        </a:scene3d>
        <a:sp3d/>
      </dgm:spPr>
    </dgm:pt>
    <dgm:pt modelId="{3420CBAC-09B6-4528-A167-9DEAA1D96A7E}" type="pres">
      <dgm:prSet presAssocID="{E1B504DA-ADE1-4903-9A44-B128047949F9}" presName="parentText" presStyleLbl="alignNode1" presStyleIdx="2" presStyleCnt="7">
        <dgm:presLayoutVars>
          <dgm:chMax val="1"/>
          <dgm:bulletEnabled val="1"/>
        </dgm:presLayoutVars>
      </dgm:prSet>
      <dgm:spPr/>
    </dgm:pt>
    <dgm:pt modelId="{EE93F4E6-28D4-4D82-A7A8-1E2CC056317B}" type="pres">
      <dgm:prSet presAssocID="{E1B504DA-ADE1-4903-9A44-B128047949F9}" presName="descendantText" presStyleLbl="alignAcc1" presStyleIdx="2" presStyleCnt="7" custLinFactNeighborX="0" custLinFactNeighborY="2274">
        <dgm:presLayoutVars>
          <dgm:bulletEnabled val="1"/>
        </dgm:presLayoutVars>
      </dgm:prSet>
      <dgm:spPr/>
    </dgm:pt>
    <dgm:pt modelId="{0072BF16-FD45-4D30-ABC8-24D17A56A78A}" type="pres">
      <dgm:prSet presAssocID="{3FF861B9-E7B1-434D-A46D-D080AA406C1C}" presName="sp" presStyleCnt="0"/>
      <dgm:spPr>
        <a:scene3d>
          <a:camera prst="orthographicFront">
            <a:rot lat="0" lon="10799999" rev="0"/>
          </a:camera>
          <a:lightRig rig="threePt" dir="t"/>
        </a:scene3d>
        <a:sp3d/>
      </dgm:spPr>
    </dgm:pt>
    <dgm:pt modelId="{02F08177-C2FF-4397-A8E9-19A694EAE70F}" type="pres">
      <dgm:prSet presAssocID="{129E2C9A-83E6-452A-A6F1-A73C79441E39}" presName="composite" presStyleCnt="0"/>
      <dgm:spPr>
        <a:scene3d>
          <a:camera prst="orthographicFront">
            <a:rot lat="0" lon="10799999" rev="0"/>
          </a:camera>
          <a:lightRig rig="threePt" dir="t"/>
        </a:scene3d>
        <a:sp3d/>
      </dgm:spPr>
    </dgm:pt>
    <dgm:pt modelId="{328D4AF4-5E2E-42B8-9B2E-995F6F4E682E}" type="pres">
      <dgm:prSet presAssocID="{129E2C9A-83E6-452A-A6F1-A73C79441E39}" presName="parentText" presStyleLbl="alignNode1" presStyleIdx="3" presStyleCnt="7">
        <dgm:presLayoutVars>
          <dgm:chMax val="1"/>
          <dgm:bulletEnabled val="1"/>
        </dgm:presLayoutVars>
      </dgm:prSet>
      <dgm:spPr/>
    </dgm:pt>
    <dgm:pt modelId="{BCEF4B9A-CC99-4686-86DC-C1E9D191DD60}" type="pres">
      <dgm:prSet presAssocID="{129E2C9A-83E6-452A-A6F1-A73C79441E39}" presName="descendantText" presStyleLbl="alignAcc1" presStyleIdx="3" presStyleCnt="7">
        <dgm:presLayoutVars>
          <dgm:bulletEnabled val="1"/>
        </dgm:presLayoutVars>
      </dgm:prSet>
      <dgm:spPr/>
    </dgm:pt>
    <dgm:pt modelId="{C29FC00A-A01A-4298-B3F7-584F237C331D}" type="pres">
      <dgm:prSet presAssocID="{4B6F5807-5343-4831-B1FD-E9E184DC6E37}" presName="sp" presStyleCnt="0"/>
      <dgm:spPr>
        <a:scene3d>
          <a:camera prst="orthographicFront">
            <a:rot lat="0" lon="10799999" rev="0"/>
          </a:camera>
          <a:lightRig rig="threePt" dir="t"/>
        </a:scene3d>
        <a:sp3d/>
      </dgm:spPr>
    </dgm:pt>
    <dgm:pt modelId="{DA7C479F-58FA-4166-B58D-BCA2DD527E1B}" type="pres">
      <dgm:prSet presAssocID="{CA2C5685-B7A5-4AA6-A6B3-E84AC785ECF0}" presName="composite" presStyleCnt="0"/>
      <dgm:spPr>
        <a:scene3d>
          <a:camera prst="orthographicFront">
            <a:rot lat="0" lon="10799999" rev="0"/>
          </a:camera>
          <a:lightRig rig="threePt" dir="t"/>
        </a:scene3d>
        <a:sp3d/>
      </dgm:spPr>
    </dgm:pt>
    <dgm:pt modelId="{9F43FE61-6952-412E-8499-C305CCA0B590}" type="pres">
      <dgm:prSet presAssocID="{CA2C5685-B7A5-4AA6-A6B3-E84AC785ECF0}" presName="parentText" presStyleLbl="alignNode1" presStyleIdx="4" presStyleCnt="7">
        <dgm:presLayoutVars>
          <dgm:chMax val="1"/>
          <dgm:bulletEnabled val="1"/>
        </dgm:presLayoutVars>
      </dgm:prSet>
      <dgm:spPr/>
    </dgm:pt>
    <dgm:pt modelId="{83A6DE7C-AC02-46A1-949E-0F83DF02AE3F}" type="pres">
      <dgm:prSet presAssocID="{CA2C5685-B7A5-4AA6-A6B3-E84AC785ECF0}" presName="descendantText" presStyleLbl="alignAcc1" presStyleIdx="4" presStyleCnt="7">
        <dgm:presLayoutVars>
          <dgm:bulletEnabled val="1"/>
        </dgm:presLayoutVars>
      </dgm:prSet>
      <dgm:spPr/>
    </dgm:pt>
    <dgm:pt modelId="{125DC936-4F60-456C-9082-CCB9707EB859}" type="pres">
      <dgm:prSet presAssocID="{3AC50398-DB63-4789-8C93-BE1B5195ECCE}" presName="sp" presStyleCnt="0"/>
      <dgm:spPr>
        <a:scene3d>
          <a:camera prst="orthographicFront">
            <a:rot lat="0" lon="10799999" rev="0"/>
          </a:camera>
          <a:lightRig rig="threePt" dir="t"/>
        </a:scene3d>
        <a:sp3d/>
      </dgm:spPr>
    </dgm:pt>
    <dgm:pt modelId="{4130E487-C3B8-4E28-8B30-893C7572D642}" type="pres">
      <dgm:prSet presAssocID="{D12FDD57-F7DD-4940-A45C-7AC2917CAAAC}" presName="composite" presStyleCnt="0"/>
      <dgm:spPr>
        <a:scene3d>
          <a:camera prst="orthographicFront">
            <a:rot lat="0" lon="10799999" rev="0"/>
          </a:camera>
          <a:lightRig rig="threePt" dir="t"/>
        </a:scene3d>
        <a:sp3d/>
      </dgm:spPr>
    </dgm:pt>
    <dgm:pt modelId="{06A03406-9AE8-434B-A8F6-267D6FDDA372}" type="pres">
      <dgm:prSet presAssocID="{D12FDD57-F7DD-4940-A45C-7AC2917CAAAC}" presName="parentText" presStyleLbl="alignNode1" presStyleIdx="5" presStyleCnt="7">
        <dgm:presLayoutVars>
          <dgm:chMax val="1"/>
          <dgm:bulletEnabled val="1"/>
        </dgm:presLayoutVars>
      </dgm:prSet>
      <dgm:spPr/>
    </dgm:pt>
    <dgm:pt modelId="{E69061CF-3BB7-4885-AA92-E95A26BAA9BA}" type="pres">
      <dgm:prSet presAssocID="{D12FDD57-F7DD-4940-A45C-7AC2917CAAAC}" presName="descendantText" presStyleLbl="alignAcc1" presStyleIdx="5" presStyleCnt="7">
        <dgm:presLayoutVars>
          <dgm:bulletEnabled val="1"/>
        </dgm:presLayoutVars>
      </dgm:prSet>
      <dgm:spPr/>
    </dgm:pt>
    <dgm:pt modelId="{B1432DA7-1B95-4630-B7EA-6F62B096E44C}" type="pres">
      <dgm:prSet presAssocID="{5E97D057-9E6E-4604-9688-9E7BB4D6DF52}" presName="sp" presStyleCnt="0"/>
      <dgm:spPr>
        <a:scene3d>
          <a:camera prst="orthographicFront">
            <a:rot lat="0" lon="10799999" rev="0"/>
          </a:camera>
          <a:lightRig rig="threePt" dir="t"/>
        </a:scene3d>
        <a:sp3d/>
      </dgm:spPr>
    </dgm:pt>
    <dgm:pt modelId="{74FE55AF-8175-496D-BACB-D96915C8D63B}" type="pres">
      <dgm:prSet presAssocID="{A9216B9A-54A6-414B-9C87-D0E44C57E943}" presName="composite" presStyleCnt="0"/>
      <dgm:spPr>
        <a:scene3d>
          <a:camera prst="orthographicFront">
            <a:rot lat="0" lon="10799999" rev="0"/>
          </a:camera>
          <a:lightRig rig="threePt" dir="t"/>
        </a:scene3d>
        <a:sp3d/>
      </dgm:spPr>
    </dgm:pt>
    <dgm:pt modelId="{254CD211-FC59-4FC6-95FA-EEB940EF8621}" type="pres">
      <dgm:prSet presAssocID="{A9216B9A-54A6-414B-9C87-D0E44C57E943}" presName="parentText" presStyleLbl="alignNode1" presStyleIdx="6" presStyleCnt="7">
        <dgm:presLayoutVars>
          <dgm:chMax val="1"/>
          <dgm:bulletEnabled val="1"/>
        </dgm:presLayoutVars>
      </dgm:prSet>
      <dgm:spPr/>
    </dgm:pt>
    <dgm:pt modelId="{50E77248-3AF7-424C-8C5D-57B3E942B64A}" type="pres">
      <dgm:prSet presAssocID="{A9216B9A-54A6-414B-9C87-D0E44C57E943}" presName="descendantText" presStyleLbl="alignAcc1" presStyleIdx="6" presStyleCnt="7">
        <dgm:presLayoutVars>
          <dgm:bulletEnabled val="1"/>
        </dgm:presLayoutVars>
      </dgm:prSet>
      <dgm:spPr/>
    </dgm:pt>
  </dgm:ptLst>
  <dgm:cxnLst>
    <dgm:cxn modelId="{DEB7E409-8814-4C71-876F-283608BDF069}" type="presOf" srcId="{298D67B4-66A8-4EF1-9012-DA80C8963C38}" destId="{EE93F4E6-28D4-4D82-A7A8-1E2CC056317B}" srcOrd="0" destOrd="0" presId="urn:microsoft.com/office/officeart/2005/8/layout/chevron2"/>
    <dgm:cxn modelId="{44C0590F-56CC-4C4B-9C06-500BF5A8B19A}" srcId="{CA2C5685-B7A5-4AA6-A6B3-E84AC785ECF0}" destId="{8D0A3D08-377A-4F71-A4A1-BC267A343BCA}" srcOrd="0" destOrd="0" parTransId="{2B660FF8-65A6-44E2-B7A0-0DEAA13E3D52}" sibTransId="{F5915EB1-573E-48AA-A0BA-37E478FEA48D}"/>
    <dgm:cxn modelId="{2789C90F-1BD0-4310-BF7A-D883E6B11CCC}" type="presOf" srcId="{8D0A3D08-377A-4F71-A4A1-BC267A343BCA}" destId="{83A6DE7C-AC02-46A1-949E-0F83DF02AE3F}" srcOrd="0" destOrd="0" presId="urn:microsoft.com/office/officeart/2005/8/layout/chevron2"/>
    <dgm:cxn modelId="{CCDC5010-2326-4048-8D1A-85662BE44C6C}" type="presOf" srcId="{F3AF8A86-88CC-43F9-B296-7A7278C31D75}" destId="{EBEC3D09-6E23-4096-8878-98F020B9F5B7}" srcOrd="0" destOrd="0" presId="urn:microsoft.com/office/officeart/2005/8/layout/chevron2"/>
    <dgm:cxn modelId="{1A180F13-9F4C-4695-B77D-A11C2EC18F49}" srcId="{8E3D0029-2699-4D1A-8A87-A36E634126C7}" destId="{E1B504DA-ADE1-4903-9A44-B128047949F9}" srcOrd="2" destOrd="0" parTransId="{D152D692-8FC6-4C5D-B031-CBF0891E7E77}" sibTransId="{3FF861B9-E7B1-434D-A46D-D080AA406C1C}"/>
    <dgm:cxn modelId="{44D30919-0A8B-4ACB-9878-184ACDFEC9C2}" srcId="{8E3D0029-2699-4D1A-8A87-A36E634126C7}" destId="{F3AF8A86-88CC-43F9-B296-7A7278C31D75}" srcOrd="0" destOrd="0" parTransId="{32D93F8B-AB88-4C8D-8AA1-B539F7444AD7}" sibTransId="{952861E4-CB6C-4800-A4DB-58BFDD18B3BF}"/>
    <dgm:cxn modelId="{577B3325-55DF-44D5-8210-EC65654EB949}" type="presOf" srcId="{87630BBF-8434-4B5D-887D-A9495A3B54F3}" destId="{4EED58F5-C075-4744-8C81-407456B3013F}" srcOrd="0" destOrd="0" presId="urn:microsoft.com/office/officeart/2005/8/layout/chevron2"/>
    <dgm:cxn modelId="{8D883837-5840-42FF-B1C0-9C77604BAFB5}" type="presOf" srcId="{1837C874-A760-4AA3-B823-778C4069C422}" destId="{50E77248-3AF7-424C-8C5D-57B3E942B64A}" srcOrd="0" destOrd="0" presId="urn:microsoft.com/office/officeart/2005/8/layout/chevron2"/>
    <dgm:cxn modelId="{ACB35639-E622-495E-AB54-06144531FF66}" type="presOf" srcId="{D12FDD57-F7DD-4940-A45C-7AC2917CAAAC}" destId="{06A03406-9AE8-434B-A8F6-267D6FDDA372}" srcOrd="0" destOrd="0" presId="urn:microsoft.com/office/officeart/2005/8/layout/chevron2"/>
    <dgm:cxn modelId="{6308643A-56EB-4AA6-B4DB-54F76CE46480}" srcId="{87630BBF-8434-4B5D-887D-A9495A3B54F3}" destId="{5C7E93DE-ED01-4BE9-89E4-173E2B1AA0A8}" srcOrd="0" destOrd="0" parTransId="{1EAB06CB-A0B3-4448-80BC-27B68B2B9D4E}" sibTransId="{1325A449-2F4B-4EFF-9FC1-B5217E4AC1F7}"/>
    <dgm:cxn modelId="{A7664B3B-88F9-4945-BDBA-C89FACDD913F}" srcId="{F3AF8A86-88CC-43F9-B296-7A7278C31D75}" destId="{FE827045-A518-4B20-8299-FA4A7FF5FB84}" srcOrd="0" destOrd="0" parTransId="{A06DD2C0-DA93-4BDE-992C-1EC6F871874F}" sibTransId="{59B371E8-9D6F-4BD0-9F02-F7DFAEEB0676}"/>
    <dgm:cxn modelId="{A3F3B83B-5DBA-4E78-8B72-D20A84CB3E25}" type="presOf" srcId="{3C8C6A09-166C-4862-802A-9E1DCB23738D}" destId="{EE93F4E6-28D4-4D82-A7A8-1E2CC056317B}" srcOrd="0" destOrd="1" presId="urn:microsoft.com/office/officeart/2005/8/layout/chevron2"/>
    <dgm:cxn modelId="{085E4261-E236-474E-B298-B5F7E8E80652}" type="presOf" srcId="{A9216B9A-54A6-414B-9C87-D0E44C57E943}" destId="{254CD211-FC59-4FC6-95FA-EEB940EF8621}" srcOrd="0" destOrd="0" presId="urn:microsoft.com/office/officeart/2005/8/layout/chevron2"/>
    <dgm:cxn modelId="{BA694861-79A7-49D7-887A-361801FDB6A4}" srcId="{129E2C9A-83E6-452A-A6F1-A73C79441E39}" destId="{DDE74B55-3DE7-41B8-A2DE-A31A1E9731D9}" srcOrd="0" destOrd="0" parTransId="{50F48197-D20B-412E-A49F-F731727E476D}" sibTransId="{56CB32DB-D395-40B1-BC18-2831AFED1B2B}"/>
    <dgm:cxn modelId="{73E2E963-AF05-4237-ABF1-B6CFB32EA892}" srcId="{298D67B4-66A8-4EF1-9012-DA80C8963C38}" destId="{3C8C6A09-166C-4862-802A-9E1DCB23738D}" srcOrd="0" destOrd="0" parTransId="{6D220601-4AC5-4DF2-BEBD-72E8C8C914D0}" sibTransId="{EFC7A87F-FE9E-434A-8217-ED28641B2081}"/>
    <dgm:cxn modelId="{06194564-9635-44F1-923F-CDBBD6DFDDB1}" type="presOf" srcId="{8E3D0029-2699-4D1A-8A87-A36E634126C7}" destId="{D303A82C-2EBA-429F-94AD-60AD48C6A563}" srcOrd="0" destOrd="0" presId="urn:microsoft.com/office/officeart/2005/8/layout/chevron2"/>
    <dgm:cxn modelId="{901A9A47-DA78-4F4A-8AF1-DA182508CDFB}" srcId="{8E3D0029-2699-4D1A-8A87-A36E634126C7}" destId="{A9216B9A-54A6-414B-9C87-D0E44C57E943}" srcOrd="6" destOrd="0" parTransId="{D012DBDC-03E9-4CE1-A582-3CE8AD6A15F3}" sibTransId="{99001093-15B5-46FA-AFF6-5C9BFCB5A9A9}"/>
    <dgm:cxn modelId="{14C75C4F-27BB-4956-BFC1-61DAD22FBF0F}" srcId="{8E3D0029-2699-4D1A-8A87-A36E634126C7}" destId="{87630BBF-8434-4B5D-887D-A9495A3B54F3}" srcOrd="1" destOrd="0" parTransId="{4A0EBD8B-589B-43FF-BB7E-4931CB2EF25D}" sibTransId="{6E6989DF-C3D2-4340-A566-16536D77BCE0}"/>
    <dgm:cxn modelId="{AC40C475-9610-40B2-8684-42C35C25A5FD}" type="presOf" srcId="{5C7E93DE-ED01-4BE9-89E4-173E2B1AA0A8}" destId="{4D4C55FB-3FE3-41F5-A012-2B844F11E673}" srcOrd="0" destOrd="0" presId="urn:microsoft.com/office/officeart/2005/8/layout/chevron2"/>
    <dgm:cxn modelId="{4C6CD356-615D-4F60-8B40-A34E40DBC341}" srcId="{8E3D0029-2699-4D1A-8A87-A36E634126C7}" destId="{D12FDD57-F7DD-4940-A45C-7AC2917CAAAC}" srcOrd="5" destOrd="0" parTransId="{BEBC727E-8895-42D2-ACD8-4BA88B67F731}" sibTransId="{5E97D057-9E6E-4604-9688-9E7BB4D6DF52}"/>
    <dgm:cxn modelId="{FE457A83-AF59-42E2-A6D8-D3DA1F5426A4}" srcId="{8E3D0029-2699-4D1A-8A87-A36E634126C7}" destId="{129E2C9A-83E6-452A-A6F1-A73C79441E39}" srcOrd="3" destOrd="0" parTransId="{3FAC9B32-94E3-4EB5-BC64-3DD3B430CDE9}" sibTransId="{4B6F5807-5343-4831-B1FD-E9E184DC6E37}"/>
    <dgm:cxn modelId="{0CC031A0-EDED-49E4-BFD6-848F5FE73642}" type="presOf" srcId="{CA2C5685-B7A5-4AA6-A6B3-E84AC785ECF0}" destId="{9F43FE61-6952-412E-8499-C305CCA0B590}" srcOrd="0" destOrd="0" presId="urn:microsoft.com/office/officeart/2005/8/layout/chevron2"/>
    <dgm:cxn modelId="{A8C38BB0-2EA6-4750-82F2-F50E6C3CEC50}" type="presOf" srcId="{129E2C9A-83E6-452A-A6F1-A73C79441E39}" destId="{328D4AF4-5E2E-42B8-9B2E-995F6F4E682E}" srcOrd="0" destOrd="0" presId="urn:microsoft.com/office/officeart/2005/8/layout/chevron2"/>
    <dgm:cxn modelId="{C2556EB9-F94A-4AC6-ADCB-F7D7B9BCB2FA}" srcId="{8E3D0029-2699-4D1A-8A87-A36E634126C7}" destId="{CA2C5685-B7A5-4AA6-A6B3-E84AC785ECF0}" srcOrd="4" destOrd="0" parTransId="{9EBC10F9-D052-4AB0-B099-F9E078DCA317}" sibTransId="{3AC50398-DB63-4789-8C93-BE1B5195ECCE}"/>
    <dgm:cxn modelId="{41AB8AC2-16A5-4E8D-893E-761A951DF34A}" srcId="{D12FDD57-F7DD-4940-A45C-7AC2917CAAAC}" destId="{81EC3464-BC52-4FBF-8E1C-105C41DD0C68}" srcOrd="0" destOrd="0" parTransId="{2B60F370-C0A6-44E3-8A52-11BD7939BBD6}" sibTransId="{DE68E22A-5507-4C3D-9870-83A62C82A302}"/>
    <dgm:cxn modelId="{350BDDC4-9DCB-406F-B23B-7A0A0CA0FF6D}" srcId="{E1B504DA-ADE1-4903-9A44-B128047949F9}" destId="{298D67B4-66A8-4EF1-9012-DA80C8963C38}" srcOrd="0" destOrd="0" parTransId="{33DCFFFF-F4ED-407F-A04F-672A995248E0}" sibTransId="{A566EFD8-DAD8-4BD2-B57E-787FC849B805}"/>
    <dgm:cxn modelId="{21AD44C8-379F-4276-ADA4-27BBA32391D9}" srcId="{A9216B9A-54A6-414B-9C87-D0E44C57E943}" destId="{1837C874-A760-4AA3-B823-778C4069C422}" srcOrd="0" destOrd="0" parTransId="{88BB687D-4AD0-44CF-85EF-396D1858F6F5}" sibTransId="{A0D792B8-5659-464C-864B-489FB85E0B60}"/>
    <dgm:cxn modelId="{94B960CE-5421-461E-91EB-87AF0D453834}" type="presOf" srcId="{81EC3464-BC52-4FBF-8E1C-105C41DD0C68}" destId="{E69061CF-3BB7-4885-AA92-E95A26BAA9BA}" srcOrd="0" destOrd="0" presId="urn:microsoft.com/office/officeart/2005/8/layout/chevron2"/>
    <dgm:cxn modelId="{DFA747CF-2E3A-4DFF-A5DE-1B9683C2FE45}" type="presOf" srcId="{E1B504DA-ADE1-4903-9A44-B128047949F9}" destId="{3420CBAC-09B6-4528-A167-9DEAA1D96A7E}" srcOrd="0" destOrd="0" presId="urn:microsoft.com/office/officeart/2005/8/layout/chevron2"/>
    <dgm:cxn modelId="{3162F7DD-F775-4DC5-A22A-69FC5DEF53F3}" type="presOf" srcId="{FE827045-A518-4B20-8299-FA4A7FF5FB84}" destId="{CD34E7AC-64D1-449A-B769-9735A65BF010}" srcOrd="0" destOrd="0" presId="urn:microsoft.com/office/officeart/2005/8/layout/chevron2"/>
    <dgm:cxn modelId="{F5A556FF-009F-4224-B04A-D6AC86D41A9A}" type="presOf" srcId="{DDE74B55-3DE7-41B8-A2DE-A31A1E9731D9}" destId="{BCEF4B9A-CC99-4686-86DC-C1E9D191DD60}" srcOrd="0" destOrd="0" presId="urn:microsoft.com/office/officeart/2005/8/layout/chevron2"/>
    <dgm:cxn modelId="{E588BBC4-BF6F-4EEB-9F21-4C45F2A15CE1}" type="presParOf" srcId="{D303A82C-2EBA-429F-94AD-60AD48C6A563}" destId="{91658AF8-F1FA-45E9-8A79-C9C8B85BE90C}" srcOrd="0" destOrd="0" presId="urn:microsoft.com/office/officeart/2005/8/layout/chevron2"/>
    <dgm:cxn modelId="{F4F24034-B361-4B70-B1F3-A959A4DEEBB5}" type="presParOf" srcId="{91658AF8-F1FA-45E9-8A79-C9C8B85BE90C}" destId="{EBEC3D09-6E23-4096-8878-98F020B9F5B7}" srcOrd="0" destOrd="0" presId="urn:microsoft.com/office/officeart/2005/8/layout/chevron2"/>
    <dgm:cxn modelId="{04E7E2A0-EEB2-4183-9EF0-404A526BE1B7}" type="presParOf" srcId="{91658AF8-F1FA-45E9-8A79-C9C8B85BE90C}" destId="{CD34E7AC-64D1-449A-B769-9735A65BF010}" srcOrd="1" destOrd="0" presId="urn:microsoft.com/office/officeart/2005/8/layout/chevron2"/>
    <dgm:cxn modelId="{206B3029-D6D8-4E9D-B3C9-AC9180382831}" type="presParOf" srcId="{D303A82C-2EBA-429F-94AD-60AD48C6A563}" destId="{908E2699-A3CB-405E-81C3-DEFE3DA9B7A1}" srcOrd="1" destOrd="0" presId="urn:microsoft.com/office/officeart/2005/8/layout/chevron2"/>
    <dgm:cxn modelId="{72369D99-6C38-4225-BCE4-D09977ECE9F2}" type="presParOf" srcId="{D303A82C-2EBA-429F-94AD-60AD48C6A563}" destId="{6F878AEE-3AEC-4E60-A159-4933D8300091}" srcOrd="2" destOrd="0" presId="urn:microsoft.com/office/officeart/2005/8/layout/chevron2"/>
    <dgm:cxn modelId="{B1CF114C-0003-4DBF-90CE-F9A9BA752247}" type="presParOf" srcId="{6F878AEE-3AEC-4E60-A159-4933D8300091}" destId="{4EED58F5-C075-4744-8C81-407456B3013F}" srcOrd="0" destOrd="0" presId="urn:microsoft.com/office/officeart/2005/8/layout/chevron2"/>
    <dgm:cxn modelId="{F7A6E803-1F46-47AE-90FE-946121B7FE2F}" type="presParOf" srcId="{6F878AEE-3AEC-4E60-A159-4933D8300091}" destId="{4D4C55FB-3FE3-41F5-A012-2B844F11E673}" srcOrd="1" destOrd="0" presId="urn:microsoft.com/office/officeart/2005/8/layout/chevron2"/>
    <dgm:cxn modelId="{0B217CAF-704E-431D-AF11-1F1A46A9477A}" type="presParOf" srcId="{D303A82C-2EBA-429F-94AD-60AD48C6A563}" destId="{CD2B148E-BF8A-45B2-9E71-C5C7397DCFC6}" srcOrd="3" destOrd="0" presId="urn:microsoft.com/office/officeart/2005/8/layout/chevron2"/>
    <dgm:cxn modelId="{DAB47C19-0AE2-48D3-915F-F1D4E425FC20}" type="presParOf" srcId="{D303A82C-2EBA-429F-94AD-60AD48C6A563}" destId="{82402F0C-FB20-4A45-B646-53E13E1F32DB}" srcOrd="4" destOrd="0" presId="urn:microsoft.com/office/officeart/2005/8/layout/chevron2"/>
    <dgm:cxn modelId="{063C57F0-53B2-4C7B-9129-E435A475F76B}" type="presParOf" srcId="{82402F0C-FB20-4A45-B646-53E13E1F32DB}" destId="{3420CBAC-09B6-4528-A167-9DEAA1D96A7E}" srcOrd="0" destOrd="0" presId="urn:microsoft.com/office/officeart/2005/8/layout/chevron2"/>
    <dgm:cxn modelId="{24C65E66-CF37-419F-83FB-1FC4750C3F74}" type="presParOf" srcId="{82402F0C-FB20-4A45-B646-53E13E1F32DB}" destId="{EE93F4E6-28D4-4D82-A7A8-1E2CC056317B}" srcOrd="1" destOrd="0" presId="urn:microsoft.com/office/officeart/2005/8/layout/chevron2"/>
    <dgm:cxn modelId="{DAB5D75A-237D-4CE5-8661-BEE4C21A37F9}" type="presParOf" srcId="{D303A82C-2EBA-429F-94AD-60AD48C6A563}" destId="{0072BF16-FD45-4D30-ABC8-24D17A56A78A}" srcOrd="5" destOrd="0" presId="urn:microsoft.com/office/officeart/2005/8/layout/chevron2"/>
    <dgm:cxn modelId="{F2AF27CD-D5CE-45C4-85DA-72958F1578FC}" type="presParOf" srcId="{D303A82C-2EBA-429F-94AD-60AD48C6A563}" destId="{02F08177-C2FF-4397-A8E9-19A694EAE70F}" srcOrd="6" destOrd="0" presId="urn:microsoft.com/office/officeart/2005/8/layout/chevron2"/>
    <dgm:cxn modelId="{CAC44F91-5ECA-4548-888A-46F3A4EE5FC3}" type="presParOf" srcId="{02F08177-C2FF-4397-A8E9-19A694EAE70F}" destId="{328D4AF4-5E2E-42B8-9B2E-995F6F4E682E}" srcOrd="0" destOrd="0" presId="urn:microsoft.com/office/officeart/2005/8/layout/chevron2"/>
    <dgm:cxn modelId="{8CEFBB3B-704F-4BB0-8776-233972F120D3}" type="presParOf" srcId="{02F08177-C2FF-4397-A8E9-19A694EAE70F}" destId="{BCEF4B9A-CC99-4686-86DC-C1E9D191DD60}" srcOrd="1" destOrd="0" presId="urn:microsoft.com/office/officeart/2005/8/layout/chevron2"/>
    <dgm:cxn modelId="{4CBF3DD9-841A-49B3-8393-010A0ABB19DA}" type="presParOf" srcId="{D303A82C-2EBA-429F-94AD-60AD48C6A563}" destId="{C29FC00A-A01A-4298-B3F7-584F237C331D}" srcOrd="7" destOrd="0" presId="urn:microsoft.com/office/officeart/2005/8/layout/chevron2"/>
    <dgm:cxn modelId="{42E5DB14-65F8-40BB-AD74-C143F71F7D61}" type="presParOf" srcId="{D303A82C-2EBA-429F-94AD-60AD48C6A563}" destId="{DA7C479F-58FA-4166-B58D-BCA2DD527E1B}" srcOrd="8" destOrd="0" presId="urn:microsoft.com/office/officeart/2005/8/layout/chevron2"/>
    <dgm:cxn modelId="{73138D2C-6E52-4156-946B-950332D0F231}" type="presParOf" srcId="{DA7C479F-58FA-4166-B58D-BCA2DD527E1B}" destId="{9F43FE61-6952-412E-8499-C305CCA0B590}" srcOrd="0" destOrd="0" presId="urn:microsoft.com/office/officeart/2005/8/layout/chevron2"/>
    <dgm:cxn modelId="{17CFB328-2682-4C90-A7BD-917433C8CBB3}" type="presParOf" srcId="{DA7C479F-58FA-4166-B58D-BCA2DD527E1B}" destId="{83A6DE7C-AC02-46A1-949E-0F83DF02AE3F}" srcOrd="1" destOrd="0" presId="urn:microsoft.com/office/officeart/2005/8/layout/chevron2"/>
    <dgm:cxn modelId="{5B48CD83-CC67-400C-80CB-CB3DDA6FED05}" type="presParOf" srcId="{D303A82C-2EBA-429F-94AD-60AD48C6A563}" destId="{125DC936-4F60-456C-9082-CCB9707EB859}" srcOrd="9" destOrd="0" presId="urn:microsoft.com/office/officeart/2005/8/layout/chevron2"/>
    <dgm:cxn modelId="{8850B27F-B4F5-4EF0-A5F1-FB01ED289AB3}" type="presParOf" srcId="{D303A82C-2EBA-429F-94AD-60AD48C6A563}" destId="{4130E487-C3B8-4E28-8B30-893C7572D642}" srcOrd="10" destOrd="0" presId="urn:microsoft.com/office/officeart/2005/8/layout/chevron2"/>
    <dgm:cxn modelId="{26AF7E79-8655-43EA-B0AA-027CC2420023}" type="presParOf" srcId="{4130E487-C3B8-4E28-8B30-893C7572D642}" destId="{06A03406-9AE8-434B-A8F6-267D6FDDA372}" srcOrd="0" destOrd="0" presId="urn:microsoft.com/office/officeart/2005/8/layout/chevron2"/>
    <dgm:cxn modelId="{D0D42F46-0BFE-4666-BA9E-3E4D491CF493}" type="presParOf" srcId="{4130E487-C3B8-4E28-8B30-893C7572D642}" destId="{E69061CF-3BB7-4885-AA92-E95A26BAA9BA}" srcOrd="1" destOrd="0" presId="urn:microsoft.com/office/officeart/2005/8/layout/chevron2"/>
    <dgm:cxn modelId="{339F3F22-8D53-4D43-A9EA-9486197E2253}" type="presParOf" srcId="{D303A82C-2EBA-429F-94AD-60AD48C6A563}" destId="{B1432DA7-1B95-4630-B7EA-6F62B096E44C}" srcOrd="11" destOrd="0" presId="urn:microsoft.com/office/officeart/2005/8/layout/chevron2"/>
    <dgm:cxn modelId="{7540AD98-0453-41BE-87CA-071077C5F4F2}" type="presParOf" srcId="{D303A82C-2EBA-429F-94AD-60AD48C6A563}" destId="{74FE55AF-8175-496D-BACB-D96915C8D63B}" srcOrd="12" destOrd="0" presId="urn:microsoft.com/office/officeart/2005/8/layout/chevron2"/>
    <dgm:cxn modelId="{04FB8D75-5E2F-4FB6-BFA3-F888E1CDFC10}" type="presParOf" srcId="{74FE55AF-8175-496D-BACB-D96915C8D63B}" destId="{254CD211-FC59-4FC6-95FA-EEB940EF8621}" srcOrd="0" destOrd="0" presId="urn:microsoft.com/office/officeart/2005/8/layout/chevron2"/>
    <dgm:cxn modelId="{80787E96-2BED-42A2-B42A-28DCD3F2C6B9}" type="presParOf" srcId="{74FE55AF-8175-496D-BACB-D96915C8D63B}" destId="{50E77248-3AF7-424C-8C5D-57B3E942B64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5400000">
          <a:off x="1021170" y="-1021170"/>
          <a:ext cx="3972087" cy="60144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0" rIns="177800" bIns="0" numCol="1" spcCol="1270" rtlCol="1" anchor="ctr" anchorCtr="0">
          <a:noAutofit/>
        </a:bodyPr>
        <a:lstStyle/>
        <a:p>
          <a:pPr marL="0" lvl="0" indent="0" algn="r" defTabSz="1244600" rtl="1">
            <a:lnSpc>
              <a:spcPct val="90000"/>
            </a:lnSpc>
            <a:spcBef>
              <a:spcPct val="0"/>
            </a:spcBef>
            <a:spcAft>
              <a:spcPct val="35000"/>
            </a:spcAft>
            <a:buNone/>
          </a:pPr>
          <a:r>
            <a:rPr lang="ar-SA" sz="2800" b="1" kern="1200" dirty="0">
              <a:cs typeface="+mn-cs"/>
            </a:rPr>
            <a:t> أولا: تحديد نتاجات الدرس.</a:t>
          </a:r>
        </a:p>
        <a:p>
          <a:pPr marL="0" lvl="0" indent="0" algn="r" defTabSz="1244600" rtl="1">
            <a:lnSpc>
              <a:spcPct val="90000"/>
            </a:lnSpc>
            <a:spcBef>
              <a:spcPct val="0"/>
            </a:spcBef>
            <a:spcAft>
              <a:spcPct val="35000"/>
            </a:spcAft>
            <a:buNone/>
          </a:pPr>
          <a:r>
            <a:rPr lang="ar-SA" sz="2800" b="1" kern="1200" dirty="0">
              <a:cs typeface="+mn-cs"/>
            </a:rPr>
            <a:t>ثانيا: اعداد الدرس وتنظيمه.</a:t>
          </a:r>
        </a:p>
        <a:p>
          <a:pPr marL="0" lvl="0" indent="0" algn="r" defTabSz="1244600" rtl="1">
            <a:lnSpc>
              <a:spcPct val="90000"/>
            </a:lnSpc>
            <a:spcBef>
              <a:spcPct val="0"/>
            </a:spcBef>
            <a:spcAft>
              <a:spcPct val="35000"/>
            </a:spcAft>
            <a:buNone/>
          </a:pPr>
          <a:r>
            <a:rPr lang="ar-SA" sz="2800" b="1" kern="1200" dirty="0">
              <a:cs typeface="+mn-cs"/>
            </a:rPr>
            <a:t>ثالثا: مراعاة الفروق الفردية.</a:t>
          </a:r>
        </a:p>
        <a:p>
          <a:pPr marL="0" lvl="0" indent="0" algn="r" defTabSz="1244600" rtl="1">
            <a:lnSpc>
              <a:spcPct val="90000"/>
            </a:lnSpc>
            <a:spcBef>
              <a:spcPct val="0"/>
            </a:spcBef>
            <a:spcAft>
              <a:spcPct val="35000"/>
            </a:spcAft>
            <a:buNone/>
          </a:pPr>
          <a:r>
            <a:rPr lang="ar-SA" sz="2800" b="1" kern="1200" dirty="0">
              <a:cs typeface="+mn-cs"/>
            </a:rPr>
            <a:t>رابعا: التدرج في الانتقال.</a:t>
          </a:r>
        </a:p>
        <a:p>
          <a:pPr marL="0" lvl="0" indent="0" algn="r" defTabSz="1244600" rtl="1">
            <a:lnSpc>
              <a:spcPct val="90000"/>
            </a:lnSpc>
            <a:spcBef>
              <a:spcPct val="0"/>
            </a:spcBef>
            <a:spcAft>
              <a:spcPct val="35000"/>
            </a:spcAft>
            <a:buNone/>
          </a:pPr>
          <a:r>
            <a:rPr lang="ar-SA" sz="2800" b="1" kern="1200" dirty="0">
              <a:cs typeface="+mn-cs"/>
            </a:rPr>
            <a:t>خامسا: تنويع استراتيجيات التدريس.</a:t>
          </a:r>
        </a:p>
        <a:p>
          <a:pPr marL="0" lvl="0" indent="0" algn="r" defTabSz="1244600" rtl="1">
            <a:lnSpc>
              <a:spcPct val="90000"/>
            </a:lnSpc>
            <a:spcBef>
              <a:spcPct val="0"/>
            </a:spcBef>
            <a:spcAft>
              <a:spcPct val="35000"/>
            </a:spcAft>
            <a:buNone/>
          </a:pPr>
          <a:r>
            <a:rPr lang="ar-SA" sz="2800" b="1" kern="1200" dirty="0">
              <a:cs typeface="+mn-cs"/>
            </a:rPr>
            <a:t>سادسا: اثارة ميول الطلبة.</a:t>
          </a:r>
          <a:endParaRPr lang="ar-SA" sz="2800" b="1" kern="1200" noProof="0" dirty="0">
            <a:latin typeface="Tahoma" panose="020B0604030504040204" pitchFamily="34" charset="0"/>
            <a:ea typeface="Tahoma" panose="020B0604030504040204" pitchFamily="34" charset="0"/>
            <a:cs typeface="+mn-cs"/>
          </a:endParaRPr>
        </a:p>
      </dsp:txBody>
      <dsp:txXfrm rot="-5400000">
        <a:off x="0" y="794417"/>
        <a:ext cx="6014428" cy="2383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5400000">
          <a:off x="8232144" y="1072627"/>
          <a:ext cx="5029544" cy="2884289"/>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0" tIns="0" rIns="228600" bIns="0" numCol="1" spcCol="1270" rtlCol="1" anchor="ctr" anchorCtr="0">
          <a:noAutofit/>
        </a:bodyPr>
        <a:lstStyle/>
        <a:p>
          <a:pPr marL="0" lvl="0" indent="0" algn="ctr" defTabSz="1600200" rtl="1">
            <a:lnSpc>
              <a:spcPct val="90000"/>
            </a:lnSpc>
            <a:spcBef>
              <a:spcPct val="0"/>
            </a:spcBef>
            <a:spcAft>
              <a:spcPct val="35000"/>
            </a:spcAft>
            <a:buNone/>
          </a:pPr>
          <a:r>
            <a:rPr lang="ar-SA" sz="3600" b="1" kern="1200" dirty="0"/>
            <a:t>المدخلات:</a:t>
          </a:r>
          <a:endParaRPr lang="en-US" sz="3600" b="1" kern="1200" dirty="0"/>
        </a:p>
        <a:p>
          <a:pPr marL="0" lvl="0" indent="0" algn="r" defTabSz="1600200" rtl="1">
            <a:lnSpc>
              <a:spcPct val="90000"/>
            </a:lnSpc>
            <a:spcBef>
              <a:spcPct val="0"/>
            </a:spcBef>
            <a:spcAft>
              <a:spcPct val="35000"/>
            </a:spcAft>
            <a:buNone/>
          </a:pPr>
          <a:r>
            <a:rPr lang="ar-SA" sz="2200" kern="1200" dirty="0"/>
            <a:t>- التلميذ والمدرس</a:t>
          </a:r>
          <a:endParaRPr lang="en-US" sz="2200" kern="1200" dirty="0"/>
        </a:p>
        <a:p>
          <a:pPr marL="0" lvl="0" indent="0" algn="r" defTabSz="1600200" rtl="1">
            <a:lnSpc>
              <a:spcPct val="90000"/>
            </a:lnSpc>
            <a:spcBef>
              <a:spcPct val="0"/>
            </a:spcBef>
            <a:spcAft>
              <a:spcPct val="35000"/>
            </a:spcAft>
            <a:buNone/>
          </a:pPr>
          <a:r>
            <a:rPr lang="ar-SA" sz="2200" kern="1200" dirty="0"/>
            <a:t>- البرنامج واهدافه</a:t>
          </a:r>
          <a:endParaRPr lang="en-US" sz="2200" kern="1200" dirty="0"/>
        </a:p>
        <a:p>
          <a:pPr marL="0" lvl="0" indent="0" algn="r" defTabSz="1600200" rtl="1">
            <a:lnSpc>
              <a:spcPct val="90000"/>
            </a:lnSpc>
            <a:spcBef>
              <a:spcPct val="0"/>
            </a:spcBef>
            <a:spcAft>
              <a:spcPct val="35000"/>
            </a:spcAft>
            <a:buNone/>
          </a:pPr>
          <a:r>
            <a:rPr lang="ar-SA" sz="2200" kern="1200" dirty="0"/>
            <a:t>- أسلوب التدريس، التقويم</a:t>
          </a:r>
          <a:endParaRPr lang="en-US" sz="2200" kern="1200" dirty="0"/>
        </a:p>
        <a:p>
          <a:pPr marL="0" lvl="0" indent="0" algn="r" defTabSz="1600200" rtl="1">
            <a:lnSpc>
              <a:spcPct val="90000"/>
            </a:lnSpc>
            <a:spcBef>
              <a:spcPct val="0"/>
            </a:spcBef>
            <a:spcAft>
              <a:spcPct val="35000"/>
            </a:spcAft>
            <a:buNone/>
          </a:pPr>
          <a:r>
            <a:rPr lang="ar-SA" sz="2200" kern="1200" dirty="0"/>
            <a:t>- الادوات والاجهزة</a:t>
          </a:r>
          <a:endParaRPr lang="ar-SA" sz="2200" kern="1200" noProof="0" dirty="0">
            <a:latin typeface="Tahoma" panose="020B0604030504040204" pitchFamily="34" charset="0"/>
            <a:ea typeface="Tahoma" panose="020B0604030504040204" pitchFamily="34" charset="0"/>
            <a:cs typeface="Tahoma" panose="020B0604030504040204" pitchFamily="34" charset="0"/>
          </a:endParaRPr>
        </a:p>
      </dsp:txBody>
      <dsp:txXfrm rot="-5400000">
        <a:off x="9304771" y="1005909"/>
        <a:ext cx="2884289" cy="3017726"/>
      </dsp:txXfrm>
    </dsp:sp>
    <dsp:sp modelId="{DAD9059A-916A-4916-A2A8-B42491568DD3}">
      <dsp:nvSpPr>
        <dsp:cNvPr id="0" name=""/>
        <dsp:cNvSpPr/>
      </dsp:nvSpPr>
      <dsp:spPr>
        <a:xfrm rot="5400000">
          <a:off x="5131533" y="1072627"/>
          <a:ext cx="5029544" cy="2884289"/>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0" tIns="0" rIns="203200" bIns="0" numCol="1" spcCol="1270" rtlCol="1" anchor="ctr" anchorCtr="0">
          <a:noAutofit/>
        </a:bodyPr>
        <a:lstStyle/>
        <a:p>
          <a:pPr marL="0" lvl="0" indent="0" algn="ctr" defTabSz="1422400" rtl="1">
            <a:lnSpc>
              <a:spcPct val="90000"/>
            </a:lnSpc>
            <a:spcBef>
              <a:spcPct val="0"/>
            </a:spcBef>
            <a:spcAft>
              <a:spcPct val="35000"/>
            </a:spcAft>
            <a:buNone/>
          </a:pPr>
          <a:r>
            <a:rPr lang="ar-SA" sz="3200" b="1" kern="1200" dirty="0"/>
            <a:t>العمليات:</a:t>
          </a:r>
          <a:endParaRPr lang="en-US" sz="3200" b="1" kern="1200" dirty="0"/>
        </a:p>
        <a:p>
          <a:pPr marL="0" lvl="0" indent="0" algn="r" defTabSz="1422400" rtl="1">
            <a:lnSpc>
              <a:spcPct val="90000"/>
            </a:lnSpc>
            <a:spcBef>
              <a:spcPct val="0"/>
            </a:spcBef>
            <a:spcAft>
              <a:spcPct val="35000"/>
            </a:spcAft>
            <a:buNone/>
          </a:pPr>
          <a:r>
            <a:rPr lang="ar-SA" sz="2400" kern="1200" dirty="0"/>
            <a:t>- التفاعل بين المعلم والمتعلم، وظروف التعلم</a:t>
          </a:r>
          <a:endParaRPr lang="en-US" sz="2400" kern="1200" dirty="0"/>
        </a:p>
        <a:p>
          <a:pPr marL="0" lvl="0" indent="0" algn="r" defTabSz="1422400" rtl="1">
            <a:lnSpc>
              <a:spcPct val="90000"/>
            </a:lnSpc>
            <a:spcBef>
              <a:spcPct val="0"/>
            </a:spcBef>
            <a:spcAft>
              <a:spcPct val="35000"/>
            </a:spcAft>
            <a:buNone/>
          </a:pPr>
          <a:r>
            <a:rPr lang="ar-SA" sz="2400" kern="1200" dirty="0"/>
            <a:t>- طبيعة الدروس</a:t>
          </a:r>
          <a:endParaRPr lang="en-US" sz="2400" kern="1200" dirty="0"/>
        </a:p>
        <a:p>
          <a:pPr marL="0" lvl="0" indent="0" algn="r" defTabSz="1422400" rtl="1">
            <a:lnSpc>
              <a:spcPct val="90000"/>
            </a:lnSpc>
            <a:spcBef>
              <a:spcPct val="0"/>
            </a:spcBef>
            <a:spcAft>
              <a:spcPct val="35000"/>
            </a:spcAft>
            <a:buNone/>
          </a:pPr>
          <a:r>
            <a:rPr lang="ar-SA" sz="2400" kern="1200" dirty="0"/>
            <a:t>- التحصيل والتقويم</a:t>
          </a:r>
          <a:endParaRPr lang="ar-SA" sz="2400" kern="1200" noProof="0" dirty="0">
            <a:latin typeface="Tahoma" panose="020B0604030504040204" pitchFamily="34" charset="0"/>
            <a:ea typeface="Tahoma" panose="020B0604030504040204" pitchFamily="34" charset="0"/>
            <a:cs typeface="Tahoma" panose="020B0604030504040204" pitchFamily="34" charset="0"/>
          </a:endParaRPr>
        </a:p>
      </dsp:txBody>
      <dsp:txXfrm rot="-5400000">
        <a:off x="6204160" y="1005909"/>
        <a:ext cx="2884289" cy="3017726"/>
      </dsp:txXfrm>
    </dsp:sp>
    <dsp:sp modelId="{25A33852-3C4B-4406-8856-3A4D6201948C}">
      <dsp:nvSpPr>
        <dsp:cNvPr id="0" name=""/>
        <dsp:cNvSpPr/>
      </dsp:nvSpPr>
      <dsp:spPr>
        <a:xfrm rot="5400000">
          <a:off x="2030922" y="1072627"/>
          <a:ext cx="5029544" cy="2884289"/>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0" tIns="0" rIns="228600" bIns="0" numCol="1" spcCol="1270" rtlCol="1" anchor="ctr" anchorCtr="0">
          <a:noAutofit/>
        </a:bodyPr>
        <a:lstStyle/>
        <a:p>
          <a:pPr marL="0" lvl="0" indent="0" algn="ctr" defTabSz="1600200" rtl="1">
            <a:lnSpc>
              <a:spcPct val="90000"/>
            </a:lnSpc>
            <a:spcBef>
              <a:spcPct val="0"/>
            </a:spcBef>
            <a:spcAft>
              <a:spcPct val="35000"/>
            </a:spcAft>
            <a:buNone/>
          </a:pPr>
          <a:r>
            <a:rPr lang="ar-SA" sz="3600" b="1" kern="1200" dirty="0"/>
            <a:t>المخرجات:</a:t>
          </a:r>
          <a:endParaRPr lang="en-US" sz="3600" kern="1200" dirty="0"/>
        </a:p>
        <a:p>
          <a:pPr marL="0" lvl="0" indent="0" algn="r" defTabSz="1600200" rtl="1">
            <a:lnSpc>
              <a:spcPct val="90000"/>
            </a:lnSpc>
            <a:spcBef>
              <a:spcPct val="0"/>
            </a:spcBef>
            <a:spcAft>
              <a:spcPct val="35000"/>
            </a:spcAft>
            <a:buNone/>
          </a:pPr>
          <a:r>
            <a:rPr lang="ar-SA" sz="2800" b="0" kern="1200" dirty="0"/>
            <a:t>التلاميذ بعد تغير سلوكهم</a:t>
          </a:r>
          <a:endParaRPr lang="ar-SA" sz="2800" b="0" kern="1200" noProof="0" dirty="0">
            <a:latin typeface="Tahoma" panose="020B0604030504040204" pitchFamily="34" charset="0"/>
            <a:ea typeface="Tahoma" panose="020B0604030504040204" pitchFamily="34" charset="0"/>
            <a:cs typeface="Tahoma" panose="020B0604030504040204" pitchFamily="34" charset="0"/>
          </a:endParaRPr>
        </a:p>
      </dsp:txBody>
      <dsp:txXfrm rot="-5400000">
        <a:off x="3103549" y="1005909"/>
        <a:ext cx="2884289" cy="3017726"/>
      </dsp:txXfrm>
    </dsp:sp>
    <dsp:sp modelId="{86146B22-5360-4D1B-AC91-3378F10134EE}">
      <dsp:nvSpPr>
        <dsp:cNvPr id="0" name=""/>
        <dsp:cNvSpPr/>
      </dsp:nvSpPr>
      <dsp:spPr>
        <a:xfrm rot="5400000">
          <a:off x="-1069688" y="1072627"/>
          <a:ext cx="5029544" cy="2884289"/>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0" tIns="0" rIns="203200" bIns="0" numCol="1" spcCol="1270" rtlCol="1" anchor="ctr" anchorCtr="0">
          <a:noAutofit/>
        </a:bodyPr>
        <a:lstStyle/>
        <a:p>
          <a:pPr marL="0" lvl="0" indent="0" algn="ctr" defTabSz="1422400" rtl="1">
            <a:lnSpc>
              <a:spcPct val="90000"/>
            </a:lnSpc>
            <a:spcBef>
              <a:spcPct val="0"/>
            </a:spcBef>
            <a:spcAft>
              <a:spcPct val="35000"/>
            </a:spcAft>
            <a:buNone/>
          </a:pPr>
          <a:r>
            <a:rPr lang="ar-SA" sz="3200" b="1" kern="1200" dirty="0"/>
            <a:t>تغذية مرتدة:</a:t>
          </a:r>
          <a:endParaRPr lang="en-US" sz="3200" kern="1200" dirty="0"/>
        </a:p>
        <a:p>
          <a:pPr marL="0" lvl="0" indent="0" algn="r" defTabSz="1422400" rtl="1">
            <a:lnSpc>
              <a:spcPct val="90000"/>
            </a:lnSpc>
            <a:spcBef>
              <a:spcPct val="0"/>
            </a:spcBef>
            <a:spcAft>
              <a:spcPct val="35000"/>
            </a:spcAft>
            <a:buNone/>
          </a:pPr>
          <a:r>
            <a:rPr lang="ar-SA" sz="2400" b="0" kern="1200" dirty="0"/>
            <a:t>في ضوء متغيرات البيئة يتم تصحيح مسار النظام معتمدا على شكل ونوع السلوك المتوقع.</a:t>
          </a:r>
          <a:endParaRPr lang="ar-SA" sz="2400" b="0" kern="1200" noProof="0" dirty="0">
            <a:latin typeface="Tahoma" panose="020B0604030504040204" pitchFamily="34" charset="0"/>
            <a:ea typeface="Tahoma" panose="020B0604030504040204" pitchFamily="34" charset="0"/>
            <a:cs typeface="Tahoma" panose="020B0604030504040204" pitchFamily="34" charset="0"/>
          </a:endParaRPr>
        </a:p>
      </dsp:txBody>
      <dsp:txXfrm rot="-5400000">
        <a:off x="2939" y="1005909"/>
        <a:ext cx="2884289" cy="3017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C3D09-6E23-4096-8878-98F020B9F5B7}">
      <dsp:nvSpPr>
        <dsp:cNvPr id="0" name=""/>
        <dsp:cNvSpPr/>
      </dsp:nvSpPr>
      <dsp:spPr>
        <a:xfrm rot="5400000">
          <a:off x="-157315" y="161375"/>
          <a:ext cx="1048771" cy="734139"/>
        </a:xfrm>
        <a:prstGeom prst="chevron">
          <a:avLst/>
        </a:prstGeom>
        <a:solidFill>
          <a:schemeClr val="accen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a:scene3d>
          <a:camera prst="orthographicFront">
            <a:rot lat="0" lon="10799999"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flatTx/>
        </a:bodyPr>
        <a:lstStyle/>
        <a:p>
          <a:pPr marL="0" lvl="0" indent="0" algn="ctr" defTabSz="1244600" rtl="1">
            <a:lnSpc>
              <a:spcPct val="90000"/>
            </a:lnSpc>
            <a:spcBef>
              <a:spcPct val="0"/>
            </a:spcBef>
            <a:spcAft>
              <a:spcPct val="35000"/>
            </a:spcAft>
            <a:buNone/>
          </a:pPr>
          <a:r>
            <a:rPr lang="ar-SA" sz="2800" b="1" kern="1200" dirty="0">
              <a:solidFill>
                <a:schemeClr val="bg1">
                  <a:lumMod val="25000"/>
                </a:schemeClr>
              </a:solidFill>
            </a:rPr>
            <a:t>المعلم</a:t>
          </a:r>
        </a:p>
      </dsp:txBody>
      <dsp:txXfrm rot="-5400000">
        <a:off x="2" y="371129"/>
        <a:ext cx="734139" cy="314632"/>
      </dsp:txXfrm>
    </dsp:sp>
    <dsp:sp modelId="{CD34E7AC-64D1-449A-B769-9735A65BF010}">
      <dsp:nvSpPr>
        <dsp:cNvPr id="0" name=""/>
        <dsp:cNvSpPr/>
      </dsp:nvSpPr>
      <dsp:spPr>
        <a:xfrm rot="5400000">
          <a:off x="6122040" y="-5383840"/>
          <a:ext cx="682059" cy="11457860"/>
        </a:xfrm>
        <a:prstGeom prst="round2SameRect">
          <a:avLst/>
        </a:prstGeom>
        <a:solidFill>
          <a:schemeClr val="l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a:scene3d>
          <a:camera prst="orthographicFront">
            <a:rot lat="0" lon="10799999" rev="0"/>
          </a:camera>
          <a:lightRig rig="threePt" dir="t"/>
        </a:scene3d>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flatTx/>
        </a:bodyPr>
        <a:lstStyle/>
        <a:p>
          <a:pPr marL="171450" lvl="1" indent="-171450" algn="r" defTabSz="800100" rtl="1">
            <a:lnSpc>
              <a:spcPct val="90000"/>
            </a:lnSpc>
            <a:spcBef>
              <a:spcPct val="0"/>
            </a:spcBef>
            <a:spcAft>
              <a:spcPct val="15000"/>
            </a:spcAft>
            <a:buChar char="•"/>
          </a:pPr>
          <a:r>
            <a:rPr lang="ar-SA" sz="1800" b="1" kern="1200" dirty="0"/>
            <a:t>وضح (ديفيد) دور المعلم كمدير للعملية التدريسية اذ حدد الوظائف التي يمارسها اثناء تنفيذ العملية التدريسية كالتخطيط-التنظيم – الضبط – القيادة ومعلم التربية يستطيع استثارة جميع القوى الكامنة في التلاميذ من جميع النواحي جسميا وعقليا وانفعاليا واخلاقيا واستمالتها للعمل لصالح الفرد وخير الجماعة.</a:t>
          </a:r>
        </a:p>
      </dsp:txBody>
      <dsp:txXfrm rot="-5400000">
        <a:off x="734140" y="37355"/>
        <a:ext cx="11424565" cy="615469"/>
      </dsp:txXfrm>
    </dsp:sp>
    <dsp:sp modelId="{4EED58F5-C075-4744-8C81-407456B3013F}">
      <dsp:nvSpPr>
        <dsp:cNvPr id="0" name=""/>
        <dsp:cNvSpPr/>
      </dsp:nvSpPr>
      <dsp:spPr>
        <a:xfrm rot="5400000">
          <a:off x="-157315" y="1128227"/>
          <a:ext cx="1048771" cy="734139"/>
        </a:xfrm>
        <a:prstGeom prst="chevron">
          <a:avLst/>
        </a:prstGeom>
        <a:solidFill>
          <a:schemeClr val="accent1">
            <a:alpha val="90000"/>
            <a:hueOff val="0"/>
            <a:satOff val="0"/>
            <a:lumOff val="0"/>
            <a:alphaOff val="-6667"/>
          </a:schemeClr>
        </a:solidFill>
        <a:ln w="12700" cap="flat" cmpd="sng" algn="ctr">
          <a:solidFill>
            <a:schemeClr val="accent1">
              <a:alpha val="90000"/>
              <a:hueOff val="0"/>
              <a:satOff val="0"/>
              <a:lumOff val="0"/>
              <a:alphaOff val="-6667"/>
            </a:schemeClr>
          </a:solidFill>
          <a:prstDash val="solid"/>
          <a:miter lim="800000"/>
        </a:ln>
        <a:effectLst/>
        <a:scene3d>
          <a:camera prst="orthographicFront">
            <a:rot lat="0" lon="10799999"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flatTx/>
        </a:bodyPr>
        <a:lstStyle/>
        <a:p>
          <a:pPr marL="0" lvl="0" indent="0" algn="ctr" defTabSz="1066800" rtl="1">
            <a:lnSpc>
              <a:spcPct val="90000"/>
            </a:lnSpc>
            <a:spcBef>
              <a:spcPct val="0"/>
            </a:spcBef>
            <a:spcAft>
              <a:spcPct val="35000"/>
            </a:spcAft>
            <a:buNone/>
          </a:pPr>
          <a:r>
            <a:rPr lang="ar-SA" sz="2400" b="1" kern="1200" dirty="0">
              <a:solidFill>
                <a:schemeClr val="bg1">
                  <a:lumMod val="25000"/>
                </a:schemeClr>
              </a:solidFill>
              <a:latin typeface="+mj-lt"/>
            </a:rPr>
            <a:t>الطالب</a:t>
          </a:r>
        </a:p>
      </dsp:txBody>
      <dsp:txXfrm rot="-5400000">
        <a:off x="2" y="1337981"/>
        <a:ext cx="734139" cy="314632"/>
      </dsp:txXfrm>
    </dsp:sp>
    <dsp:sp modelId="{4D4C55FB-3FE3-41F5-A012-2B844F11E673}">
      <dsp:nvSpPr>
        <dsp:cNvPr id="0" name=""/>
        <dsp:cNvSpPr/>
      </dsp:nvSpPr>
      <dsp:spPr>
        <a:xfrm rot="5400000">
          <a:off x="6122219" y="-4417167"/>
          <a:ext cx="681701" cy="11457860"/>
        </a:xfrm>
        <a:prstGeom prst="round2SameRect">
          <a:avLst/>
        </a:prstGeom>
        <a:solidFill>
          <a:schemeClr val="lt1">
            <a:alpha val="90000"/>
            <a:hueOff val="0"/>
            <a:satOff val="0"/>
            <a:lumOff val="0"/>
            <a:alphaOff val="0"/>
          </a:schemeClr>
        </a:solidFill>
        <a:ln w="12700" cap="flat" cmpd="sng" algn="ctr">
          <a:solidFill>
            <a:schemeClr val="accent1">
              <a:alpha val="90000"/>
              <a:hueOff val="0"/>
              <a:satOff val="0"/>
              <a:lumOff val="0"/>
              <a:alphaOff val="-6667"/>
            </a:schemeClr>
          </a:solidFill>
          <a:prstDash val="solid"/>
          <a:miter lim="800000"/>
        </a:ln>
        <a:effectLst/>
        <a:scene3d>
          <a:camera prst="orthographicFront">
            <a:rot lat="0" lon="10799999" rev="0"/>
          </a:camera>
          <a:lightRig rig="threePt" dir="t"/>
        </a:scene3d>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flatTx/>
        </a:bodyPr>
        <a:lstStyle/>
        <a:p>
          <a:pPr marL="171450" lvl="1" indent="-171450" algn="r" defTabSz="800100" rtl="1">
            <a:lnSpc>
              <a:spcPct val="90000"/>
            </a:lnSpc>
            <a:spcBef>
              <a:spcPct val="0"/>
            </a:spcBef>
            <a:spcAft>
              <a:spcPct val="15000"/>
            </a:spcAft>
            <a:buChar char="•"/>
          </a:pPr>
          <a:r>
            <a:rPr lang="ar-SA" sz="1800" b="1" kern="1200" dirty="0"/>
            <a:t>الطالب: يعتبر الطالب محور اساسي في الموقف التدريسي لذا يجب على المعلم استثارة دوافعه من خلال المواقف التدريسية الجيدة</a:t>
          </a:r>
        </a:p>
      </dsp:txBody>
      <dsp:txXfrm rot="-5400000">
        <a:off x="734140" y="1004190"/>
        <a:ext cx="11424582" cy="615145"/>
      </dsp:txXfrm>
    </dsp:sp>
    <dsp:sp modelId="{3420CBAC-09B6-4528-A167-9DEAA1D96A7E}">
      <dsp:nvSpPr>
        <dsp:cNvPr id="0" name=""/>
        <dsp:cNvSpPr/>
      </dsp:nvSpPr>
      <dsp:spPr>
        <a:xfrm rot="5400000">
          <a:off x="-157315" y="2095078"/>
          <a:ext cx="1048771" cy="734139"/>
        </a:xfrm>
        <a:prstGeom prst="chevron">
          <a:avLst/>
        </a:prstGeom>
        <a:solidFill>
          <a:schemeClr val="accent1">
            <a:alpha val="90000"/>
            <a:hueOff val="0"/>
            <a:satOff val="0"/>
            <a:lumOff val="0"/>
            <a:alphaOff val="-13333"/>
          </a:schemeClr>
        </a:solidFill>
        <a:ln w="12700" cap="flat" cmpd="sng" algn="ctr">
          <a:solidFill>
            <a:schemeClr val="accent1">
              <a:alpha val="90000"/>
              <a:hueOff val="0"/>
              <a:satOff val="0"/>
              <a:lumOff val="0"/>
              <a:alphaOff val="-13333"/>
            </a:schemeClr>
          </a:solidFill>
          <a:prstDash val="solid"/>
          <a:miter lim="800000"/>
        </a:ln>
        <a:effectLst/>
        <a:scene3d>
          <a:camera prst="orthographicFront">
            <a:rot lat="0" lon="10799999"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flatTx/>
        </a:bodyPr>
        <a:lstStyle/>
        <a:p>
          <a:pPr marL="0" lvl="0" indent="0" algn="ctr" defTabSz="977900" rtl="1">
            <a:lnSpc>
              <a:spcPct val="90000"/>
            </a:lnSpc>
            <a:spcBef>
              <a:spcPct val="0"/>
            </a:spcBef>
            <a:spcAft>
              <a:spcPct val="35000"/>
            </a:spcAft>
            <a:buNone/>
          </a:pPr>
          <a:r>
            <a:rPr lang="ar-SA" sz="2200" b="1" kern="1200" dirty="0">
              <a:solidFill>
                <a:schemeClr val="bg1">
                  <a:lumMod val="25000"/>
                </a:schemeClr>
              </a:solidFill>
            </a:rPr>
            <a:t>الاهداف</a:t>
          </a:r>
          <a:endParaRPr lang="ar-SA" sz="2200" kern="1200" dirty="0">
            <a:solidFill>
              <a:schemeClr val="bg1">
                <a:lumMod val="25000"/>
              </a:schemeClr>
            </a:solidFill>
          </a:endParaRPr>
        </a:p>
      </dsp:txBody>
      <dsp:txXfrm rot="-5400000">
        <a:off x="2" y="2304832"/>
        <a:ext cx="734139" cy="314632"/>
      </dsp:txXfrm>
    </dsp:sp>
    <dsp:sp modelId="{EE93F4E6-28D4-4D82-A7A8-1E2CC056317B}">
      <dsp:nvSpPr>
        <dsp:cNvPr id="0" name=""/>
        <dsp:cNvSpPr/>
      </dsp:nvSpPr>
      <dsp:spPr>
        <a:xfrm rot="5400000">
          <a:off x="6122219" y="-3434814"/>
          <a:ext cx="681701" cy="11457860"/>
        </a:xfrm>
        <a:prstGeom prst="round2SameRect">
          <a:avLst/>
        </a:prstGeom>
        <a:solidFill>
          <a:schemeClr val="lt1">
            <a:alpha val="90000"/>
            <a:hueOff val="0"/>
            <a:satOff val="0"/>
            <a:lumOff val="0"/>
            <a:alphaOff val="0"/>
          </a:schemeClr>
        </a:solidFill>
        <a:ln w="12700" cap="flat" cmpd="sng" algn="ctr">
          <a:solidFill>
            <a:schemeClr val="accent1">
              <a:alpha val="90000"/>
              <a:hueOff val="0"/>
              <a:satOff val="0"/>
              <a:lumOff val="0"/>
              <a:alphaOff val="-13333"/>
            </a:schemeClr>
          </a:solidFill>
          <a:prstDash val="solid"/>
          <a:miter lim="800000"/>
        </a:ln>
        <a:effectLst/>
        <a:scene3d>
          <a:camera prst="orthographicFront">
            <a:rot lat="0" lon="10799999" rev="0"/>
          </a:camera>
          <a:lightRig rig="threePt" dir="t"/>
        </a:scene3d>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flatTx/>
        </a:bodyPr>
        <a:lstStyle/>
        <a:p>
          <a:pPr marL="171450" lvl="1" indent="-171450" algn="r" defTabSz="800100" rtl="1">
            <a:lnSpc>
              <a:spcPct val="90000"/>
            </a:lnSpc>
            <a:spcBef>
              <a:spcPct val="0"/>
            </a:spcBef>
            <a:spcAft>
              <a:spcPct val="15000"/>
            </a:spcAft>
            <a:buChar char="•"/>
          </a:pPr>
          <a:r>
            <a:rPr lang="ar-SA" sz="1800" b="1" kern="1200" dirty="0">
              <a:cs typeface="+mn-cs"/>
            </a:rPr>
            <a:t>تعد الاهداف من القاعدة التي تبنى عليها عملية التدريس والتي تسعى جميع عمليات التدريس الى تحقيقها وتحديد الاهداف بدقة يؤدي الى تفاعل بي المعلم والطالب ومساعدة المعلم على التعرف على ما تم تحقيقه من مواقف تعليمية.</a:t>
          </a:r>
        </a:p>
        <a:p>
          <a:pPr marL="342900" lvl="2" indent="-171450" algn="r" defTabSz="800100" rtl="1">
            <a:lnSpc>
              <a:spcPct val="90000"/>
            </a:lnSpc>
            <a:spcBef>
              <a:spcPct val="0"/>
            </a:spcBef>
            <a:spcAft>
              <a:spcPct val="15000"/>
            </a:spcAft>
            <a:buChar char="•"/>
          </a:pPr>
          <a:endParaRPr lang="en-US" sz="1800" b="1" kern="1200" dirty="0">
            <a:cs typeface="+mn-cs"/>
          </a:endParaRPr>
        </a:p>
      </dsp:txBody>
      <dsp:txXfrm rot="-5400000">
        <a:off x="734140" y="1986543"/>
        <a:ext cx="11424582" cy="615145"/>
      </dsp:txXfrm>
    </dsp:sp>
    <dsp:sp modelId="{328D4AF4-5E2E-42B8-9B2E-995F6F4E682E}">
      <dsp:nvSpPr>
        <dsp:cNvPr id="0" name=""/>
        <dsp:cNvSpPr/>
      </dsp:nvSpPr>
      <dsp:spPr>
        <a:xfrm rot="5400000">
          <a:off x="-157315" y="3061930"/>
          <a:ext cx="1048771" cy="734139"/>
        </a:xfrm>
        <a:prstGeom prst="chevron">
          <a:avLst/>
        </a:prstGeom>
        <a:solidFill>
          <a:schemeClr val="accent1">
            <a:alpha val="90000"/>
            <a:hueOff val="0"/>
            <a:satOff val="0"/>
            <a:lumOff val="0"/>
            <a:alphaOff val="-20000"/>
          </a:schemeClr>
        </a:solidFill>
        <a:ln w="12700" cap="flat" cmpd="sng" algn="ctr">
          <a:solidFill>
            <a:schemeClr val="accent1">
              <a:alpha val="90000"/>
              <a:hueOff val="0"/>
              <a:satOff val="0"/>
              <a:lumOff val="0"/>
              <a:alphaOff val="-20000"/>
            </a:schemeClr>
          </a:solidFill>
          <a:prstDash val="solid"/>
          <a:miter lim="800000"/>
        </a:ln>
        <a:effectLst/>
        <a:scene3d>
          <a:camera prst="orthographicFront">
            <a:rot lat="0" lon="10799999"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flatTx/>
        </a:bodyPr>
        <a:lstStyle/>
        <a:p>
          <a:pPr marL="0" lvl="0" indent="0" algn="ctr" defTabSz="889000" rtl="1">
            <a:lnSpc>
              <a:spcPct val="100000"/>
            </a:lnSpc>
            <a:spcBef>
              <a:spcPct val="0"/>
            </a:spcBef>
            <a:spcAft>
              <a:spcPct val="35000"/>
            </a:spcAft>
            <a:buNone/>
          </a:pPr>
          <a:r>
            <a:rPr lang="ar-SA" sz="2000" b="1" kern="1200" dirty="0">
              <a:solidFill>
                <a:schemeClr val="bg1">
                  <a:lumMod val="25000"/>
                </a:schemeClr>
              </a:solidFill>
            </a:rPr>
            <a:t>المادة الدراسية</a:t>
          </a:r>
          <a:endParaRPr lang="ar-SA" sz="2000" kern="1200" dirty="0">
            <a:solidFill>
              <a:schemeClr val="bg1">
                <a:lumMod val="25000"/>
              </a:schemeClr>
            </a:solidFill>
          </a:endParaRPr>
        </a:p>
      </dsp:txBody>
      <dsp:txXfrm rot="-5400000">
        <a:off x="2" y="3271684"/>
        <a:ext cx="734139" cy="314632"/>
      </dsp:txXfrm>
    </dsp:sp>
    <dsp:sp modelId="{BCEF4B9A-CC99-4686-86DC-C1E9D191DD60}">
      <dsp:nvSpPr>
        <dsp:cNvPr id="0" name=""/>
        <dsp:cNvSpPr/>
      </dsp:nvSpPr>
      <dsp:spPr>
        <a:xfrm rot="5400000">
          <a:off x="6122219" y="-2483465"/>
          <a:ext cx="681701" cy="11457860"/>
        </a:xfrm>
        <a:prstGeom prst="round2SameRect">
          <a:avLst/>
        </a:prstGeom>
        <a:solidFill>
          <a:schemeClr val="lt1">
            <a:alpha val="90000"/>
            <a:hueOff val="0"/>
            <a:satOff val="0"/>
            <a:lumOff val="0"/>
            <a:alphaOff val="0"/>
          </a:schemeClr>
        </a:solidFill>
        <a:ln w="12700" cap="flat" cmpd="sng" algn="ctr">
          <a:solidFill>
            <a:schemeClr val="accent1">
              <a:alpha val="90000"/>
              <a:hueOff val="0"/>
              <a:satOff val="0"/>
              <a:lumOff val="0"/>
              <a:alphaOff val="-20000"/>
            </a:schemeClr>
          </a:solidFill>
          <a:prstDash val="solid"/>
          <a:miter lim="800000"/>
        </a:ln>
        <a:effectLst/>
        <a:scene3d>
          <a:camera prst="orthographicFront">
            <a:rot lat="0" lon="10799999" rev="0"/>
          </a:camera>
          <a:lightRig rig="threePt" dir="t"/>
        </a:scene3d>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flatTx/>
        </a:bodyPr>
        <a:lstStyle/>
        <a:p>
          <a:pPr marL="171450" lvl="1" indent="-171450" algn="r" defTabSz="800100" rtl="1">
            <a:lnSpc>
              <a:spcPct val="90000"/>
            </a:lnSpc>
            <a:spcBef>
              <a:spcPct val="0"/>
            </a:spcBef>
            <a:spcAft>
              <a:spcPct val="15000"/>
            </a:spcAft>
            <a:buChar char="•"/>
          </a:pPr>
          <a:r>
            <a:rPr lang="ar-SA" sz="1800" b="1" kern="1200" dirty="0"/>
            <a:t>هي الموضوع الذي يقدمه المعلم للطالب ويجب عليه تحضيرها وتنظيمها وتحديد خطوات تنفيذها بأسلوب جيد حتى تؤدي الى تحقيق الاهداف المحددة.</a:t>
          </a:r>
        </a:p>
      </dsp:txBody>
      <dsp:txXfrm rot="-5400000">
        <a:off x="734140" y="2937892"/>
        <a:ext cx="11424582" cy="615145"/>
      </dsp:txXfrm>
    </dsp:sp>
    <dsp:sp modelId="{9F43FE61-6952-412E-8499-C305CCA0B590}">
      <dsp:nvSpPr>
        <dsp:cNvPr id="0" name=""/>
        <dsp:cNvSpPr/>
      </dsp:nvSpPr>
      <dsp:spPr>
        <a:xfrm rot="5400000">
          <a:off x="-157315" y="4028781"/>
          <a:ext cx="1048771" cy="734139"/>
        </a:xfrm>
        <a:prstGeom prst="chevron">
          <a:avLst/>
        </a:prstGeom>
        <a:solidFill>
          <a:schemeClr val="accent1">
            <a:alpha val="90000"/>
            <a:hueOff val="0"/>
            <a:satOff val="0"/>
            <a:lumOff val="0"/>
            <a:alphaOff val="-26667"/>
          </a:schemeClr>
        </a:solidFill>
        <a:ln w="12700" cap="flat" cmpd="sng" algn="ctr">
          <a:solidFill>
            <a:schemeClr val="accent1">
              <a:alpha val="90000"/>
              <a:hueOff val="0"/>
              <a:satOff val="0"/>
              <a:lumOff val="0"/>
              <a:alphaOff val="-26667"/>
            </a:schemeClr>
          </a:solidFill>
          <a:prstDash val="solid"/>
          <a:miter lim="800000"/>
        </a:ln>
        <a:effectLst/>
        <a:scene3d>
          <a:camera prst="orthographicFront">
            <a:rot lat="0" lon="10799999"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flatTx/>
        </a:bodyPr>
        <a:lstStyle/>
        <a:p>
          <a:pPr marL="0" lvl="0" indent="0" algn="ctr" defTabSz="889000" rtl="1">
            <a:lnSpc>
              <a:spcPct val="90000"/>
            </a:lnSpc>
            <a:spcBef>
              <a:spcPct val="0"/>
            </a:spcBef>
            <a:spcAft>
              <a:spcPct val="35000"/>
            </a:spcAft>
            <a:buNone/>
          </a:pPr>
          <a:r>
            <a:rPr lang="ar-SA" sz="2000" b="1" kern="1200" dirty="0">
              <a:solidFill>
                <a:schemeClr val="bg1">
                  <a:lumMod val="25000"/>
                </a:schemeClr>
              </a:solidFill>
            </a:rPr>
            <a:t>مكان التدريس والتعلم</a:t>
          </a:r>
          <a:endParaRPr lang="ar-SA" sz="2000" kern="1200" dirty="0">
            <a:solidFill>
              <a:schemeClr val="bg1">
                <a:lumMod val="25000"/>
              </a:schemeClr>
            </a:solidFill>
          </a:endParaRPr>
        </a:p>
      </dsp:txBody>
      <dsp:txXfrm rot="-5400000">
        <a:off x="2" y="4238535"/>
        <a:ext cx="734139" cy="314632"/>
      </dsp:txXfrm>
    </dsp:sp>
    <dsp:sp modelId="{83A6DE7C-AC02-46A1-949E-0F83DF02AE3F}">
      <dsp:nvSpPr>
        <dsp:cNvPr id="0" name=""/>
        <dsp:cNvSpPr/>
      </dsp:nvSpPr>
      <dsp:spPr>
        <a:xfrm rot="5400000">
          <a:off x="6122219" y="-1516613"/>
          <a:ext cx="681701" cy="11457860"/>
        </a:xfrm>
        <a:prstGeom prst="round2SameRect">
          <a:avLst/>
        </a:prstGeom>
        <a:solidFill>
          <a:schemeClr val="lt1">
            <a:alpha val="90000"/>
            <a:hueOff val="0"/>
            <a:satOff val="0"/>
            <a:lumOff val="0"/>
            <a:alphaOff val="0"/>
          </a:schemeClr>
        </a:solidFill>
        <a:ln w="12700" cap="flat" cmpd="sng" algn="ctr">
          <a:solidFill>
            <a:schemeClr val="accent1">
              <a:alpha val="90000"/>
              <a:hueOff val="0"/>
              <a:satOff val="0"/>
              <a:lumOff val="0"/>
              <a:alphaOff val="-26667"/>
            </a:schemeClr>
          </a:solidFill>
          <a:prstDash val="solid"/>
          <a:miter lim="800000"/>
        </a:ln>
        <a:effectLst/>
        <a:scene3d>
          <a:camera prst="orthographicFront">
            <a:rot lat="0" lon="10799999" rev="0"/>
          </a:camera>
          <a:lightRig rig="threePt" dir="t"/>
        </a:scene3d>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flatTx/>
        </a:bodyPr>
        <a:lstStyle/>
        <a:p>
          <a:pPr marL="171450" lvl="1" indent="-171450" algn="r" defTabSz="800100" rtl="1">
            <a:lnSpc>
              <a:spcPct val="90000"/>
            </a:lnSpc>
            <a:spcBef>
              <a:spcPct val="0"/>
            </a:spcBef>
            <a:spcAft>
              <a:spcPct val="15000"/>
            </a:spcAft>
            <a:buChar char="•"/>
          </a:pPr>
          <a:r>
            <a:rPr lang="ar-SA" sz="1800" b="1" kern="1200" dirty="0"/>
            <a:t>البيئة الجيدة تعتبر عنصر ضروري مهم لنجاح التدريس ونجاح وجودة برامج التربية الرياضية التي تحدد بالمساحات والامكان المتاحة بالمدارس.</a:t>
          </a:r>
        </a:p>
      </dsp:txBody>
      <dsp:txXfrm rot="-5400000">
        <a:off x="734140" y="3904744"/>
        <a:ext cx="11424582" cy="615145"/>
      </dsp:txXfrm>
    </dsp:sp>
    <dsp:sp modelId="{06A03406-9AE8-434B-A8F6-267D6FDDA372}">
      <dsp:nvSpPr>
        <dsp:cNvPr id="0" name=""/>
        <dsp:cNvSpPr/>
      </dsp:nvSpPr>
      <dsp:spPr>
        <a:xfrm rot="5400000">
          <a:off x="-157315" y="4995632"/>
          <a:ext cx="1048771" cy="734139"/>
        </a:xfrm>
        <a:prstGeom prst="chevron">
          <a:avLst/>
        </a:prstGeom>
        <a:solidFill>
          <a:schemeClr val="accent1">
            <a:alpha val="90000"/>
            <a:hueOff val="0"/>
            <a:satOff val="0"/>
            <a:lumOff val="0"/>
            <a:alphaOff val="-33333"/>
          </a:schemeClr>
        </a:solidFill>
        <a:ln w="12700" cap="flat" cmpd="sng" algn="ctr">
          <a:solidFill>
            <a:schemeClr val="accent1">
              <a:alpha val="90000"/>
              <a:hueOff val="0"/>
              <a:satOff val="0"/>
              <a:lumOff val="0"/>
              <a:alphaOff val="-33333"/>
            </a:schemeClr>
          </a:solidFill>
          <a:prstDash val="solid"/>
          <a:miter lim="800000"/>
        </a:ln>
        <a:effectLst/>
        <a:scene3d>
          <a:camera prst="orthographicFront">
            <a:rot lat="0" lon="10799999"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flatTx/>
        </a:bodyPr>
        <a:lstStyle/>
        <a:p>
          <a:pPr marL="0" lvl="0" indent="0" algn="ctr" defTabSz="800100" rtl="1">
            <a:lnSpc>
              <a:spcPct val="90000"/>
            </a:lnSpc>
            <a:spcBef>
              <a:spcPct val="0"/>
            </a:spcBef>
            <a:spcAft>
              <a:spcPct val="35000"/>
            </a:spcAft>
            <a:buNone/>
          </a:pPr>
          <a:r>
            <a:rPr lang="ar-SA" sz="1800" b="1" kern="1200" dirty="0">
              <a:solidFill>
                <a:schemeClr val="bg1">
                  <a:lumMod val="25000"/>
                </a:schemeClr>
              </a:solidFill>
            </a:rPr>
            <a:t>الوسائط والوسائل التدريسية</a:t>
          </a:r>
          <a:endParaRPr lang="ar-SA" sz="1800" kern="1200" dirty="0">
            <a:solidFill>
              <a:schemeClr val="bg1">
                <a:lumMod val="25000"/>
              </a:schemeClr>
            </a:solidFill>
          </a:endParaRPr>
        </a:p>
      </dsp:txBody>
      <dsp:txXfrm rot="-5400000">
        <a:off x="2" y="5205386"/>
        <a:ext cx="734139" cy="314632"/>
      </dsp:txXfrm>
    </dsp:sp>
    <dsp:sp modelId="{E69061CF-3BB7-4885-AA92-E95A26BAA9BA}">
      <dsp:nvSpPr>
        <dsp:cNvPr id="0" name=""/>
        <dsp:cNvSpPr/>
      </dsp:nvSpPr>
      <dsp:spPr>
        <a:xfrm rot="5400000">
          <a:off x="6122219" y="-549762"/>
          <a:ext cx="681701" cy="11457860"/>
        </a:xfrm>
        <a:prstGeom prst="round2SameRect">
          <a:avLst/>
        </a:prstGeom>
        <a:solidFill>
          <a:schemeClr val="lt1">
            <a:alpha val="90000"/>
            <a:hueOff val="0"/>
            <a:satOff val="0"/>
            <a:lumOff val="0"/>
            <a:alphaOff val="0"/>
          </a:schemeClr>
        </a:solidFill>
        <a:ln w="12700" cap="flat" cmpd="sng" algn="ctr">
          <a:solidFill>
            <a:schemeClr val="accent1">
              <a:alpha val="90000"/>
              <a:hueOff val="0"/>
              <a:satOff val="0"/>
              <a:lumOff val="0"/>
              <a:alphaOff val="-33333"/>
            </a:schemeClr>
          </a:solidFill>
          <a:prstDash val="solid"/>
          <a:miter lim="800000"/>
        </a:ln>
        <a:effectLst/>
        <a:scene3d>
          <a:camera prst="orthographicFront">
            <a:rot lat="0" lon="10799999" rev="0"/>
          </a:camera>
          <a:lightRig rig="threePt" dir="t"/>
        </a:scene3d>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flatTx/>
        </a:bodyPr>
        <a:lstStyle/>
        <a:p>
          <a:pPr marL="171450" lvl="1" indent="-171450" algn="r" defTabSz="800100" rtl="1">
            <a:lnSpc>
              <a:spcPct val="90000"/>
            </a:lnSpc>
            <a:spcBef>
              <a:spcPct val="0"/>
            </a:spcBef>
            <a:spcAft>
              <a:spcPct val="15000"/>
            </a:spcAft>
            <a:buChar char="•"/>
          </a:pPr>
          <a:r>
            <a:rPr lang="ar-SA" sz="1800" b="1" kern="1200" dirty="0"/>
            <a:t>يعتبر استخدامها بما تمتلكه من امكانيات متنوعة ومتغيرة من اسباب فاعلية الموقف التدريسي بالإضافة الى جذب وتشويق الطالب واستخدام الوسائط والتقنيات التدريسية في العملية التعليمية تؤدي الى زيادة الاهتمام بدور الطالب في عملية التعلم وليس مجرد متلقي وبذلك تتيح المجال للدارسين في تحدي قدراتهم على الابداع والتميز</a:t>
          </a:r>
        </a:p>
      </dsp:txBody>
      <dsp:txXfrm rot="-5400000">
        <a:off x="734140" y="4871595"/>
        <a:ext cx="11424582" cy="615145"/>
      </dsp:txXfrm>
    </dsp:sp>
    <dsp:sp modelId="{254CD211-FC59-4FC6-95FA-EEB940EF8621}">
      <dsp:nvSpPr>
        <dsp:cNvPr id="0" name=""/>
        <dsp:cNvSpPr/>
      </dsp:nvSpPr>
      <dsp:spPr>
        <a:xfrm rot="5400000">
          <a:off x="-157315" y="5962484"/>
          <a:ext cx="1048771" cy="734139"/>
        </a:xfrm>
        <a:prstGeom prst="chevron">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a:scene3d>
          <a:camera prst="orthographicFront">
            <a:rot lat="0" lon="10799999"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flatTx/>
        </a:bodyPr>
        <a:lstStyle/>
        <a:p>
          <a:pPr marL="0" lvl="0" indent="0" algn="ctr" defTabSz="800100" rtl="1">
            <a:lnSpc>
              <a:spcPct val="90000"/>
            </a:lnSpc>
            <a:spcBef>
              <a:spcPct val="0"/>
            </a:spcBef>
            <a:spcAft>
              <a:spcPct val="35000"/>
            </a:spcAft>
            <a:buNone/>
          </a:pPr>
          <a:r>
            <a:rPr lang="ar-SA" sz="1800" b="1" kern="1200" dirty="0">
              <a:solidFill>
                <a:schemeClr val="bg1">
                  <a:lumMod val="25000"/>
                </a:schemeClr>
              </a:solidFill>
            </a:rPr>
            <a:t>ادوات واساليب التقويم</a:t>
          </a:r>
          <a:endParaRPr lang="ar-SA" sz="1800" kern="1200" dirty="0">
            <a:solidFill>
              <a:schemeClr val="bg1">
                <a:lumMod val="25000"/>
              </a:schemeClr>
            </a:solidFill>
          </a:endParaRPr>
        </a:p>
      </dsp:txBody>
      <dsp:txXfrm rot="-5400000">
        <a:off x="2" y="6172238"/>
        <a:ext cx="734139" cy="314632"/>
      </dsp:txXfrm>
    </dsp:sp>
    <dsp:sp modelId="{50E77248-3AF7-424C-8C5D-57B3E942B64A}">
      <dsp:nvSpPr>
        <dsp:cNvPr id="0" name=""/>
        <dsp:cNvSpPr/>
      </dsp:nvSpPr>
      <dsp:spPr>
        <a:xfrm rot="5400000">
          <a:off x="6122219" y="417089"/>
          <a:ext cx="681701" cy="11457860"/>
        </a:xfrm>
        <a:prstGeom prst="round2SameRect">
          <a:avLst/>
        </a:prstGeom>
        <a:solidFill>
          <a:schemeClr val="lt1">
            <a:alpha val="90000"/>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a:scene3d>
          <a:camera prst="orthographicFront">
            <a:rot lat="0" lon="10799999" rev="0"/>
          </a:camera>
          <a:lightRig rig="threePt" dir="t"/>
        </a:scene3d>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flatTx/>
        </a:bodyPr>
        <a:lstStyle/>
        <a:p>
          <a:pPr marL="171450" lvl="1" indent="-171450" algn="r" defTabSz="800100" rtl="1">
            <a:lnSpc>
              <a:spcPct val="90000"/>
            </a:lnSpc>
            <a:spcBef>
              <a:spcPct val="0"/>
            </a:spcBef>
            <a:spcAft>
              <a:spcPct val="15000"/>
            </a:spcAft>
            <a:buChar char="•"/>
          </a:pPr>
          <a:r>
            <a:rPr lang="ar-SA" sz="1800" b="1" kern="1200" dirty="0"/>
            <a:t>تعتبر عملية التقويم من مقومات العملية التعليمية وهناك علاقة متبادلة بين المنهج وطريقة واسلوب التدريس والتقويم الذي يمكن بواسطة التحقق من مدى نجاح طريقة التدريس في تحقيق الاهداف التربوية التي تسعى اليها.</a:t>
          </a:r>
        </a:p>
      </dsp:txBody>
      <dsp:txXfrm rot="-5400000">
        <a:off x="734140" y="5838446"/>
        <a:ext cx="11424582" cy="61514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تاريخ 2"/>
          <p:cNvSpPr>
            <a:spLocks noGrp="1"/>
          </p:cNvSpPr>
          <p:nvPr>
            <p:ph type="dt" sz="quarter" idx="1"/>
          </p:nvPr>
        </p:nvSpPr>
        <p:spPr>
          <a:xfrm>
            <a:off x="0" y="0"/>
            <a:ext cx="2971800" cy="458788"/>
          </a:xfrm>
          <a:prstGeom prst="rect">
            <a:avLst/>
          </a:prstGeom>
        </p:spPr>
        <p:txBody>
          <a:bodyPr vert="horz" lIns="91440" tIns="45720" rIns="91440" bIns="45720" rtlCol="1"/>
          <a:lstStyle>
            <a:lvl1pPr algn="r" rtl="1">
              <a:defRPr sz="1200"/>
            </a:lvl1pPr>
          </a:lstStyle>
          <a:p>
            <a:pPr algn="l" rtl="1"/>
            <a:fld id="{E782C7E3-2C17-4A56-B339-33206176BFC8}" type="uaqdatetime1">
              <a:rPr lang="ar-SA" smtClean="0">
                <a:latin typeface="Tahoma" panose="020B0604030504040204" pitchFamily="34" charset="0"/>
                <a:ea typeface="Tahoma" panose="020B0604030504040204" pitchFamily="34" charset="0"/>
                <a:cs typeface="Tahoma" panose="020B0604030504040204" pitchFamily="34" charset="0"/>
              </a:rPr>
              <a:t>04/06/1440</a:t>
            </a:fld>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لتذييل 3"/>
          <p:cNvSpPr>
            <a:spLocks noGrp="1"/>
          </p:cNvSpPr>
          <p:nvPr>
            <p:ph type="ftr" sz="quarter" idx="2"/>
          </p:nvPr>
        </p:nvSpPr>
        <p:spPr>
          <a:xfrm>
            <a:off x="3886200" y="8685212"/>
            <a:ext cx="2971800" cy="458787"/>
          </a:xfrm>
          <a:prstGeom prst="rect">
            <a:avLst/>
          </a:prstGeom>
        </p:spPr>
        <p:txBody>
          <a:bodyPr vert="horz" lIns="91440" tIns="45720" rIns="91440" bIns="45720" rtlCol="1" anchor="b"/>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رقم الشريحة 4"/>
          <p:cNvSpPr>
            <a:spLocks noGrp="1"/>
          </p:cNvSpPr>
          <p:nvPr>
            <p:ph type="sldNum" sz="quarter" idx="3"/>
          </p:nvPr>
        </p:nvSpPr>
        <p:spPr>
          <a:xfrm>
            <a:off x="0" y="8685213"/>
            <a:ext cx="2971800" cy="458787"/>
          </a:xfrm>
          <a:prstGeom prst="rect">
            <a:avLst/>
          </a:prstGeom>
        </p:spPr>
        <p:txBody>
          <a:bodyPr vert="horz" lIns="91440" tIns="45720" rIns="91440" bIns="45720" rtlCol="1" anchor="b"/>
          <a:lstStyle>
            <a:lvl1pPr algn="r" rtl="1">
              <a:defRPr sz="1200"/>
            </a:lvl1pPr>
          </a:lstStyle>
          <a:p>
            <a:pPr algn="l" rtl="1"/>
            <a:fld id="{B2977E94-A6AB-4E02-8E43-E89F9CF4757F}" type="slidenum">
              <a:rPr lang="ar-SA">
                <a:latin typeface="Tahoma" panose="020B0604030504040204" pitchFamily="34" charset="0"/>
                <a:ea typeface="Tahoma" panose="020B0604030504040204" pitchFamily="34" charset="0"/>
                <a:cs typeface="Tahoma" panose="020B0604030504040204" pitchFamily="34" charset="0"/>
              </a:rPr>
              <a:pPr algn="l" rtl="1"/>
              <a:t>‹#›</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613" y="9173"/>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3" name="عنصر نائب للتاريخ 2"/>
          <p:cNvSpPr>
            <a:spLocks noGrp="1"/>
          </p:cNvSpPr>
          <p:nvPr>
            <p:ph type="dt" idx="1"/>
          </p:nvPr>
        </p:nvSpPr>
        <p:spPr>
          <a:xfrm>
            <a:off x="0" y="-1"/>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F390DF3A-4A5A-46A8-84E1-CE4C3AF55F49}" type="uaqdatetime1">
              <a:rPr lang="ar-SA" smtClean="0"/>
              <a:pPr/>
              <a:t>04/06/1440</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6" name="عنصر نائب للتذييل 5"/>
          <p:cNvSpPr>
            <a:spLocks noGrp="1"/>
          </p:cNvSpPr>
          <p:nvPr>
            <p:ph type="ftr" sz="quarter" idx="4"/>
          </p:nvPr>
        </p:nvSpPr>
        <p:spPr>
          <a:xfrm>
            <a:off x="3886200" y="8685210"/>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7" name="عنصر نائب لرقم الشريحة 6"/>
          <p:cNvSpPr>
            <a:spLocks noGrp="1"/>
          </p:cNvSpPr>
          <p:nvPr>
            <p:ph type="sldNum" sz="quarter" idx="5"/>
          </p:nvPr>
        </p:nvSpPr>
        <p:spPr>
          <a:xfrm>
            <a:off x="0" y="8685211"/>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DED491D0-8E1B-49C7-849B-A28568D94497}" type="slidenum">
              <a:rPr lang="ar-SA" smtClean="0"/>
              <a:pPr/>
              <a:t>‹#›</a:t>
            </a:fld>
            <a:endParaRPr lang="ar-SA"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a:xfrm>
            <a:off x="0" y="8685213"/>
            <a:ext cx="2971800" cy="458787"/>
          </a:xfrm>
        </p:spPr>
        <p:txBody>
          <a:bodyPr/>
          <a:lstStyle/>
          <a:p>
            <a:pPr rtl="1"/>
            <a:fld id="{DED491D0-8E1B-49C7-849B-A28568D94497}" type="slidenum">
              <a:rPr lang="ar-SA" smtClean="0"/>
              <a:pPr rtl="1"/>
              <a:t>1</a:t>
            </a:fld>
            <a:endParaRPr lang="ar-SA" dirty="0"/>
          </a:p>
        </p:txBody>
      </p:sp>
    </p:spTree>
    <p:extLst>
      <p:ext uri="{BB962C8B-B14F-4D97-AF65-F5344CB8AC3E}">
        <p14:creationId xmlns:p14="http://schemas.microsoft.com/office/powerpoint/2010/main" val="57531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DED491D0-8E1B-49C7-849B-A28568D94497}" type="slidenum">
              <a:rPr lang="ar-SA" smtClean="0"/>
              <a:t>10</a:t>
            </a:fld>
            <a:endParaRPr lang="ar-SA" dirty="0"/>
          </a:p>
        </p:txBody>
      </p:sp>
    </p:spTree>
    <p:extLst>
      <p:ext uri="{BB962C8B-B14F-4D97-AF65-F5344CB8AC3E}">
        <p14:creationId xmlns:p14="http://schemas.microsoft.com/office/powerpoint/2010/main" val="4258309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DED491D0-8E1B-49C7-849B-A28568D94497}" type="slidenum">
              <a:rPr lang="ar-SA" smtClean="0"/>
              <a:t>11</a:t>
            </a:fld>
            <a:endParaRPr lang="ar-SA" dirty="0"/>
          </a:p>
        </p:txBody>
      </p:sp>
    </p:spTree>
    <p:extLst>
      <p:ext uri="{BB962C8B-B14F-4D97-AF65-F5344CB8AC3E}">
        <p14:creationId xmlns:p14="http://schemas.microsoft.com/office/powerpoint/2010/main" val="360866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a:xfrm>
            <a:off x="0" y="8685213"/>
            <a:ext cx="2971800" cy="458787"/>
          </a:xfrm>
        </p:spPr>
        <p:txBody>
          <a:bodyPr/>
          <a:lstStyle/>
          <a:p>
            <a:pPr rtl="1"/>
            <a:fld id="{DED491D0-8E1B-49C7-849B-A28568D94497}" type="slidenum">
              <a:rPr lang="ar-SA" smtClean="0"/>
              <a:pPr rtl="1"/>
              <a:t>12</a:t>
            </a:fld>
            <a:endParaRPr lang="ar-SA" dirty="0"/>
          </a:p>
        </p:txBody>
      </p:sp>
    </p:spTree>
    <p:extLst>
      <p:ext uri="{BB962C8B-B14F-4D97-AF65-F5344CB8AC3E}">
        <p14:creationId xmlns:p14="http://schemas.microsoft.com/office/powerpoint/2010/main" val="2335086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a:xfrm>
            <a:off x="0" y="8685213"/>
            <a:ext cx="2971800" cy="458787"/>
          </a:xfrm>
        </p:spPr>
        <p:txBody>
          <a:bodyPr/>
          <a:lstStyle/>
          <a:p>
            <a:pPr rtl="1"/>
            <a:fld id="{DED491D0-8E1B-49C7-849B-A28568D94497}" type="slidenum">
              <a:rPr lang="ar-SA" smtClean="0"/>
              <a:pPr rtl="1"/>
              <a:t>13</a:t>
            </a:fld>
            <a:endParaRPr lang="ar-SA" dirty="0"/>
          </a:p>
        </p:txBody>
      </p:sp>
    </p:spTree>
    <p:extLst>
      <p:ext uri="{BB962C8B-B14F-4D97-AF65-F5344CB8AC3E}">
        <p14:creationId xmlns:p14="http://schemas.microsoft.com/office/powerpoint/2010/main" val="922977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a:xfrm>
            <a:off x="0" y="8685213"/>
            <a:ext cx="2971800" cy="458787"/>
          </a:xfrm>
        </p:spPr>
        <p:txBody>
          <a:bodyPr/>
          <a:lstStyle/>
          <a:p>
            <a:pPr rtl="1"/>
            <a:fld id="{DED491D0-8E1B-49C7-849B-A28568D94497}" type="slidenum">
              <a:rPr lang="ar-SA" smtClean="0"/>
              <a:pPr rtl="1"/>
              <a:t>14</a:t>
            </a:fld>
            <a:endParaRPr lang="ar-SA" dirty="0"/>
          </a:p>
        </p:txBody>
      </p:sp>
    </p:spTree>
    <p:extLst>
      <p:ext uri="{BB962C8B-B14F-4D97-AF65-F5344CB8AC3E}">
        <p14:creationId xmlns:p14="http://schemas.microsoft.com/office/powerpoint/2010/main" val="200024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a:xfrm>
            <a:off x="0" y="8685213"/>
            <a:ext cx="2971800" cy="458787"/>
          </a:xfrm>
        </p:spPr>
        <p:txBody>
          <a:bodyPr/>
          <a:lstStyle/>
          <a:p>
            <a:pPr rtl="1"/>
            <a:fld id="{DED491D0-8E1B-49C7-849B-A28568D94497}" type="slidenum">
              <a:rPr lang="ar-SA" smtClean="0"/>
              <a:pPr rtl="1"/>
              <a:t>15</a:t>
            </a:fld>
            <a:endParaRPr lang="ar-SA" dirty="0"/>
          </a:p>
        </p:txBody>
      </p:sp>
    </p:spTree>
    <p:extLst>
      <p:ext uri="{BB962C8B-B14F-4D97-AF65-F5344CB8AC3E}">
        <p14:creationId xmlns:p14="http://schemas.microsoft.com/office/powerpoint/2010/main" val="44728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a:xfrm>
            <a:off x="0" y="8685213"/>
            <a:ext cx="2971800" cy="458787"/>
          </a:xfrm>
        </p:spPr>
        <p:txBody>
          <a:bodyPr/>
          <a:lstStyle/>
          <a:p>
            <a:pPr rtl="1"/>
            <a:fld id="{DED491D0-8E1B-49C7-849B-A28568D94497}" type="slidenum">
              <a:rPr lang="ar-SA" smtClean="0"/>
              <a:pPr rtl="1"/>
              <a:t>16</a:t>
            </a:fld>
            <a:endParaRPr lang="ar-SA" dirty="0"/>
          </a:p>
        </p:txBody>
      </p:sp>
    </p:spTree>
    <p:extLst>
      <p:ext uri="{BB962C8B-B14F-4D97-AF65-F5344CB8AC3E}">
        <p14:creationId xmlns:p14="http://schemas.microsoft.com/office/powerpoint/2010/main" val="1144178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a:xfrm>
            <a:off x="0" y="8685213"/>
            <a:ext cx="2971800" cy="458787"/>
          </a:xfrm>
        </p:spPr>
        <p:txBody>
          <a:bodyPr/>
          <a:lstStyle/>
          <a:p>
            <a:pPr rtl="1"/>
            <a:fld id="{DED491D0-8E1B-49C7-849B-A28568D94497}" type="slidenum">
              <a:rPr lang="ar-SA" smtClean="0"/>
              <a:pPr rtl="1"/>
              <a:t>17</a:t>
            </a:fld>
            <a:endParaRPr lang="ar-SA" dirty="0"/>
          </a:p>
        </p:txBody>
      </p:sp>
    </p:spTree>
    <p:extLst>
      <p:ext uri="{BB962C8B-B14F-4D97-AF65-F5344CB8AC3E}">
        <p14:creationId xmlns:p14="http://schemas.microsoft.com/office/powerpoint/2010/main" val="2940548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a:xfrm>
            <a:off x="0" y="8685213"/>
            <a:ext cx="2971800" cy="458787"/>
          </a:xfrm>
        </p:spPr>
        <p:txBody>
          <a:bodyPr/>
          <a:lstStyle/>
          <a:p>
            <a:pPr rtl="1"/>
            <a:fld id="{DED491D0-8E1B-49C7-849B-A28568D94497}" type="slidenum">
              <a:rPr lang="ar-SA" smtClean="0"/>
              <a:pPr rtl="1"/>
              <a:t>18</a:t>
            </a:fld>
            <a:endParaRPr lang="ar-SA" dirty="0"/>
          </a:p>
        </p:txBody>
      </p:sp>
    </p:spTree>
    <p:extLst>
      <p:ext uri="{BB962C8B-B14F-4D97-AF65-F5344CB8AC3E}">
        <p14:creationId xmlns:p14="http://schemas.microsoft.com/office/powerpoint/2010/main" val="425120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a:xfrm>
            <a:off x="0" y="8685213"/>
            <a:ext cx="2971800" cy="458787"/>
          </a:xfrm>
        </p:spPr>
        <p:txBody>
          <a:bodyPr/>
          <a:lstStyle/>
          <a:p>
            <a:pPr rtl="1"/>
            <a:fld id="{DED491D0-8E1B-49C7-849B-A28568D94497}" type="slidenum">
              <a:rPr lang="ar-SA" smtClean="0"/>
              <a:pPr rtl="1"/>
              <a:t>2</a:t>
            </a:fld>
            <a:endParaRPr lang="ar-SA" dirty="0"/>
          </a:p>
        </p:txBody>
      </p:sp>
    </p:spTree>
    <p:extLst>
      <p:ext uri="{BB962C8B-B14F-4D97-AF65-F5344CB8AC3E}">
        <p14:creationId xmlns:p14="http://schemas.microsoft.com/office/powerpoint/2010/main" val="1636586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a:xfrm>
            <a:off x="0" y="8685213"/>
            <a:ext cx="2971800" cy="458787"/>
          </a:xfrm>
        </p:spPr>
        <p:txBody>
          <a:bodyPr/>
          <a:lstStyle/>
          <a:p>
            <a:pPr rtl="1"/>
            <a:fld id="{DED491D0-8E1B-49C7-849B-A28568D94497}" type="slidenum">
              <a:rPr lang="ar-SA" smtClean="0"/>
              <a:pPr rtl="1"/>
              <a:t>3</a:t>
            </a:fld>
            <a:endParaRPr lang="ar-SA" dirty="0"/>
          </a:p>
        </p:txBody>
      </p:sp>
    </p:spTree>
    <p:extLst>
      <p:ext uri="{BB962C8B-B14F-4D97-AF65-F5344CB8AC3E}">
        <p14:creationId xmlns:p14="http://schemas.microsoft.com/office/powerpoint/2010/main" val="3465435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a:xfrm>
            <a:off x="0" y="8685213"/>
            <a:ext cx="2971800" cy="458787"/>
          </a:xfrm>
        </p:spPr>
        <p:txBody>
          <a:bodyPr/>
          <a:lstStyle/>
          <a:p>
            <a:pPr rtl="1"/>
            <a:fld id="{DED491D0-8E1B-49C7-849B-A28568D94497}" type="slidenum">
              <a:rPr lang="ar-SA" smtClean="0"/>
              <a:pPr rtl="1"/>
              <a:t>4</a:t>
            </a:fld>
            <a:endParaRPr lang="ar-SA" dirty="0"/>
          </a:p>
        </p:txBody>
      </p:sp>
    </p:spTree>
    <p:extLst>
      <p:ext uri="{BB962C8B-B14F-4D97-AF65-F5344CB8AC3E}">
        <p14:creationId xmlns:p14="http://schemas.microsoft.com/office/powerpoint/2010/main" val="150399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a:xfrm>
            <a:off x="0" y="8685213"/>
            <a:ext cx="2971800" cy="458787"/>
          </a:xfrm>
        </p:spPr>
        <p:txBody>
          <a:bodyPr/>
          <a:lstStyle/>
          <a:p>
            <a:pPr rtl="1"/>
            <a:fld id="{DED491D0-8E1B-49C7-849B-A28568D94497}" type="slidenum">
              <a:rPr lang="ar-SA" smtClean="0"/>
              <a:pPr rtl="1"/>
              <a:t>5</a:t>
            </a:fld>
            <a:endParaRPr lang="ar-SA" dirty="0"/>
          </a:p>
        </p:txBody>
      </p:sp>
    </p:spTree>
    <p:extLst>
      <p:ext uri="{BB962C8B-B14F-4D97-AF65-F5344CB8AC3E}">
        <p14:creationId xmlns:p14="http://schemas.microsoft.com/office/powerpoint/2010/main" val="2802177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a:xfrm>
            <a:off x="0" y="8685213"/>
            <a:ext cx="2971800" cy="458787"/>
          </a:xfrm>
        </p:spPr>
        <p:txBody>
          <a:bodyPr/>
          <a:lstStyle/>
          <a:p>
            <a:pPr rtl="1"/>
            <a:fld id="{DED491D0-8E1B-49C7-849B-A28568D94497}" type="slidenum">
              <a:rPr lang="ar-SA" smtClean="0"/>
              <a:pPr rtl="1"/>
              <a:t>6</a:t>
            </a:fld>
            <a:endParaRPr lang="ar-SA" dirty="0"/>
          </a:p>
        </p:txBody>
      </p:sp>
    </p:spTree>
    <p:extLst>
      <p:ext uri="{BB962C8B-B14F-4D97-AF65-F5344CB8AC3E}">
        <p14:creationId xmlns:p14="http://schemas.microsoft.com/office/powerpoint/2010/main" val="3375623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a:xfrm>
            <a:off x="0" y="8685213"/>
            <a:ext cx="2971800" cy="458787"/>
          </a:xfrm>
        </p:spPr>
        <p:txBody>
          <a:bodyPr/>
          <a:lstStyle/>
          <a:p>
            <a:pPr rtl="1"/>
            <a:fld id="{DED491D0-8E1B-49C7-849B-A28568D94497}" type="slidenum">
              <a:rPr lang="ar-SA" smtClean="0"/>
              <a:pPr rtl="1"/>
              <a:t>7</a:t>
            </a:fld>
            <a:endParaRPr lang="ar-SA" dirty="0"/>
          </a:p>
        </p:txBody>
      </p:sp>
    </p:spTree>
    <p:extLst>
      <p:ext uri="{BB962C8B-B14F-4D97-AF65-F5344CB8AC3E}">
        <p14:creationId xmlns:p14="http://schemas.microsoft.com/office/powerpoint/2010/main" val="2408943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DED491D0-8E1B-49C7-849B-A28568D94497}" type="slidenum">
              <a:rPr lang="ar-SA" smtClean="0"/>
              <a:t>8</a:t>
            </a:fld>
            <a:endParaRPr lang="ar-SA" dirty="0"/>
          </a:p>
        </p:txBody>
      </p:sp>
    </p:spTree>
    <p:extLst>
      <p:ext uri="{BB962C8B-B14F-4D97-AF65-F5344CB8AC3E}">
        <p14:creationId xmlns:p14="http://schemas.microsoft.com/office/powerpoint/2010/main" val="3021876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a:xfrm>
            <a:off x="0" y="8685213"/>
            <a:ext cx="2971800" cy="458787"/>
          </a:xfrm>
        </p:spPr>
        <p:txBody>
          <a:bodyPr/>
          <a:lstStyle/>
          <a:p>
            <a:pPr rtl="1"/>
            <a:fld id="{DED491D0-8E1B-49C7-849B-A28568D94497}" type="slidenum">
              <a:rPr lang="ar-SA" smtClean="0"/>
              <a:pPr rtl="1"/>
              <a:t>9</a:t>
            </a:fld>
            <a:endParaRPr lang="ar-SA" dirty="0"/>
          </a:p>
        </p:txBody>
      </p:sp>
    </p:spTree>
    <p:extLst>
      <p:ext uri="{BB962C8B-B14F-4D97-AF65-F5344CB8AC3E}">
        <p14:creationId xmlns:p14="http://schemas.microsoft.com/office/powerpoint/2010/main" val="1230615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مستطيل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10" name="مستطيل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2" name="عنوان 1"/>
          <p:cNvSpPr>
            <a:spLocks noGrp="1"/>
          </p:cNvSpPr>
          <p:nvPr>
            <p:ph type="ctrTitle"/>
          </p:nvPr>
        </p:nvSpPr>
        <p:spPr bwMode="black">
          <a:xfrm>
            <a:off x="3175199" y="1943842"/>
            <a:ext cx="8500062" cy="2387600"/>
          </a:xfrm>
        </p:spPr>
        <p:txBody>
          <a:bodyPr rtlCol="1" anchor="b"/>
          <a:lstStyle>
            <a:lvl1pPr algn="r" rtl="1">
              <a:lnSpc>
                <a:spcPct val="90000"/>
              </a:lnSpc>
              <a:defRPr sz="60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a:t>انقر لتحرير نمط العنوان الرئيسي</a:t>
            </a:r>
            <a:endParaRPr lang="ar-SA" dirty="0"/>
          </a:p>
        </p:txBody>
      </p:sp>
      <p:sp>
        <p:nvSpPr>
          <p:cNvPr id="3" name="عنوان فرعي 2"/>
          <p:cNvSpPr>
            <a:spLocks noGrp="1"/>
          </p:cNvSpPr>
          <p:nvPr>
            <p:ph type="subTitle" idx="1"/>
          </p:nvPr>
        </p:nvSpPr>
        <p:spPr>
          <a:xfrm>
            <a:off x="3175199" y="4538659"/>
            <a:ext cx="8500062" cy="865321"/>
          </a:xfrm>
        </p:spPr>
        <p:txBody>
          <a:bodyPr rtlCol="1"/>
          <a:lstStyle>
            <a:lvl1pPr marL="0" indent="0" algn="r" rtl="1">
              <a:spcBef>
                <a:spcPts val="0"/>
              </a:spcBef>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a:t>انقر لتحرير نمط العنوان الثانوي الرئيسي</a:t>
            </a:r>
            <a:endParaRPr lang="ar-SA" dirty="0"/>
          </a:p>
        </p:txBody>
      </p:sp>
      <p:sp>
        <p:nvSpPr>
          <p:cNvPr id="11" name="عنصر نائب للتاريخ 3"/>
          <p:cNvSpPr>
            <a:spLocks noGrp="1"/>
          </p:cNvSpPr>
          <p:nvPr>
            <p:ph type="dt" sz="half" idx="10"/>
          </p:nvPr>
        </p:nvSpPr>
        <p:spPr/>
        <p:txBody>
          <a:bodyPr rtlCol="1"/>
          <a:lstStyle>
            <a:lvl1pPr algn="r" rtl="1">
              <a:defRPr>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462A6CCB-6ED0-48F4-8C51-B8F38608C650}" type="uaqdatetime1">
              <a:rPr lang="ar-SA" smtClean="0"/>
              <a:pPr/>
              <a:t>04/06/1440</a:t>
            </a:fld>
            <a:endParaRPr lang="ar-SA" dirty="0"/>
          </a:p>
        </p:txBody>
      </p:sp>
      <p:sp>
        <p:nvSpPr>
          <p:cNvPr id="12" name="عنصر نائب للتذييل 4"/>
          <p:cNvSpPr>
            <a:spLocks noGrp="1"/>
          </p:cNvSpPr>
          <p:nvPr>
            <p:ph type="ftr" sz="quarter" idx="11"/>
          </p:nvPr>
        </p:nvSpPr>
        <p:spPr/>
        <p:txBody>
          <a:bodyPr rtlCol="1"/>
          <a:lstStyle>
            <a:lvl1pPr algn="ctr" rtl="1">
              <a:defRPr>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13" name="عنصر نائب لرقم الشريحة 5"/>
          <p:cNvSpPr>
            <a:spLocks noGrp="1"/>
          </p:cNvSpPr>
          <p:nvPr>
            <p:ph type="sldNum" sz="quarter" idx="12"/>
          </p:nvPr>
        </p:nvSpPr>
        <p:spPr/>
        <p:txBody>
          <a:bodyPr rtlCol="1"/>
          <a:lstStyle>
            <a:lvl1pPr algn="l" rtl="1">
              <a:defRPr>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D266BE7-899D-4075-917F-DBDE33B6B692}" type="slidenum">
              <a:rPr lang="ar-SA" smtClean="0"/>
              <a:pPr/>
              <a:t>‹#›</a:t>
            </a:fld>
            <a:endParaRPr lang="ar-SA"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العنوان الرئيسي</a:t>
            </a:r>
            <a:endParaRPr lang="ar-SA" dirty="0"/>
          </a:p>
        </p:txBody>
      </p:sp>
      <p:sp>
        <p:nvSpPr>
          <p:cNvPr id="3" name="العنصر النائب لنص عمودي 2"/>
          <p:cNvSpPr>
            <a:spLocks noGrp="1"/>
          </p:cNvSpPr>
          <p:nvPr>
            <p:ph type="body" orient="vert" idx="1"/>
          </p:nvPr>
        </p:nvSpPr>
        <p:spPr/>
        <p:txBody>
          <a:bodyPr vert="eaVert" rtlCol="1"/>
          <a:lstStyle/>
          <a:p>
            <a:pPr lvl="0" rtl="1"/>
            <a:r>
              <a:rPr lang="ar-SA"/>
              <a:t>انقر لتحرير أنماط النص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تاريخ 3"/>
          <p:cNvSpPr>
            <a:spLocks noGrp="1"/>
          </p:cNvSpPr>
          <p:nvPr>
            <p:ph type="dt" sz="half" idx="10"/>
          </p:nvPr>
        </p:nvSpPr>
        <p:spPr>
          <a:xfrm>
            <a:off x="8964277" y="6356349"/>
            <a:ext cx="1944515" cy="365125"/>
          </a:xfrm>
        </p:spPr>
        <p:txBody>
          <a:bodyPr rtlCol="1"/>
          <a:lstStyle>
            <a:lvl1pPr>
              <a:defRPr/>
            </a:lvl1pPr>
          </a:lstStyle>
          <a:p>
            <a:fld id="{BB035BE1-97A3-4CE7-B7F5-5F84ED995A0C}" type="uaqdatetime1">
              <a:rPr lang="ar-SA" smtClean="0"/>
              <a:t>04/06/1440</a:t>
            </a:fld>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6" name="عنصر نائب لرقم الشريحة 5"/>
          <p:cNvSpPr>
            <a:spLocks noGrp="1"/>
          </p:cNvSpPr>
          <p:nvPr>
            <p:ph type="sldNum" sz="quarter" idx="12"/>
          </p:nvPr>
        </p:nvSpPr>
        <p:spPr/>
        <p:txBody>
          <a:bodyPr rtlCol="1"/>
          <a:lstStyle/>
          <a:p>
            <a:pPr rtl="1"/>
            <a:fld id="{BD266BE7-899D-4075-917F-DBDE33B6B692}" type="slidenum">
              <a:rPr lang="ar-SA"/>
              <a:t>‹#›</a:t>
            </a:fld>
            <a:endParaRPr lang="ar-SA"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عمودي ونص">
    <p:spTree>
      <p:nvGrpSpPr>
        <p:cNvPr id="1" name=""/>
        <p:cNvGrpSpPr/>
        <p:nvPr/>
      </p:nvGrpSpPr>
      <p:grpSpPr>
        <a:xfrm>
          <a:off x="0" y="0"/>
          <a:ext cx="0" cy="0"/>
          <a:chOff x="0" y="0"/>
          <a:chExt cx="0" cy="0"/>
        </a:xfrm>
      </p:grpSpPr>
      <p:sp>
        <p:nvSpPr>
          <p:cNvPr id="10" name="مستطيل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عنوان عمودي 1"/>
          <p:cNvSpPr>
            <a:spLocks noGrp="1"/>
          </p:cNvSpPr>
          <p:nvPr>
            <p:ph type="title" orient="vert"/>
          </p:nvPr>
        </p:nvSpPr>
        <p:spPr>
          <a:xfrm>
            <a:off x="10266348" y="462249"/>
            <a:ext cx="1370886" cy="5714714"/>
          </a:xfrm>
        </p:spPr>
        <p:txBody>
          <a:bodyPr vert="eaVert"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a:t>انقر لتحرير نمط العنوان الرئيسي</a:t>
            </a:r>
            <a:endParaRPr lang="ar-SA" dirty="0"/>
          </a:p>
        </p:txBody>
      </p:sp>
      <p:sp>
        <p:nvSpPr>
          <p:cNvPr id="3" name="عنصر نائب لنص عمودي 2"/>
          <p:cNvSpPr>
            <a:spLocks noGrp="1"/>
          </p:cNvSpPr>
          <p:nvPr>
            <p:ph type="body" orient="vert" idx="1"/>
          </p:nvPr>
        </p:nvSpPr>
        <p:spPr>
          <a:xfrm>
            <a:off x="378199" y="462249"/>
            <a:ext cx="9693088" cy="5714714"/>
          </a:xfrm>
        </p:spPr>
        <p:txBody>
          <a:bodyPr vert="eaVert"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a:t>انقر لتحرير أنماط النص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تاريخ 3"/>
          <p:cNvSpPr>
            <a:spLocks noGrp="1"/>
          </p:cNvSpPr>
          <p:nvPr>
            <p:ph type="dt" sz="half" idx="10"/>
          </p:nvPr>
        </p:nvSpPr>
        <p:spPr>
          <a:xfrm>
            <a:off x="8099340" y="6356350"/>
            <a:ext cx="1971947" cy="365125"/>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DDE75B90-AB7B-4300-A94E-DB42D1E2C79A}" type="uaqdatetime1">
              <a:rPr lang="ar-SA" smtClean="0"/>
              <a:pPr/>
              <a:t>04/06/1440</a:t>
            </a:fld>
            <a:endParaRPr lang="ar-SA" dirty="0"/>
          </a:p>
        </p:txBody>
      </p:sp>
      <p:sp>
        <p:nvSpPr>
          <p:cNvPr id="5" name="عنصر نائب للتذييل 4"/>
          <p:cNvSpPr>
            <a:spLocks noGrp="1"/>
          </p:cNvSpPr>
          <p:nvPr>
            <p:ph type="ftr" sz="quarter" idx="11"/>
          </p:nvPr>
        </p:nvSpPr>
        <p:spPr>
          <a:xfrm>
            <a:off x="2382374" y="6356350"/>
            <a:ext cx="5687786" cy="365125"/>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6" name="عنصر نائب لرقم الشريحة 5"/>
          <p:cNvSpPr>
            <a:spLocks noGrp="1"/>
          </p:cNvSpPr>
          <p:nvPr>
            <p:ph type="sldNum" sz="quarter" idx="12"/>
          </p:nvPr>
        </p:nvSpPr>
        <p:spPr>
          <a:xfrm>
            <a:off x="378199" y="6356350"/>
            <a:ext cx="1968898" cy="365125"/>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BD266BE7-899D-4075-917F-DBDE33B6B692}" type="slidenum">
              <a:rPr lang="ar-SA" smtClean="0"/>
              <a:pPr/>
              <a:t>‹#›</a:t>
            </a:fld>
            <a:endParaRPr lang="ar-SA"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العنوان الرئيسي</a:t>
            </a:r>
            <a:endParaRPr lang="ar-SA" dirty="0"/>
          </a:p>
        </p:txBody>
      </p:sp>
      <p:sp>
        <p:nvSpPr>
          <p:cNvPr id="3" name="عنصر نائب للمحتوى 2"/>
          <p:cNvSpPr>
            <a:spLocks noGrp="1"/>
          </p:cNvSpPr>
          <p:nvPr>
            <p:ph idx="1"/>
          </p:nvPr>
        </p:nvSpPr>
        <p:spPr/>
        <p:txBody>
          <a:bodyPr rtlCol="1"/>
          <a:lstStyle/>
          <a:p>
            <a:pPr lvl="0" rtl="1"/>
            <a:r>
              <a:rPr lang="ar-SA"/>
              <a:t>انقر لتحرير أنماط النص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تاريخ 3"/>
          <p:cNvSpPr>
            <a:spLocks noGrp="1"/>
          </p:cNvSpPr>
          <p:nvPr>
            <p:ph type="dt" sz="half" idx="10"/>
          </p:nvPr>
        </p:nvSpPr>
        <p:spPr>
          <a:xfrm>
            <a:off x="8936845" y="6357620"/>
            <a:ext cx="1967375" cy="365125"/>
          </a:xfrm>
        </p:spPr>
        <p:txBody>
          <a:bodyPr rtlCol="1"/>
          <a:lstStyle>
            <a:lvl1pPr>
              <a:defRPr/>
            </a:lvl1pPr>
          </a:lstStyle>
          <a:p>
            <a:fld id="{00E6DDA3-84D8-4628-AD8F-C9975104569D}" type="uaqdatetime1">
              <a:rPr lang="ar-SA" smtClean="0"/>
              <a:t>04/06/1440</a:t>
            </a:fld>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6" name="عنصر نائب لرقم الشريحة 5"/>
          <p:cNvSpPr>
            <a:spLocks noGrp="1"/>
          </p:cNvSpPr>
          <p:nvPr>
            <p:ph type="sldNum" sz="quarter" idx="12"/>
          </p:nvPr>
        </p:nvSpPr>
        <p:spPr/>
        <p:txBody>
          <a:bodyPr rtlCol="1"/>
          <a:lstStyle/>
          <a:p>
            <a:pPr rtl="1"/>
            <a:fld id="{BD266BE7-899D-4075-917F-DBDE33B6B692}" type="slidenum">
              <a:rPr lang="ar-SA"/>
              <a:t>‹#›</a:t>
            </a:fld>
            <a:endParaRPr lang="ar-SA"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رأس المقطع">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مستطيل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9" name="مستطيل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title"/>
          </p:nvPr>
        </p:nvSpPr>
        <p:spPr bwMode="black">
          <a:xfrm>
            <a:off x="3838015" y="658346"/>
            <a:ext cx="6597464" cy="3664417"/>
          </a:xfrm>
        </p:spPr>
        <p:txBody>
          <a:bodyPr rtlCol="1" anchor="b">
            <a:normAutofit/>
          </a:bodyPr>
          <a:lstStyle>
            <a:lvl1pPr algn="r" rtl="1">
              <a:lnSpc>
                <a:spcPct val="90000"/>
              </a:lnSpc>
              <a:defRPr sz="50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a:t>انقر لتحرير نمط العنوان الرئيسي</a:t>
            </a:r>
            <a:endParaRPr lang="ar-SA" dirty="0"/>
          </a:p>
        </p:txBody>
      </p:sp>
      <p:sp>
        <p:nvSpPr>
          <p:cNvPr id="3" name="عنصر نائب للنص 2"/>
          <p:cNvSpPr>
            <a:spLocks noGrp="1"/>
          </p:cNvSpPr>
          <p:nvPr>
            <p:ph type="body" idx="1"/>
          </p:nvPr>
        </p:nvSpPr>
        <p:spPr>
          <a:xfrm>
            <a:off x="3838014" y="4589463"/>
            <a:ext cx="6597465" cy="1500187"/>
          </a:xfrm>
        </p:spPr>
        <p:txBody>
          <a:bodyPr rtlCol="1"/>
          <a:lstStyle>
            <a:lvl1pPr marL="0" indent="0" algn="r" rtl="1">
              <a:spcBef>
                <a:spcPts val="0"/>
              </a:spcBef>
              <a:buNone/>
              <a:defRPr sz="24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SA"/>
              <a:t>انقر لتحرير أنماط النص الرئيسي</a:t>
            </a:r>
          </a:p>
        </p:txBody>
      </p:sp>
      <p:sp>
        <p:nvSpPr>
          <p:cNvPr id="4" name="عنصر نائب للتاريخ 3"/>
          <p:cNvSpPr>
            <a:spLocks noGrp="1"/>
          </p:cNvSpPr>
          <p:nvPr>
            <p:ph type="dt" sz="half" idx="10"/>
          </p:nvPr>
        </p:nvSpPr>
        <p:spPr/>
        <p:txBody>
          <a:bodyPr rtlCol="1"/>
          <a:lstStyle>
            <a:lvl1pPr algn="r" rtl="1">
              <a:defRPr>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E9F808F0-4871-4E47-8B53-97B6902A2863}" type="uaqdatetime1">
              <a:rPr lang="ar-SA" smtClean="0"/>
              <a:pPr/>
              <a:t>04/06/1440</a:t>
            </a:fld>
            <a:endParaRPr lang="ar-SA" dirty="0"/>
          </a:p>
        </p:txBody>
      </p:sp>
      <p:sp>
        <p:nvSpPr>
          <p:cNvPr id="5" name="عنصر نائب للتذييل 4"/>
          <p:cNvSpPr>
            <a:spLocks noGrp="1"/>
          </p:cNvSpPr>
          <p:nvPr>
            <p:ph type="ftr" sz="quarter" idx="11"/>
          </p:nvPr>
        </p:nvSpPr>
        <p:spPr/>
        <p:txBody>
          <a:bodyPr rtlCol="1"/>
          <a:lstStyle>
            <a:lvl1pPr algn="ctr" rtl="1">
              <a:defRPr>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6" name="عنصر نائب لرقم الشريحة 5"/>
          <p:cNvSpPr>
            <a:spLocks noGrp="1"/>
          </p:cNvSpPr>
          <p:nvPr>
            <p:ph type="sldNum" sz="quarter" idx="12"/>
          </p:nvPr>
        </p:nvSpPr>
        <p:spPr/>
        <p:txBody>
          <a:bodyPr rtlCol="1"/>
          <a:lstStyle>
            <a:lvl1pPr algn="l" rtl="1">
              <a:defRPr>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D266BE7-899D-4075-917F-DBDE33B6B692}" type="slidenum">
              <a:rPr lang="ar-SA" smtClean="0"/>
              <a:pPr/>
              <a:t>‹#›</a:t>
            </a:fld>
            <a:endParaRPr lang="ar-SA"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العنوان الرئيسي</a:t>
            </a:r>
            <a:endParaRPr lang="ar-SA" dirty="0"/>
          </a:p>
        </p:txBody>
      </p:sp>
      <p:sp>
        <p:nvSpPr>
          <p:cNvPr id="3" name="عنصر نائب للمحتوى 2"/>
          <p:cNvSpPr>
            <a:spLocks noGrp="1"/>
          </p:cNvSpPr>
          <p:nvPr>
            <p:ph sz="half" idx="1"/>
          </p:nvPr>
        </p:nvSpPr>
        <p:spPr>
          <a:xfrm>
            <a:off x="1280160" y="2194560"/>
            <a:ext cx="4489704" cy="3986784"/>
          </a:xfrm>
        </p:spPr>
        <p:txBody>
          <a:bodyPr rtlCol="1"/>
          <a:lstStyle/>
          <a:p>
            <a:pPr lvl="0" rtl="1"/>
            <a:r>
              <a:rPr lang="ar-SA"/>
              <a:t>انقر لتحرير أنماط النص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محتوى 3"/>
          <p:cNvSpPr>
            <a:spLocks noGrp="1"/>
          </p:cNvSpPr>
          <p:nvPr>
            <p:ph sz="half" idx="2"/>
          </p:nvPr>
        </p:nvSpPr>
        <p:spPr>
          <a:xfrm>
            <a:off x="6415368" y="2194560"/>
            <a:ext cx="4493424" cy="3986784"/>
          </a:xfrm>
        </p:spPr>
        <p:txBody>
          <a:bodyPr rtlCol="1"/>
          <a:lstStyle/>
          <a:p>
            <a:pPr lvl="0" rtl="1"/>
            <a:r>
              <a:rPr lang="ar-SA"/>
              <a:t>انقر لتحرير أنماط النص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اريخ 4"/>
          <p:cNvSpPr>
            <a:spLocks noGrp="1"/>
          </p:cNvSpPr>
          <p:nvPr>
            <p:ph type="dt" sz="half" idx="10"/>
          </p:nvPr>
        </p:nvSpPr>
        <p:spPr>
          <a:xfrm>
            <a:off x="8975706" y="6356349"/>
            <a:ext cx="1933085" cy="365125"/>
          </a:xfrm>
        </p:spPr>
        <p:txBody>
          <a:bodyPr rtlCol="1"/>
          <a:lstStyle>
            <a:lvl1pPr>
              <a:defRPr/>
            </a:lvl1pPr>
          </a:lstStyle>
          <a:p>
            <a:fld id="{CF6EBEC8-C468-45C3-AA44-D6DC39306959}" type="uaqdatetime1">
              <a:rPr lang="ar-SA" smtClean="0"/>
              <a:t>04/06/1440</a:t>
            </a:fld>
            <a:endParaRPr lang="ar-SA" dirty="0"/>
          </a:p>
        </p:txBody>
      </p:sp>
      <p:sp>
        <p:nvSpPr>
          <p:cNvPr id="6" name="عنصر نائب للتذييل 5"/>
          <p:cNvSpPr>
            <a:spLocks noGrp="1"/>
          </p:cNvSpPr>
          <p:nvPr>
            <p:ph type="ftr" sz="quarter" idx="11"/>
          </p:nvPr>
        </p:nvSpPr>
        <p:spPr/>
        <p:txBody>
          <a:bodyPr rtlCol="1"/>
          <a:lstStyle/>
          <a:p>
            <a:pPr rtl="1"/>
            <a:endParaRPr lang="ar-SA" dirty="0"/>
          </a:p>
        </p:txBody>
      </p:sp>
      <p:sp>
        <p:nvSpPr>
          <p:cNvPr id="7" name="عنصر نائب لرقم الشريحة 6"/>
          <p:cNvSpPr>
            <a:spLocks noGrp="1"/>
          </p:cNvSpPr>
          <p:nvPr>
            <p:ph type="sldNum" sz="quarter" idx="12"/>
          </p:nvPr>
        </p:nvSpPr>
        <p:spPr>
          <a:xfrm>
            <a:off x="1283209" y="6356349"/>
            <a:ext cx="1968898" cy="365125"/>
          </a:xfrm>
        </p:spPr>
        <p:txBody>
          <a:bodyPr rtlCol="1"/>
          <a:lstStyle/>
          <a:p>
            <a:pPr rtl="1"/>
            <a:fld id="{BD266BE7-899D-4075-917F-DBDE33B6B692}" type="slidenum">
              <a:rPr lang="ar-SA"/>
              <a:t>‹#›</a:t>
            </a:fld>
            <a:endParaRPr lang="ar-SA"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العنوان الرئيسي</a:t>
            </a:r>
            <a:endParaRPr lang="ar-SA" dirty="0"/>
          </a:p>
        </p:txBody>
      </p:sp>
      <p:sp>
        <p:nvSpPr>
          <p:cNvPr id="3" name="عنصر نائب للنص 2"/>
          <p:cNvSpPr>
            <a:spLocks noGrp="1"/>
          </p:cNvSpPr>
          <p:nvPr>
            <p:ph type="body" idx="1"/>
          </p:nvPr>
        </p:nvSpPr>
        <p:spPr>
          <a:xfrm>
            <a:off x="1280160" y="1828456"/>
            <a:ext cx="4489704" cy="830695"/>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a:t>انقر لتحرير أنماط النص الرئيسي</a:t>
            </a:r>
          </a:p>
        </p:txBody>
      </p:sp>
      <p:sp>
        <p:nvSpPr>
          <p:cNvPr id="4" name="عنصر نائب للمحتوى 3"/>
          <p:cNvSpPr>
            <a:spLocks noGrp="1"/>
          </p:cNvSpPr>
          <p:nvPr>
            <p:ph sz="half" idx="2"/>
          </p:nvPr>
        </p:nvSpPr>
        <p:spPr>
          <a:xfrm>
            <a:off x="1280160" y="2743194"/>
            <a:ext cx="4489704" cy="3433769"/>
          </a:xfrm>
        </p:spPr>
        <p:txBody>
          <a:bodyPr rtlCol="1"/>
          <a:lstStyle/>
          <a:p>
            <a:pPr lvl="0" rtl="1"/>
            <a:r>
              <a:rPr lang="ar-SA"/>
              <a:t>انقر لتحرير أنماط النص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نص 4"/>
          <p:cNvSpPr>
            <a:spLocks noGrp="1"/>
          </p:cNvSpPr>
          <p:nvPr>
            <p:ph type="body" sz="quarter" idx="3"/>
          </p:nvPr>
        </p:nvSpPr>
        <p:spPr>
          <a:xfrm>
            <a:off x="6419088" y="1828456"/>
            <a:ext cx="4489704" cy="830695"/>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a:t>انقر لتحرير أنماط النص الرئيسي</a:t>
            </a:r>
          </a:p>
        </p:txBody>
      </p:sp>
      <p:sp>
        <p:nvSpPr>
          <p:cNvPr id="6" name="عنصر نائب للمحتوى 5"/>
          <p:cNvSpPr>
            <a:spLocks noGrp="1"/>
          </p:cNvSpPr>
          <p:nvPr>
            <p:ph sz="quarter" idx="4"/>
          </p:nvPr>
        </p:nvSpPr>
        <p:spPr>
          <a:xfrm>
            <a:off x="6419088" y="2743194"/>
            <a:ext cx="4489704" cy="3433769"/>
          </a:xfrm>
        </p:spPr>
        <p:txBody>
          <a:bodyPr rtlCol="1"/>
          <a:lstStyle/>
          <a:p>
            <a:pPr lvl="0" rtl="1"/>
            <a:r>
              <a:rPr lang="ar-SA"/>
              <a:t>انقر لتحرير أنماط النص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7" name="عنصر نائب للتاريخ 6"/>
          <p:cNvSpPr>
            <a:spLocks noGrp="1"/>
          </p:cNvSpPr>
          <p:nvPr>
            <p:ph type="dt" sz="half" idx="10"/>
          </p:nvPr>
        </p:nvSpPr>
        <p:spPr/>
        <p:txBody>
          <a:bodyPr rtlCol="1"/>
          <a:lstStyle/>
          <a:p>
            <a:pPr rtl="1"/>
            <a:fld id="{1E4D33F2-CE08-4113-AED4-BFC048670F07}" type="uaqdatetime1">
              <a:rPr lang="ar-SA" smtClean="0"/>
              <a:t>04/06/1440</a:t>
            </a:fld>
            <a:endParaRPr lang="ar-SA" dirty="0"/>
          </a:p>
        </p:txBody>
      </p:sp>
      <p:sp>
        <p:nvSpPr>
          <p:cNvPr id="8" name="عنصر نائب للتذييل 7"/>
          <p:cNvSpPr>
            <a:spLocks noGrp="1"/>
          </p:cNvSpPr>
          <p:nvPr>
            <p:ph type="ftr" sz="quarter" idx="11"/>
          </p:nvPr>
        </p:nvSpPr>
        <p:spPr/>
        <p:txBody>
          <a:bodyPr rtlCol="1"/>
          <a:lstStyle/>
          <a:p>
            <a:pPr rtl="1"/>
            <a:endParaRPr lang="ar-SA" dirty="0"/>
          </a:p>
        </p:txBody>
      </p:sp>
      <p:sp>
        <p:nvSpPr>
          <p:cNvPr id="9" name="عنصر نائب لرقم الشريحة 8"/>
          <p:cNvSpPr>
            <a:spLocks noGrp="1"/>
          </p:cNvSpPr>
          <p:nvPr>
            <p:ph type="sldNum" sz="quarter" idx="12"/>
          </p:nvPr>
        </p:nvSpPr>
        <p:spPr/>
        <p:txBody>
          <a:bodyPr rtlCol="1"/>
          <a:lstStyle/>
          <a:p>
            <a:pPr rtl="1"/>
            <a:fld id="{BD266BE7-899D-4075-917F-DBDE33B6B692}" type="slidenum">
              <a:rPr lang="ar-SA"/>
              <a:t>‹#›</a:t>
            </a:fld>
            <a:endParaRPr lang="ar-SA"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العنوان الرئيسي</a:t>
            </a:r>
            <a:endParaRPr lang="ar-SA" dirty="0"/>
          </a:p>
        </p:txBody>
      </p:sp>
      <p:sp>
        <p:nvSpPr>
          <p:cNvPr id="3" name="عنصر نائب للتاريخ 2"/>
          <p:cNvSpPr>
            <a:spLocks noGrp="1"/>
          </p:cNvSpPr>
          <p:nvPr>
            <p:ph type="dt" sz="half" idx="10"/>
          </p:nvPr>
        </p:nvSpPr>
        <p:spPr/>
        <p:txBody>
          <a:bodyPr rtlCol="1"/>
          <a:lstStyle/>
          <a:p>
            <a:pPr rtl="1"/>
            <a:fld id="{D67894BC-EAF8-4C99-8D2C-718D4DE1775D}" type="uaqdatetime1">
              <a:rPr lang="ar-SA" smtClean="0"/>
              <a:t>04/06/1440</a:t>
            </a:fld>
            <a:endParaRPr lang="ar-SA" dirty="0"/>
          </a:p>
        </p:txBody>
      </p:sp>
      <p:sp>
        <p:nvSpPr>
          <p:cNvPr id="4" name="عنصر نائب للتذييل 3"/>
          <p:cNvSpPr>
            <a:spLocks noGrp="1"/>
          </p:cNvSpPr>
          <p:nvPr>
            <p:ph type="ftr" sz="quarter" idx="11"/>
          </p:nvPr>
        </p:nvSpPr>
        <p:spPr/>
        <p:txBody>
          <a:bodyPr rtlCol="1"/>
          <a:lstStyle/>
          <a:p>
            <a:pPr rtl="1"/>
            <a:endParaRPr lang="ar-SA" dirty="0"/>
          </a:p>
        </p:txBody>
      </p:sp>
      <p:sp>
        <p:nvSpPr>
          <p:cNvPr id="5" name="عنصر نائب لرقم الشريحة 4"/>
          <p:cNvSpPr>
            <a:spLocks noGrp="1"/>
          </p:cNvSpPr>
          <p:nvPr>
            <p:ph type="sldNum" sz="quarter" idx="12"/>
          </p:nvPr>
        </p:nvSpPr>
        <p:spPr/>
        <p:txBody>
          <a:bodyPr rtlCol="1"/>
          <a:lstStyle/>
          <a:p>
            <a:pPr rtl="1"/>
            <a:fld id="{BD266BE7-899D-4075-917F-DBDE33B6B692}" type="slidenum">
              <a:rPr lang="ar-SA"/>
              <a:t>‹#›</a:t>
            </a:fld>
            <a:endParaRPr lang="ar-SA"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rtlCol="1"/>
          <a:lstStyle/>
          <a:p>
            <a:pPr rtl="1"/>
            <a:fld id="{39074504-BA70-46E4-8FBF-D24766C21BC0}" type="uaqdatetime1">
              <a:rPr lang="ar-SA" smtClean="0"/>
              <a:t>04/06/1440</a:t>
            </a:fld>
            <a:endParaRPr lang="ar-SA" dirty="0"/>
          </a:p>
        </p:txBody>
      </p:sp>
      <p:sp>
        <p:nvSpPr>
          <p:cNvPr id="3" name="عنصر نائب للتذييل 2"/>
          <p:cNvSpPr>
            <a:spLocks noGrp="1"/>
          </p:cNvSpPr>
          <p:nvPr>
            <p:ph type="ftr" sz="quarter" idx="11"/>
          </p:nvPr>
        </p:nvSpPr>
        <p:spPr/>
        <p:txBody>
          <a:bodyPr rtlCol="1"/>
          <a:lstStyle/>
          <a:p>
            <a:pPr rtl="1"/>
            <a:endParaRPr lang="ar-SA" dirty="0"/>
          </a:p>
        </p:txBody>
      </p:sp>
      <p:sp>
        <p:nvSpPr>
          <p:cNvPr id="4" name="عنصر نائب لرقم الشريحة 3"/>
          <p:cNvSpPr>
            <a:spLocks noGrp="1"/>
          </p:cNvSpPr>
          <p:nvPr>
            <p:ph type="sldNum" sz="quarter" idx="12"/>
          </p:nvPr>
        </p:nvSpPr>
        <p:spPr/>
        <p:txBody>
          <a:bodyPr rtlCol="1"/>
          <a:lstStyle/>
          <a:p>
            <a:pPr rtl="1"/>
            <a:fld id="{BD266BE7-899D-4075-917F-DBDE33B6B692}" type="slidenum">
              <a:rPr lang="ar-SA"/>
              <a:t>‹#›</a:t>
            </a:fld>
            <a:endParaRPr lang="ar-SA"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محتوى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ctr">
            <a:normAutofit/>
          </a:bodyPr>
          <a:lstStyle>
            <a:lvl1pPr algn="r" rtl="1">
              <a:defRPr sz="3000"/>
            </a:lvl1pPr>
          </a:lstStyle>
          <a:p>
            <a:pPr rtl="1"/>
            <a:r>
              <a:rPr lang="ar-SA"/>
              <a:t>انقر لتحرير نمط العنوان الرئيسي</a:t>
            </a:r>
            <a:endParaRPr lang="ar-SA" dirty="0"/>
          </a:p>
        </p:txBody>
      </p:sp>
      <p:sp>
        <p:nvSpPr>
          <p:cNvPr id="4" name="عنصر نائب للنص 2"/>
          <p:cNvSpPr>
            <a:spLocks noGrp="1"/>
          </p:cNvSpPr>
          <p:nvPr>
            <p:ph type="body" sz="half" idx="2"/>
          </p:nvPr>
        </p:nvSpPr>
        <p:spPr>
          <a:xfrm>
            <a:off x="1508988" y="2465294"/>
            <a:ext cx="3834874" cy="3711669"/>
          </a:xfrm>
        </p:spPr>
        <p:txBody>
          <a:bodyPr rtlCol="1">
            <a:normAutofit/>
          </a:bodyPr>
          <a:lstStyle>
            <a:lvl1pPr marL="0" indent="0" algn="r" rtl="1">
              <a:spcBef>
                <a:spcPts val="1500"/>
              </a:spcBef>
              <a:buNone/>
              <a:defRPr sz="22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a:t>انقر لتحرير أنماط النص الرئيسي</a:t>
            </a:r>
          </a:p>
        </p:txBody>
      </p:sp>
      <p:sp>
        <p:nvSpPr>
          <p:cNvPr id="3" name="عنصر نائب للمحتوى 3"/>
          <p:cNvSpPr>
            <a:spLocks noGrp="1"/>
          </p:cNvSpPr>
          <p:nvPr>
            <p:ph idx="1"/>
          </p:nvPr>
        </p:nvSpPr>
        <p:spPr>
          <a:xfrm>
            <a:off x="5734288" y="2465293"/>
            <a:ext cx="5174504" cy="3711669"/>
          </a:xfrm>
        </p:spPr>
        <p:txBody>
          <a:bodyPr rtlCol="1">
            <a:normAutofit/>
          </a:bodyPr>
          <a:lstStyle>
            <a:lvl1pPr algn="r" rtl="1">
              <a:defRPr sz="22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a:t>انقر لتحرير أنماط النص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اريخ 4"/>
          <p:cNvSpPr>
            <a:spLocks noGrp="1"/>
          </p:cNvSpPr>
          <p:nvPr>
            <p:ph type="dt" sz="half" idx="10"/>
          </p:nvPr>
        </p:nvSpPr>
        <p:spPr>
          <a:xfrm>
            <a:off x="8936845" y="6356350"/>
            <a:ext cx="1971947" cy="365125"/>
          </a:xfrm>
        </p:spPr>
        <p:txBody>
          <a:bodyPr rtlCol="1"/>
          <a:lstStyle/>
          <a:p>
            <a:pPr rtl="1"/>
            <a:fld id="{40413E30-A87B-4855-B545-E4F060627EFE}" type="uaqdatetime1">
              <a:rPr lang="ar-SA" smtClean="0"/>
              <a:t>04/06/1440</a:t>
            </a:fld>
            <a:endParaRPr lang="ar-SA" dirty="0"/>
          </a:p>
        </p:txBody>
      </p:sp>
      <p:sp>
        <p:nvSpPr>
          <p:cNvPr id="6" name="عنصر نائب للتذييل 5"/>
          <p:cNvSpPr>
            <a:spLocks noGrp="1"/>
          </p:cNvSpPr>
          <p:nvPr>
            <p:ph type="ftr" sz="quarter" idx="11"/>
          </p:nvPr>
        </p:nvSpPr>
        <p:spPr/>
        <p:txBody>
          <a:bodyPr rtlCol="1"/>
          <a:lstStyle/>
          <a:p>
            <a:pPr rtl="1"/>
            <a:endParaRPr lang="ar-SA" dirty="0"/>
          </a:p>
        </p:txBody>
      </p:sp>
      <p:sp>
        <p:nvSpPr>
          <p:cNvPr id="7" name="عنصر نائب لرقم الشريحة 6"/>
          <p:cNvSpPr>
            <a:spLocks noGrp="1"/>
          </p:cNvSpPr>
          <p:nvPr>
            <p:ph type="sldNum" sz="quarter" idx="12"/>
          </p:nvPr>
        </p:nvSpPr>
        <p:spPr/>
        <p:txBody>
          <a:bodyPr rtlCol="1"/>
          <a:lstStyle/>
          <a:p>
            <a:pPr rtl="1"/>
            <a:fld id="{BD266BE7-899D-4075-917F-DBDE33B6B692}" type="slidenum">
              <a:rPr lang="ar-SA"/>
              <a:t>‹#›</a:t>
            </a:fld>
            <a:endParaRPr lang="ar-SA"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ctr">
            <a:normAutofit/>
          </a:bodyPr>
          <a:lstStyle>
            <a:lvl1pPr algn="r" rtl="1">
              <a:defRPr sz="3000"/>
            </a:lvl1pPr>
          </a:lstStyle>
          <a:p>
            <a:pPr rtl="1"/>
            <a:r>
              <a:rPr lang="ar-SA"/>
              <a:t>انقر لتحرير نمط العنوان الرئيسي</a:t>
            </a:r>
            <a:endParaRPr lang="ar-SA" dirty="0"/>
          </a:p>
        </p:txBody>
      </p:sp>
      <p:sp>
        <p:nvSpPr>
          <p:cNvPr id="4" name="عنصر نائب للنص 3"/>
          <p:cNvSpPr>
            <a:spLocks noGrp="1"/>
          </p:cNvSpPr>
          <p:nvPr>
            <p:ph type="body" sz="half" idx="2"/>
          </p:nvPr>
        </p:nvSpPr>
        <p:spPr>
          <a:xfrm>
            <a:off x="1291819" y="2465293"/>
            <a:ext cx="3834874" cy="3711669"/>
          </a:xfrm>
        </p:spPr>
        <p:txBody>
          <a:bodyPr rtlCol="1">
            <a:normAutofit/>
          </a:bodyPr>
          <a:lstStyle>
            <a:lvl1pPr marL="0" indent="0" algn="r" rtl="1">
              <a:buNone/>
              <a:defRPr sz="22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a:t>انقر لتحرير أنماط النص الرئيسي</a:t>
            </a:r>
          </a:p>
        </p:txBody>
      </p:sp>
      <p:sp>
        <p:nvSpPr>
          <p:cNvPr id="3" name="عنصر نائب للصورة 2" descr="عنصر نائب فارغ لإضافة صورة. انقر فوق العنصر النائب ثم حدد الصورة التي ترغب بإضافتها."/>
          <p:cNvSpPr>
            <a:spLocks noGrp="1"/>
          </p:cNvSpPr>
          <p:nvPr>
            <p:ph type="pic" idx="1"/>
          </p:nvPr>
        </p:nvSpPr>
        <p:spPr>
          <a:xfrm>
            <a:off x="5518896" y="1828456"/>
            <a:ext cx="5389895" cy="5029544"/>
          </a:xfrm>
        </p:spPr>
        <p:txBody>
          <a:bodyPr tIns="1371600" rtlCol="1">
            <a:normAutofit/>
          </a:bodyPr>
          <a:lstStyle>
            <a:lvl1pPr marL="0" indent="0" algn="ctr" rtl="1">
              <a:buNone/>
              <a:defRPr sz="20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a:t>انقر فوق الأيقونة لإضافة صورة</a:t>
            </a:r>
            <a:endParaRPr lang="ar-SA" dirty="0"/>
          </a:p>
        </p:txBody>
      </p:sp>
      <p:sp>
        <p:nvSpPr>
          <p:cNvPr id="5" name="عنصر نائب للتاريخ 4"/>
          <p:cNvSpPr>
            <a:spLocks noGrp="1"/>
          </p:cNvSpPr>
          <p:nvPr>
            <p:ph type="dt" sz="half" idx="10"/>
          </p:nvPr>
        </p:nvSpPr>
        <p:spPr/>
        <p:txBody>
          <a:bodyPr rtlCol="1"/>
          <a:lstStyle/>
          <a:p>
            <a:pPr rtl="1"/>
            <a:fld id="{009843B5-6457-4C6F-83D3-A90EE7902CA7}" type="uaqdatetime1">
              <a:rPr lang="ar-SA" smtClean="0"/>
              <a:t>04/06/1440</a:t>
            </a:fld>
            <a:endParaRPr lang="ar-SA" dirty="0"/>
          </a:p>
        </p:txBody>
      </p:sp>
      <p:sp>
        <p:nvSpPr>
          <p:cNvPr id="6" name="عنصر نائب للتذييل 5"/>
          <p:cNvSpPr>
            <a:spLocks noGrp="1"/>
          </p:cNvSpPr>
          <p:nvPr>
            <p:ph type="ftr" sz="quarter" idx="11"/>
          </p:nvPr>
        </p:nvSpPr>
        <p:spPr/>
        <p:txBody>
          <a:bodyPr rtlCol="1"/>
          <a:lstStyle/>
          <a:p>
            <a:pPr rtl="1"/>
            <a:endParaRPr lang="ar-SA" dirty="0"/>
          </a:p>
        </p:txBody>
      </p:sp>
      <p:sp>
        <p:nvSpPr>
          <p:cNvPr id="7" name="عنصر نائب لرقم الشريحة 6"/>
          <p:cNvSpPr>
            <a:spLocks noGrp="1"/>
          </p:cNvSpPr>
          <p:nvPr>
            <p:ph type="sldNum" sz="quarter" idx="12"/>
          </p:nvPr>
        </p:nvSpPr>
        <p:spPr/>
        <p:txBody>
          <a:bodyPr rtlCol="1"/>
          <a:lstStyle/>
          <a:p>
            <a:pPr rtl="1"/>
            <a:fld id="{BD266BE7-899D-4075-917F-DBDE33B6B692}" type="slidenum">
              <a:rPr lang="ar-SA"/>
              <a:t>‹#›</a:t>
            </a:fld>
            <a:endParaRPr lang="ar-SA"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pic>
        <p:nvPicPr>
          <p:cNvPr id="8" name="صورة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عنصر نائب للعنوان 1"/>
          <p:cNvSpPr>
            <a:spLocks noGrp="1"/>
          </p:cNvSpPr>
          <p:nvPr>
            <p:ph type="title"/>
          </p:nvPr>
        </p:nvSpPr>
        <p:spPr bwMode="black">
          <a:xfrm>
            <a:off x="1280160" y="466343"/>
            <a:ext cx="9628632" cy="1362113"/>
          </a:xfrm>
          <a:prstGeom prst="rect">
            <a:avLst/>
          </a:prstGeom>
        </p:spPr>
        <p:txBody>
          <a:bodyPr vert="horz" lIns="91440" tIns="45720" rIns="91440" bIns="45720" rtlCol="1" anchor="ctr">
            <a:normAutofit/>
          </a:bodyPr>
          <a:lstStyle/>
          <a:p>
            <a:pPr rtl="1"/>
            <a:r>
              <a:rPr lang="ar-SA" dirty="0"/>
              <a:t>انقر لتحرير نمط العنوان الرئيسي</a:t>
            </a:r>
          </a:p>
        </p:txBody>
      </p:sp>
      <p:sp>
        <p:nvSpPr>
          <p:cNvPr id="3" name="عنصر نائب للنص 2"/>
          <p:cNvSpPr>
            <a:spLocks noGrp="1"/>
          </p:cNvSpPr>
          <p:nvPr>
            <p:ph type="body" idx="1"/>
          </p:nvPr>
        </p:nvSpPr>
        <p:spPr>
          <a:xfrm>
            <a:off x="1280160" y="2190749"/>
            <a:ext cx="9628632" cy="3986213"/>
          </a:xfrm>
          <a:prstGeom prst="rect">
            <a:avLst/>
          </a:prstGeom>
        </p:spPr>
        <p:txBody>
          <a:bodyPr vert="horz" lIns="91440" tIns="45720" rIns="91440" bIns="45720" rtlCol="1">
            <a:normAutofit/>
          </a:bodyPr>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a:p>
            <a:pPr lvl="5" rtl="1"/>
            <a:r>
              <a:rPr lang="ar-SA" dirty="0"/>
              <a:t>السادس</a:t>
            </a:r>
          </a:p>
          <a:p>
            <a:pPr lvl="6" rtl="1"/>
            <a:r>
              <a:rPr lang="ar-SA" dirty="0"/>
              <a:t>السابع</a:t>
            </a:r>
          </a:p>
          <a:p>
            <a:pPr lvl="7" rtl="1"/>
            <a:r>
              <a:rPr lang="ar-SA" dirty="0"/>
              <a:t>الثامن</a:t>
            </a:r>
          </a:p>
          <a:p>
            <a:pPr lvl="8" rtl="1"/>
            <a:r>
              <a:rPr lang="ar-SA" dirty="0"/>
              <a:t>التاسع</a:t>
            </a:r>
          </a:p>
        </p:txBody>
      </p:sp>
      <p:sp>
        <p:nvSpPr>
          <p:cNvPr id="4" name="عنصر نائب للتاريخ 3"/>
          <p:cNvSpPr>
            <a:spLocks noGrp="1"/>
          </p:cNvSpPr>
          <p:nvPr>
            <p:ph type="dt" sz="half" idx="2"/>
          </p:nvPr>
        </p:nvSpPr>
        <p:spPr>
          <a:xfrm>
            <a:off x="8936845" y="6357620"/>
            <a:ext cx="1971947" cy="365125"/>
          </a:xfrm>
          <a:prstGeom prst="rect">
            <a:avLst/>
          </a:prstGeom>
        </p:spPr>
        <p:txBody>
          <a:bodyPr vert="horz" lIns="91440" tIns="45720" rIns="91440" bIns="45720" rtlCol="1" anchor="ctr"/>
          <a:lstStyle>
            <a:lvl1pPr algn="r" rtl="1">
              <a:defRPr sz="12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7A122F95-5865-4701-8873-49DF24D5E098}" type="uaqdatetime1">
              <a:rPr lang="ar-SA" smtClean="0"/>
              <a:t>04/06/1440</a:t>
            </a:fld>
            <a:endParaRPr lang="ar-SA" dirty="0"/>
          </a:p>
        </p:txBody>
      </p:sp>
      <p:sp>
        <p:nvSpPr>
          <p:cNvPr id="5" name="عنصر نائب للتذييل 4"/>
          <p:cNvSpPr>
            <a:spLocks noGrp="1"/>
          </p:cNvSpPr>
          <p:nvPr>
            <p:ph type="ftr" sz="quarter" idx="3"/>
          </p:nvPr>
        </p:nvSpPr>
        <p:spPr>
          <a:xfrm>
            <a:off x="3252107" y="6356350"/>
            <a:ext cx="5687786" cy="365125"/>
          </a:xfrm>
          <a:prstGeom prst="rect">
            <a:avLst/>
          </a:prstGeom>
        </p:spPr>
        <p:txBody>
          <a:bodyPr vert="horz" lIns="91440" tIns="45720" rIns="91440" bIns="45720" rtlCol="1" anchor="ctr"/>
          <a:lstStyle>
            <a:lvl1pPr algn="ctr" rtl="1">
              <a:defRPr sz="12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6" name="عنصر نائب لرقم الشريحة 5"/>
          <p:cNvSpPr>
            <a:spLocks noGrp="1"/>
          </p:cNvSpPr>
          <p:nvPr>
            <p:ph type="sldNum" sz="quarter" idx="4"/>
          </p:nvPr>
        </p:nvSpPr>
        <p:spPr>
          <a:xfrm>
            <a:off x="1280160" y="6356350"/>
            <a:ext cx="1968898" cy="365125"/>
          </a:xfrm>
          <a:prstGeom prst="rect">
            <a:avLst/>
          </a:prstGeom>
        </p:spPr>
        <p:txBody>
          <a:bodyPr vert="horz" lIns="91440" tIns="45720" rIns="91440" bIns="45720" rtlCol="1" anchor="ctr"/>
          <a:lstStyle>
            <a:lvl1pPr algn="l" rtl="1">
              <a:defRPr sz="12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D266BE7-899D-4075-917F-DBDE33B6B692}" type="slidenum">
              <a:rPr lang="ar-SA" smtClean="0"/>
              <a:pPr/>
              <a:t>‹#›</a:t>
            </a:fld>
            <a:endParaRPr lang="ar-SA"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95000"/>
        </a:lnSpc>
        <a:spcBef>
          <a:spcPct val="0"/>
        </a:spcBef>
        <a:buNone/>
        <a:defRPr sz="3000"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r" defTabSz="914400" rtl="1" eaLnBrk="1" latinLnBrk="0" hangingPunct="1">
        <a:lnSpc>
          <a:spcPct val="100000"/>
        </a:lnSpc>
        <a:spcBef>
          <a:spcPts val="1500"/>
        </a:spcBef>
        <a:buFont typeface="Wingdings" panose="05000000000000000000" pitchFamily="2" charset="2"/>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100000"/>
        </a:lnSpc>
        <a:spcBef>
          <a:spcPts val="3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100000"/>
        </a:lnSpc>
        <a:spcBef>
          <a:spcPts val="300"/>
        </a:spcBef>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100000"/>
        </a:lnSpc>
        <a:spcBef>
          <a:spcPts val="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100000"/>
        </a:lnSpc>
        <a:spcBef>
          <a:spcPts val="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100000"/>
        </a:lnSpc>
        <a:spcBef>
          <a:spcPts val="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1" eaLnBrk="1" latinLnBrk="0" hangingPunct="1">
        <a:lnSpc>
          <a:spcPct val="100000"/>
        </a:lnSpc>
        <a:spcBef>
          <a:spcPts val="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1" eaLnBrk="1" latinLnBrk="0" hangingPunct="1">
        <a:lnSpc>
          <a:spcPct val="100000"/>
        </a:lnSpc>
        <a:spcBef>
          <a:spcPts val="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1" eaLnBrk="1" latinLnBrk="0" hangingPunct="1">
        <a:lnSpc>
          <a:spcPct val="100000"/>
        </a:lnSpc>
        <a:spcBef>
          <a:spcPts val="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notesSlide" Target="../notesSlides/notesSlide10.xml" /><Relationship Id="rId1" Type="http://schemas.openxmlformats.org/officeDocument/2006/relationships/slideLayout" Target="../slideLayouts/slideLayout2.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 /><Relationship Id="rId7" Type="http://schemas.microsoft.com/office/2007/relationships/diagramDrawing" Target="../diagrams/drawing3.xml" /><Relationship Id="rId2" Type="http://schemas.openxmlformats.org/officeDocument/2006/relationships/notesSlide" Target="../notesSlides/notesSlide11.xml" /><Relationship Id="rId1" Type="http://schemas.openxmlformats.org/officeDocument/2006/relationships/slideLayout" Target="../slideLayouts/slideLayout7.xml" /><Relationship Id="rId6" Type="http://schemas.openxmlformats.org/officeDocument/2006/relationships/diagramColors" Target="../diagrams/colors3.xml" /><Relationship Id="rId5" Type="http://schemas.openxmlformats.org/officeDocument/2006/relationships/diagramQuickStyle" Target="../diagrams/quickStyle3.xml" /><Relationship Id="rId4" Type="http://schemas.openxmlformats.org/officeDocument/2006/relationships/diagramLayout" Target="../diagrams/layout3.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8.xml"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3766087" y="1890794"/>
            <a:ext cx="7847180" cy="1851712"/>
          </a:xfrm>
        </p:spPr>
        <p:txBody>
          <a:bodyPr rtlCol="1">
            <a:normAutofit fontScale="90000"/>
          </a:bodyPr>
          <a:lstStyle/>
          <a:p>
            <a:pPr>
              <a:lnSpc>
                <a:spcPct val="115000"/>
              </a:lnSpc>
              <a:spcAft>
                <a:spcPts val="1000"/>
              </a:spcAft>
            </a:pPr>
            <a:r>
              <a:rPr lang="ar-SA" sz="3200" dirty="0">
                <a:latin typeface="Times New Roman" panose="02020603050405020304" pitchFamily="18" charset="0"/>
                <a:ea typeface="Calibri" panose="020F0502020204030204" pitchFamily="34" charset="0"/>
                <a:cs typeface="DecoType Naskh Swashes" panose="02010400000000000000" pitchFamily="2" charset="-78"/>
              </a:rPr>
              <a:t>بحث في           :  </a:t>
            </a:r>
            <a:br>
              <a:rPr lang="ar-SA" sz="3200" dirty="0">
                <a:latin typeface="Times New Roman" panose="02020603050405020304" pitchFamily="18" charset="0"/>
                <a:ea typeface="Calibri" panose="020F0502020204030204" pitchFamily="34" charset="0"/>
                <a:cs typeface="DecoType Naskh Swashes" panose="02010400000000000000" pitchFamily="2" charset="-78"/>
              </a:rPr>
            </a:br>
            <a:br>
              <a:rPr lang="en-US" sz="1400" dirty="0">
                <a:latin typeface="Calibri" panose="020F0502020204030204" pitchFamily="34" charset="0"/>
                <a:ea typeface="Calibri" panose="020F0502020204030204" pitchFamily="34" charset="0"/>
                <a:cs typeface="Arial" panose="020B0604020202020204" pitchFamily="34" charset="0"/>
              </a:rPr>
            </a:br>
            <a:r>
              <a:rPr lang="ar-SA" sz="1400" dirty="0">
                <a:latin typeface="Calibri" panose="020F0502020204030204" pitchFamily="34" charset="0"/>
                <a:ea typeface="Calibri" panose="020F0502020204030204" pitchFamily="34" charset="0"/>
                <a:cs typeface="Arial" panose="020B0604020202020204" pitchFamily="34" charset="0"/>
              </a:rPr>
              <a:t>                            </a:t>
            </a:r>
            <a:r>
              <a:rPr lang="ar-SA" sz="8000" dirty="0">
                <a:latin typeface="Times New Roman" panose="02020603050405020304" pitchFamily="18" charset="0"/>
                <a:ea typeface="Calibri" panose="020F0502020204030204" pitchFamily="34" charset="0"/>
                <a:cs typeface="DecoType Naskh Swashes" panose="02010400000000000000" pitchFamily="2" charset="-78"/>
              </a:rPr>
              <a:t>مفهوم واتجاهات التدريس</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العنوان الفرعي 2"/>
          <p:cNvSpPr>
            <a:spLocks noGrp="1"/>
          </p:cNvSpPr>
          <p:nvPr>
            <p:ph type="subTitle" idx="1"/>
          </p:nvPr>
        </p:nvSpPr>
        <p:spPr>
          <a:xfrm>
            <a:off x="3501640" y="4678144"/>
            <a:ext cx="8500062" cy="865321"/>
          </a:xfrm>
        </p:spPr>
        <p:txBody>
          <a:bodyPr rtlCol="1">
            <a:normAutofit fontScale="70000" lnSpcReduction="20000"/>
          </a:bodyPr>
          <a:lstStyle/>
          <a:p>
            <a:r>
              <a:rPr lang="ar-SA" b="1" dirty="0"/>
              <a:t>اعداد الطلاب :                                                             تحت اشراف: </a:t>
            </a:r>
            <a:endParaRPr lang="en-US" dirty="0"/>
          </a:p>
          <a:p>
            <a:r>
              <a:rPr lang="ar-SA" b="1" dirty="0"/>
              <a:t>هاني محمد ال محمد                                                 د. راشد بن محمد الجساس</a:t>
            </a:r>
            <a:endParaRPr lang="en-US" dirty="0"/>
          </a:p>
          <a:p>
            <a:r>
              <a:rPr lang="ar-SA" b="1" dirty="0"/>
              <a:t>تركي عبد الله الزغيبي </a:t>
            </a:r>
            <a:endParaRPr lang="en-US" dirty="0"/>
          </a:p>
        </p:txBody>
      </p:sp>
      <p:pic>
        <p:nvPicPr>
          <p:cNvPr id="4" name="Picture 2"/>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2847975" y="0"/>
            <a:ext cx="2838450" cy="1295400"/>
          </a:xfrm>
          <a:prstGeom prst="rect">
            <a:avLst/>
          </a:prstGeom>
        </p:spPr>
      </p:pic>
      <p:sp>
        <p:nvSpPr>
          <p:cNvPr id="5" name="مستطيل 4"/>
          <p:cNvSpPr/>
          <p:nvPr/>
        </p:nvSpPr>
        <p:spPr>
          <a:xfrm>
            <a:off x="9267988" y="0"/>
            <a:ext cx="2774196" cy="1354217"/>
          </a:xfrm>
          <a:prstGeom prst="rect">
            <a:avLst/>
          </a:prstGeom>
        </p:spPr>
        <p:txBody>
          <a:bodyPr wrap="square">
            <a:spAutoFit/>
          </a:bodyPr>
          <a:lstStyle/>
          <a:p>
            <a:r>
              <a:rPr lang="ar-SA" sz="1600" b="1" dirty="0">
                <a:solidFill>
                  <a:schemeClr val="bg2"/>
                </a:solidFill>
              </a:rPr>
              <a:t>المـــملكة الـــعربية الــسعودية </a:t>
            </a:r>
          </a:p>
          <a:p>
            <a:r>
              <a:rPr lang="ar-SA" sz="1600" b="1" dirty="0">
                <a:solidFill>
                  <a:schemeClr val="bg2"/>
                </a:solidFill>
              </a:rPr>
              <a:t>وزارة التـــعليم الــــعـــالي </a:t>
            </a:r>
          </a:p>
          <a:p>
            <a:r>
              <a:rPr lang="ar-SA" sz="1600" b="1" dirty="0">
                <a:solidFill>
                  <a:schemeClr val="bg2"/>
                </a:solidFill>
              </a:rPr>
              <a:t>جـــــامعة المــــلك سعود </a:t>
            </a:r>
          </a:p>
          <a:p>
            <a:r>
              <a:rPr lang="ar-SA" sz="1600" b="1" dirty="0">
                <a:solidFill>
                  <a:schemeClr val="bg2"/>
                </a:solidFill>
              </a:rPr>
              <a:t>كلـــــية التربية </a:t>
            </a:r>
          </a:p>
          <a:p>
            <a:r>
              <a:rPr lang="ar-SA" sz="1600" b="1" dirty="0">
                <a:solidFill>
                  <a:schemeClr val="bg2"/>
                </a:solidFill>
              </a:rPr>
              <a:t>قسم مناهج وطرق تدريس</a:t>
            </a:r>
          </a:p>
        </p:txBody>
      </p:sp>
      <p:sp>
        <p:nvSpPr>
          <p:cNvPr id="6" name="مستطيل 5"/>
          <p:cNvSpPr/>
          <p:nvPr/>
        </p:nvSpPr>
        <p:spPr>
          <a:xfrm>
            <a:off x="5910979" y="5989354"/>
            <a:ext cx="3357009" cy="489749"/>
          </a:xfrm>
          <a:prstGeom prst="rect">
            <a:avLst/>
          </a:prstGeom>
        </p:spPr>
        <p:txBody>
          <a:bodyPr wrap="none">
            <a:spAutoFit/>
          </a:bodyPr>
          <a:lstStyle/>
          <a:p>
            <a:pPr algn="ctr">
              <a:lnSpc>
                <a:spcPct val="115000"/>
              </a:lnSpc>
              <a:spcAft>
                <a:spcPts val="1000"/>
              </a:spcAft>
            </a:pPr>
            <a:r>
              <a:rPr lang="ar-SA" sz="2400" b="1" dirty="0">
                <a:solidFill>
                  <a:schemeClr val="bg2"/>
                </a:solidFill>
                <a:latin typeface="Calibri" panose="020F0502020204030204" pitchFamily="34" charset="0"/>
                <a:ea typeface="Calibri" panose="020F0502020204030204" pitchFamily="34" charset="0"/>
              </a:rPr>
              <a:t>السنة الجامعية 1439/1440  </a:t>
            </a:r>
            <a:endParaRPr lang="en-US" sz="160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a:off x="2563368" y="466343"/>
            <a:ext cx="9628632" cy="1362113"/>
          </a:xfrm>
        </p:spPr>
        <p:txBody>
          <a:bodyPr rtlCol="1">
            <a:normAutofit/>
          </a:bodyPr>
          <a:lstStyle/>
          <a:p>
            <a:r>
              <a:rPr lang="ar-SA" sz="4000" b="1" dirty="0">
                <a:cs typeface="+mn-cs"/>
              </a:rPr>
              <a:t>مكونات التدريس من منظور تقني:</a:t>
            </a:r>
          </a:p>
        </p:txBody>
      </p:sp>
      <p:graphicFrame>
        <p:nvGraphicFramePr>
          <p:cNvPr id="8" name="عنصر نائب للمحتوى 2" descr="تعرض القائمة بشكل شبه منحرف 4 مجموعات مرتبة من اليمين إلى اليسار مع وصف لمهمة تحت كل مجموعة"/>
          <p:cNvGraphicFramePr>
            <a:graphicFrameLocks noGrp="1"/>
          </p:cNvGraphicFramePr>
          <p:nvPr>
            <p:ph idx="1"/>
            <p:extLst>
              <p:ext uri="{D42A27DB-BD31-4B8C-83A1-F6EECF244321}">
                <p14:modId xmlns:p14="http://schemas.microsoft.com/office/powerpoint/2010/main" val="2366131162"/>
              </p:ext>
            </p:extLst>
          </p:nvPr>
        </p:nvGraphicFramePr>
        <p:xfrm>
          <a:off x="1" y="1828456"/>
          <a:ext cx="12192000" cy="5029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p:cNvGraphicFramePr/>
          <p:nvPr>
            <p:extLst>
              <p:ext uri="{D42A27DB-BD31-4B8C-83A1-F6EECF244321}">
                <p14:modId xmlns:p14="http://schemas.microsoft.com/office/powerpoint/2010/main" val="1524010379"/>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
          <p:cNvSpPr>
            <a:spLocks noGrp="1"/>
          </p:cNvSpPr>
          <p:nvPr>
            <p:ph type="title"/>
          </p:nvPr>
        </p:nvSpPr>
        <p:spPr>
          <a:xfrm>
            <a:off x="2365042" y="466344"/>
            <a:ext cx="9628632" cy="1362113"/>
          </a:xfrm>
        </p:spPr>
        <p:txBody>
          <a:bodyPr rtlCol="1">
            <a:normAutofit/>
          </a:bodyPr>
          <a:lstStyle/>
          <a:p>
            <a:r>
              <a:rPr lang="ar-SA" sz="6000" b="1" dirty="0">
                <a:cs typeface="+mn-cs"/>
              </a:rPr>
              <a:t>خصائص التدريس:</a:t>
            </a:r>
          </a:p>
        </p:txBody>
      </p:sp>
      <p:sp>
        <p:nvSpPr>
          <p:cNvPr id="14" name="عنصر نائب للمحتوى 2"/>
          <p:cNvSpPr>
            <a:spLocks noGrp="1"/>
          </p:cNvSpPr>
          <p:nvPr>
            <p:ph idx="1"/>
          </p:nvPr>
        </p:nvSpPr>
        <p:spPr>
          <a:xfrm>
            <a:off x="0" y="1828457"/>
            <a:ext cx="12192000" cy="5029544"/>
          </a:xfrm>
        </p:spPr>
        <p:txBody>
          <a:bodyPr rtlCol="1">
            <a:noAutofit/>
          </a:bodyPr>
          <a:lstStyle/>
          <a:p>
            <a:pPr marL="0" indent="0">
              <a:buNone/>
            </a:pPr>
            <a:r>
              <a:rPr lang="ar-SA" sz="2000" b="1" dirty="0">
                <a:cs typeface="+mn-cs"/>
              </a:rPr>
              <a:t>1-التدريس عملية شاملة تتولى تنظيم كافة مدخلات العملية التربوية من معلم وطلاب ومنهج وبيئة مدرسية لتحقيق الاهداف التعليمية.</a:t>
            </a:r>
          </a:p>
          <a:p>
            <a:pPr marL="0" indent="0">
              <a:buNone/>
            </a:pPr>
            <a:r>
              <a:rPr lang="ar-SA" sz="2000" b="1" dirty="0">
                <a:cs typeface="+mn-cs"/>
              </a:rPr>
              <a:t>2-التدريس مهمه انسانية مثالية.</a:t>
            </a:r>
          </a:p>
          <a:p>
            <a:pPr marL="0" indent="0">
              <a:buNone/>
            </a:pPr>
            <a:r>
              <a:rPr lang="ar-SA" sz="2000" b="1" dirty="0">
                <a:cs typeface="+mn-cs"/>
              </a:rPr>
              <a:t>3-التدريس عملية ايجابية هادفة تتولى بناء المجتمع.</a:t>
            </a:r>
          </a:p>
          <a:p>
            <a:pPr marL="0" indent="0">
              <a:buNone/>
            </a:pPr>
            <a:r>
              <a:rPr lang="ar-SA" sz="2000" b="1" dirty="0">
                <a:cs typeface="+mn-cs"/>
              </a:rPr>
              <a:t>4-الطالب يمثل محور العملية التعليمية في التدريس.</a:t>
            </a:r>
          </a:p>
          <a:p>
            <a:pPr marL="0" indent="0">
              <a:buNone/>
            </a:pPr>
            <a:r>
              <a:rPr lang="ar-SA" sz="2000" b="1" dirty="0">
                <a:cs typeface="+mn-cs"/>
              </a:rPr>
              <a:t>5-يتميز التدريس بتنوع الانشطة والاساليب والخبرات التي يكتسبها الطالب.</a:t>
            </a:r>
          </a:p>
          <a:p>
            <a:pPr marL="0" indent="0">
              <a:buNone/>
            </a:pPr>
            <a:r>
              <a:rPr lang="ar-SA" sz="2000" b="1" dirty="0">
                <a:cs typeface="+mn-cs"/>
              </a:rPr>
              <a:t>6-يهدف التدريس الى تنمية القوى العقلية والجسمية والنفسية للطالب.</a:t>
            </a:r>
          </a:p>
          <a:p>
            <a:pPr marL="0" indent="0">
              <a:buNone/>
            </a:pPr>
            <a:r>
              <a:rPr lang="ar-SA" sz="2000" b="1" dirty="0">
                <a:cs typeface="+mn-cs"/>
              </a:rPr>
              <a:t>7-يتصف بالمرونة للمواقف التعليمية المختلفة.</a:t>
            </a:r>
          </a:p>
          <a:p>
            <a:pPr marL="0" indent="0">
              <a:buNone/>
            </a:pPr>
            <a:r>
              <a:rPr lang="ar-SA" sz="2000" b="1" dirty="0">
                <a:cs typeface="+mn-cs"/>
              </a:rPr>
              <a:t>8-يعتبر عملية ايجابية تهدف الى اشباع رغبات الطلاب وتحقيق امالهم بالمستقبل.</a:t>
            </a:r>
          </a:p>
          <a:p>
            <a:pPr marL="0" indent="0">
              <a:buNone/>
            </a:pPr>
            <a:r>
              <a:rPr lang="ar-SA" sz="2000" b="1" dirty="0">
                <a:cs typeface="+mn-cs"/>
              </a:rPr>
              <a:t>9-يستخدم التدريس الوسائل التعليمية والتكنولوجية والاستفادة من الدراسات الحديثة في المجال التعليمي.</a:t>
            </a:r>
          </a:p>
          <a:p>
            <a:pPr marL="0" indent="0">
              <a:buNone/>
            </a:pPr>
            <a:r>
              <a:rPr lang="ar-SA" sz="2000" b="1" dirty="0">
                <a:cs typeface="+mn-cs"/>
              </a:rPr>
              <a:t>10-يساعد التدريس على التفاعل الاجتماعي والاحترام المتبادل وفقا لأسس ديمقراطية.</a:t>
            </a:r>
          </a:p>
        </p:txBody>
      </p:sp>
    </p:spTree>
    <p:extLst>
      <p:ext uri="{BB962C8B-B14F-4D97-AF65-F5344CB8AC3E}">
        <p14:creationId xmlns:p14="http://schemas.microsoft.com/office/powerpoint/2010/main" val="292858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
          <p:cNvSpPr>
            <a:spLocks noGrp="1"/>
          </p:cNvSpPr>
          <p:nvPr>
            <p:ph type="title"/>
          </p:nvPr>
        </p:nvSpPr>
        <p:spPr>
          <a:xfrm>
            <a:off x="2365042" y="466344"/>
            <a:ext cx="9628632" cy="1362113"/>
          </a:xfrm>
        </p:spPr>
        <p:txBody>
          <a:bodyPr rtlCol="1">
            <a:normAutofit/>
          </a:bodyPr>
          <a:lstStyle/>
          <a:p>
            <a:pPr fontAlgn="base"/>
            <a:r>
              <a:rPr lang="ar-AE" sz="5400" b="1" dirty="0">
                <a:latin typeface="Andalus" panose="02020603050405020304" pitchFamily="18" charset="-78"/>
                <a:cs typeface="Akhbar MT" pitchFamily="2" charset="-78"/>
              </a:rPr>
              <a:t>معنى نظرية التدريس:</a:t>
            </a:r>
          </a:p>
        </p:txBody>
      </p:sp>
      <p:sp>
        <p:nvSpPr>
          <p:cNvPr id="14" name="عنصر نائب للمحتوى 2"/>
          <p:cNvSpPr>
            <a:spLocks noGrp="1"/>
          </p:cNvSpPr>
          <p:nvPr>
            <p:ph idx="1"/>
          </p:nvPr>
        </p:nvSpPr>
        <p:spPr>
          <a:xfrm>
            <a:off x="0" y="1828457"/>
            <a:ext cx="12192000" cy="5029544"/>
          </a:xfrm>
        </p:spPr>
        <p:txBody>
          <a:bodyPr rtlCol="1">
            <a:noAutofit/>
          </a:bodyPr>
          <a:lstStyle/>
          <a:p>
            <a:pPr marL="0" indent="0">
              <a:buNone/>
            </a:pPr>
            <a:endParaRPr lang="ar-SA" sz="2400" b="1" dirty="0">
              <a:cs typeface="+mn-cs"/>
            </a:endParaRPr>
          </a:p>
          <a:p>
            <a:pPr marL="0" indent="0">
              <a:buNone/>
            </a:pPr>
            <a:r>
              <a:rPr lang="ar-SA" sz="2400" b="1" dirty="0">
                <a:cs typeface="+mn-cs"/>
              </a:rPr>
              <a:t>ان نظرية التدريس هي احدى اقسام علم التربية ونظرية التدريس تعنى بعملية التدريس بوجه عام بصرف النظر عن نوع المادة او المرحلة التعليمية ومن ثم يختلف مضمون نظرية التدريس العامة عن طرق تدريس مادة التربية الرياضية او طرق تدريس مادة اللغة العربية او الرياضيات...الخ وذلك لان طرق التدريس الخاصة تبحث في كيفية توصيل المادة وتدريسها للتلاميذ</a:t>
            </a:r>
          </a:p>
          <a:p>
            <a:pPr marL="0" indent="0">
              <a:buNone/>
            </a:pPr>
            <a:r>
              <a:rPr lang="ar-SA" sz="2400" b="1" dirty="0">
                <a:cs typeface="+mn-cs"/>
              </a:rPr>
              <a:t>والتفرقة بين نظرية التدريس وطرق تدريس مادة محدده لا تعني ان هناك انفصال بين الاثنين بل توجد في حقيقة الامر مجموعة كبيرة ومتنوعة من الروابط المتبادلة بينهما.</a:t>
            </a:r>
          </a:p>
          <a:p>
            <a:pPr marL="0" indent="0">
              <a:buNone/>
            </a:pPr>
            <a:r>
              <a:rPr lang="ar-SA" sz="2400" b="1" dirty="0">
                <a:cs typeface="+mn-cs"/>
              </a:rPr>
              <a:t>ان نظرية التدريس تبحث في اهداف وواجبات ومضمون الحصة الدراسية وكذلك في اسس وتنظيم ووسائل وطرق التدريس، وحيث ان نظرية التدريس تعنى بعملية التدريس بوجه عام ولا تعنى بطرق التدريس مادة محددة فمن الممكن استخلاص أؤسس عامة لعملية التدريس تنطبق على طرق التدريس للمواد المختلفة ومعرفة هذه الاسس العامة لعملية التدريس ضرورية لكل مدرس ناجح بصرف النظر عن المادة التي يقوم بتدريسها.</a:t>
            </a:r>
          </a:p>
        </p:txBody>
      </p:sp>
    </p:spTree>
    <p:extLst>
      <p:ext uri="{BB962C8B-B14F-4D97-AF65-F5344CB8AC3E}">
        <p14:creationId xmlns:p14="http://schemas.microsoft.com/office/powerpoint/2010/main" val="385106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
          <p:cNvSpPr>
            <a:spLocks noGrp="1"/>
          </p:cNvSpPr>
          <p:nvPr>
            <p:ph type="title"/>
          </p:nvPr>
        </p:nvSpPr>
        <p:spPr>
          <a:xfrm>
            <a:off x="2365042" y="466344"/>
            <a:ext cx="9628632" cy="1362113"/>
          </a:xfrm>
        </p:spPr>
        <p:txBody>
          <a:bodyPr rtlCol="1">
            <a:normAutofit/>
          </a:bodyPr>
          <a:lstStyle/>
          <a:p>
            <a:pPr fontAlgn="base"/>
            <a:r>
              <a:rPr lang="ar-AE" sz="5400" b="1" dirty="0">
                <a:latin typeface="Andalus" panose="02020603050405020304" pitchFamily="18" charset="-78"/>
                <a:cs typeface="Akhbar MT" pitchFamily="2" charset="-78"/>
              </a:rPr>
              <a:t>مفهوم اسس نظرية التدريس:</a:t>
            </a:r>
          </a:p>
        </p:txBody>
      </p:sp>
      <p:sp>
        <p:nvSpPr>
          <p:cNvPr id="14" name="عنصر نائب للمحتوى 2"/>
          <p:cNvSpPr>
            <a:spLocks noGrp="1"/>
          </p:cNvSpPr>
          <p:nvPr>
            <p:ph idx="1"/>
          </p:nvPr>
        </p:nvSpPr>
        <p:spPr>
          <a:xfrm>
            <a:off x="0" y="1828457"/>
            <a:ext cx="12192000" cy="5029544"/>
          </a:xfrm>
        </p:spPr>
        <p:txBody>
          <a:bodyPr rtlCol="1">
            <a:noAutofit/>
          </a:bodyPr>
          <a:lstStyle/>
          <a:p>
            <a:pPr marL="0" indent="0">
              <a:buNone/>
            </a:pPr>
            <a:endParaRPr lang="ar-SA" sz="2400" b="1" dirty="0">
              <a:cs typeface="+mn-cs"/>
            </a:endParaRPr>
          </a:p>
          <a:p>
            <a:pPr marL="0" indent="0">
              <a:buNone/>
            </a:pPr>
            <a:r>
              <a:rPr lang="ar-SA" sz="2400" b="1" dirty="0">
                <a:cs typeface="+mn-cs"/>
              </a:rPr>
              <a:t>تعني الاسس التي تحدد كيفية تنفيذ والقيام بالعملية التدريسية في المدرسة وهنا سيتم التركيز على مجموعة الاسس التالية:</a:t>
            </a:r>
          </a:p>
          <a:p>
            <a:pPr marL="0" indent="0">
              <a:buNone/>
            </a:pPr>
            <a:r>
              <a:rPr lang="ar-SA" sz="2000" b="1" dirty="0">
                <a:cs typeface="+mn-cs"/>
              </a:rPr>
              <a:t>1-التوضيح. 2-التلقي الواعي للمعارف من جانب التلاميذ.3-التثبيت والاحتفاظ بالمعارف.</a:t>
            </a:r>
          </a:p>
          <a:p>
            <a:pPr marL="0" indent="0">
              <a:buNone/>
            </a:pPr>
            <a:r>
              <a:rPr lang="ar-SA" sz="2000" b="1" dirty="0">
                <a:cs typeface="+mn-cs"/>
              </a:rPr>
              <a:t>4-منهجية الدرس.5-مبدأ علمية الدرس.</a:t>
            </a:r>
          </a:p>
          <a:p>
            <a:pPr marL="0" indent="0">
              <a:buNone/>
            </a:pPr>
            <a:r>
              <a:rPr lang="ar-SA" sz="2800" b="1" dirty="0">
                <a:cs typeface="+mn-cs"/>
              </a:rPr>
              <a:t>أهداف نظرية التدريس:</a:t>
            </a:r>
          </a:p>
          <a:p>
            <a:pPr marL="0" indent="0">
              <a:buNone/>
            </a:pPr>
            <a:r>
              <a:rPr lang="ar-SA" sz="2000" b="1" dirty="0">
                <a:cs typeface="+mn-cs"/>
              </a:rPr>
              <a:t>1)تحقيق الوحدة بين عملية التعليم وعملية التربية أي ان نظرية التدريس هي في حقيقة الامر نظرية لتعليم والتربية في الحصه الدراسية بوجه عام.</a:t>
            </a:r>
          </a:p>
          <a:p>
            <a:pPr marL="0" indent="0">
              <a:buNone/>
            </a:pPr>
            <a:r>
              <a:rPr lang="ar-SA" sz="2000" b="1" dirty="0">
                <a:cs typeface="+mn-cs"/>
              </a:rPr>
              <a:t>2)تحقيق الوحدة بين المعرفة النظرية والتطبيق العملي أي بين النظرية والممارسة.</a:t>
            </a:r>
          </a:p>
          <a:p>
            <a:pPr marL="0" indent="0">
              <a:buNone/>
            </a:pPr>
            <a:endParaRPr lang="ar-SA" sz="2400" b="1" dirty="0">
              <a:cs typeface="+mn-cs"/>
            </a:endParaRPr>
          </a:p>
        </p:txBody>
      </p:sp>
    </p:spTree>
    <p:extLst>
      <p:ext uri="{BB962C8B-B14F-4D97-AF65-F5344CB8AC3E}">
        <p14:creationId xmlns:p14="http://schemas.microsoft.com/office/powerpoint/2010/main" val="198934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
          <p:cNvSpPr>
            <a:spLocks noGrp="1"/>
          </p:cNvSpPr>
          <p:nvPr>
            <p:ph type="title"/>
          </p:nvPr>
        </p:nvSpPr>
        <p:spPr>
          <a:xfrm>
            <a:off x="2365042" y="466344"/>
            <a:ext cx="9628632" cy="1362113"/>
          </a:xfrm>
        </p:spPr>
        <p:txBody>
          <a:bodyPr rtlCol="1">
            <a:normAutofit/>
          </a:bodyPr>
          <a:lstStyle/>
          <a:p>
            <a:r>
              <a:rPr lang="ar-SA" sz="5400" b="1" dirty="0"/>
              <a:t>التدريس:</a:t>
            </a:r>
            <a:endParaRPr lang="en-US" sz="5400" dirty="0"/>
          </a:p>
        </p:txBody>
      </p:sp>
      <p:sp>
        <p:nvSpPr>
          <p:cNvPr id="14" name="عنصر نائب للمحتوى 2"/>
          <p:cNvSpPr>
            <a:spLocks noGrp="1"/>
          </p:cNvSpPr>
          <p:nvPr>
            <p:ph idx="1"/>
          </p:nvPr>
        </p:nvSpPr>
        <p:spPr>
          <a:xfrm>
            <a:off x="0" y="1828457"/>
            <a:ext cx="12192000" cy="5029544"/>
          </a:xfrm>
        </p:spPr>
        <p:txBody>
          <a:bodyPr rtlCol="1">
            <a:noAutofit/>
          </a:bodyPr>
          <a:lstStyle/>
          <a:p>
            <a:endParaRPr lang="ar-SA" sz="2400" dirty="0"/>
          </a:p>
          <a:p>
            <a:r>
              <a:rPr lang="ar-SA" sz="2400" dirty="0"/>
              <a:t>يمكن القول بانه الاجراءات التي يقوم بها المدرس بتحقيق النمو </a:t>
            </a:r>
            <a:r>
              <a:rPr lang="ar-SA" sz="2400" b="1" dirty="0"/>
              <a:t>الشامل للمتعلم باستخدام اساليب وطرائق واستراتيجيات </a:t>
            </a:r>
            <a:r>
              <a:rPr lang="ar-SA" sz="2400" dirty="0"/>
              <a:t>تدريسية ووسائل تعليمية وادوات داخل المؤسسة التعليمية وبشكل مقصود.</a:t>
            </a:r>
          </a:p>
          <a:p>
            <a:endParaRPr lang="ar-SA" sz="2400" dirty="0"/>
          </a:p>
          <a:p>
            <a:pPr marL="0" indent="0">
              <a:buNone/>
            </a:pPr>
            <a:endParaRPr lang="en-US" sz="2400" dirty="0"/>
          </a:p>
          <a:p>
            <a:pPr marL="0" indent="0">
              <a:buNone/>
            </a:pPr>
            <a:r>
              <a:rPr lang="ar-SA" sz="2400" b="1" dirty="0"/>
              <a:t>المفاهيم ذات العلاقة بعملية التدريس:</a:t>
            </a:r>
            <a:endParaRPr lang="en-US" sz="2400" dirty="0"/>
          </a:p>
          <a:p>
            <a:pPr lvl="0"/>
            <a:r>
              <a:rPr lang="ar-SA" sz="2400" dirty="0"/>
              <a:t>التربية. - التعليم. -التعلم. - التدريس.</a:t>
            </a:r>
            <a:endParaRPr lang="en-US" sz="2400" dirty="0"/>
          </a:p>
          <a:p>
            <a:pPr marL="0" indent="0">
              <a:buNone/>
            </a:pPr>
            <a:endParaRPr lang="ar-SA" sz="2400" b="1" dirty="0">
              <a:cs typeface="+mn-cs"/>
            </a:endParaRPr>
          </a:p>
        </p:txBody>
      </p:sp>
    </p:spTree>
    <p:extLst>
      <p:ext uri="{BB962C8B-B14F-4D97-AF65-F5344CB8AC3E}">
        <p14:creationId xmlns:p14="http://schemas.microsoft.com/office/powerpoint/2010/main" val="187123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
          <p:cNvSpPr>
            <a:spLocks noGrp="1"/>
          </p:cNvSpPr>
          <p:nvPr>
            <p:ph type="title"/>
          </p:nvPr>
        </p:nvSpPr>
        <p:spPr>
          <a:xfrm>
            <a:off x="2365042" y="466344"/>
            <a:ext cx="9628632" cy="1362113"/>
          </a:xfrm>
        </p:spPr>
        <p:txBody>
          <a:bodyPr rtlCol="1">
            <a:normAutofit/>
          </a:bodyPr>
          <a:lstStyle/>
          <a:p>
            <a:r>
              <a:rPr lang="ar-SA" sz="5400" b="1" dirty="0"/>
              <a:t>الكفاءة التدريسية:</a:t>
            </a:r>
          </a:p>
        </p:txBody>
      </p:sp>
      <p:sp>
        <p:nvSpPr>
          <p:cNvPr id="14" name="عنصر نائب للمحتوى 2"/>
          <p:cNvSpPr>
            <a:spLocks noGrp="1"/>
          </p:cNvSpPr>
          <p:nvPr>
            <p:ph idx="1"/>
          </p:nvPr>
        </p:nvSpPr>
        <p:spPr>
          <a:xfrm>
            <a:off x="0" y="1828457"/>
            <a:ext cx="12192000" cy="5029544"/>
          </a:xfrm>
        </p:spPr>
        <p:txBody>
          <a:bodyPr rtlCol="1">
            <a:noAutofit/>
          </a:bodyPr>
          <a:lstStyle/>
          <a:p>
            <a:r>
              <a:rPr lang="ar-SA" sz="2400" dirty="0"/>
              <a:t>تعرف الكفاءة التدريسية على انها سلوك انساني موجه تنعكس اثاره مباشره على مستقبل الفرد، الامر الذي يحتم على الجهات المختصة إنجازه من خلال اسس علمية موضوعية تمكنه من تحقيق دورة البناء المتوقع فيه من تحسين العملية التعليمية وتطويرها.</a:t>
            </a:r>
            <a:endParaRPr lang="en-US" sz="2400" dirty="0"/>
          </a:p>
          <a:p>
            <a:r>
              <a:rPr lang="ar-SA" sz="2400" dirty="0"/>
              <a:t> كما تعرف بانها مجمل تصرفات وسلوك المعلم والتي تشمل المعارف والاتجاهات والمهارات عند قيامة بأداء عمل يتسم بالكفاءة والفاعلية.</a:t>
            </a:r>
            <a:endParaRPr lang="en-US" sz="2400" dirty="0"/>
          </a:p>
          <a:p>
            <a:pPr marL="0" indent="0">
              <a:buNone/>
            </a:pPr>
            <a:r>
              <a:rPr lang="ar-SA" sz="2400" b="1" dirty="0"/>
              <a:t>جوانب الكفاءة التدريسية:</a:t>
            </a:r>
            <a:endParaRPr lang="en-US" sz="2400" dirty="0"/>
          </a:p>
          <a:p>
            <a:pPr lvl="0"/>
            <a:r>
              <a:rPr lang="ar-SA" sz="2400" dirty="0"/>
              <a:t>الشخصية.</a:t>
            </a:r>
            <a:endParaRPr lang="en-US" sz="2400" dirty="0"/>
          </a:p>
          <a:p>
            <a:pPr lvl="0"/>
            <a:r>
              <a:rPr lang="ar-SA" sz="2400" dirty="0"/>
              <a:t>الاهتمام بتخطيط الدرس.</a:t>
            </a:r>
            <a:endParaRPr lang="en-US" sz="2400" dirty="0"/>
          </a:p>
          <a:p>
            <a:pPr lvl="0"/>
            <a:r>
              <a:rPr lang="ar-SA" sz="2400" dirty="0"/>
              <a:t>مراعاة اسس التعليم الجيد.</a:t>
            </a:r>
            <a:endParaRPr lang="en-US" sz="2400" dirty="0"/>
          </a:p>
          <a:p>
            <a:pPr lvl="0"/>
            <a:r>
              <a:rPr lang="ar-SA" sz="2400" dirty="0"/>
              <a:t>القدرة على النمو المهني</a:t>
            </a:r>
            <a:r>
              <a:rPr lang="ar-SA" sz="2400" b="1" dirty="0"/>
              <a:t>.</a:t>
            </a:r>
            <a:endParaRPr lang="en-US" sz="2400" dirty="0"/>
          </a:p>
        </p:txBody>
      </p:sp>
    </p:spTree>
    <p:extLst>
      <p:ext uri="{BB962C8B-B14F-4D97-AF65-F5344CB8AC3E}">
        <p14:creationId xmlns:p14="http://schemas.microsoft.com/office/powerpoint/2010/main" val="77365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
          <p:cNvSpPr>
            <a:spLocks noGrp="1"/>
          </p:cNvSpPr>
          <p:nvPr>
            <p:ph type="title"/>
          </p:nvPr>
        </p:nvSpPr>
        <p:spPr>
          <a:xfrm>
            <a:off x="2365042" y="466344"/>
            <a:ext cx="9628632" cy="1362113"/>
          </a:xfrm>
        </p:spPr>
        <p:txBody>
          <a:bodyPr rtlCol="1">
            <a:normAutofit/>
          </a:bodyPr>
          <a:lstStyle/>
          <a:p>
            <a:r>
              <a:rPr lang="ar-SA" sz="5400" b="1" dirty="0"/>
              <a:t>الكفاءة التدريسية:</a:t>
            </a:r>
          </a:p>
        </p:txBody>
      </p:sp>
      <p:sp>
        <p:nvSpPr>
          <p:cNvPr id="14" name="عنصر نائب للمحتوى 2"/>
          <p:cNvSpPr>
            <a:spLocks noGrp="1"/>
          </p:cNvSpPr>
          <p:nvPr>
            <p:ph idx="1"/>
          </p:nvPr>
        </p:nvSpPr>
        <p:spPr>
          <a:xfrm>
            <a:off x="0" y="1828457"/>
            <a:ext cx="12192000" cy="5029544"/>
          </a:xfrm>
        </p:spPr>
        <p:txBody>
          <a:bodyPr rtlCol="1">
            <a:noAutofit/>
          </a:bodyPr>
          <a:lstStyle/>
          <a:p>
            <a:pPr marL="685800">
              <a:lnSpc>
                <a:spcPct val="115000"/>
              </a:lnSpc>
            </a:pPr>
            <a:r>
              <a:rPr lang="ar-SA" sz="2800" b="1" dirty="0">
                <a:latin typeface="Calibri" panose="020F0502020204030204" pitchFamily="34" charset="0"/>
                <a:ea typeface="Calibri" panose="020F0502020204030204" pitchFamily="34" charset="0"/>
                <a:cs typeface="Arial" panose="020B0604020202020204" pitchFamily="34" charset="0"/>
              </a:rPr>
              <a:t>أنواع الكفاءات التدريسية:</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ar-SA" sz="2400" dirty="0">
                <a:latin typeface="Calibri" panose="020F0502020204030204" pitchFamily="34" charset="0"/>
                <a:ea typeface="Calibri" panose="020F0502020204030204" pitchFamily="34" charset="0"/>
                <a:cs typeface="Arial" panose="020B0604020202020204" pitchFamily="34" charset="0"/>
              </a:rPr>
              <a:t>الكفاءة المعرفية. -الكفاءة الوجدانية.  -الكفاءة الادائية.  -الكفاءة الانتاجية.</a:t>
            </a:r>
            <a:endParaRPr lang="en-US" sz="1600" dirty="0">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ar-SA" sz="2400" b="1" dirty="0">
                <a:latin typeface="Calibri" panose="020F0502020204030204" pitchFamily="34" charset="0"/>
                <a:ea typeface="Calibri" panose="020F0502020204030204" pitchFamily="34" charset="0"/>
                <a:cs typeface="Arial" panose="020B0604020202020204" pitchFamily="34" charset="0"/>
              </a:rPr>
              <a:t>انواع الكفاءات التدريسية في مجال تدريس التربية الرياضية:</a:t>
            </a:r>
            <a:endParaRPr lang="en-US" sz="1600" dirty="0">
              <a:latin typeface="Calibri" panose="020F0502020204030204" pitchFamily="34" charset="0"/>
              <a:ea typeface="Calibri" panose="020F0502020204030204" pitchFamily="34" charset="0"/>
              <a:cs typeface="Arial" panose="020B0604020202020204" pitchFamily="34" charset="0"/>
            </a:endParaRPr>
          </a:p>
          <a:p>
            <a:pPr indent="0">
              <a:lnSpc>
                <a:spcPct val="115000"/>
              </a:lnSpc>
              <a:buNone/>
            </a:pPr>
            <a:r>
              <a:rPr lang="ar-SA" sz="2400" dirty="0">
                <a:latin typeface="Calibri" panose="020F0502020204030204" pitchFamily="34" charset="0"/>
                <a:ea typeface="Calibri" panose="020F0502020204030204" pitchFamily="34" charset="0"/>
                <a:cs typeface="Arial" panose="020B0604020202020204" pitchFamily="34" charset="0"/>
              </a:rPr>
              <a:t>هناك انواع كثيرة ومختلفة للكفاءات التدريسية في مجال تدريس التربية الرياضية نذكر منها ما يلي: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ar-SA" sz="2400" dirty="0">
                <a:latin typeface="Calibri" panose="020F0502020204030204" pitchFamily="34" charset="0"/>
                <a:ea typeface="Calibri" panose="020F0502020204030204" pitchFamily="34" charset="0"/>
                <a:cs typeface="Arial" panose="020B0604020202020204" pitchFamily="34" charset="0"/>
              </a:rPr>
              <a:t>تحديد الاهداف التربوية والتعليمية.            4-الاهتمام بإعداد وتحضير الدرس.</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ar-SA" sz="2400" dirty="0">
                <a:latin typeface="Calibri" panose="020F0502020204030204" pitchFamily="34" charset="0"/>
                <a:ea typeface="Calibri" panose="020F0502020204030204" pitchFamily="34" charset="0"/>
                <a:cs typeface="Arial" panose="020B0604020202020204" pitchFamily="34" charset="0"/>
              </a:rPr>
              <a:t>الاهتمام بتنفيذ واخراج الدرس.                 5- مراعاة ضبط النظام – العام.</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ar-SA" sz="2400" dirty="0">
                <a:latin typeface="Calibri" panose="020F0502020204030204" pitchFamily="34" charset="0"/>
                <a:ea typeface="Calibri" panose="020F0502020204030204" pitchFamily="34" charset="0"/>
                <a:cs typeface="Arial" panose="020B0604020202020204" pitchFamily="34" charset="0"/>
              </a:rPr>
              <a:t>استخدام الوسائل التعليمية.                      6- التقويم.</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8083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
          <p:cNvSpPr>
            <a:spLocks noGrp="1"/>
          </p:cNvSpPr>
          <p:nvPr>
            <p:ph type="title"/>
          </p:nvPr>
        </p:nvSpPr>
        <p:spPr>
          <a:xfrm>
            <a:off x="2365042" y="466344"/>
            <a:ext cx="9628632" cy="1362113"/>
          </a:xfrm>
        </p:spPr>
        <p:txBody>
          <a:bodyPr rtlCol="1">
            <a:normAutofit/>
          </a:bodyPr>
          <a:lstStyle/>
          <a:p>
            <a:r>
              <a:rPr lang="ar-SA" sz="5400" b="1" dirty="0"/>
              <a:t> المراجع</a:t>
            </a:r>
          </a:p>
        </p:txBody>
      </p:sp>
      <p:sp>
        <p:nvSpPr>
          <p:cNvPr id="14" name="عنصر نائب للمحتوى 2"/>
          <p:cNvSpPr>
            <a:spLocks noGrp="1"/>
          </p:cNvSpPr>
          <p:nvPr>
            <p:ph idx="1"/>
          </p:nvPr>
        </p:nvSpPr>
        <p:spPr>
          <a:xfrm>
            <a:off x="0" y="1828457"/>
            <a:ext cx="12192000" cy="5029544"/>
          </a:xfrm>
        </p:spPr>
        <p:txBody>
          <a:bodyPr rtlCol="1">
            <a:noAutofit/>
          </a:bodyPr>
          <a:lstStyle/>
          <a:p>
            <a:pPr marL="685800">
              <a:lnSpc>
                <a:spcPct val="115000"/>
              </a:lnSpc>
            </a:pPr>
            <a:r>
              <a:rPr lang="ar-SA" sz="2400" b="1" dirty="0">
                <a:latin typeface="Calibri" panose="020F0502020204030204" pitchFamily="34" charset="0"/>
                <a:ea typeface="Calibri" panose="020F0502020204030204" pitchFamily="34" charset="0"/>
                <a:cs typeface="Arial" panose="020B0604020202020204" pitchFamily="34" charset="0"/>
              </a:rPr>
              <a:t>-	محمد، مصطفى السايح، اتجاهات حديثة في تدريس التربية البدنية والرياضة، مكتبة ومطبعة الاشعاع الفنية، الاسكندرية,2001.</a:t>
            </a:r>
          </a:p>
          <a:p>
            <a:pPr marL="685800">
              <a:lnSpc>
                <a:spcPct val="115000"/>
              </a:lnSpc>
            </a:pPr>
            <a:r>
              <a:rPr lang="ar-SA" sz="2400" b="1" dirty="0">
                <a:latin typeface="Calibri" panose="020F0502020204030204" pitchFamily="34" charset="0"/>
                <a:ea typeface="Calibri" panose="020F0502020204030204" pitchFamily="34" charset="0"/>
                <a:cs typeface="Arial" panose="020B0604020202020204" pitchFamily="34" charset="0"/>
              </a:rPr>
              <a:t>-	العون، اسماعيل سعود، استراتيجيات تدريس التربية الرياضية وادواتها المطورة، دار شهرزاد للنشر والتوزيع، عمان,2016.</a:t>
            </a:r>
          </a:p>
          <a:p>
            <a:pPr marL="685800">
              <a:lnSpc>
                <a:spcPct val="115000"/>
              </a:lnSpc>
            </a:pPr>
            <a:r>
              <a:rPr lang="ar-SA" sz="2400" b="1" dirty="0">
                <a:latin typeface="Calibri" panose="020F0502020204030204" pitchFamily="34" charset="0"/>
                <a:ea typeface="Calibri" panose="020F0502020204030204" pitchFamily="34" charset="0"/>
                <a:cs typeface="Arial" panose="020B0604020202020204" pitchFamily="34" charset="0"/>
              </a:rPr>
              <a:t>-	الحايك، صادق خالد، مناهج واستراتيجيات معاصرة في تدريس التربية الرياضية، المكتبة الوطنية، عمان,2017.</a:t>
            </a:r>
          </a:p>
          <a:p>
            <a:pPr marL="685800">
              <a:lnSpc>
                <a:spcPct val="115000"/>
              </a:lnSpc>
            </a:pPr>
            <a:r>
              <a:rPr lang="ar-SA" sz="2400" b="1" dirty="0">
                <a:latin typeface="Calibri" panose="020F0502020204030204" pitchFamily="34" charset="0"/>
                <a:ea typeface="Calibri" panose="020F0502020204030204" pitchFamily="34" charset="0"/>
                <a:cs typeface="Arial" panose="020B0604020202020204" pitchFamily="34" charset="0"/>
              </a:rPr>
              <a:t>-	بنمرة، محمد خميس وسعادة، نايف، التربية الرياضية وطرائق تدريسها، جامعة القدس المفتوحة، القاهرة,2009.</a:t>
            </a:r>
          </a:p>
          <a:p>
            <a:pPr marL="685800">
              <a:lnSpc>
                <a:spcPct val="115000"/>
              </a:lnSpc>
            </a:pPr>
            <a:r>
              <a:rPr lang="ar-SA" sz="2400" b="1" dirty="0">
                <a:latin typeface="Calibri" panose="020F0502020204030204" pitchFamily="34" charset="0"/>
                <a:ea typeface="Calibri" panose="020F0502020204030204" pitchFamily="34" charset="0"/>
                <a:cs typeface="Arial" panose="020B0604020202020204" pitchFamily="34" charset="0"/>
              </a:rPr>
              <a:t>-	سعد، ناهد محمود وفهيم، نيللي رمزي، طرق التدريس في التربية الرياضية، ط2، مركز الكتاب للنشر، القاهرة,2004.</a:t>
            </a:r>
          </a:p>
          <a:p>
            <a:pPr marL="685800">
              <a:lnSpc>
                <a:spcPct val="115000"/>
              </a:lnSpc>
            </a:pPr>
            <a:r>
              <a:rPr lang="ar-SA" sz="2400" b="1" dirty="0">
                <a:latin typeface="Calibri" panose="020F0502020204030204" pitchFamily="34" charset="0"/>
                <a:ea typeface="Calibri" panose="020F0502020204030204" pitchFamily="34" charset="0"/>
                <a:cs typeface="Arial" panose="020B0604020202020204" pitchFamily="34" charset="0"/>
              </a:rPr>
              <a:t>-	البساطي، امر الله احمد، التدريس في التربية البدنية والرياضة، جامعة الملك سعود، الرياض,2009</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908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
          <p:cNvSpPr>
            <a:spLocks noGrp="1"/>
          </p:cNvSpPr>
          <p:nvPr>
            <p:ph type="title"/>
          </p:nvPr>
        </p:nvSpPr>
        <p:spPr/>
        <p:txBody>
          <a:bodyPr rtlCol="1">
            <a:normAutofit/>
          </a:bodyPr>
          <a:lstStyle/>
          <a:p>
            <a:pPr fontAlgn="base"/>
            <a:r>
              <a:rPr lang="ar-AE" sz="5400" b="1" dirty="0">
                <a:latin typeface="Andalus" panose="02020603050405020304" pitchFamily="18" charset="-78"/>
                <a:cs typeface="Akhbar MT" pitchFamily="2" charset="-78"/>
              </a:rPr>
              <a:t>م</a:t>
            </a:r>
            <a:r>
              <a:rPr lang="ar-SA" sz="5400" b="1" dirty="0">
                <a:latin typeface="Andalus" panose="02020603050405020304" pitchFamily="18" charset="-78"/>
                <a:cs typeface="Akhbar MT" pitchFamily="2" charset="-78"/>
              </a:rPr>
              <a:t>ــ</a:t>
            </a:r>
            <a:r>
              <a:rPr lang="ar-AE" sz="5400" b="1" dirty="0">
                <a:latin typeface="Andalus" panose="02020603050405020304" pitchFamily="18" charset="-78"/>
                <a:cs typeface="Akhbar MT" pitchFamily="2" charset="-78"/>
              </a:rPr>
              <a:t>ق</a:t>
            </a:r>
            <a:r>
              <a:rPr lang="ar-SA" sz="5400" b="1" dirty="0">
                <a:latin typeface="Andalus" panose="02020603050405020304" pitchFamily="18" charset="-78"/>
                <a:cs typeface="Akhbar MT" pitchFamily="2" charset="-78"/>
              </a:rPr>
              <a:t>ـ</a:t>
            </a:r>
            <a:r>
              <a:rPr lang="ar-AE" sz="5400" b="1" dirty="0">
                <a:latin typeface="Andalus" panose="02020603050405020304" pitchFamily="18" charset="-78"/>
                <a:cs typeface="Akhbar MT" pitchFamily="2" charset="-78"/>
              </a:rPr>
              <a:t>دمه:</a:t>
            </a:r>
            <a:endParaRPr lang="en-US" sz="5400" dirty="0">
              <a:latin typeface="Andalus" panose="02020603050405020304" pitchFamily="18" charset="-78"/>
              <a:cs typeface="Akhbar MT" pitchFamily="2" charset="-78"/>
            </a:endParaRPr>
          </a:p>
        </p:txBody>
      </p:sp>
      <p:sp>
        <p:nvSpPr>
          <p:cNvPr id="14" name="عنصر نائب للمحتوى 2"/>
          <p:cNvSpPr>
            <a:spLocks noGrp="1"/>
          </p:cNvSpPr>
          <p:nvPr>
            <p:ph idx="1"/>
          </p:nvPr>
        </p:nvSpPr>
        <p:spPr>
          <a:xfrm>
            <a:off x="0" y="1828457"/>
            <a:ext cx="12192000" cy="5029544"/>
          </a:xfrm>
        </p:spPr>
        <p:txBody>
          <a:bodyPr rtlCol="1">
            <a:noAutofit/>
          </a:bodyPr>
          <a:lstStyle/>
          <a:p>
            <a:pPr fontAlgn="base"/>
            <a:endParaRPr lang="ar-SA" b="1" dirty="0">
              <a:cs typeface="+mn-cs"/>
            </a:endParaRPr>
          </a:p>
          <a:p>
            <a:pPr fontAlgn="base"/>
            <a:r>
              <a:rPr lang="ar-AE" b="1" dirty="0">
                <a:cs typeface="+mn-cs"/>
              </a:rPr>
              <a:t>يشهد العالم في السنوات الأخيرة تقدم ملحوظ في </a:t>
            </a:r>
            <a:r>
              <a:rPr lang="ar-SA" b="1" dirty="0">
                <a:cs typeface="+mn-cs"/>
              </a:rPr>
              <a:t>ت</a:t>
            </a:r>
            <a:r>
              <a:rPr lang="ar-AE" b="1" dirty="0">
                <a:cs typeface="+mn-cs"/>
              </a:rPr>
              <a:t>طور</a:t>
            </a:r>
            <a:r>
              <a:rPr lang="ar-SA" b="1" dirty="0">
                <a:cs typeface="+mn-cs"/>
              </a:rPr>
              <a:t> </a:t>
            </a:r>
            <a:r>
              <a:rPr lang="ar-AE" b="1" dirty="0">
                <a:cs typeface="+mn-cs"/>
              </a:rPr>
              <a:t>المعرفة</a:t>
            </a:r>
            <a:r>
              <a:rPr lang="ar-SA" b="1" dirty="0">
                <a:cs typeface="+mn-cs"/>
              </a:rPr>
              <a:t> </a:t>
            </a:r>
            <a:r>
              <a:rPr lang="ar-AE" b="1" dirty="0">
                <a:cs typeface="+mn-cs"/>
              </a:rPr>
              <a:t>والعلوم</a:t>
            </a:r>
            <a:r>
              <a:rPr lang="ar-SA" b="1" dirty="0">
                <a:cs typeface="+mn-cs"/>
              </a:rPr>
              <a:t> </a:t>
            </a:r>
            <a:r>
              <a:rPr lang="ar-AE" b="1" dirty="0">
                <a:cs typeface="+mn-cs"/>
              </a:rPr>
              <a:t>المرتبطة</a:t>
            </a:r>
            <a:r>
              <a:rPr lang="ar-SA" b="1" dirty="0">
                <a:cs typeface="+mn-cs"/>
              </a:rPr>
              <a:t> </a:t>
            </a:r>
            <a:r>
              <a:rPr lang="ar-AE" b="1" dirty="0">
                <a:cs typeface="+mn-cs"/>
              </a:rPr>
              <a:t>بالإنسان مما كان له عظيم الاثر في دفع الكثير من المجتمعات الي ادخال كثي من التغيرات الجذرية الملموسة من سياساتها واقتصاداتها ومخططاتها وبرامجها وطرق تعليمها من اجل مسايره هذا الركب والتقدم الحضاري والتكنولوجي</a:t>
            </a:r>
            <a:r>
              <a:rPr lang="ar-SA" b="1" dirty="0">
                <a:cs typeface="+mn-cs"/>
              </a:rPr>
              <a:t>.</a:t>
            </a:r>
          </a:p>
          <a:p>
            <a:pPr marL="0" indent="0" fontAlgn="base">
              <a:buNone/>
            </a:pPr>
            <a:endParaRPr lang="en-US" b="1" dirty="0">
              <a:cs typeface="+mn-cs"/>
            </a:endParaRPr>
          </a:p>
          <a:p>
            <a:pPr fontAlgn="base"/>
            <a:r>
              <a:rPr lang="ar-AE" b="1" dirty="0">
                <a:cs typeface="+mn-cs"/>
              </a:rPr>
              <a:t>ان تحقيق المهام الجديدة والعصرية للتربية الرياضية يتطلب الخروج عن نظام التدريس التقليدي والمعلومات القديمة المكررة من مصدر الى اخر فالمدارس المستقبلية للتربية الرياضية تنادي في تحديث وتطوير المناهج ومحتواها واساليب تدريسها وذلك لإحداث التعليم الافضل ومن ثم نشر الثقافة الرياضية من خلال المراجع والمصادر الحديثة</a:t>
            </a:r>
            <a:r>
              <a:rPr lang="ar-SA" b="1" dirty="0">
                <a:cs typeface="+mn-cs"/>
              </a:rPr>
              <a:t>.</a:t>
            </a:r>
          </a:p>
          <a:p>
            <a:pPr marL="0" indent="0" fontAlgn="base">
              <a:buNone/>
            </a:pPr>
            <a:endParaRPr lang="en-US" b="1" dirty="0">
              <a:cs typeface="+mn-cs"/>
            </a:endParaRPr>
          </a:p>
          <a:p>
            <a:pPr fontAlgn="base"/>
            <a:r>
              <a:rPr lang="ar-AE" b="1" dirty="0">
                <a:cs typeface="+mn-cs"/>
              </a:rPr>
              <a:t>ان المصادر والمراجع العلمية التي يستخدمها المهتمون في تدريس التربية الرياضية يجب ان تساير التطورات الحادثة الانيه والتطورات المستقبلية فالوقت يظهر في مسيرته الكثير من الحقائق الأساسية المتعلقة بطبيعة ما يستجد في مجال التربية الرياضية</a:t>
            </a:r>
            <a:r>
              <a:rPr lang="ar-SA" b="1" dirty="0">
                <a:cs typeface="+mn-cs"/>
              </a:rPr>
              <a:t>.</a:t>
            </a:r>
            <a:endParaRPr lang="en-US" b="1" dirty="0">
              <a:cs typeface="+mn-cs"/>
            </a:endParaRPr>
          </a:p>
        </p:txBody>
      </p:sp>
    </p:spTree>
    <p:extLst>
      <p:ext uri="{BB962C8B-B14F-4D97-AF65-F5344CB8AC3E}">
        <p14:creationId xmlns:p14="http://schemas.microsoft.com/office/powerpoint/2010/main" val="141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
          <p:cNvSpPr>
            <a:spLocks noGrp="1"/>
          </p:cNvSpPr>
          <p:nvPr>
            <p:ph type="title"/>
          </p:nvPr>
        </p:nvSpPr>
        <p:spPr>
          <a:xfrm>
            <a:off x="2365042" y="466344"/>
            <a:ext cx="9628632" cy="1362113"/>
          </a:xfrm>
        </p:spPr>
        <p:txBody>
          <a:bodyPr rtlCol="1">
            <a:normAutofit/>
          </a:bodyPr>
          <a:lstStyle/>
          <a:p>
            <a:pPr fontAlgn="base"/>
            <a:r>
              <a:rPr lang="ar-AE" sz="5400" b="1" dirty="0">
                <a:latin typeface="Andalus" panose="02020603050405020304" pitchFamily="18" charset="-78"/>
                <a:cs typeface="Akhbar MT" pitchFamily="2" charset="-78"/>
              </a:rPr>
              <a:t>المفهوم التقليدي للتدريس:</a:t>
            </a:r>
          </a:p>
        </p:txBody>
      </p:sp>
      <p:sp>
        <p:nvSpPr>
          <p:cNvPr id="14" name="عنصر نائب للمحتوى 2"/>
          <p:cNvSpPr>
            <a:spLocks noGrp="1"/>
          </p:cNvSpPr>
          <p:nvPr>
            <p:ph idx="1"/>
          </p:nvPr>
        </p:nvSpPr>
        <p:spPr>
          <a:xfrm>
            <a:off x="0" y="1828457"/>
            <a:ext cx="12192000" cy="5029544"/>
          </a:xfrm>
        </p:spPr>
        <p:txBody>
          <a:bodyPr rtlCol="1">
            <a:noAutofit/>
          </a:bodyPr>
          <a:lstStyle/>
          <a:p>
            <a:pPr marL="0" indent="0">
              <a:lnSpc>
                <a:spcPct val="150000"/>
              </a:lnSpc>
              <a:buNone/>
            </a:pPr>
            <a:r>
              <a:rPr lang="ar-SA" sz="2800" b="1" dirty="0">
                <a:cs typeface="+mn-cs"/>
              </a:rPr>
              <a:t> </a:t>
            </a:r>
            <a:endParaRPr lang="en-US" sz="2800" b="1" dirty="0">
              <a:cs typeface="+mn-cs"/>
            </a:endParaRPr>
          </a:p>
          <a:p>
            <a:pPr marL="0" indent="0">
              <a:lnSpc>
                <a:spcPct val="150000"/>
              </a:lnSpc>
              <a:buNone/>
            </a:pPr>
            <a:r>
              <a:rPr lang="ar-SA" sz="2800" b="1" dirty="0">
                <a:cs typeface="+mn-cs"/>
              </a:rPr>
              <a:t>ما يقوم به المعلم من نشاط، لآجل نقل المعارف الى عقول الطلبة.</a:t>
            </a:r>
            <a:endParaRPr lang="en-US" sz="2800" b="1" dirty="0">
              <a:cs typeface="+mn-cs"/>
            </a:endParaRPr>
          </a:p>
          <a:p>
            <a:pPr marL="0" indent="0">
              <a:lnSpc>
                <a:spcPct val="150000"/>
              </a:lnSpc>
              <a:buNone/>
            </a:pPr>
            <a:r>
              <a:rPr lang="ar-SA" sz="2800" b="1" dirty="0">
                <a:cs typeface="+mn-cs"/>
              </a:rPr>
              <a:t>ويتميز دور المعلم هنا بالإيجابية، ودور الطالب بالسلبية في معظم الاحيان، بمعنى ان الطالب غير مطالب بتوجيه الاسئلة، او ابداء الرأي، لان المعلم هو المصدر الوحيد للمعرفة بالنسبة للطالب. الا ان هذا المفهوم التقليدي لعملية التدريس كان سائدا قديما، اما اليوم فتبدلت المفاهيم وتغيرت الظروف، وغزا التطور العلمي كل مجالات الحياة، مما اوجد مفهوما جديدا للتدريس (الشحات محمد,2007).</a:t>
            </a:r>
            <a:endParaRPr lang="en-US" sz="2800" b="1" dirty="0">
              <a:cs typeface="+mn-cs"/>
            </a:endParaRPr>
          </a:p>
        </p:txBody>
      </p:sp>
    </p:spTree>
    <p:extLst>
      <p:ext uri="{BB962C8B-B14F-4D97-AF65-F5344CB8AC3E}">
        <p14:creationId xmlns:p14="http://schemas.microsoft.com/office/powerpoint/2010/main" val="281808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
          <p:cNvSpPr>
            <a:spLocks noGrp="1"/>
          </p:cNvSpPr>
          <p:nvPr>
            <p:ph type="title"/>
          </p:nvPr>
        </p:nvSpPr>
        <p:spPr>
          <a:xfrm>
            <a:off x="2365042" y="466344"/>
            <a:ext cx="9628632" cy="1362113"/>
          </a:xfrm>
        </p:spPr>
        <p:txBody>
          <a:bodyPr rtlCol="1">
            <a:normAutofit/>
          </a:bodyPr>
          <a:lstStyle/>
          <a:p>
            <a:pPr fontAlgn="base"/>
            <a:r>
              <a:rPr lang="ar-AE" sz="5400" b="1" dirty="0">
                <a:latin typeface="Andalus" panose="02020603050405020304" pitchFamily="18" charset="-78"/>
                <a:cs typeface="Akhbar MT" pitchFamily="2" charset="-78"/>
              </a:rPr>
              <a:t>المفهوم الحديث للتدريس:</a:t>
            </a:r>
          </a:p>
        </p:txBody>
      </p:sp>
      <p:sp>
        <p:nvSpPr>
          <p:cNvPr id="14" name="عنصر نائب للمحتوى 2"/>
          <p:cNvSpPr>
            <a:spLocks noGrp="1"/>
          </p:cNvSpPr>
          <p:nvPr>
            <p:ph idx="1"/>
          </p:nvPr>
        </p:nvSpPr>
        <p:spPr>
          <a:xfrm>
            <a:off x="0" y="1828457"/>
            <a:ext cx="12192000" cy="5029544"/>
          </a:xfrm>
        </p:spPr>
        <p:txBody>
          <a:bodyPr rtlCol="1">
            <a:noAutofit/>
          </a:bodyPr>
          <a:lstStyle/>
          <a:p>
            <a:pPr marL="0" indent="0">
              <a:lnSpc>
                <a:spcPct val="150000"/>
              </a:lnSpc>
              <a:buNone/>
            </a:pPr>
            <a:endParaRPr lang="ar-SA" sz="2800" b="1" dirty="0">
              <a:cs typeface="+mn-cs"/>
            </a:endParaRPr>
          </a:p>
          <a:p>
            <a:pPr marL="0" indent="0">
              <a:lnSpc>
                <a:spcPct val="150000"/>
              </a:lnSpc>
              <a:buNone/>
            </a:pPr>
            <a:r>
              <a:rPr lang="ar-SA" sz="2800" b="1" dirty="0">
                <a:cs typeface="+mn-cs"/>
              </a:rPr>
              <a:t>ان التدريس المعاصر، بالإضافة لكونه علما تطبيقيا انتقائيا متطورا، هو عملية تربوية هادفة وشاملة، تأخذ في الاعتبار كافة العوامل المكونة للتعلم والتعليم، ويتعاون خلالها كل من المعلم والطالب، والادارة، والغرف الصفية، والاسرة والمجتمع، لتحقيق ما يسمى بالنتاجات التربوية، والتدريس الى جانب ذلك عملية تفاعل اجتماعي وسيلتها الفكر والحواس والعاطفة واللغة، والتدريس موقف يتميز بالتفاعل بين طرفين، لكل منهما ادوار يمارسها من اجل تحقيق نتاجات معينة (الشحات محمد,2007).</a:t>
            </a:r>
          </a:p>
        </p:txBody>
      </p:sp>
    </p:spTree>
    <p:extLst>
      <p:ext uri="{BB962C8B-B14F-4D97-AF65-F5344CB8AC3E}">
        <p14:creationId xmlns:p14="http://schemas.microsoft.com/office/powerpoint/2010/main" val="425887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
          <p:cNvSpPr>
            <a:spLocks noGrp="1"/>
          </p:cNvSpPr>
          <p:nvPr>
            <p:ph type="title"/>
          </p:nvPr>
        </p:nvSpPr>
        <p:spPr>
          <a:xfrm>
            <a:off x="2365042" y="466344"/>
            <a:ext cx="9628632" cy="1362113"/>
          </a:xfrm>
        </p:spPr>
        <p:txBody>
          <a:bodyPr rtlCol="1">
            <a:normAutofit/>
          </a:bodyPr>
          <a:lstStyle/>
          <a:p>
            <a:pPr fontAlgn="base"/>
            <a:r>
              <a:rPr lang="ar-AE" sz="5400" b="1" dirty="0">
                <a:latin typeface="Andalus" panose="02020603050405020304" pitchFamily="18" charset="-78"/>
                <a:cs typeface="Akhbar MT" pitchFamily="2" charset="-78"/>
              </a:rPr>
              <a:t>ماهية التدريس:</a:t>
            </a:r>
          </a:p>
        </p:txBody>
      </p:sp>
      <p:sp>
        <p:nvSpPr>
          <p:cNvPr id="14" name="عنصر نائب للمحتوى 2"/>
          <p:cNvSpPr>
            <a:spLocks noGrp="1"/>
          </p:cNvSpPr>
          <p:nvPr>
            <p:ph idx="1"/>
          </p:nvPr>
        </p:nvSpPr>
        <p:spPr>
          <a:xfrm>
            <a:off x="0" y="1828457"/>
            <a:ext cx="12192000" cy="5029544"/>
          </a:xfrm>
        </p:spPr>
        <p:txBody>
          <a:bodyPr rtlCol="1">
            <a:noAutofit/>
          </a:bodyPr>
          <a:lstStyle/>
          <a:p>
            <a:pPr marL="0" indent="0">
              <a:lnSpc>
                <a:spcPct val="150000"/>
              </a:lnSpc>
              <a:buNone/>
            </a:pPr>
            <a:r>
              <a:rPr lang="ar-SA" sz="2400" b="1" dirty="0">
                <a:cs typeface="+mn-cs"/>
              </a:rPr>
              <a:t>يعتقد الكثيرون ان التدريس "فن" وان هناك من يولد ولديه موهبة فطرية للتدريس، وانه يكفي المعلم ان يلم بموضوعات تخصصه، ويتفوق في مادته، سواء اكانت رياضية، ام اجتماعية ام فنونا، ليكون معلما ناجحا، أي انه معلم بالفطرة، وهذا الاعتقاد الخاطئ يستبعد عمليات الاعداد المهني للمعلم.</a:t>
            </a:r>
          </a:p>
          <a:p>
            <a:pPr marL="0" indent="0">
              <a:lnSpc>
                <a:spcPct val="150000"/>
              </a:lnSpc>
              <a:buNone/>
            </a:pPr>
            <a:r>
              <a:rPr lang="ar-SA" sz="2400" b="1" dirty="0">
                <a:cs typeface="+mn-cs"/>
              </a:rPr>
              <a:t>و على الرغم من ان هذا الرأي يشوبه الكثير من الخطأ, الا أن التدريس يتطلب توافر الموهبة لدى المعلم, و لكن لا يمكنه ممارسة مهنة التدريس, قبل الاعداد المهني للمعلم الاعداد الكافي و التأكد من اتقانه المهارات الاساسية اللازمة لضمان نجاحه, هكذا يجب ان ننظر الى التدريس, انه يتطلب مجموعة مهارات اساسية, لابد من تحديدها, و تعليمها لمعلم المستقبل, و التأكد من اتقانه لها, قبل السماح له بالتدريس, و هذا بلا شك دور كليات اعداد المعلمين التي يجب ان تعيد النظر جذريا في برامجها, و الطرق المتبعة فيها , لإعداد المعلم.</a:t>
            </a:r>
          </a:p>
        </p:txBody>
      </p:sp>
    </p:spTree>
    <p:extLst>
      <p:ext uri="{BB962C8B-B14F-4D97-AF65-F5344CB8AC3E}">
        <p14:creationId xmlns:p14="http://schemas.microsoft.com/office/powerpoint/2010/main" val="380982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
          <p:cNvSpPr>
            <a:spLocks noGrp="1"/>
          </p:cNvSpPr>
          <p:nvPr>
            <p:ph type="title"/>
          </p:nvPr>
        </p:nvSpPr>
        <p:spPr>
          <a:xfrm>
            <a:off x="2365042" y="466344"/>
            <a:ext cx="9628632" cy="1362113"/>
          </a:xfrm>
        </p:spPr>
        <p:txBody>
          <a:bodyPr rtlCol="1">
            <a:normAutofit/>
          </a:bodyPr>
          <a:lstStyle/>
          <a:p>
            <a:pPr fontAlgn="base"/>
            <a:r>
              <a:rPr lang="ar-AE" sz="5400" b="1" dirty="0">
                <a:latin typeface="Andalus" panose="02020603050405020304" pitchFamily="18" charset="-78"/>
                <a:cs typeface="Akhbar MT" pitchFamily="2" charset="-78"/>
              </a:rPr>
              <a:t>اهمية التدريس:</a:t>
            </a:r>
          </a:p>
        </p:txBody>
      </p:sp>
      <p:sp>
        <p:nvSpPr>
          <p:cNvPr id="14" name="عنصر نائب للمحتوى 2"/>
          <p:cNvSpPr>
            <a:spLocks noGrp="1"/>
          </p:cNvSpPr>
          <p:nvPr>
            <p:ph idx="1"/>
          </p:nvPr>
        </p:nvSpPr>
        <p:spPr>
          <a:xfrm>
            <a:off x="0" y="1828457"/>
            <a:ext cx="12192000" cy="5029544"/>
          </a:xfrm>
        </p:spPr>
        <p:txBody>
          <a:bodyPr rtlCol="1">
            <a:noAutofit/>
          </a:bodyPr>
          <a:lstStyle/>
          <a:p>
            <a:pPr marL="0" indent="0">
              <a:buNone/>
            </a:pPr>
            <a:endParaRPr lang="ar-SA" sz="2400" b="1" dirty="0">
              <a:cs typeface="+mn-cs"/>
            </a:endParaRPr>
          </a:p>
          <a:p>
            <a:pPr marL="0" indent="0">
              <a:buNone/>
            </a:pPr>
            <a:r>
              <a:rPr lang="ar-SA" sz="2400" b="1" dirty="0">
                <a:cs typeface="+mn-cs"/>
              </a:rPr>
              <a:t>ان من اهم الظواهر الحضارية للمجتمعات الحديثة انشاء المدارس فيها لكي يعهد اليها بأعداد النشء اعدادا علميا وصحيحا، نيابة عن المجتمع، وتساعدها الاسرة في ذلك، وكانت من اهم دواعي أنشاء تلك المدارس ما يلي (جامل, 2002):</a:t>
            </a:r>
          </a:p>
          <a:p>
            <a:pPr marL="0" indent="0">
              <a:buNone/>
            </a:pPr>
            <a:endParaRPr lang="ar-SA" sz="2400" b="1" dirty="0">
              <a:cs typeface="+mn-cs"/>
            </a:endParaRPr>
          </a:p>
          <a:p>
            <a:r>
              <a:rPr lang="ar-SA" sz="2400" b="1" dirty="0">
                <a:cs typeface="+mn-cs"/>
              </a:rPr>
              <a:t>-اتساع المعرفة وتعمقها، وعجز الاسرة عن مساعدة الطفل في كسر هذه المعرفة، فقد لجأ المجتمع الى انشاء المدرسة وجعلها مؤسسة متخصصة تقوم بهذا الدور بمساعدة معلمين متخصصين.</a:t>
            </a:r>
          </a:p>
          <a:p>
            <a:r>
              <a:rPr lang="ar-SA" sz="2400" b="1" dirty="0">
                <a:cs typeface="+mn-cs"/>
              </a:rPr>
              <a:t>-اختلاف الاسر في المستوى الاقتصادي والاجتماعي والثقافي والمعتقدات الدينية والسياسية أدى، في كثير من الاحيان الى عدم قدرة الاسرة على اختيار انماط السلوك المرغوب.</a:t>
            </a:r>
          </a:p>
        </p:txBody>
      </p:sp>
    </p:spTree>
    <p:extLst>
      <p:ext uri="{BB962C8B-B14F-4D97-AF65-F5344CB8AC3E}">
        <p14:creationId xmlns:p14="http://schemas.microsoft.com/office/powerpoint/2010/main" val="13231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
          <p:cNvSpPr>
            <a:spLocks noGrp="1"/>
          </p:cNvSpPr>
          <p:nvPr>
            <p:ph type="title"/>
          </p:nvPr>
        </p:nvSpPr>
        <p:spPr>
          <a:xfrm>
            <a:off x="2365042" y="466344"/>
            <a:ext cx="9628632" cy="1362113"/>
          </a:xfrm>
        </p:spPr>
        <p:txBody>
          <a:bodyPr rtlCol="1">
            <a:normAutofit/>
          </a:bodyPr>
          <a:lstStyle/>
          <a:p>
            <a:pPr fontAlgn="base"/>
            <a:r>
              <a:rPr lang="ar-AE" sz="5400" b="1" dirty="0">
                <a:latin typeface="Andalus" panose="02020603050405020304" pitchFamily="18" charset="-78"/>
                <a:cs typeface="Akhbar MT" pitchFamily="2" charset="-78"/>
              </a:rPr>
              <a:t>اهمية التدريس:</a:t>
            </a:r>
          </a:p>
        </p:txBody>
      </p:sp>
      <p:sp>
        <p:nvSpPr>
          <p:cNvPr id="14" name="عنصر نائب للمحتوى 2"/>
          <p:cNvSpPr>
            <a:spLocks noGrp="1"/>
          </p:cNvSpPr>
          <p:nvPr>
            <p:ph idx="1"/>
          </p:nvPr>
        </p:nvSpPr>
        <p:spPr>
          <a:xfrm>
            <a:off x="0" y="1828457"/>
            <a:ext cx="12192000" cy="5029544"/>
          </a:xfrm>
        </p:spPr>
        <p:txBody>
          <a:bodyPr rtlCol="1">
            <a:noAutofit/>
          </a:bodyPr>
          <a:lstStyle/>
          <a:p>
            <a:pPr marL="0" indent="0">
              <a:buNone/>
            </a:pPr>
            <a:endParaRPr lang="ar-SA" sz="2400" b="1" dirty="0">
              <a:cs typeface="+mn-cs"/>
            </a:endParaRPr>
          </a:p>
          <a:p>
            <a:pPr marL="0" indent="0">
              <a:buNone/>
            </a:pPr>
            <a:r>
              <a:rPr lang="ar-SA" sz="2400" b="1" dirty="0">
                <a:cs typeface="+mn-cs"/>
              </a:rPr>
              <a:t>ولهذا كانت المؤسسة هي التي تحاول ان تنتقي انماط السلوك المرغوبة وبناء قاعدة مشتركة بين ابناء الجيل الواحد، ولذلك فان للتدريس اهمية كبرى يمكن ان تتضح فيما يلي:</a:t>
            </a:r>
          </a:p>
          <a:p>
            <a:pPr marL="457200" indent="-457200">
              <a:buFont typeface="+mj-lt"/>
              <a:buAutoNum type="arabicPeriod"/>
            </a:pPr>
            <a:r>
              <a:rPr lang="ar-SA" sz="2400" dirty="0">
                <a:cs typeface="+mn-cs"/>
              </a:rPr>
              <a:t>نقل التراث الثقافي.</a:t>
            </a:r>
          </a:p>
          <a:p>
            <a:pPr marL="457200" indent="-457200">
              <a:buFont typeface="+mj-lt"/>
              <a:buAutoNum type="arabicPeriod"/>
            </a:pPr>
            <a:r>
              <a:rPr lang="ar-SA" sz="2400" dirty="0">
                <a:cs typeface="+mn-cs"/>
              </a:rPr>
              <a:t>تكوين الاتجاهات السلوكية المرغوبة.</a:t>
            </a:r>
          </a:p>
          <a:p>
            <a:pPr marL="457200" indent="-457200">
              <a:buFont typeface="+mj-lt"/>
              <a:buAutoNum type="arabicPeriod"/>
            </a:pPr>
            <a:r>
              <a:rPr lang="ar-SA" sz="2400" dirty="0">
                <a:cs typeface="+mn-cs"/>
              </a:rPr>
              <a:t>الارشاد والتوجيه.</a:t>
            </a:r>
          </a:p>
          <a:p>
            <a:pPr marL="457200" indent="-457200">
              <a:buFont typeface="+mj-lt"/>
              <a:buAutoNum type="arabicPeriod"/>
            </a:pPr>
            <a:r>
              <a:rPr lang="ar-SA" sz="2400" dirty="0">
                <a:cs typeface="+mn-cs"/>
              </a:rPr>
              <a:t>الاهتمام بالصحة النفسية للطلاب.</a:t>
            </a:r>
          </a:p>
          <a:p>
            <a:pPr marL="457200" indent="-457200">
              <a:buFont typeface="+mj-lt"/>
              <a:buAutoNum type="arabicPeriod"/>
            </a:pPr>
            <a:r>
              <a:rPr lang="ar-SA" sz="2400" dirty="0">
                <a:cs typeface="+mn-cs"/>
              </a:rPr>
              <a:t>غرس روح البحث العلمي.</a:t>
            </a:r>
          </a:p>
        </p:txBody>
      </p:sp>
    </p:spTree>
    <p:extLst>
      <p:ext uri="{BB962C8B-B14F-4D97-AF65-F5344CB8AC3E}">
        <p14:creationId xmlns:p14="http://schemas.microsoft.com/office/powerpoint/2010/main" val="21692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a:off x="2303048" y="388852"/>
            <a:ext cx="9628632" cy="1362113"/>
          </a:xfrm>
        </p:spPr>
        <p:txBody>
          <a:bodyPr rtlCol="1">
            <a:normAutofit/>
          </a:bodyPr>
          <a:lstStyle/>
          <a:p>
            <a:r>
              <a:rPr lang="ar-SA" sz="4000" b="1" dirty="0"/>
              <a:t>مبادئ التدريس:</a:t>
            </a:r>
            <a:endParaRPr lang="en-US" sz="4000" dirty="0"/>
          </a:p>
        </p:txBody>
      </p:sp>
      <p:graphicFrame>
        <p:nvGraphicFramePr>
          <p:cNvPr id="8" name="عنصر نائب للمحتوى 2" descr="تعرض القائمة بشكل شبه منحرف 4 مجموعات مرتبة من اليمين إلى اليسار مع وصف لمهمة تحت كل مجموعة"/>
          <p:cNvGraphicFramePr>
            <a:graphicFrameLocks noGrp="1"/>
          </p:cNvGraphicFramePr>
          <p:nvPr>
            <p:ph idx="1"/>
            <p:extLst>
              <p:ext uri="{D42A27DB-BD31-4B8C-83A1-F6EECF244321}">
                <p14:modId xmlns:p14="http://schemas.microsoft.com/office/powerpoint/2010/main" val="1745908507"/>
              </p:ext>
            </p:extLst>
          </p:nvPr>
        </p:nvGraphicFramePr>
        <p:xfrm>
          <a:off x="4018547" y="2884247"/>
          <a:ext cx="6017829" cy="3972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مستطيل 2"/>
          <p:cNvSpPr/>
          <p:nvPr/>
        </p:nvSpPr>
        <p:spPr>
          <a:xfrm>
            <a:off x="371960" y="1944117"/>
            <a:ext cx="11685721" cy="941796"/>
          </a:xfrm>
          <a:prstGeom prst="rect">
            <a:avLst/>
          </a:prstGeom>
        </p:spPr>
        <p:txBody>
          <a:bodyPr wrap="square">
            <a:spAutoFit/>
          </a:bodyPr>
          <a:lstStyle/>
          <a:p>
            <a:pPr>
              <a:lnSpc>
                <a:spcPct val="115000"/>
              </a:lnSpc>
              <a:spcAft>
                <a:spcPts val="1000"/>
              </a:spcAft>
            </a:pPr>
            <a:r>
              <a:rPr lang="ar-SA" sz="2400" b="1" dirty="0">
                <a:latin typeface="Calibri" panose="020F0502020204030204" pitchFamily="34" charset="0"/>
                <a:ea typeface="Calibri" panose="020F0502020204030204" pitchFamily="34" charset="0"/>
              </a:rPr>
              <a:t>إن عملية التدريس ليست مهمة سهلة، فهي تحتاج الى فهم واتقان ومعرفة بأحدث الوسائل، وعلى المعلم ان يلم ويعرف الاساسيات والمبادئ العامة للتدريس لتحقيق أفضل النتائج، وهي (الربيعي,2008):</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5396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
          <p:cNvSpPr>
            <a:spLocks noGrp="1"/>
          </p:cNvSpPr>
          <p:nvPr>
            <p:ph type="title"/>
          </p:nvPr>
        </p:nvSpPr>
        <p:spPr>
          <a:xfrm>
            <a:off x="2365042" y="466344"/>
            <a:ext cx="9628632" cy="1362113"/>
          </a:xfrm>
        </p:spPr>
        <p:txBody>
          <a:bodyPr rtlCol="1">
            <a:normAutofit/>
          </a:bodyPr>
          <a:lstStyle/>
          <a:p>
            <a:pPr fontAlgn="base"/>
            <a:r>
              <a:rPr lang="ar-AE" sz="6000" b="1" dirty="0">
                <a:latin typeface="Andalus" panose="02020603050405020304" pitchFamily="18" charset="-78"/>
                <a:cs typeface="Akhbar MT" pitchFamily="2" charset="-78"/>
              </a:rPr>
              <a:t>عمليات التدريس:</a:t>
            </a:r>
          </a:p>
        </p:txBody>
      </p:sp>
      <p:sp>
        <p:nvSpPr>
          <p:cNvPr id="14" name="عنصر نائب للمحتوى 2"/>
          <p:cNvSpPr>
            <a:spLocks noGrp="1"/>
          </p:cNvSpPr>
          <p:nvPr>
            <p:ph idx="1"/>
          </p:nvPr>
        </p:nvSpPr>
        <p:spPr>
          <a:xfrm>
            <a:off x="0" y="1828457"/>
            <a:ext cx="12192000" cy="5029544"/>
          </a:xfrm>
        </p:spPr>
        <p:txBody>
          <a:bodyPr rtlCol="1">
            <a:noAutofit/>
          </a:bodyPr>
          <a:lstStyle/>
          <a:p>
            <a:pPr marL="0" indent="0">
              <a:buNone/>
            </a:pPr>
            <a:r>
              <a:rPr lang="ar-SA" sz="3200" b="1" dirty="0">
                <a:cs typeface="+mn-cs"/>
              </a:rPr>
              <a:t>تتلخص عمليات التدريس في نوعين رئيسين هما:</a:t>
            </a:r>
          </a:p>
          <a:p>
            <a:pPr marL="0" indent="0">
              <a:buNone/>
            </a:pPr>
            <a:endParaRPr lang="ar-SA" sz="3200" b="1" dirty="0">
              <a:cs typeface="+mn-cs"/>
            </a:endParaRPr>
          </a:p>
          <a:p>
            <a:pPr marL="0" indent="0">
              <a:buNone/>
            </a:pPr>
            <a:r>
              <a:rPr lang="ar-SA" sz="2800" b="1" dirty="0">
                <a:cs typeface="+mn-cs"/>
              </a:rPr>
              <a:t>•عمليات تحضيرية: </a:t>
            </a:r>
            <a:r>
              <a:rPr lang="ar-SA" sz="2800" dirty="0">
                <a:cs typeface="+mn-cs"/>
              </a:rPr>
              <a:t>هي عمليات تعنى بما يقوم به المعلم قبل الدرس.</a:t>
            </a:r>
          </a:p>
          <a:p>
            <a:pPr marL="0" indent="0">
              <a:buNone/>
            </a:pPr>
            <a:r>
              <a:rPr lang="ar-SA" sz="2800" dirty="0">
                <a:cs typeface="+mn-cs"/>
              </a:rPr>
              <a:t>مثل تحديد الاهداف والتحضير والتخطيط واختيار الاسلوب وتحضير الادوات.</a:t>
            </a:r>
          </a:p>
          <a:p>
            <a:pPr marL="0" indent="0">
              <a:buNone/>
            </a:pPr>
            <a:endParaRPr lang="ar-SA" sz="2800" dirty="0">
              <a:cs typeface="+mn-cs"/>
            </a:endParaRPr>
          </a:p>
          <a:p>
            <a:pPr marL="0" indent="0">
              <a:buNone/>
            </a:pPr>
            <a:r>
              <a:rPr lang="ar-SA" sz="2800" b="1" dirty="0">
                <a:cs typeface="+mn-cs"/>
              </a:rPr>
              <a:t>•عمليات تنفيذية: </a:t>
            </a:r>
            <a:r>
              <a:rPr lang="ar-SA" sz="2800" dirty="0">
                <a:cs typeface="+mn-cs"/>
              </a:rPr>
              <a:t>هي عمليات تعنى بما يقوم به المعلم اثناء الدرس وما هو مبني على ما تم تحضيره قبله.</a:t>
            </a:r>
          </a:p>
          <a:p>
            <a:pPr marL="0" indent="0">
              <a:buNone/>
            </a:pPr>
            <a:r>
              <a:rPr lang="ar-SA" sz="2800" dirty="0">
                <a:cs typeface="+mn-cs"/>
              </a:rPr>
              <a:t>تهيئة التلاميذ نفسيا وادراكيا وتوجيه التلاميذ وارشادهم وادارة الفصل، وتوظيف العوامل المساعدة وتقويم تعلم التلاميذ اثناء وبعد انتهاء الدرس.</a:t>
            </a:r>
          </a:p>
        </p:txBody>
      </p:sp>
    </p:spTree>
    <p:extLst>
      <p:ext uri="{BB962C8B-B14F-4D97-AF65-F5344CB8AC3E}">
        <p14:creationId xmlns:p14="http://schemas.microsoft.com/office/powerpoint/2010/main" val="100594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مواضيع تعليمية 16×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231_TF03462902" id="{218B015B-BC5A-4BC4-B968-80712E74F79E}" vid="{05BDCAEE-7BA7-4897-8778-448889D5B918}"/>
    </a:ext>
  </a:extLst>
</a:theme>
</file>

<file path=ppt/theme/theme2.xml><?xml version="1.0" encoding="utf-8"?>
<a:theme xmlns:a="http://schemas.openxmlformats.org/drawingml/2006/main" name="نسق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عرض تقديمي للمواضيع التعليمية، بتصميم صور على لوح طباشير (شاشة عريضة)</Template>
  <TotalTime>129</TotalTime>
  <Words>1405</Words>
  <Application>Microsoft Office PowerPoint</Application>
  <PresentationFormat>شاشة عريضة</PresentationFormat>
  <Paragraphs>157</Paragraphs>
  <Slides>18</Slides>
  <Notes>18</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مواضيع تعليمية 16×9</vt:lpstr>
      <vt:lpstr>بحث في           :                                مفهوم واتجاهات التدريس</vt:lpstr>
      <vt:lpstr>مــقـدمه:</vt:lpstr>
      <vt:lpstr>المفهوم التقليدي للتدريس:</vt:lpstr>
      <vt:lpstr>المفهوم الحديث للتدريس:</vt:lpstr>
      <vt:lpstr>ماهية التدريس:</vt:lpstr>
      <vt:lpstr>اهمية التدريس:</vt:lpstr>
      <vt:lpstr>اهمية التدريس:</vt:lpstr>
      <vt:lpstr>مبادئ التدريس:</vt:lpstr>
      <vt:lpstr>عمليات التدريس:</vt:lpstr>
      <vt:lpstr>مكونات التدريس من منظور تقني:</vt:lpstr>
      <vt:lpstr>عرض تقديمي في PowerPoint</vt:lpstr>
      <vt:lpstr>خصائص التدريس:</vt:lpstr>
      <vt:lpstr>معنى نظرية التدريس:</vt:lpstr>
      <vt:lpstr>مفهوم اسس نظرية التدريس:</vt:lpstr>
      <vt:lpstr>التدريس:</vt:lpstr>
      <vt:lpstr>الكفاءة التدريسية:</vt:lpstr>
      <vt:lpstr>الكفاءة التدريسية:</vt:lpstr>
      <vt:lpstr> المراجع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تخطيط العنوان</dc:title>
  <dc:creator>turki alzughaiba</dc:creator>
  <cp:lastModifiedBy>bordqa bordqa</cp:lastModifiedBy>
  <cp:revision>16</cp:revision>
  <dcterms:created xsi:type="dcterms:W3CDTF">2019-01-21T06:58:39Z</dcterms:created>
  <dcterms:modified xsi:type="dcterms:W3CDTF">2019-02-09T10:51:17Z</dcterms:modified>
</cp:coreProperties>
</file>