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306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81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9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5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388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97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49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38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493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19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69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2172-DF88-4BC0-9E71-EF9C971057F2}" type="datetimeFigureOut">
              <a:rPr lang="ar-SA" smtClean="0"/>
              <a:t>28/02/41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0587-E3B6-49E0-9E33-4878FC3F54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90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ar-S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u="sng" smtClean="0">
                <a:solidFill>
                  <a:srgbClr val="7030A0"/>
                </a:solidFill>
              </a:rPr>
              <a:t>Page 756</a:t>
            </a:r>
          </a:p>
          <a:p>
            <a:pPr algn="l" rtl="0"/>
            <a:r>
              <a:rPr lang="en-US" smtClean="0"/>
              <a:t>1(a),</a:t>
            </a:r>
          </a:p>
          <a:p>
            <a:pPr algn="l" rtl="0"/>
            <a:r>
              <a:rPr lang="en-US" smtClean="0"/>
              <a:t>4(a,b),</a:t>
            </a:r>
          </a:p>
          <a:p>
            <a:pPr algn="l" rtl="0"/>
            <a:r>
              <a:rPr lang="en-US" smtClean="0"/>
              <a:t>5(a),</a:t>
            </a:r>
          </a:p>
          <a:p>
            <a:pPr algn="l" rtl="0"/>
            <a:r>
              <a:rPr lang="en-US" smtClean="0"/>
              <a:t>11,</a:t>
            </a:r>
          </a:p>
          <a:p>
            <a:pPr algn="l" rtl="0"/>
            <a:r>
              <a:rPr lang="en-US" smtClean="0"/>
              <a:t>28(a,d).</a:t>
            </a:r>
          </a:p>
          <a:p>
            <a:pPr algn="l" rtl="0"/>
            <a:endParaRPr lang="ar-SA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 Al-</a:t>
            </a:r>
            <a:r>
              <a:rPr lang="en-US" dirty="0" err="1" smtClean="0"/>
              <a:t>zaid</a:t>
            </a:r>
            <a:r>
              <a:rPr lang="en-US" dirty="0" smtClean="0"/>
              <a:t>                     </a:t>
            </a:r>
            <a:r>
              <a:rPr lang="en-US" dirty="0" smtClean="0"/>
              <a:t>Math151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0117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1804" t="80557" r="51880" b="16014"/>
          <a:stretch/>
        </p:blipFill>
        <p:spPr>
          <a:xfrm>
            <a:off x="872455" y="4024993"/>
            <a:ext cx="7161201" cy="7837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49952" t="53561" r="35779" b="41947"/>
          <a:stretch/>
        </p:blipFill>
        <p:spPr>
          <a:xfrm>
            <a:off x="840023" y="4920143"/>
            <a:ext cx="6719583" cy="9336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2152" t="33903" r="51880" b="46436"/>
          <a:stretch/>
        </p:blipFill>
        <p:spPr>
          <a:xfrm>
            <a:off x="932576" y="1167493"/>
            <a:ext cx="7008552" cy="27461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32152" t="14212" r="51880" b="81987"/>
          <a:stretch/>
        </p:blipFill>
        <p:spPr>
          <a:xfrm>
            <a:off x="932576" y="266701"/>
            <a:ext cx="7008552" cy="6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0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ar-S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None/>
            </a:pPr>
            <a:r>
              <a:rPr lang="en-US" b="1" u="sng" smtClean="0">
                <a:solidFill>
                  <a:srgbClr val="00B0F0"/>
                </a:solidFill>
              </a:rPr>
              <a:t>Page 760</a:t>
            </a:r>
          </a:p>
          <a:p>
            <a:pPr algn="l" rtl="0"/>
            <a:r>
              <a:rPr lang="en-US" smtClean="0"/>
              <a:t>1(b,c)</a:t>
            </a:r>
          </a:p>
          <a:p>
            <a:pPr algn="l" rtl="0"/>
            <a:r>
              <a:rPr lang="en-US" smtClean="0"/>
              <a:t>2(a,d)</a:t>
            </a:r>
          </a:p>
          <a:p>
            <a:pPr algn="l" rtl="0"/>
            <a:r>
              <a:rPr lang="en-US" smtClean="0"/>
              <a:t>3(a,d)</a:t>
            </a:r>
          </a:p>
          <a:p>
            <a:pPr algn="l" rtl="0"/>
            <a:r>
              <a:rPr lang="en-US" smtClean="0"/>
              <a:t>7(c)</a:t>
            </a:r>
          </a:p>
          <a:p>
            <a:pPr algn="l" rtl="0"/>
            <a:r>
              <a:rPr lang="en-US" smtClean="0"/>
              <a:t>12(a,c)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L Al-</a:t>
            </a:r>
            <a:r>
              <a:rPr lang="en-US" dirty="0" err="1"/>
              <a:t>zaid</a:t>
            </a:r>
            <a:r>
              <a:rPr lang="en-US" dirty="0"/>
              <a:t>                     </a:t>
            </a:r>
            <a:r>
              <a:rPr lang="en-US" dirty="0" smtClean="0"/>
              <a:t>Math151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700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1363" t="23234" r="51822" b="55525"/>
          <a:stretch/>
        </p:blipFill>
        <p:spPr>
          <a:xfrm>
            <a:off x="504939" y="73478"/>
            <a:ext cx="5105458" cy="30697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1363" t="65669" r="51895" b="28058"/>
          <a:stretch/>
        </p:blipFill>
        <p:spPr>
          <a:xfrm>
            <a:off x="411958" y="3263316"/>
            <a:ext cx="5134714" cy="91567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49859" t="42782" r="33591" b="50962"/>
          <a:stretch/>
        </p:blipFill>
        <p:spPr>
          <a:xfrm>
            <a:off x="677994" y="4268798"/>
            <a:ext cx="5178921" cy="9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9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ar-SA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None/>
            </a:pPr>
            <a:r>
              <a:rPr lang="en-US" b="1" u="sng" smtClean="0">
                <a:solidFill>
                  <a:srgbClr val="0070C0"/>
                </a:solidFill>
              </a:rPr>
              <a:t>Page 765</a:t>
            </a:r>
          </a:p>
          <a:p>
            <a:pPr algn="l" rtl="0"/>
            <a:r>
              <a:rPr lang="en-US" smtClean="0"/>
              <a:t>1</a:t>
            </a:r>
          </a:p>
          <a:p>
            <a:pPr algn="l" rtl="0"/>
            <a:r>
              <a:rPr lang="en-US" smtClean="0"/>
              <a:t>3</a:t>
            </a:r>
          </a:p>
          <a:p>
            <a:pPr algn="l" rtl="0"/>
            <a:r>
              <a:rPr lang="en-US" smtClean="0"/>
              <a:t>5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 Al-</a:t>
            </a:r>
            <a:r>
              <a:rPr lang="en-US" dirty="0" err="1" smtClean="0"/>
              <a:t>zaid</a:t>
            </a:r>
            <a:r>
              <a:rPr lang="en-US" dirty="0" smtClean="0"/>
              <a:t>                     </a:t>
            </a:r>
            <a:r>
              <a:rPr lang="en-US" dirty="0" smtClean="0"/>
              <a:t>Math151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928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50828" t="14103" r="35686" b="76166"/>
          <a:stretch/>
        </p:blipFill>
        <p:spPr>
          <a:xfrm>
            <a:off x="7315200" y="343949"/>
            <a:ext cx="4565051" cy="256703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0915" t="14244" r="52676" b="72804"/>
          <a:stretch/>
        </p:blipFill>
        <p:spPr>
          <a:xfrm>
            <a:off x="318783" y="234939"/>
            <a:ext cx="4799034" cy="213075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30915" t="53404" r="54356" b="28355"/>
          <a:stretch/>
        </p:blipFill>
        <p:spPr>
          <a:xfrm>
            <a:off x="620786" y="2910980"/>
            <a:ext cx="4345497" cy="29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9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26064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b="1" i="1" u="sng" smtClean="0">
                <a:solidFill>
                  <a:srgbClr val="FF0000"/>
                </a:solidFill>
              </a:rPr>
              <a:t>Homework</a:t>
            </a:r>
            <a:endParaRPr lang="ar-SA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052736"/>
            <a:ext cx="8229600" cy="51020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Page 779</a:t>
            </a:r>
          </a:p>
          <a:p>
            <a:pPr algn="l" rtl="0"/>
            <a:r>
              <a:rPr lang="en-US" dirty="0" smtClean="0"/>
              <a:t>2 (c)</a:t>
            </a:r>
          </a:p>
          <a:p>
            <a:pPr algn="l" rtl="0"/>
            <a:r>
              <a:rPr lang="en-US" dirty="0" smtClean="0"/>
              <a:t>3 (</a:t>
            </a:r>
            <a:r>
              <a:rPr lang="en-US" dirty="0" err="1" smtClean="0"/>
              <a:t>a,b,c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7 (</a:t>
            </a:r>
            <a:r>
              <a:rPr lang="en-US" dirty="0" err="1" smtClean="0"/>
              <a:t>a,b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L Al-</a:t>
            </a:r>
            <a:r>
              <a:rPr lang="en-US" dirty="0" err="1"/>
              <a:t>zaid</a:t>
            </a:r>
            <a:r>
              <a:rPr lang="en-US" dirty="0"/>
              <a:t>                     </a:t>
            </a:r>
            <a:r>
              <a:rPr lang="en-US" dirty="0" smtClean="0"/>
              <a:t>Math151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587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3737" t="24754" r="50397" b="55655"/>
          <a:stretch/>
        </p:blipFill>
        <p:spPr>
          <a:xfrm>
            <a:off x="677635" y="395106"/>
            <a:ext cx="7128097" cy="239708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2071" t="84526" r="51745" b="7927"/>
          <a:stretch/>
        </p:blipFill>
        <p:spPr>
          <a:xfrm>
            <a:off x="582961" y="3126921"/>
            <a:ext cx="6125152" cy="17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849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</Words>
  <Application>Microsoft Office PowerPoint</Application>
  <PresentationFormat>ملء الشاشة</PresentationFormat>
  <Paragraphs>28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Laila</cp:lastModifiedBy>
  <cp:revision>3</cp:revision>
  <dcterms:created xsi:type="dcterms:W3CDTF">2019-10-27T07:36:47Z</dcterms:created>
  <dcterms:modified xsi:type="dcterms:W3CDTF">2019-10-27T07:51:27Z</dcterms:modified>
</cp:coreProperties>
</file>