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1B37-C9E1-4575-A153-334ECC306A9F}" type="datetimeFigureOut">
              <a:rPr lang="ar-SA" smtClean="0"/>
              <a:t>09/02/41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5036-FDA9-494E-8432-3424C5BD878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9551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1B37-C9E1-4575-A153-334ECC306A9F}" type="datetimeFigureOut">
              <a:rPr lang="ar-SA" smtClean="0"/>
              <a:t>09/02/41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5036-FDA9-494E-8432-3424C5BD878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72086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1B37-C9E1-4575-A153-334ECC306A9F}" type="datetimeFigureOut">
              <a:rPr lang="ar-SA" smtClean="0"/>
              <a:t>09/02/41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5036-FDA9-494E-8432-3424C5BD878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18275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1B37-C9E1-4575-A153-334ECC306A9F}" type="datetimeFigureOut">
              <a:rPr lang="ar-SA" smtClean="0"/>
              <a:t>09/02/41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5036-FDA9-494E-8432-3424C5BD878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43161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1B37-C9E1-4575-A153-334ECC306A9F}" type="datetimeFigureOut">
              <a:rPr lang="ar-SA" smtClean="0"/>
              <a:t>09/02/41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5036-FDA9-494E-8432-3424C5BD878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29036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1B37-C9E1-4575-A153-334ECC306A9F}" type="datetimeFigureOut">
              <a:rPr lang="ar-SA" smtClean="0"/>
              <a:t>09/02/41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5036-FDA9-494E-8432-3424C5BD878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9904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1B37-C9E1-4575-A153-334ECC306A9F}" type="datetimeFigureOut">
              <a:rPr lang="ar-SA" smtClean="0"/>
              <a:t>09/02/41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5036-FDA9-494E-8432-3424C5BD878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21918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1B37-C9E1-4575-A153-334ECC306A9F}" type="datetimeFigureOut">
              <a:rPr lang="ar-SA" smtClean="0"/>
              <a:t>09/02/41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5036-FDA9-494E-8432-3424C5BD878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62082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1B37-C9E1-4575-A153-334ECC306A9F}" type="datetimeFigureOut">
              <a:rPr lang="ar-SA" smtClean="0"/>
              <a:t>09/02/41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5036-FDA9-494E-8432-3424C5BD878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479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1B37-C9E1-4575-A153-334ECC306A9F}" type="datetimeFigureOut">
              <a:rPr lang="ar-SA" smtClean="0"/>
              <a:t>09/02/41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5036-FDA9-494E-8432-3424C5BD878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8866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1B37-C9E1-4575-A153-334ECC306A9F}" type="datetimeFigureOut">
              <a:rPr lang="ar-SA" smtClean="0"/>
              <a:t>09/02/41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A5036-FDA9-494E-8432-3424C5BD878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2685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61B37-C9E1-4575-A153-334ECC306A9F}" type="datetimeFigureOut">
              <a:rPr lang="ar-SA" smtClean="0"/>
              <a:t>09/02/41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A5036-FDA9-494E-8432-3424C5BD878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5007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4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5536" y="105273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</a:pPr>
            <a:r>
              <a:rPr lang="en-US" b="1" u="sng" dirty="0" smtClean="0">
                <a:solidFill>
                  <a:srgbClr val="00B050"/>
                </a:solidFill>
              </a:rPr>
              <a:t>Page 119: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1 (</a:t>
            </a:r>
            <a:r>
              <a:rPr lang="en-US" dirty="0" err="1" smtClean="0"/>
              <a:t>a,b</a:t>
            </a:r>
            <a:r>
              <a:rPr lang="en-US" dirty="0" smtClean="0"/>
              <a:t>)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2(a)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4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7(</a:t>
            </a:r>
            <a:r>
              <a:rPr lang="en-US" dirty="0" err="1" smtClean="0"/>
              <a:t>a,b,d,f</a:t>
            </a:r>
            <a:r>
              <a:rPr lang="en-US" dirty="0" smtClean="0"/>
              <a:t>)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9</a:t>
            </a:r>
          </a:p>
          <a:p>
            <a:pPr algn="l" rtl="0">
              <a:lnSpc>
                <a:spcPct val="150000"/>
              </a:lnSpc>
            </a:pPr>
            <a:endParaRPr lang="ar-SA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</a:t>
            </a:r>
            <a:r>
              <a:rPr lang="en-US" dirty="0" smtClean="0"/>
              <a:t>Math151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21998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2"/>
          <a:srcRect l="33712" t="13886" r="50340" b="69426"/>
          <a:stretch/>
        </p:blipFill>
        <p:spPr>
          <a:xfrm>
            <a:off x="989827" y="421771"/>
            <a:ext cx="5566094" cy="2239786"/>
          </a:xfrm>
          <a:prstGeom prst="rect">
            <a:avLst/>
          </a:prstGeom>
        </p:spPr>
      </p:pic>
      <p:pic>
        <p:nvPicPr>
          <p:cNvPr id="3" name="صورة 2"/>
          <p:cNvPicPr>
            <a:picLocks noChangeAspect="1"/>
          </p:cNvPicPr>
          <p:nvPr/>
        </p:nvPicPr>
        <p:blipFill rotWithShape="1">
          <a:blip r:embed="rId2"/>
          <a:srcRect l="33255" t="44667" r="50797" b="43184"/>
          <a:stretch/>
        </p:blipFill>
        <p:spPr>
          <a:xfrm>
            <a:off x="867410" y="2661558"/>
            <a:ext cx="4689445" cy="1658624"/>
          </a:xfrm>
          <a:prstGeom prst="rect">
            <a:avLst/>
          </a:prstGeom>
        </p:spPr>
      </p:pic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/>
          <a:srcRect l="51201" t="33252" r="30939" b="57728"/>
          <a:stretch/>
        </p:blipFill>
        <p:spPr>
          <a:xfrm>
            <a:off x="655090" y="5539178"/>
            <a:ext cx="6824819" cy="1104078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 rotWithShape="1">
          <a:blip r:embed="rId2"/>
          <a:srcRect l="51201" t="21492" r="30939" b="69299"/>
          <a:stretch/>
        </p:blipFill>
        <p:spPr>
          <a:xfrm>
            <a:off x="655089" y="4433330"/>
            <a:ext cx="6824819" cy="1105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334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>
          <a:xfrm>
            <a:off x="1981200" y="20558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Homeworks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/>
        </p:nvSpPr>
        <p:spPr>
          <a:xfrm>
            <a:off x="1981200" y="153114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Page 130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3 (</a:t>
            </a:r>
            <a:r>
              <a:rPr lang="en-US" dirty="0" err="1" smtClean="0"/>
              <a:t>a,b,c,d</a:t>
            </a:r>
            <a:r>
              <a:rPr lang="en-US" dirty="0" smtClean="0"/>
              <a:t>)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14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19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25 (</a:t>
            </a:r>
            <a:r>
              <a:rPr lang="en-US" dirty="0" err="1" smtClean="0"/>
              <a:t>a,c</a:t>
            </a:r>
            <a:r>
              <a:rPr lang="en-US" smtClean="0"/>
              <a:t>)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/>
        </p:nvSpPr>
        <p:spPr>
          <a:xfrm>
            <a:off x="4648200" y="628729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</a:t>
            </a:r>
            <a:r>
              <a:rPr lang="en-US" dirty="0" smtClean="0"/>
              <a:t>Math151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73570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 rotWithShape="1">
          <a:blip r:embed="rId2"/>
          <a:srcRect l="31745" t="86138" r="52131" b="11305"/>
          <a:stretch/>
        </p:blipFill>
        <p:spPr>
          <a:xfrm>
            <a:off x="885790" y="1592035"/>
            <a:ext cx="3724712" cy="926433"/>
          </a:xfrm>
          <a:prstGeom prst="rect">
            <a:avLst/>
          </a:prstGeom>
        </p:spPr>
      </p:pic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/>
          <a:srcRect l="31934" t="41448" r="54770" b="54129"/>
          <a:stretch/>
        </p:blipFill>
        <p:spPr>
          <a:xfrm>
            <a:off x="922789" y="277586"/>
            <a:ext cx="4018328" cy="1040235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 rotWithShape="1">
          <a:blip r:embed="rId2"/>
          <a:srcRect l="49516" t="64285" r="33663" b="30143"/>
          <a:stretch/>
        </p:blipFill>
        <p:spPr>
          <a:xfrm>
            <a:off x="609198" y="4457699"/>
            <a:ext cx="3897487" cy="1737693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 rotWithShape="1">
          <a:blip r:embed="rId2"/>
          <a:srcRect l="49445" t="39546" r="39622" b="56504"/>
          <a:stretch/>
        </p:blipFill>
        <p:spPr>
          <a:xfrm>
            <a:off x="609199" y="2944310"/>
            <a:ext cx="3570915" cy="1087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44465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</TotalTime>
  <Words>34</Words>
  <Application>Microsoft Office PowerPoint</Application>
  <PresentationFormat>ملء الشاشة</PresentationFormat>
  <Paragraphs>15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Laila</dc:creator>
  <cp:lastModifiedBy>Laila</cp:lastModifiedBy>
  <cp:revision>3</cp:revision>
  <dcterms:created xsi:type="dcterms:W3CDTF">2019-10-08T08:40:51Z</dcterms:created>
  <dcterms:modified xsi:type="dcterms:W3CDTF">2019-10-09T05:59:32Z</dcterms:modified>
</cp:coreProperties>
</file>