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4"/>
  </p:sldMasterIdLst>
  <p:notesMasterIdLst>
    <p:notesMasterId r:id="rId19"/>
  </p:notesMasterIdLst>
  <p:handoutMasterIdLst>
    <p:handoutMasterId r:id="rId20"/>
  </p:handoutMasterIdLst>
  <p:sldIdLst>
    <p:sldId id="285" r:id="rId5"/>
    <p:sldId id="364" r:id="rId6"/>
    <p:sldId id="365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270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sSZRQn7P5lC10xTNivSrdQ==" hashData="9kn/OWbzLuOKFdLePTQ93hPps3g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CC"/>
    <a:srgbClr val="2F0765"/>
    <a:srgbClr val="3A34BC"/>
    <a:srgbClr val="3BC828"/>
    <a:srgbClr val="ADA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847A1-6B27-4B8D-993F-6B5055EC7165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GE201: Dr. N. A. Siddiqui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40EAB-F4D0-4E0E-AF76-B27D419DF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709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776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F2EC1-FC6C-4FE0-ADF0-A740E2CC27AE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179" y="4560303"/>
            <a:ext cx="5852843" cy="4320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069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GE201: Dr. N. A. Siddiqui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776" y="9119069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D18B2-C269-4667-8FFD-0DBE81D39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79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title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341E8-EBA3-41B3-A002-218A6D0FA3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21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6106-6436-4D25-B11A-EC491AC8857B}" type="datetime4">
              <a:rPr lang="en-US" smtClean="0"/>
              <a:t>November 17, 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9F1E-32F2-4347-A460-2E0DE6825345}" type="datetime4">
              <a:rPr lang="en-US" smtClean="0"/>
              <a:t>November 17,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C84D-D67F-405D-8F02-DDC9C916D9D3}" type="datetime4">
              <a:rPr lang="en-US" smtClean="0"/>
              <a:t>November 17,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17,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3C3B-D46B-4086-A778-75ED1F238ABB}" type="datetime4">
              <a:rPr lang="en-US" smtClean="0"/>
              <a:t>November 17, 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0A66CB-D02C-4352-9438-32E88419A0F0}" type="datetime4">
              <a:rPr lang="en-US" smtClean="0"/>
              <a:t>November 17,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50E2-1BB7-47B9-9F37-CBB99C78AA02}" type="datetime4">
              <a:rPr lang="en-US" smtClean="0"/>
              <a:t>November 17,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7633-2202-4333-88A3-C73158B5D9CC}" type="datetime4">
              <a:rPr lang="en-US" smtClean="0"/>
              <a:t>November 17,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189F-A45A-4278-8221-5404E27FD9B2}" type="datetime4">
              <a:rPr lang="en-US" smtClean="0"/>
              <a:t>November 17,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79A4-5925-400A-902A-E4078AB3D51D}" type="datetime4">
              <a:rPr lang="en-US" smtClean="0"/>
              <a:t>November 17,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D87BA02-9174-47F1-9F0E-28AF7B27923A}" type="datetime4">
              <a:rPr lang="en-US" smtClean="0"/>
              <a:t>November 17,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3853859-7F8F-47C9-BF9F-3E8C8DDDF097}" type="datetime4">
              <a:rPr lang="en-US" smtClean="0"/>
              <a:t>November 17,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48955" y="2667000"/>
            <a:ext cx="8686800" cy="2743200"/>
          </a:xfrm>
        </p:spPr>
        <p:txBody>
          <a:bodyPr>
            <a:noAutofit/>
          </a:bodyPr>
          <a:lstStyle/>
          <a:p>
            <a:endParaRPr lang="en-US" sz="1800" dirty="0" smtClean="0">
              <a:solidFill>
                <a:srgbClr val="C00000"/>
              </a:solidFill>
              <a:latin typeface="Algerian" pitchFamily="82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Tutorial #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Time Control</a:t>
            </a:r>
          </a:p>
          <a:p>
            <a:endParaRPr lang="ar-SA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C083-6339-4D6F-8020-72530EE7921C}" type="datetime4">
              <a:rPr lang="en-US" smtClean="0"/>
              <a:t>November 17, 2018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71600" y="838200"/>
            <a:ext cx="6292552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ENGINEERING MANAGEMENT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(GE 404)</a:t>
            </a:r>
            <a:endParaRPr lang="en-US" sz="2400" b="1" i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419872" y="260648"/>
            <a:ext cx="2165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بسم الله الرحمن الرحيم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D:\Local Disk (D)\King Saud University\ksu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1" r="9692" b="2423"/>
          <a:stretch/>
        </p:blipFill>
        <p:spPr bwMode="auto">
          <a:xfrm>
            <a:off x="7848600" y="457200"/>
            <a:ext cx="914400" cy="12016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15" y="445314"/>
            <a:ext cx="1683185" cy="139824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8955" y="587697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Instructor: </a:t>
            </a:r>
            <a:r>
              <a:rPr lang="en-US" sz="1600" dirty="0" err="1" smtClean="0"/>
              <a:t>Eng.Alothman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17,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graphicFrame>
        <p:nvGraphicFramePr>
          <p:cNvPr id="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949861"/>
              </p:ext>
            </p:extLst>
          </p:nvPr>
        </p:nvGraphicFramePr>
        <p:xfrm>
          <a:off x="4071934" y="87784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104618"/>
              </p:ext>
            </p:extLst>
          </p:nvPr>
        </p:nvGraphicFramePr>
        <p:xfrm>
          <a:off x="4071934" y="210198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348561"/>
              </p:ext>
            </p:extLst>
          </p:nvPr>
        </p:nvGraphicFramePr>
        <p:xfrm>
          <a:off x="4071934" y="339812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466319"/>
              </p:ext>
            </p:extLst>
          </p:nvPr>
        </p:nvGraphicFramePr>
        <p:xfrm>
          <a:off x="4000496" y="4622263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88236"/>
              </p:ext>
            </p:extLst>
          </p:nvPr>
        </p:nvGraphicFramePr>
        <p:xfrm>
          <a:off x="4000496" y="571501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179176"/>
              </p:ext>
            </p:extLst>
          </p:nvPr>
        </p:nvGraphicFramePr>
        <p:xfrm>
          <a:off x="108921" y="339812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START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036095"/>
              </p:ext>
            </p:extLst>
          </p:nvPr>
        </p:nvGraphicFramePr>
        <p:xfrm>
          <a:off x="2071670" y="2087163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259089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089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259089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754853"/>
              </p:ext>
            </p:extLst>
          </p:nvPr>
        </p:nvGraphicFramePr>
        <p:xfrm>
          <a:off x="2071670" y="339812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388075"/>
              </p:ext>
            </p:extLst>
          </p:nvPr>
        </p:nvGraphicFramePr>
        <p:xfrm>
          <a:off x="2071670" y="462226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052648"/>
              </p:ext>
            </p:extLst>
          </p:nvPr>
        </p:nvGraphicFramePr>
        <p:xfrm>
          <a:off x="7786710" y="339812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674963"/>
              </p:ext>
            </p:extLst>
          </p:nvPr>
        </p:nvGraphicFramePr>
        <p:xfrm>
          <a:off x="5786446" y="571501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928967"/>
              </p:ext>
            </p:extLst>
          </p:nvPr>
        </p:nvGraphicFramePr>
        <p:xfrm>
          <a:off x="5857884" y="462226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125541"/>
              </p:ext>
            </p:extLst>
          </p:nvPr>
        </p:nvGraphicFramePr>
        <p:xfrm>
          <a:off x="5857884" y="339812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730225"/>
              </p:ext>
            </p:extLst>
          </p:nvPr>
        </p:nvGraphicFramePr>
        <p:xfrm>
          <a:off x="5929322" y="210198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1" name="رابط كسهم مستقيم 16"/>
          <p:cNvCxnSpPr>
            <a:stCxn id="12" idx="3"/>
            <a:endCxn id="13" idx="1"/>
          </p:cNvCxnSpPr>
          <p:nvPr/>
        </p:nvCxnSpPr>
        <p:spPr>
          <a:xfrm flipV="1">
            <a:off x="1357290" y="2498643"/>
            <a:ext cx="714380" cy="13109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18"/>
          <p:cNvCxnSpPr>
            <a:stCxn id="12" idx="3"/>
            <a:endCxn id="14" idx="1"/>
          </p:cNvCxnSpPr>
          <p:nvPr/>
        </p:nvCxnSpPr>
        <p:spPr>
          <a:xfrm>
            <a:off x="1357290" y="3809607"/>
            <a:ext cx="71438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0"/>
          <p:cNvCxnSpPr>
            <a:stCxn id="12" idx="3"/>
            <a:endCxn id="15" idx="1"/>
          </p:cNvCxnSpPr>
          <p:nvPr/>
        </p:nvCxnSpPr>
        <p:spPr>
          <a:xfrm>
            <a:off x="1357290" y="3809607"/>
            <a:ext cx="714380" cy="12241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2"/>
          <p:cNvCxnSpPr>
            <a:stCxn id="13" idx="3"/>
            <a:endCxn id="7" idx="1"/>
          </p:cNvCxnSpPr>
          <p:nvPr/>
        </p:nvCxnSpPr>
        <p:spPr>
          <a:xfrm flipV="1">
            <a:off x="3320039" y="1289328"/>
            <a:ext cx="751895" cy="12093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6"/>
          <p:cNvCxnSpPr>
            <a:stCxn id="14" idx="3"/>
            <a:endCxn id="9" idx="1"/>
          </p:cNvCxnSpPr>
          <p:nvPr/>
        </p:nvCxnSpPr>
        <p:spPr>
          <a:xfrm flipV="1">
            <a:off x="3320039" y="3809607"/>
            <a:ext cx="751895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30"/>
          <p:cNvCxnSpPr>
            <a:stCxn id="15" idx="3"/>
            <a:endCxn id="10" idx="1"/>
          </p:cNvCxnSpPr>
          <p:nvPr/>
        </p:nvCxnSpPr>
        <p:spPr>
          <a:xfrm flipV="1">
            <a:off x="3320039" y="5033743"/>
            <a:ext cx="680457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32"/>
          <p:cNvCxnSpPr>
            <a:stCxn id="15" idx="3"/>
            <a:endCxn id="11" idx="1"/>
          </p:cNvCxnSpPr>
          <p:nvPr/>
        </p:nvCxnSpPr>
        <p:spPr>
          <a:xfrm>
            <a:off x="3320039" y="5033744"/>
            <a:ext cx="680457" cy="109275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34"/>
          <p:cNvCxnSpPr>
            <a:stCxn id="13" idx="3"/>
            <a:endCxn id="8" idx="1"/>
          </p:cNvCxnSpPr>
          <p:nvPr/>
        </p:nvCxnSpPr>
        <p:spPr>
          <a:xfrm>
            <a:off x="3320039" y="2498643"/>
            <a:ext cx="751895" cy="1482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36"/>
          <p:cNvCxnSpPr>
            <a:stCxn id="7" idx="3"/>
            <a:endCxn id="20" idx="1"/>
          </p:cNvCxnSpPr>
          <p:nvPr/>
        </p:nvCxnSpPr>
        <p:spPr>
          <a:xfrm>
            <a:off x="5320303" y="1289328"/>
            <a:ext cx="609019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38"/>
          <p:cNvCxnSpPr>
            <a:stCxn id="8" idx="3"/>
            <a:endCxn id="20" idx="1"/>
          </p:cNvCxnSpPr>
          <p:nvPr/>
        </p:nvCxnSpPr>
        <p:spPr>
          <a:xfrm>
            <a:off x="5320303" y="2513464"/>
            <a:ext cx="60901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40"/>
          <p:cNvCxnSpPr>
            <a:stCxn id="8" idx="3"/>
            <a:endCxn id="19" idx="1"/>
          </p:cNvCxnSpPr>
          <p:nvPr/>
        </p:nvCxnSpPr>
        <p:spPr>
          <a:xfrm>
            <a:off x="5320303" y="2513464"/>
            <a:ext cx="537581" cy="12961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كسهم مستقيم 42"/>
          <p:cNvCxnSpPr>
            <a:stCxn id="10" idx="3"/>
            <a:endCxn id="17" idx="1"/>
          </p:cNvCxnSpPr>
          <p:nvPr/>
        </p:nvCxnSpPr>
        <p:spPr>
          <a:xfrm>
            <a:off x="5248865" y="5033743"/>
            <a:ext cx="537581" cy="109275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كسهم مستقيم 44"/>
          <p:cNvCxnSpPr>
            <a:stCxn id="11" idx="3"/>
            <a:endCxn id="17" idx="1"/>
          </p:cNvCxnSpPr>
          <p:nvPr/>
        </p:nvCxnSpPr>
        <p:spPr>
          <a:xfrm>
            <a:off x="5248865" y="6126497"/>
            <a:ext cx="53758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كسهم مستقيم 46"/>
          <p:cNvCxnSpPr>
            <a:stCxn id="10" idx="3"/>
            <a:endCxn id="18" idx="1"/>
          </p:cNvCxnSpPr>
          <p:nvPr/>
        </p:nvCxnSpPr>
        <p:spPr>
          <a:xfrm>
            <a:off x="5248865" y="5033743"/>
            <a:ext cx="609019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كسهم مستقيم 48"/>
          <p:cNvCxnSpPr>
            <a:stCxn id="9" idx="3"/>
            <a:endCxn id="19" idx="1"/>
          </p:cNvCxnSpPr>
          <p:nvPr/>
        </p:nvCxnSpPr>
        <p:spPr>
          <a:xfrm>
            <a:off x="5320303" y="3809607"/>
            <a:ext cx="53758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كسهم مستقيم 50"/>
          <p:cNvCxnSpPr>
            <a:stCxn id="20" idx="3"/>
            <a:endCxn id="16" idx="1"/>
          </p:cNvCxnSpPr>
          <p:nvPr/>
        </p:nvCxnSpPr>
        <p:spPr>
          <a:xfrm>
            <a:off x="7177691" y="2513464"/>
            <a:ext cx="609019" cy="12961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كسهم مستقيم 52"/>
          <p:cNvCxnSpPr>
            <a:stCxn id="19" idx="3"/>
            <a:endCxn id="16" idx="1"/>
          </p:cNvCxnSpPr>
          <p:nvPr/>
        </p:nvCxnSpPr>
        <p:spPr>
          <a:xfrm>
            <a:off x="7106253" y="3809607"/>
            <a:ext cx="680457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كسهم مستقيم 54"/>
          <p:cNvCxnSpPr>
            <a:stCxn id="18" idx="3"/>
            <a:endCxn id="16" idx="1"/>
          </p:cNvCxnSpPr>
          <p:nvPr/>
        </p:nvCxnSpPr>
        <p:spPr>
          <a:xfrm flipV="1">
            <a:off x="7106253" y="3809608"/>
            <a:ext cx="680457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كسهم مستقيم 56"/>
          <p:cNvCxnSpPr>
            <a:stCxn id="17" idx="3"/>
            <a:endCxn id="16" idx="1"/>
          </p:cNvCxnSpPr>
          <p:nvPr/>
        </p:nvCxnSpPr>
        <p:spPr>
          <a:xfrm flipV="1">
            <a:off x="7034815" y="3809608"/>
            <a:ext cx="751895" cy="23168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مستقيم 63"/>
          <p:cNvCxnSpPr>
            <a:stCxn id="13" idx="3"/>
          </p:cNvCxnSpPr>
          <p:nvPr/>
        </p:nvCxnSpPr>
        <p:spPr>
          <a:xfrm>
            <a:off x="3320039" y="2498643"/>
            <a:ext cx="518630" cy="7248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مستقيم 65"/>
          <p:cNvCxnSpPr/>
          <p:nvPr/>
        </p:nvCxnSpPr>
        <p:spPr>
          <a:xfrm flipV="1">
            <a:off x="3845509" y="3203101"/>
            <a:ext cx="1590587" cy="98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مستقيم 67"/>
          <p:cNvCxnSpPr/>
          <p:nvPr/>
        </p:nvCxnSpPr>
        <p:spPr>
          <a:xfrm>
            <a:off x="5428841" y="3212976"/>
            <a:ext cx="7255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قوس 72"/>
          <p:cNvSpPr/>
          <p:nvPr/>
        </p:nvSpPr>
        <p:spPr>
          <a:xfrm>
            <a:off x="5292080" y="3717032"/>
            <a:ext cx="285752" cy="455389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قوس 73"/>
          <p:cNvSpPr/>
          <p:nvPr/>
        </p:nvSpPr>
        <p:spPr>
          <a:xfrm>
            <a:off x="5429256" y="4941168"/>
            <a:ext cx="285752" cy="30696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45" name="رابط مستقيم 75"/>
          <p:cNvCxnSpPr>
            <a:stCxn id="43" idx="2"/>
          </p:cNvCxnSpPr>
          <p:nvPr/>
        </p:nvCxnSpPr>
        <p:spPr>
          <a:xfrm flipH="1">
            <a:off x="5572132" y="3944727"/>
            <a:ext cx="5700" cy="9964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رابط كسهم مستقيم 78"/>
          <p:cNvCxnSpPr>
            <a:stCxn id="44" idx="2"/>
          </p:cNvCxnSpPr>
          <p:nvPr/>
        </p:nvCxnSpPr>
        <p:spPr>
          <a:xfrm>
            <a:off x="5715008" y="5094651"/>
            <a:ext cx="71438" cy="9962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كسهم مستقيم 80"/>
          <p:cNvCxnSpPr>
            <a:endCxn id="18" idx="1"/>
          </p:cNvCxnSpPr>
          <p:nvPr/>
        </p:nvCxnSpPr>
        <p:spPr>
          <a:xfrm>
            <a:off x="5572132" y="4479387"/>
            <a:ext cx="285752" cy="5543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مربع نص 43"/>
          <p:cNvSpPr txBox="1"/>
          <p:nvPr/>
        </p:nvSpPr>
        <p:spPr>
          <a:xfrm>
            <a:off x="4176455" y="1808649"/>
            <a:ext cx="9286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endParaRPr lang="ar-SA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مربع نص 43"/>
          <p:cNvSpPr txBox="1"/>
          <p:nvPr/>
        </p:nvSpPr>
        <p:spPr>
          <a:xfrm>
            <a:off x="4107653" y="4294721"/>
            <a:ext cx="9286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endParaRPr lang="ar-SA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مربع نص 43"/>
          <p:cNvSpPr txBox="1"/>
          <p:nvPr/>
        </p:nvSpPr>
        <p:spPr>
          <a:xfrm>
            <a:off x="4177434" y="5408092"/>
            <a:ext cx="9286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endParaRPr lang="ar-SA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978" y="144835"/>
            <a:ext cx="676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buClr>
                <a:srgbClr val="C0CF3A"/>
              </a:buClr>
              <a:buSzPct val="95000"/>
              <a:defRPr/>
            </a:pPr>
            <a:r>
              <a:rPr lang="en-GB" sz="1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the 5</a:t>
            </a:r>
            <a:r>
              <a:rPr lang="en-GB" sz="1400" b="1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week, 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field progress report gives you the following information:</a:t>
            </a:r>
          </a:p>
          <a:p>
            <a:pPr marL="539750" lvl="0" indent="-269875" algn="l" rtl="0"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 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work in activity </a:t>
            </a:r>
            <a:r>
              <a:rPr lang="en-US" sz="1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“L”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been increased by 33% approximately</a:t>
            </a:r>
            <a:r>
              <a:rPr 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654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17,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graphicFrame>
        <p:nvGraphicFramePr>
          <p:cNvPr id="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503447"/>
              </p:ext>
            </p:extLst>
          </p:nvPr>
        </p:nvGraphicFramePr>
        <p:xfrm>
          <a:off x="4071934" y="87784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066811"/>
              </p:ext>
            </p:extLst>
          </p:nvPr>
        </p:nvGraphicFramePr>
        <p:xfrm>
          <a:off x="4071934" y="210198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714876"/>
              </p:ext>
            </p:extLst>
          </p:nvPr>
        </p:nvGraphicFramePr>
        <p:xfrm>
          <a:off x="4071934" y="339812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332582"/>
              </p:ext>
            </p:extLst>
          </p:nvPr>
        </p:nvGraphicFramePr>
        <p:xfrm>
          <a:off x="4000496" y="4622263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964548"/>
              </p:ext>
            </p:extLst>
          </p:nvPr>
        </p:nvGraphicFramePr>
        <p:xfrm>
          <a:off x="4000496" y="571501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631767"/>
              </p:ext>
            </p:extLst>
          </p:nvPr>
        </p:nvGraphicFramePr>
        <p:xfrm>
          <a:off x="108921" y="339812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START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329191"/>
              </p:ext>
            </p:extLst>
          </p:nvPr>
        </p:nvGraphicFramePr>
        <p:xfrm>
          <a:off x="2071670" y="2087163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259089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089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259089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732742"/>
              </p:ext>
            </p:extLst>
          </p:nvPr>
        </p:nvGraphicFramePr>
        <p:xfrm>
          <a:off x="2071670" y="339812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068845"/>
              </p:ext>
            </p:extLst>
          </p:nvPr>
        </p:nvGraphicFramePr>
        <p:xfrm>
          <a:off x="2071670" y="462226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0569"/>
              </p:ext>
            </p:extLst>
          </p:nvPr>
        </p:nvGraphicFramePr>
        <p:xfrm>
          <a:off x="7786710" y="339812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916982"/>
              </p:ext>
            </p:extLst>
          </p:nvPr>
        </p:nvGraphicFramePr>
        <p:xfrm>
          <a:off x="5786446" y="571501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224197"/>
              </p:ext>
            </p:extLst>
          </p:nvPr>
        </p:nvGraphicFramePr>
        <p:xfrm>
          <a:off x="5857884" y="462226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487897"/>
              </p:ext>
            </p:extLst>
          </p:nvPr>
        </p:nvGraphicFramePr>
        <p:xfrm>
          <a:off x="5857884" y="339812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079203"/>
              </p:ext>
            </p:extLst>
          </p:nvPr>
        </p:nvGraphicFramePr>
        <p:xfrm>
          <a:off x="5929322" y="210198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1" name="رابط كسهم مستقيم 16"/>
          <p:cNvCxnSpPr>
            <a:stCxn id="12" idx="3"/>
            <a:endCxn id="13" idx="1"/>
          </p:cNvCxnSpPr>
          <p:nvPr/>
        </p:nvCxnSpPr>
        <p:spPr>
          <a:xfrm flipV="1">
            <a:off x="1357290" y="2498643"/>
            <a:ext cx="714380" cy="13109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18"/>
          <p:cNvCxnSpPr>
            <a:stCxn id="12" idx="3"/>
            <a:endCxn id="14" idx="1"/>
          </p:cNvCxnSpPr>
          <p:nvPr/>
        </p:nvCxnSpPr>
        <p:spPr>
          <a:xfrm>
            <a:off x="1357290" y="3809607"/>
            <a:ext cx="71438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0"/>
          <p:cNvCxnSpPr>
            <a:stCxn id="12" idx="3"/>
            <a:endCxn id="15" idx="1"/>
          </p:cNvCxnSpPr>
          <p:nvPr/>
        </p:nvCxnSpPr>
        <p:spPr>
          <a:xfrm>
            <a:off x="1357290" y="3809607"/>
            <a:ext cx="714380" cy="12241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2"/>
          <p:cNvCxnSpPr>
            <a:stCxn id="13" idx="3"/>
            <a:endCxn id="7" idx="1"/>
          </p:cNvCxnSpPr>
          <p:nvPr/>
        </p:nvCxnSpPr>
        <p:spPr>
          <a:xfrm flipV="1">
            <a:off x="3320039" y="1289328"/>
            <a:ext cx="751895" cy="12093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6"/>
          <p:cNvCxnSpPr>
            <a:stCxn id="14" idx="3"/>
            <a:endCxn id="9" idx="1"/>
          </p:cNvCxnSpPr>
          <p:nvPr/>
        </p:nvCxnSpPr>
        <p:spPr>
          <a:xfrm flipV="1">
            <a:off x="3320039" y="3809607"/>
            <a:ext cx="751895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30"/>
          <p:cNvCxnSpPr>
            <a:stCxn id="15" idx="3"/>
            <a:endCxn id="10" idx="1"/>
          </p:cNvCxnSpPr>
          <p:nvPr/>
        </p:nvCxnSpPr>
        <p:spPr>
          <a:xfrm flipV="1">
            <a:off x="3320039" y="5033743"/>
            <a:ext cx="680457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32"/>
          <p:cNvCxnSpPr>
            <a:stCxn id="15" idx="3"/>
            <a:endCxn id="11" idx="1"/>
          </p:cNvCxnSpPr>
          <p:nvPr/>
        </p:nvCxnSpPr>
        <p:spPr>
          <a:xfrm>
            <a:off x="3320039" y="5033744"/>
            <a:ext cx="680457" cy="109275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34"/>
          <p:cNvCxnSpPr>
            <a:stCxn id="13" idx="3"/>
            <a:endCxn id="8" idx="1"/>
          </p:cNvCxnSpPr>
          <p:nvPr/>
        </p:nvCxnSpPr>
        <p:spPr>
          <a:xfrm>
            <a:off x="3320039" y="2498643"/>
            <a:ext cx="751895" cy="1482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36"/>
          <p:cNvCxnSpPr>
            <a:stCxn id="7" idx="3"/>
            <a:endCxn id="20" idx="1"/>
          </p:cNvCxnSpPr>
          <p:nvPr/>
        </p:nvCxnSpPr>
        <p:spPr>
          <a:xfrm>
            <a:off x="5320303" y="1289328"/>
            <a:ext cx="609019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38"/>
          <p:cNvCxnSpPr>
            <a:stCxn id="8" idx="3"/>
            <a:endCxn id="20" idx="1"/>
          </p:cNvCxnSpPr>
          <p:nvPr/>
        </p:nvCxnSpPr>
        <p:spPr>
          <a:xfrm>
            <a:off x="5320303" y="2513464"/>
            <a:ext cx="60901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40"/>
          <p:cNvCxnSpPr>
            <a:stCxn id="8" idx="3"/>
            <a:endCxn id="19" idx="1"/>
          </p:cNvCxnSpPr>
          <p:nvPr/>
        </p:nvCxnSpPr>
        <p:spPr>
          <a:xfrm>
            <a:off x="5320303" y="2513464"/>
            <a:ext cx="537581" cy="12961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كسهم مستقيم 42"/>
          <p:cNvCxnSpPr>
            <a:stCxn id="10" idx="3"/>
            <a:endCxn id="17" idx="1"/>
          </p:cNvCxnSpPr>
          <p:nvPr/>
        </p:nvCxnSpPr>
        <p:spPr>
          <a:xfrm>
            <a:off x="5248865" y="5033743"/>
            <a:ext cx="537581" cy="109275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كسهم مستقيم 44"/>
          <p:cNvCxnSpPr>
            <a:stCxn id="11" idx="3"/>
            <a:endCxn id="17" idx="1"/>
          </p:cNvCxnSpPr>
          <p:nvPr/>
        </p:nvCxnSpPr>
        <p:spPr>
          <a:xfrm>
            <a:off x="5248865" y="6126497"/>
            <a:ext cx="53758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كسهم مستقيم 46"/>
          <p:cNvCxnSpPr>
            <a:stCxn id="10" idx="3"/>
            <a:endCxn id="18" idx="1"/>
          </p:cNvCxnSpPr>
          <p:nvPr/>
        </p:nvCxnSpPr>
        <p:spPr>
          <a:xfrm>
            <a:off x="5248865" y="5033743"/>
            <a:ext cx="609019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كسهم مستقيم 48"/>
          <p:cNvCxnSpPr>
            <a:stCxn id="9" idx="3"/>
            <a:endCxn id="19" idx="1"/>
          </p:cNvCxnSpPr>
          <p:nvPr/>
        </p:nvCxnSpPr>
        <p:spPr>
          <a:xfrm>
            <a:off x="5320303" y="3809607"/>
            <a:ext cx="53758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كسهم مستقيم 50"/>
          <p:cNvCxnSpPr>
            <a:stCxn id="20" idx="3"/>
            <a:endCxn id="16" idx="1"/>
          </p:cNvCxnSpPr>
          <p:nvPr/>
        </p:nvCxnSpPr>
        <p:spPr>
          <a:xfrm>
            <a:off x="7177691" y="2513464"/>
            <a:ext cx="609019" cy="12961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كسهم مستقيم 52"/>
          <p:cNvCxnSpPr>
            <a:stCxn id="19" idx="3"/>
            <a:endCxn id="16" idx="1"/>
          </p:cNvCxnSpPr>
          <p:nvPr/>
        </p:nvCxnSpPr>
        <p:spPr>
          <a:xfrm>
            <a:off x="7106253" y="3809607"/>
            <a:ext cx="680457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كسهم مستقيم 54"/>
          <p:cNvCxnSpPr>
            <a:stCxn id="18" idx="3"/>
            <a:endCxn id="16" idx="1"/>
          </p:cNvCxnSpPr>
          <p:nvPr/>
        </p:nvCxnSpPr>
        <p:spPr>
          <a:xfrm flipV="1">
            <a:off x="7106253" y="3809608"/>
            <a:ext cx="680457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كسهم مستقيم 56"/>
          <p:cNvCxnSpPr>
            <a:stCxn id="17" idx="3"/>
            <a:endCxn id="16" idx="1"/>
          </p:cNvCxnSpPr>
          <p:nvPr/>
        </p:nvCxnSpPr>
        <p:spPr>
          <a:xfrm flipV="1">
            <a:off x="7034815" y="3809608"/>
            <a:ext cx="751895" cy="23168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مستقيم 63"/>
          <p:cNvCxnSpPr>
            <a:stCxn id="13" idx="3"/>
          </p:cNvCxnSpPr>
          <p:nvPr/>
        </p:nvCxnSpPr>
        <p:spPr>
          <a:xfrm>
            <a:off x="3320039" y="2498643"/>
            <a:ext cx="518630" cy="7248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مستقيم 65"/>
          <p:cNvCxnSpPr/>
          <p:nvPr/>
        </p:nvCxnSpPr>
        <p:spPr>
          <a:xfrm flipV="1">
            <a:off x="3845509" y="3203101"/>
            <a:ext cx="1590587" cy="98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مستقيم 67"/>
          <p:cNvCxnSpPr/>
          <p:nvPr/>
        </p:nvCxnSpPr>
        <p:spPr>
          <a:xfrm>
            <a:off x="5428841" y="3212976"/>
            <a:ext cx="7255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قوس 72"/>
          <p:cNvSpPr/>
          <p:nvPr/>
        </p:nvSpPr>
        <p:spPr>
          <a:xfrm>
            <a:off x="5292080" y="3717032"/>
            <a:ext cx="285752" cy="455389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قوس 73"/>
          <p:cNvSpPr/>
          <p:nvPr/>
        </p:nvSpPr>
        <p:spPr>
          <a:xfrm>
            <a:off x="5429256" y="4941168"/>
            <a:ext cx="285752" cy="30696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45" name="رابط مستقيم 75"/>
          <p:cNvCxnSpPr>
            <a:stCxn id="43" idx="2"/>
          </p:cNvCxnSpPr>
          <p:nvPr/>
        </p:nvCxnSpPr>
        <p:spPr>
          <a:xfrm flipH="1">
            <a:off x="5572132" y="3944727"/>
            <a:ext cx="5700" cy="9964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رابط كسهم مستقيم 78"/>
          <p:cNvCxnSpPr>
            <a:stCxn id="44" idx="2"/>
          </p:cNvCxnSpPr>
          <p:nvPr/>
        </p:nvCxnSpPr>
        <p:spPr>
          <a:xfrm>
            <a:off x="5715008" y="5094651"/>
            <a:ext cx="71438" cy="9962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كسهم مستقيم 80"/>
          <p:cNvCxnSpPr>
            <a:endCxn id="18" idx="1"/>
          </p:cNvCxnSpPr>
          <p:nvPr/>
        </p:nvCxnSpPr>
        <p:spPr>
          <a:xfrm>
            <a:off x="5572132" y="4479387"/>
            <a:ext cx="285752" cy="5543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مربع نص 43"/>
          <p:cNvSpPr txBox="1"/>
          <p:nvPr/>
        </p:nvSpPr>
        <p:spPr>
          <a:xfrm>
            <a:off x="4176455" y="1808649"/>
            <a:ext cx="9286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endParaRPr lang="ar-SA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مربع نص 43"/>
          <p:cNvSpPr txBox="1"/>
          <p:nvPr/>
        </p:nvSpPr>
        <p:spPr>
          <a:xfrm>
            <a:off x="4107653" y="4294721"/>
            <a:ext cx="9286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endParaRPr lang="ar-SA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مربع نص 43"/>
          <p:cNvSpPr txBox="1"/>
          <p:nvPr/>
        </p:nvSpPr>
        <p:spPr>
          <a:xfrm>
            <a:off x="4177434" y="5408092"/>
            <a:ext cx="9286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endParaRPr lang="ar-SA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75891" y="172114"/>
            <a:ext cx="676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buClr>
                <a:srgbClr val="C0CF3A"/>
              </a:buClr>
              <a:buSzPct val="95000"/>
              <a:defRPr/>
            </a:pPr>
            <a:r>
              <a:rPr lang="en-GB" sz="1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the 5</a:t>
            </a:r>
            <a:r>
              <a:rPr lang="en-GB" sz="1400" b="1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week, 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field progress report gives you the following information</a:t>
            </a:r>
            <a:r>
              <a:rPr lang="en-GB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lvl="0" indent="-269875" algn="l" rtl="0"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 </a:t>
            </a:r>
            <a:r>
              <a:rPr lang="en-US" sz="1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“J”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been </a:t>
            </a:r>
            <a:r>
              <a:rPr 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omitted</a:t>
            </a: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2" name="رابط مستقيم 59"/>
          <p:cNvCxnSpPr/>
          <p:nvPr/>
        </p:nvCxnSpPr>
        <p:spPr>
          <a:xfrm rot="10800000" flipV="1">
            <a:off x="5786446" y="1784216"/>
            <a:ext cx="1643074" cy="128588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رابط مستقيم 61"/>
          <p:cNvCxnSpPr/>
          <p:nvPr/>
        </p:nvCxnSpPr>
        <p:spPr>
          <a:xfrm rot="10800000">
            <a:off x="5786446" y="1784216"/>
            <a:ext cx="1500198" cy="142876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060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17,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graphicFrame>
        <p:nvGraphicFramePr>
          <p:cNvPr id="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85101"/>
              </p:ext>
            </p:extLst>
          </p:nvPr>
        </p:nvGraphicFramePr>
        <p:xfrm>
          <a:off x="4071934" y="87784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507984"/>
              </p:ext>
            </p:extLst>
          </p:nvPr>
        </p:nvGraphicFramePr>
        <p:xfrm>
          <a:off x="4071934" y="210198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59935"/>
              </p:ext>
            </p:extLst>
          </p:nvPr>
        </p:nvGraphicFramePr>
        <p:xfrm>
          <a:off x="4071934" y="339812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048939"/>
              </p:ext>
            </p:extLst>
          </p:nvPr>
        </p:nvGraphicFramePr>
        <p:xfrm>
          <a:off x="4000496" y="4622263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203541"/>
              </p:ext>
            </p:extLst>
          </p:nvPr>
        </p:nvGraphicFramePr>
        <p:xfrm>
          <a:off x="4000496" y="571501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025865"/>
              </p:ext>
            </p:extLst>
          </p:nvPr>
        </p:nvGraphicFramePr>
        <p:xfrm>
          <a:off x="108921" y="339812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START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263527"/>
              </p:ext>
            </p:extLst>
          </p:nvPr>
        </p:nvGraphicFramePr>
        <p:xfrm>
          <a:off x="2071670" y="2087163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259089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089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259089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231060"/>
              </p:ext>
            </p:extLst>
          </p:nvPr>
        </p:nvGraphicFramePr>
        <p:xfrm>
          <a:off x="2071670" y="339812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486595"/>
              </p:ext>
            </p:extLst>
          </p:nvPr>
        </p:nvGraphicFramePr>
        <p:xfrm>
          <a:off x="2071670" y="462226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161475"/>
              </p:ext>
            </p:extLst>
          </p:nvPr>
        </p:nvGraphicFramePr>
        <p:xfrm>
          <a:off x="7786710" y="339812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648834"/>
              </p:ext>
            </p:extLst>
          </p:nvPr>
        </p:nvGraphicFramePr>
        <p:xfrm>
          <a:off x="5786446" y="571501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208202"/>
              </p:ext>
            </p:extLst>
          </p:nvPr>
        </p:nvGraphicFramePr>
        <p:xfrm>
          <a:off x="5857884" y="462226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66484"/>
              </p:ext>
            </p:extLst>
          </p:nvPr>
        </p:nvGraphicFramePr>
        <p:xfrm>
          <a:off x="5857884" y="339812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846867"/>
              </p:ext>
            </p:extLst>
          </p:nvPr>
        </p:nvGraphicFramePr>
        <p:xfrm>
          <a:off x="5929322" y="210198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1" name="رابط كسهم مستقيم 16"/>
          <p:cNvCxnSpPr>
            <a:stCxn id="12" idx="3"/>
            <a:endCxn id="13" idx="1"/>
          </p:cNvCxnSpPr>
          <p:nvPr/>
        </p:nvCxnSpPr>
        <p:spPr>
          <a:xfrm flipV="1">
            <a:off x="1357290" y="2498643"/>
            <a:ext cx="714380" cy="13109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18"/>
          <p:cNvCxnSpPr>
            <a:stCxn id="12" idx="3"/>
            <a:endCxn id="14" idx="1"/>
          </p:cNvCxnSpPr>
          <p:nvPr/>
        </p:nvCxnSpPr>
        <p:spPr>
          <a:xfrm>
            <a:off x="1357290" y="3809607"/>
            <a:ext cx="71438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0"/>
          <p:cNvCxnSpPr>
            <a:stCxn id="12" idx="3"/>
            <a:endCxn id="15" idx="1"/>
          </p:cNvCxnSpPr>
          <p:nvPr/>
        </p:nvCxnSpPr>
        <p:spPr>
          <a:xfrm>
            <a:off x="1357290" y="3809607"/>
            <a:ext cx="714380" cy="12241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2"/>
          <p:cNvCxnSpPr>
            <a:stCxn id="13" idx="3"/>
            <a:endCxn id="7" idx="1"/>
          </p:cNvCxnSpPr>
          <p:nvPr/>
        </p:nvCxnSpPr>
        <p:spPr>
          <a:xfrm flipV="1">
            <a:off x="3320039" y="1289328"/>
            <a:ext cx="751895" cy="12093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6"/>
          <p:cNvCxnSpPr>
            <a:stCxn id="14" idx="3"/>
            <a:endCxn id="9" idx="1"/>
          </p:cNvCxnSpPr>
          <p:nvPr/>
        </p:nvCxnSpPr>
        <p:spPr>
          <a:xfrm flipV="1">
            <a:off x="3320039" y="3809607"/>
            <a:ext cx="751895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30"/>
          <p:cNvCxnSpPr>
            <a:stCxn id="15" idx="3"/>
            <a:endCxn id="10" idx="1"/>
          </p:cNvCxnSpPr>
          <p:nvPr/>
        </p:nvCxnSpPr>
        <p:spPr>
          <a:xfrm flipV="1">
            <a:off x="3320039" y="5033743"/>
            <a:ext cx="680457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32"/>
          <p:cNvCxnSpPr>
            <a:stCxn id="15" idx="3"/>
            <a:endCxn id="11" idx="1"/>
          </p:cNvCxnSpPr>
          <p:nvPr/>
        </p:nvCxnSpPr>
        <p:spPr>
          <a:xfrm>
            <a:off x="3320039" y="5033744"/>
            <a:ext cx="680457" cy="109275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34"/>
          <p:cNvCxnSpPr>
            <a:stCxn id="13" idx="3"/>
            <a:endCxn id="8" idx="1"/>
          </p:cNvCxnSpPr>
          <p:nvPr/>
        </p:nvCxnSpPr>
        <p:spPr>
          <a:xfrm>
            <a:off x="3320039" y="2498643"/>
            <a:ext cx="751895" cy="1482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36"/>
          <p:cNvCxnSpPr>
            <a:stCxn id="7" idx="3"/>
            <a:endCxn id="20" idx="1"/>
          </p:cNvCxnSpPr>
          <p:nvPr/>
        </p:nvCxnSpPr>
        <p:spPr>
          <a:xfrm>
            <a:off x="5320303" y="1289328"/>
            <a:ext cx="609019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38"/>
          <p:cNvCxnSpPr>
            <a:stCxn id="8" idx="3"/>
            <a:endCxn id="20" idx="1"/>
          </p:cNvCxnSpPr>
          <p:nvPr/>
        </p:nvCxnSpPr>
        <p:spPr>
          <a:xfrm>
            <a:off x="5320303" y="2513464"/>
            <a:ext cx="60901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40"/>
          <p:cNvCxnSpPr>
            <a:stCxn id="8" idx="3"/>
            <a:endCxn id="19" idx="1"/>
          </p:cNvCxnSpPr>
          <p:nvPr/>
        </p:nvCxnSpPr>
        <p:spPr>
          <a:xfrm>
            <a:off x="5320303" y="2513464"/>
            <a:ext cx="537581" cy="12961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كسهم مستقيم 42"/>
          <p:cNvCxnSpPr>
            <a:stCxn id="10" idx="3"/>
            <a:endCxn id="17" idx="1"/>
          </p:cNvCxnSpPr>
          <p:nvPr/>
        </p:nvCxnSpPr>
        <p:spPr>
          <a:xfrm>
            <a:off x="5248865" y="5033743"/>
            <a:ext cx="537581" cy="109275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كسهم مستقيم 44"/>
          <p:cNvCxnSpPr>
            <a:stCxn id="11" idx="3"/>
            <a:endCxn id="17" idx="1"/>
          </p:cNvCxnSpPr>
          <p:nvPr/>
        </p:nvCxnSpPr>
        <p:spPr>
          <a:xfrm>
            <a:off x="5248865" y="6126497"/>
            <a:ext cx="53758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كسهم مستقيم 46"/>
          <p:cNvCxnSpPr>
            <a:stCxn id="10" idx="3"/>
            <a:endCxn id="18" idx="1"/>
          </p:cNvCxnSpPr>
          <p:nvPr/>
        </p:nvCxnSpPr>
        <p:spPr>
          <a:xfrm>
            <a:off x="5248865" y="5033743"/>
            <a:ext cx="609019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كسهم مستقيم 48"/>
          <p:cNvCxnSpPr>
            <a:stCxn id="9" idx="3"/>
            <a:endCxn id="19" idx="1"/>
          </p:cNvCxnSpPr>
          <p:nvPr/>
        </p:nvCxnSpPr>
        <p:spPr>
          <a:xfrm>
            <a:off x="5320303" y="3809607"/>
            <a:ext cx="53758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كسهم مستقيم 50"/>
          <p:cNvCxnSpPr>
            <a:stCxn id="20" idx="3"/>
            <a:endCxn id="16" idx="1"/>
          </p:cNvCxnSpPr>
          <p:nvPr/>
        </p:nvCxnSpPr>
        <p:spPr>
          <a:xfrm>
            <a:off x="7177691" y="2513464"/>
            <a:ext cx="609019" cy="12961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كسهم مستقيم 52"/>
          <p:cNvCxnSpPr>
            <a:stCxn id="19" idx="3"/>
            <a:endCxn id="16" idx="1"/>
          </p:cNvCxnSpPr>
          <p:nvPr/>
        </p:nvCxnSpPr>
        <p:spPr>
          <a:xfrm>
            <a:off x="7106253" y="3809607"/>
            <a:ext cx="680457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كسهم مستقيم 54"/>
          <p:cNvCxnSpPr>
            <a:stCxn id="18" idx="3"/>
            <a:endCxn id="16" idx="1"/>
          </p:cNvCxnSpPr>
          <p:nvPr/>
        </p:nvCxnSpPr>
        <p:spPr>
          <a:xfrm flipV="1">
            <a:off x="7106253" y="3809608"/>
            <a:ext cx="680457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كسهم مستقيم 56"/>
          <p:cNvCxnSpPr>
            <a:stCxn id="17" idx="3"/>
            <a:endCxn id="16" idx="1"/>
          </p:cNvCxnSpPr>
          <p:nvPr/>
        </p:nvCxnSpPr>
        <p:spPr>
          <a:xfrm flipV="1">
            <a:off x="7034815" y="3809608"/>
            <a:ext cx="751895" cy="23168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مستقيم 63"/>
          <p:cNvCxnSpPr>
            <a:stCxn id="13" idx="3"/>
          </p:cNvCxnSpPr>
          <p:nvPr/>
        </p:nvCxnSpPr>
        <p:spPr>
          <a:xfrm>
            <a:off x="3320039" y="2498643"/>
            <a:ext cx="518630" cy="7248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مستقيم 65"/>
          <p:cNvCxnSpPr/>
          <p:nvPr/>
        </p:nvCxnSpPr>
        <p:spPr>
          <a:xfrm flipV="1">
            <a:off x="3845509" y="3203101"/>
            <a:ext cx="1590587" cy="98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مستقيم 67"/>
          <p:cNvCxnSpPr/>
          <p:nvPr/>
        </p:nvCxnSpPr>
        <p:spPr>
          <a:xfrm>
            <a:off x="5428841" y="3212976"/>
            <a:ext cx="7255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قوس 72"/>
          <p:cNvSpPr/>
          <p:nvPr/>
        </p:nvSpPr>
        <p:spPr>
          <a:xfrm>
            <a:off x="5292080" y="3717032"/>
            <a:ext cx="285752" cy="455389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قوس 73"/>
          <p:cNvSpPr/>
          <p:nvPr/>
        </p:nvSpPr>
        <p:spPr>
          <a:xfrm>
            <a:off x="5429256" y="4941168"/>
            <a:ext cx="285752" cy="30696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45" name="رابط مستقيم 75"/>
          <p:cNvCxnSpPr>
            <a:stCxn id="43" idx="2"/>
          </p:cNvCxnSpPr>
          <p:nvPr/>
        </p:nvCxnSpPr>
        <p:spPr>
          <a:xfrm flipH="1">
            <a:off x="5572132" y="3944727"/>
            <a:ext cx="5700" cy="9964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رابط كسهم مستقيم 78"/>
          <p:cNvCxnSpPr>
            <a:stCxn id="44" idx="2"/>
          </p:cNvCxnSpPr>
          <p:nvPr/>
        </p:nvCxnSpPr>
        <p:spPr>
          <a:xfrm>
            <a:off x="5715008" y="5094651"/>
            <a:ext cx="71438" cy="9962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كسهم مستقيم 80"/>
          <p:cNvCxnSpPr>
            <a:endCxn id="18" idx="1"/>
          </p:cNvCxnSpPr>
          <p:nvPr/>
        </p:nvCxnSpPr>
        <p:spPr>
          <a:xfrm>
            <a:off x="5572132" y="4479387"/>
            <a:ext cx="285752" cy="5543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مربع نص 43"/>
          <p:cNvSpPr txBox="1"/>
          <p:nvPr/>
        </p:nvSpPr>
        <p:spPr>
          <a:xfrm>
            <a:off x="4176455" y="1808649"/>
            <a:ext cx="9286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endParaRPr lang="ar-SA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مربع نص 43"/>
          <p:cNvSpPr txBox="1"/>
          <p:nvPr/>
        </p:nvSpPr>
        <p:spPr>
          <a:xfrm>
            <a:off x="4107653" y="4294721"/>
            <a:ext cx="9286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endParaRPr lang="ar-SA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مربع نص 43"/>
          <p:cNvSpPr txBox="1"/>
          <p:nvPr/>
        </p:nvSpPr>
        <p:spPr>
          <a:xfrm>
            <a:off x="4177434" y="5408092"/>
            <a:ext cx="9286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endParaRPr lang="ar-SA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978" y="181275"/>
            <a:ext cx="676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buClr>
                <a:srgbClr val="C0CF3A"/>
              </a:buClr>
              <a:buSzPct val="95000"/>
              <a:defRPr/>
            </a:pPr>
            <a:r>
              <a:rPr lang="en-GB" sz="1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the 5</a:t>
            </a:r>
            <a:r>
              <a:rPr lang="en-GB" sz="1400" b="1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week, 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field progress report gives you the following information:</a:t>
            </a:r>
          </a:p>
          <a:p>
            <a:pPr marL="539750" lvl="0" indent="-269875" algn="l" rtl="0"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decided to shorten activity </a:t>
            </a:r>
            <a:r>
              <a:rPr lang="en-US" sz="1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“K”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2 weeks.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71276" y="5408092"/>
            <a:ext cx="35129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/>
            <a:r>
              <a:rPr lang="en-US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Remark:</a:t>
            </a:r>
          </a:p>
          <a:p>
            <a:pPr algn="just" rtl="0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k duration is reduced, this affect times all activities successors and reflect on times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556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17,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graphicFrame>
        <p:nvGraphicFramePr>
          <p:cNvPr id="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608449"/>
              </p:ext>
            </p:extLst>
          </p:nvPr>
        </p:nvGraphicFramePr>
        <p:xfrm>
          <a:off x="4036376" y="696573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475083"/>
              </p:ext>
            </p:extLst>
          </p:nvPr>
        </p:nvGraphicFramePr>
        <p:xfrm>
          <a:off x="4036376" y="1920709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134565"/>
              </p:ext>
            </p:extLst>
          </p:nvPr>
        </p:nvGraphicFramePr>
        <p:xfrm>
          <a:off x="4036376" y="3216852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111717"/>
              </p:ext>
            </p:extLst>
          </p:nvPr>
        </p:nvGraphicFramePr>
        <p:xfrm>
          <a:off x="3964938" y="444098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627984"/>
              </p:ext>
            </p:extLst>
          </p:nvPr>
        </p:nvGraphicFramePr>
        <p:xfrm>
          <a:off x="3964938" y="5533742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779443"/>
              </p:ext>
            </p:extLst>
          </p:nvPr>
        </p:nvGraphicFramePr>
        <p:xfrm>
          <a:off x="73363" y="3216852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START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063202"/>
              </p:ext>
            </p:extLst>
          </p:nvPr>
        </p:nvGraphicFramePr>
        <p:xfrm>
          <a:off x="2036112" y="190588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259089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089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259089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38103"/>
              </p:ext>
            </p:extLst>
          </p:nvPr>
        </p:nvGraphicFramePr>
        <p:xfrm>
          <a:off x="2036112" y="3216853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841547"/>
              </p:ext>
            </p:extLst>
          </p:nvPr>
        </p:nvGraphicFramePr>
        <p:xfrm>
          <a:off x="2036112" y="4440989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58501"/>
              </p:ext>
            </p:extLst>
          </p:nvPr>
        </p:nvGraphicFramePr>
        <p:xfrm>
          <a:off x="7751152" y="3216853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916689"/>
              </p:ext>
            </p:extLst>
          </p:nvPr>
        </p:nvGraphicFramePr>
        <p:xfrm>
          <a:off x="5750888" y="5533742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598085"/>
              </p:ext>
            </p:extLst>
          </p:nvPr>
        </p:nvGraphicFramePr>
        <p:xfrm>
          <a:off x="5822326" y="4440989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852548"/>
              </p:ext>
            </p:extLst>
          </p:nvPr>
        </p:nvGraphicFramePr>
        <p:xfrm>
          <a:off x="5822326" y="3216852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706109"/>
              </p:ext>
            </p:extLst>
          </p:nvPr>
        </p:nvGraphicFramePr>
        <p:xfrm>
          <a:off x="5893764" y="1920709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1" name="رابط كسهم مستقيم 16"/>
          <p:cNvCxnSpPr>
            <a:stCxn id="12" idx="3"/>
            <a:endCxn id="13" idx="1"/>
          </p:cNvCxnSpPr>
          <p:nvPr/>
        </p:nvCxnSpPr>
        <p:spPr>
          <a:xfrm flipV="1">
            <a:off x="1321732" y="2317368"/>
            <a:ext cx="714380" cy="1310964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18"/>
          <p:cNvCxnSpPr>
            <a:stCxn id="12" idx="3"/>
            <a:endCxn id="14" idx="1"/>
          </p:cNvCxnSpPr>
          <p:nvPr/>
        </p:nvCxnSpPr>
        <p:spPr>
          <a:xfrm>
            <a:off x="1321732" y="3628332"/>
            <a:ext cx="714380" cy="1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0"/>
          <p:cNvCxnSpPr>
            <a:stCxn id="12" idx="3"/>
            <a:endCxn id="15" idx="1"/>
          </p:cNvCxnSpPr>
          <p:nvPr/>
        </p:nvCxnSpPr>
        <p:spPr>
          <a:xfrm>
            <a:off x="1321732" y="3628332"/>
            <a:ext cx="714380" cy="1224137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2"/>
          <p:cNvCxnSpPr>
            <a:stCxn id="13" idx="3"/>
            <a:endCxn id="7" idx="1"/>
          </p:cNvCxnSpPr>
          <p:nvPr/>
        </p:nvCxnSpPr>
        <p:spPr>
          <a:xfrm flipV="1">
            <a:off x="3284481" y="1108053"/>
            <a:ext cx="751895" cy="1209315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6"/>
          <p:cNvCxnSpPr>
            <a:stCxn id="14" idx="3"/>
            <a:endCxn id="9" idx="1"/>
          </p:cNvCxnSpPr>
          <p:nvPr/>
        </p:nvCxnSpPr>
        <p:spPr>
          <a:xfrm flipV="1">
            <a:off x="3284481" y="3628332"/>
            <a:ext cx="751895" cy="1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30"/>
          <p:cNvCxnSpPr>
            <a:stCxn id="15" idx="3"/>
            <a:endCxn id="10" idx="1"/>
          </p:cNvCxnSpPr>
          <p:nvPr/>
        </p:nvCxnSpPr>
        <p:spPr>
          <a:xfrm flipV="1">
            <a:off x="3284481" y="4852468"/>
            <a:ext cx="680457" cy="1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32"/>
          <p:cNvCxnSpPr>
            <a:stCxn id="15" idx="3"/>
            <a:endCxn id="11" idx="1"/>
          </p:cNvCxnSpPr>
          <p:nvPr/>
        </p:nvCxnSpPr>
        <p:spPr>
          <a:xfrm>
            <a:off x="3284481" y="4852469"/>
            <a:ext cx="680457" cy="1092753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34"/>
          <p:cNvCxnSpPr>
            <a:stCxn id="13" idx="3"/>
            <a:endCxn id="8" idx="1"/>
          </p:cNvCxnSpPr>
          <p:nvPr/>
        </p:nvCxnSpPr>
        <p:spPr>
          <a:xfrm>
            <a:off x="3284481" y="2317368"/>
            <a:ext cx="751895" cy="14821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36"/>
          <p:cNvCxnSpPr>
            <a:stCxn id="7" idx="3"/>
            <a:endCxn id="20" idx="1"/>
          </p:cNvCxnSpPr>
          <p:nvPr/>
        </p:nvCxnSpPr>
        <p:spPr>
          <a:xfrm>
            <a:off x="5284745" y="1108053"/>
            <a:ext cx="609019" cy="1224136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38"/>
          <p:cNvCxnSpPr>
            <a:stCxn id="8" idx="3"/>
            <a:endCxn id="20" idx="1"/>
          </p:cNvCxnSpPr>
          <p:nvPr/>
        </p:nvCxnSpPr>
        <p:spPr>
          <a:xfrm>
            <a:off x="5284745" y="2332189"/>
            <a:ext cx="609019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40"/>
          <p:cNvCxnSpPr>
            <a:stCxn id="8" idx="3"/>
            <a:endCxn id="19" idx="1"/>
          </p:cNvCxnSpPr>
          <p:nvPr/>
        </p:nvCxnSpPr>
        <p:spPr>
          <a:xfrm>
            <a:off x="5284745" y="2332189"/>
            <a:ext cx="537581" cy="12961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كسهم مستقيم 42"/>
          <p:cNvCxnSpPr>
            <a:stCxn id="10" idx="3"/>
            <a:endCxn id="17" idx="1"/>
          </p:cNvCxnSpPr>
          <p:nvPr/>
        </p:nvCxnSpPr>
        <p:spPr>
          <a:xfrm>
            <a:off x="5213307" y="4852468"/>
            <a:ext cx="537581" cy="109275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كسهم مستقيم 44"/>
          <p:cNvCxnSpPr>
            <a:stCxn id="11" idx="3"/>
            <a:endCxn id="17" idx="1"/>
          </p:cNvCxnSpPr>
          <p:nvPr/>
        </p:nvCxnSpPr>
        <p:spPr>
          <a:xfrm>
            <a:off x="5213307" y="5945222"/>
            <a:ext cx="53758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كسهم مستقيم 46"/>
          <p:cNvCxnSpPr>
            <a:stCxn id="10" idx="3"/>
            <a:endCxn id="18" idx="1"/>
          </p:cNvCxnSpPr>
          <p:nvPr/>
        </p:nvCxnSpPr>
        <p:spPr>
          <a:xfrm>
            <a:off x="5213307" y="4852468"/>
            <a:ext cx="609019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كسهم مستقيم 48"/>
          <p:cNvCxnSpPr>
            <a:stCxn id="9" idx="3"/>
            <a:endCxn id="19" idx="1"/>
          </p:cNvCxnSpPr>
          <p:nvPr/>
        </p:nvCxnSpPr>
        <p:spPr>
          <a:xfrm>
            <a:off x="5284745" y="3628332"/>
            <a:ext cx="53758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كسهم مستقيم 50"/>
          <p:cNvCxnSpPr>
            <a:stCxn id="20" idx="3"/>
            <a:endCxn id="16" idx="1"/>
          </p:cNvCxnSpPr>
          <p:nvPr/>
        </p:nvCxnSpPr>
        <p:spPr>
          <a:xfrm>
            <a:off x="7142133" y="2332189"/>
            <a:ext cx="609019" cy="1296144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كسهم مستقيم 52"/>
          <p:cNvCxnSpPr>
            <a:stCxn id="19" idx="3"/>
            <a:endCxn id="16" idx="1"/>
          </p:cNvCxnSpPr>
          <p:nvPr/>
        </p:nvCxnSpPr>
        <p:spPr>
          <a:xfrm>
            <a:off x="7070695" y="3628332"/>
            <a:ext cx="680457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كسهم مستقيم 54"/>
          <p:cNvCxnSpPr>
            <a:stCxn id="18" idx="3"/>
            <a:endCxn id="16" idx="1"/>
          </p:cNvCxnSpPr>
          <p:nvPr/>
        </p:nvCxnSpPr>
        <p:spPr>
          <a:xfrm flipV="1">
            <a:off x="7070695" y="3628333"/>
            <a:ext cx="680457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كسهم مستقيم 56"/>
          <p:cNvCxnSpPr>
            <a:stCxn id="17" idx="3"/>
            <a:endCxn id="16" idx="1"/>
          </p:cNvCxnSpPr>
          <p:nvPr/>
        </p:nvCxnSpPr>
        <p:spPr>
          <a:xfrm flipV="1">
            <a:off x="6999257" y="3628333"/>
            <a:ext cx="751895" cy="23168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مستقيم 63"/>
          <p:cNvCxnSpPr>
            <a:stCxn id="13" idx="3"/>
          </p:cNvCxnSpPr>
          <p:nvPr/>
        </p:nvCxnSpPr>
        <p:spPr>
          <a:xfrm>
            <a:off x="3284481" y="2317368"/>
            <a:ext cx="518630" cy="72488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مستقيم 65"/>
          <p:cNvCxnSpPr/>
          <p:nvPr/>
        </p:nvCxnSpPr>
        <p:spPr>
          <a:xfrm flipV="1">
            <a:off x="3809951" y="3021826"/>
            <a:ext cx="1590587" cy="987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مستقيم 67"/>
          <p:cNvCxnSpPr/>
          <p:nvPr/>
        </p:nvCxnSpPr>
        <p:spPr>
          <a:xfrm>
            <a:off x="5393283" y="3031701"/>
            <a:ext cx="7255" cy="50405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قوس 72"/>
          <p:cNvSpPr/>
          <p:nvPr/>
        </p:nvSpPr>
        <p:spPr>
          <a:xfrm>
            <a:off x="5256522" y="3535757"/>
            <a:ext cx="285752" cy="455389"/>
          </a:xfrm>
          <a:prstGeom prst="arc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قوس 73"/>
          <p:cNvSpPr/>
          <p:nvPr/>
        </p:nvSpPr>
        <p:spPr>
          <a:xfrm>
            <a:off x="5393698" y="4759893"/>
            <a:ext cx="285752" cy="30696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45" name="رابط مستقيم 75"/>
          <p:cNvCxnSpPr>
            <a:stCxn id="43" idx="2"/>
          </p:cNvCxnSpPr>
          <p:nvPr/>
        </p:nvCxnSpPr>
        <p:spPr>
          <a:xfrm flipH="1">
            <a:off x="5536574" y="3763452"/>
            <a:ext cx="5700" cy="99644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رابط كسهم مستقيم 78"/>
          <p:cNvCxnSpPr>
            <a:stCxn id="44" idx="2"/>
          </p:cNvCxnSpPr>
          <p:nvPr/>
        </p:nvCxnSpPr>
        <p:spPr>
          <a:xfrm>
            <a:off x="5679450" y="4913376"/>
            <a:ext cx="71438" cy="996215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كسهم مستقيم 80"/>
          <p:cNvCxnSpPr>
            <a:endCxn id="18" idx="1"/>
          </p:cNvCxnSpPr>
          <p:nvPr/>
        </p:nvCxnSpPr>
        <p:spPr>
          <a:xfrm>
            <a:off x="5536574" y="4298112"/>
            <a:ext cx="285752" cy="554357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59419" y="184666"/>
            <a:ext cx="6911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buClr>
                <a:srgbClr val="C0CF3A"/>
              </a:buClr>
              <a:buSzPct val="95000"/>
              <a:defRPr/>
            </a:pPr>
            <a:r>
              <a:rPr lang="en-GB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AON</a:t>
            </a:r>
            <a:r>
              <a:rPr lang="en-GB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en-GB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end of the 5</a:t>
            </a:r>
            <a:r>
              <a:rPr lang="en-GB" b="1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week,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adjusting changes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7200" y="5411483"/>
            <a:ext cx="3086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Critical Path: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G,K,N</a:t>
            </a:r>
          </a:p>
        </p:txBody>
      </p:sp>
    </p:spTree>
    <p:extLst>
      <p:ext uri="{BB962C8B-B14F-4D97-AF65-F5344CB8AC3E}">
        <p14:creationId xmlns:p14="http://schemas.microsoft.com/office/powerpoint/2010/main" val="1605959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62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Thank You</a:t>
            </a:r>
            <a:endParaRPr lang="en-US" sz="44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2B42-BCDA-440D-946D-9B7B3987D7C1}" type="datetime4">
              <a:rPr lang="en-US" smtClean="0"/>
              <a:t>November 17,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6018" name="Picture 2" descr="http://www.nutritioneducationexperts.com/wp-content/uploads/Question-Marks1-284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352800"/>
            <a:ext cx="2705100" cy="28575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1143000" y="2743200"/>
            <a:ext cx="7010400" cy="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71600" y="1752600"/>
            <a:ext cx="6223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</a:rPr>
              <a:t>Questions Please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endParaRPr>
          </a:p>
        </p:txBody>
      </p:sp>
      <p:pic>
        <p:nvPicPr>
          <p:cNvPr id="86020" name="Picture 4" descr="http://cachepe.samedaymusic.com/media/fit,330by330/quality,85/86469-a9dae2917d35d8b246d6ade5801c6f1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828800"/>
            <a:ext cx="1010728" cy="86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17,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1331640" y="252944"/>
            <a:ext cx="6493933" cy="583669"/>
          </a:xfrm>
          <a:prstGeom prst="rect">
            <a:avLst/>
          </a:prstGeom>
          <a:noFill/>
          <a:ln w="9525">
            <a:solidFill>
              <a:srgbClr val="455F5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3300"/>
              </a:buClr>
              <a:buSzPct val="100000"/>
              <a:tabLst/>
              <a:defRPr/>
            </a:pPr>
            <a:r>
              <a:rPr kumimoji="0" lang="en-US" sz="3600" b="1" i="1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Measure and Report Progress</a:t>
            </a:r>
            <a:endParaRPr kumimoji="0" lang="de-DE" sz="3600" b="1" i="1" u="none" strike="noStrike" kern="0" cap="none" spc="0" normalizeH="0" baseline="0" noProof="0" dirty="0">
              <a:ln>
                <a:noFill/>
              </a:ln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865334" y="1066800"/>
            <a:ext cx="7379074" cy="1421928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E3DED1">
                <a:alpha val="50000"/>
              </a:srgbClr>
            </a:outerShdw>
          </a:effectLst>
        </p:spPr>
        <p:txBody>
          <a:bodyPr wrap="square" lIns="0" tIns="0" rIns="0" bIns="0">
            <a:spAutoFit/>
          </a:bodyPr>
          <a:lstStyle/>
          <a:p>
            <a:pPr marL="304800" marR="0" lvl="0" indent="-30480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CC3300"/>
              </a:buClr>
              <a:buSzTx/>
              <a:buFontTx/>
              <a:buNone/>
              <a:tabLst/>
              <a:defRPr/>
            </a:pPr>
            <a:r>
              <a:rPr kumimoji="0" lang="en-US" sz="2400" b="1" i="1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  <a:p>
            <a:pPr marL="539750" marR="0" lvl="0" indent="-363538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Estimated number of working days req. to complete the activity.</a:t>
            </a:r>
          </a:p>
          <a:p>
            <a:pPr marL="539750" marR="0" lvl="0" indent="-363538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Estimated % completion of the activity.</a:t>
            </a:r>
          </a:p>
          <a:p>
            <a:pPr marL="539750" marR="0" lvl="0" indent="-363538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Quantities of work units put in place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892517" y="2511598"/>
            <a:ext cx="7372178" cy="3877985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E3DED1">
                <a:alpha val="50000"/>
              </a:srgbClr>
            </a:outerShdw>
          </a:effectLst>
        </p:spPr>
        <p:txBody>
          <a:bodyPr wrap="square" lIns="0" tIns="0" rIns="0" bIns="0">
            <a:spAutoFit/>
          </a:bodyPr>
          <a:lstStyle/>
          <a:p>
            <a:pPr marL="304800" marR="0" lvl="0" indent="-30480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CC3300"/>
              </a:buClr>
              <a:buSzTx/>
              <a:buFontTx/>
              <a:buNone/>
              <a:tabLst/>
              <a:defRPr/>
            </a:pPr>
            <a:r>
              <a:rPr kumimoji="0" lang="en-US" sz="2400" b="1" i="1" u="sng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Equations</a:t>
            </a:r>
            <a:endParaRPr kumimoji="0" lang="en-US" sz="2400" b="1" i="1" u="sng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marR="0" lvl="0" indent="-363538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Working days to complete = d (1 - P/100)</a:t>
            </a:r>
          </a:p>
          <a:p>
            <a:pPr marL="539750" marR="0" lvl="0" indent="-363538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Working days to complete = d (1 – (W/T))</a:t>
            </a:r>
          </a:p>
          <a:p>
            <a:pPr marL="1081088" marR="0" lvl="0" indent="-7175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7AC2"/>
              </a:buClr>
              <a:buSzPct val="120000"/>
              <a:buFontTx/>
              <a:buNone/>
              <a:tabLst/>
              <a:defRPr/>
            </a:pPr>
            <a:r>
              <a:rPr kumimoji="0" lang="en-US" sz="2000" b="1" i="1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</a:p>
          <a:p>
            <a:pPr marL="1538288" marR="0" lvl="1" indent="-7175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7AC2"/>
              </a:buClr>
              <a:buSzPct val="120000"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d= total activity duration in working days</a:t>
            </a:r>
          </a:p>
          <a:p>
            <a:pPr marL="1538288" marR="0" lvl="1" indent="-7175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7AC2"/>
              </a:buClr>
              <a:buSzPct val="120000"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 = estimated percentage of completion</a:t>
            </a:r>
          </a:p>
          <a:p>
            <a:pPr marL="1538288" marR="0" lvl="1" indent="-7175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7AC2"/>
              </a:buClr>
              <a:buSzPct val="120000"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W= number of work units put into place.</a:t>
            </a:r>
          </a:p>
          <a:p>
            <a:pPr marL="1538288" marR="0" lvl="1" indent="-71755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7AC2"/>
              </a:buClr>
              <a:buSzPct val="120000"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T= total number of work units associated with the activity.</a:t>
            </a: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rgbClr val="007AC2"/>
              </a:buClr>
              <a:buSzPct val="120000"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assumption of straight-line variation between time and work accomplishment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57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5536" y="609600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Example1</a:t>
            </a:r>
            <a:r>
              <a:rPr lang="en-US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 rtl="0"/>
            <a:endParaRPr lang="en-US" sz="2400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2400" b="1" i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rtl="0">
              <a:buClr>
                <a:srgbClr val="C0CF3A"/>
              </a:buClr>
              <a:buSzPct val="95000"/>
              <a:defRPr/>
            </a:pPr>
            <a:r>
              <a:rPr lang="en-GB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initial AON diagram for a small engineering project is shown below with its planned activity times in </a:t>
            </a:r>
            <a:r>
              <a:rPr lang="en-GB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weeks.</a:t>
            </a:r>
          </a:p>
          <a:p>
            <a:pPr lvl="0" algn="just" rtl="0">
              <a:buClr>
                <a:srgbClr val="C0CF3A"/>
              </a:buClr>
              <a:buSzPct val="95000"/>
              <a:defRPr/>
            </a:pPr>
            <a:r>
              <a:rPr lang="en-GB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GB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end of the </a:t>
            </a:r>
            <a:r>
              <a:rPr lang="en-GB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GB" sz="2000" b="1" i="1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week, </a:t>
            </a:r>
            <a:r>
              <a:rPr lang="en-GB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field progress report gives you the following information:</a:t>
            </a:r>
          </a:p>
          <a:p>
            <a:pPr marL="539750" lvl="0" indent="-269875" algn="l" rtl="0"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 </a:t>
            </a:r>
            <a:r>
              <a:rPr lang="en-GB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GB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 C, D and E</a:t>
            </a:r>
            <a:r>
              <a:rPr lang="en-GB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GB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been </a:t>
            </a:r>
            <a:r>
              <a:rPr lang="en-GB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completed on schedule</a:t>
            </a:r>
            <a:r>
              <a:rPr lang="en-GB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39750" lvl="0" indent="-269875" algn="l" rtl="0"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</a:t>
            </a:r>
            <a:r>
              <a:rPr lang="en-GB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“F”</a:t>
            </a:r>
            <a:r>
              <a:rPr lang="en-GB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ready to start at the beginning of the week 6.</a:t>
            </a:r>
          </a:p>
          <a:p>
            <a:pPr marL="539750" lvl="0" indent="-269875" algn="l" rtl="0"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r>
              <a:rPr lang="en-GB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Remaining duration of activity </a:t>
            </a:r>
            <a:r>
              <a:rPr lang="en-GB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“H”</a:t>
            </a:r>
            <a:r>
              <a:rPr lang="en-GB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4 weeks.</a:t>
            </a:r>
          </a:p>
          <a:p>
            <a:pPr marL="539750" lvl="0" indent="-269875" algn="l" rtl="0"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r>
              <a:rPr lang="en-GB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Remaining duration of activity </a:t>
            </a:r>
            <a:r>
              <a:rPr lang="en-GB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“I” </a:t>
            </a:r>
            <a:r>
              <a:rPr lang="en-GB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3</a:t>
            </a:r>
            <a:r>
              <a:rPr lang="en-GB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weeks.</a:t>
            </a:r>
          </a:p>
          <a:p>
            <a:pPr marL="539750" lvl="0" indent="-269875" algn="l" rtl="0"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“G”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not start until end of week 7.</a:t>
            </a:r>
          </a:p>
          <a:p>
            <a:pPr marL="539750" lvl="0" indent="-269875" algn="l" rtl="0"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 of work in activity 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“L”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been increased by 33% approximately.</a:t>
            </a:r>
          </a:p>
          <a:p>
            <a:pPr marL="539750" lvl="0" indent="-269875" algn="l" rtl="0"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 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“J”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been omitted</a:t>
            </a:r>
          </a:p>
          <a:p>
            <a:pPr marL="539750" lvl="0" indent="-269875" algn="l" rtl="0"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decided to shorten activity 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“K”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2 weeks.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 the updated schedule indicating the critical path and showing new activities times.</a:t>
            </a:r>
            <a:endParaRPr lang="en-US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64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17,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graphicFrame>
        <p:nvGraphicFramePr>
          <p:cNvPr id="49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715655"/>
              </p:ext>
            </p:extLst>
          </p:nvPr>
        </p:nvGraphicFramePr>
        <p:xfrm>
          <a:off x="4071934" y="785929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0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129574"/>
              </p:ext>
            </p:extLst>
          </p:nvPr>
        </p:nvGraphicFramePr>
        <p:xfrm>
          <a:off x="4071934" y="2010065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1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945560"/>
              </p:ext>
            </p:extLst>
          </p:nvPr>
        </p:nvGraphicFramePr>
        <p:xfrm>
          <a:off x="4071934" y="330620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2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588471"/>
              </p:ext>
            </p:extLst>
          </p:nvPr>
        </p:nvGraphicFramePr>
        <p:xfrm>
          <a:off x="4000496" y="453034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3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098738"/>
              </p:ext>
            </p:extLst>
          </p:nvPr>
        </p:nvGraphicFramePr>
        <p:xfrm>
          <a:off x="4000496" y="562309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4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470184"/>
              </p:ext>
            </p:extLst>
          </p:nvPr>
        </p:nvGraphicFramePr>
        <p:xfrm>
          <a:off x="108921" y="330620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START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5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19370"/>
              </p:ext>
            </p:extLst>
          </p:nvPr>
        </p:nvGraphicFramePr>
        <p:xfrm>
          <a:off x="2071670" y="199524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259089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9089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259089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6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3683"/>
              </p:ext>
            </p:extLst>
          </p:nvPr>
        </p:nvGraphicFramePr>
        <p:xfrm>
          <a:off x="2071670" y="3306209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782847"/>
              </p:ext>
            </p:extLst>
          </p:nvPr>
        </p:nvGraphicFramePr>
        <p:xfrm>
          <a:off x="2071670" y="4530345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8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461657"/>
              </p:ext>
            </p:extLst>
          </p:nvPr>
        </p:nvGraphicFramePr>
        <p:xfrm>
          <a:off x="7786710" y="3306209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9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959120"/>
              </p:ext>
            </p:extLst>
          </p:nvPr>
        </p:nvGraphicFramePr>
        <p:xfrm>
          <a:off x="5786446" y="562309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0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804961"/>
              </p:ext>
            </p:extLst>
          </p:nvPr>
        </p:nvGraphicFramePr>
        <p:xfrm>
          <a:off x="5857884" y="4530345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1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055246"/>
              </p:ext>
            </p:extLst>
          </p:nvPr>
        </p:nvGraphicFramePr>
        <p:xfrm>
          <a:off x="5857884" y="330620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2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114413"/>
              </p:ext>
            </p:extLst>
          </p:nvPr>
        </p:nvGraphicFramePr>
        <p:xfrm>
          <a:off x="5929322" y="2010065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3" name="رابط كسهم مستقيم 16"/>
          <p:cNvCxnSpPr>
            <a:stCxn id="54" idx="3"/>
            <a:endCxn id="55" idx="1"/>
          </p:cNvCxnSpPr>
          <p:nvPr/>
        </p:nvCxnSpPr>
        <p:spPr>
          <a:xfrm flipV="1">
            <a:off x="1357290" y="2406724"/>
            <a:ext cx="714380" cy="13109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رابط كسهم مستقيم 18"/>
          <p:cNvCxnSpPr>
            <a:stCxn id="54" idx="3"/>
            <a:endCxn id="56" idx="1"/>
          </p:cNvCxnSpPr>
          <p:nvPr/>
        </p:nvCxnSpPr>
        <p:spPr>
          <a:xfrm>
            <a:off x="1357290" y="3717688"/>
            <a:ext cx="71438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رابط كسهم مستقيم 20"/>
          <p:cNvCxnSpPr>
            <a:stCxn id="54" idx="3"/>
            <a:endCxn id="57" idx="1"/>
          </p:cNvCxnSpPr>
          <p:nvPr/>
        </p:nvCxnSpPr>
        <p:spPr>
          <a:xfrm>
            <a:off x="1357290" y="3717688"/>
            <a:ext cx="714380" cy="12241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رابط كسهم مستقيم 22"/>
          <p:cNvCxnSpPr>
            <a:stCxn id="55" idx="3"/>
            <a:endCxn id="49" idx="1"/>
          </p:cNvCxnSpPr>
          <p:nvPr/>
        </p:nvCxnSpPr>
        <p:spPr>
          <a:xfrm flipV="1">
            <a:off x="3320039" y="1197409"/>
            <a:ext cx="751895" cy="12093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رابط كسهم مستقيم 26"/>
          <p:cNvCxnSpPr>
            <a:stCxn id="56" idx="3"/>
            <a:endCxn id="51" idx="1"/>
          </p:cNvCxnSpPr>
          <p:nvPr/>
        </p:nvCxnSpPr>
        <p:spPr>
          <a:xfrm flipV="1">
            <a:off x="3320039" y="3717688"/>
            <a:ext cx="751895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رابط كسهم مستقيم 30"/>
          <p:cNvCxnSpPr>
            <a:stCxn id="57" idx="3"/>
            <a:endCxn id="52" idx="1"/>
          </p:cNvCxnSpPr>
          <p:nvPr/>
        </p:nvCxnSpPr>
        <p:spPr>
          <a:xfrm flipV="1">
            <a:off x="3320039" y="4941824"/>
            <a:ext cx="680457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رابط كسهم مستقيم 32"/>
          <p:cNvCxnSpPr>
            <a:stCxn id="57" idx="3"/>
            <a:endCxn id="53" idx="1"/>
          </p:cNvCxnSpPr>
          <p:nvPr/>
        </p:nvCxnSpPr>
        <p:spPr>
          <a:xfrm>
            <a:off x="3320039" y="4941825"/>
            <a:ext cx="680457" cy="109275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رابط كسهم مستقيم 34"/>
          <p:cNvCxnSpPr>
            <a:stCxn id="55" idx="3"/>
            <a:endCxn id="50" idx="1"/>
          </p:cNvCxnSpPr>
          <p:nvPr/>
        </p:nvCxnSpPr>
        <p:spPr>
          <a:xfrm>
            <a:off x="3320039" y="2406724"/>
            <a:ext cx="751895" cy="1482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رابط كسهم مستقيم 36"/>
          <p:cNvCxnSpPr>
            <a:stCxn id="49" idx="3"/>
            <a:endCxn id="62" idx="1"/>
          </p:cNvCxnSpPr>
          <p:nvPr/>
        </p:nvCxnSpPr>
        <p:spPr>
          <a:xfrm>
            <a:off x="5320303" y="1197409"/>
            <a:ext cx="609019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رابط كسهم مستقيم 38"/>
          <p:cNvCxnSpPr>
            <a:stCxn id="50" idx="3"/>
            <a:endCxn id="62" idx="1"/>
          </p:cNvCxnSpPr>
          <p:nvPr/>
        </p:nvCxnSpPr>
        <p:spPr>
          <a:xfrm>
            <a:off x="5320303" y="2421545"/>
            <a:ext cx="60901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رابط كسهم مستقيم 40"/>
          <p:cNvCxnSpPr>
            <a:stCxn id="50" idx="3"/>
            <a:endCxn id="61" idx="1"/>
          </p:cNvCxnSpPr>
          <p:nvPr/>
        </p:nvCxnSpPr>
        <p:spPr>
          <a:xfrm>
            <a:off x="5320303" y="2421545"/>
            <a:ext cx="537581" cy="12961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رابط كسهم مستقيم 42"/>
          <p:cNvCxnSpPr>
            <a:stCxn id="52" idx="3"/>
            <a:endCxn id="59" idx="1"/>
          </p:cNvCxnSpPr>
          <p:nvPr/>
        </p:nvCxnSpPr>
        <p:spPr>
          <a:xfrm>
            <a:off x="5248865" y="4941824"/>
            <a:ext cx="537581" cy="109275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رابط كسهم مستقيم 44"/>
          <p:cNvCxnSpPr>
            <a:stCxn id="53" idx="3"/>
            <a:endCxn id="59" idx="1"/>
          </p:cNvCxnSpPr>
          <p:nvPr/>
        </p:nvCxnSpPr>
        <p:spPr>
          <a:xfrm>
            <a:off x="5248865" y="6034578"/>
            <a:ext cx="53758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رابط كسهم مستقيم 46"/>
          <p:cNvCxnSpPr>
            <a:stCxn id="52" idx="3"/>
            <a:endCxn id="60" idx="1"/>
          </p:cNvCxnSpPr>
          <p:nvPr/>
        </p:nvCxnSpPr>
        <p:spPr>
          <a:xfrm>
            <a:off x="5248865" y="4941824"/>
            <a:ext cx="609019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رابط كسهم مستقيم 48"/>
          <p:cNvCxnSpPr>
            <a:stCxn id="51" idx="3"/>
            <a:endCxn id="61" idx="1"/>
          </p:cNvCxnSpPr>
          <p:nvPr/>
        </p:nvCxnSpPr>
        <p:spPr>
          <a:xfrm>
            <a:off x="5320303" y="3717688"/>
            <a:ext cx="53758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رابط كسهم مستقيم 50"/>
          <p:cNvCxnSpPr>
            <a:stCxn id="62" idx="3"/>
            <a:endCxn id="58" idx="1"/>
          </p:cNvCxnSpPr>
          <p:nvPr/>
        </p:nvCxnSpPr>
        <p:spPr>
          <a:xfrm>
            <a:off x="7177691" y="2421545"/>
            <a:ext cx="609019" cy="12961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رابط كسهم مستقيم 52"/>
          <p:cNvCxnSpPr>
            <a:stCxn id="61" idx="3"/>
            <a:endCxn id="58" idx="1"/>
          </p:cNvCxnSpPr>
          <p:nvPr/>
        </p:nvCxnSpPr>
        <p:spPr>
          <a:xfrm>
            <a:off x="7106253" y="3717688"/>
            <a:ext cx="680457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رابط كسهم مستقيم 54"/>
          <p:cNvCxnSpPr>
            <a:stCxn id="60" idx="3"/>
            <a:endCxn id="58" idx="1"/>
          </p:cNvCxnSpPr>
          <p:nvPr/>
        </p:nvCxnSpPr>
        <p:spPr>
          <a:xfrm flipV="1">
            <a:off x="7106253" y="3717689"/>
            <a:ext cx="680457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رابط كسهم مستقيم 56"/>
          <p:cNvCxnSpPr>
            <a:stCxn id="59" idx="3"/>
            <a:endCxn id="58" idx="1"/>
          </p:cNvCxnSpPr>
          <p:nvPr/>
        </p:nvCxnSpPr>
        <p:spPr>
          <a:xfrm flipV="1">
            <a:off x="7034815" y="3717689"/>
            <a:ext cx="751895" cy="23168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رابط مستقيم 63"/>
          <p:cNvCxnSpPr>
            <a:stCxn id="55" idx="3"/>
          </p:cNvCxnSpPr>
          <p:nvPr/>
        </p:nvCxnSpPr>
        <p:spPr>
          <a:xfrm>
            <a:off x="3320039" y="2406724"/>
            <a:ext cx="518630" cy="7248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رابط مستقيم 65"/>
          <p:cNvCxnSpPr/>
          <p:nvPr/>
        </p:nvCxnSpPr>
        <p:spPr>
          <a:xfrm flipV="1">
            <a:off x="3845509" y="3111182"/>
            <a:ext cx="1590587" cy="98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رابط مستقيم 67"/>
          <p:cNvCxnSpPr/>
          <p:nvPr/>
        </p:nvCxnSpPr>
        <p:spPr>
          <a:xfrm>
            <a:off x="5428841" y="3121057"/>
            <a:ext cx="7255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قوس 72"/>
          <p:cNvSpPr/>
          <p:nvPr/>
        </p:nvSpPr>
        <p:spPr>
          <a:xfrm>
            <a:off x="5292080" y="3625113"/>
            <a:ext cx="285752" cy="455389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6" name="قوس 73"/>
          <p:cNvSpPr/>
          <p:nvPr/>
        </p:nvSpPr>
        <p:spPr>
          <a:xfrm>
            <a:off x="5429256" y="4849249"/>
            <a:ext cx="285752" cy="30696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87" name="رابط مستقيم 75"/>
          <p:cNvCxnSpPr>
            <a:stCxn id="85" idx="2"/>
          </p:cNvCxnSpPr>
          <p:nvPr/>
        </p:nvCxnSpPr>
        <p:spPr>
          <a:xfrm flipH="1">
            <a:off x="5572132" y="3852808"/>
            <a:ext cx="5700" cy="9964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رابط كسهم مستقيم 78"/>
          <p:cNvCxnSpPr>
            <a:stCxn id="86" idx="2"/>
          </p:cNvCxnSpPr>
          <p:nvPr/>
        </p:nvCxnSpPr>
        <p:spPr>
          <a:xfrm>
            <a:off x="5715008" y="5002732"/>
            <a:ext cx="71438" cy="9962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رابط كسهم مستقيم 80"/>
          <p:cNvCxnSpPr>
            <a:endCxn id="60" idx="1"/>
          </p:cNvCxnSpPr>
          <p:nvPr/>
        </p:nvCxnSpPr>
        <p:spPr>
          <a:xfrm>
            <a:off x="5572132" y="4387468"/>
            <a:ext cx="285752" cy="5543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0" name="Picture 8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16" y="132534"/>
            <a:ext cx="3528653" cy="176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920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17,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graphicFrame>
        <p:nvGraphicFramePr>
          <p:cNvPr id="49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278089"/>
              </p:ext>
            </p:extLst>
          </p:nvPr>
        </p:nvGraphicFramePr>
        <p:xfrm>
          <a:off x="3950896" y="747865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0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19790"/>
              </p:ext>
            </p:extLst>
          </p:nvPr>
        </p:nvGraphicFramePr>
        <p:xfrm>
          <a:off x="3950896" y="1972001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1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256927"/>
              </p:ext>
            </p:extLst>
          </p:nvPr>
        </p:nvGraphicFramePr>
        <p:xfrm>
          <a:off x="3950896" y="326814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2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677965"/>
              </p:ext>
            </p:extLst>
          </p:nvPr>
        </p:nvGraphicFramePr>
        <p:xfrm>
          <a:off x="3879458" y="4492280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3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237807"/>
              </p:ext>
            </p:extLst>
          </p:nvPr>
        </p:nvGraphicFramePr>
        <p:xfrm>
          <a:off x="3879458" y="558503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4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859943"/>
              </p:ext>
            </p:extLst>
          </p:nvPr>
        </p:nvGraphicFramePr>
        <p:xfrm>
          <a:off x="-12117" y="326814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START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5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974224"/>
              </p:ext>
            </p:extLst>
          </p:nvPr>
        </p:nvGraphicFramePr>
        <p:xfrm>
          <a:off x="1950632" y="1957180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259089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089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259089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6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808658"/>
              </p:ext>
            </p:extLst>
          </p:nvPr>
        </p:nvGraphicFramePr>
        <p:xfrm>
          <a:off x="1950632" y="3268145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653890"/>
              </p:ext>
            </p:extLst>
          </p:nvPr>
        </p:nvGraphicFramePr>
        <p:xfrm>
          <a:off x="1950632" y="4492281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8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459427"/>
              </p:ext>
            </p:extLst>
          </p:nvPr>
        </p:nvGraphicFramePr>
        <p:xfrm>
          <a:off x="7665672" y="3268145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9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460061"/>
              </p:ext>
            </p:extLst>
          </p:nvPr>
        </p:nvGraphicFramePr>
        <p:xfrm>
          <a:off x="5665408" y="558503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0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347806"/>
              </p:ext>
            </p:extLst>
          </p:nvPr>
        </p:nvGraphicFramePr>
        <p:xfrm>
          <a:off x="5736846" y="4492281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1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233823"/>
              </p:ext>
            </p:extLst>
          </p:nvPr>
        </p:nvGraphicFramePr>
        <p:xfrm>
          <a:off x="5736846" y="326814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2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006"/>
              </p:ext>
            </p:extLst>
          </p:nvPr>
        </p:nvGraphicFramePr>
        <p:xfrm>
          <a:off x="5808284" y="1972001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3" name="رابط كسهم مستقيم 16"/>
          <p:cNvCxnSpPr>
            <a:stCxn id="54" idx="3"/>
            <a:endCxn id="55" idx="1"/>
          </p:cNvCxnSpPr>
          <p:nvPr/>
        </p:nvCxnSpPr>
        <p:spPr>
          <a:xfrm flipV="1">
            <a:off x="1236252" y="2368660"/>
            <a:ext cx="714380" cy="13109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رابط كسهم مستقيم 18"/>
          <p:cNvCxnSpPr>
            <a:stCxn id="54" idx="3"/>
            <a:endCxn id="56" idx="1"/>
          </p:cNvCxnSpPr>
          <p:nvPr/>
        </p:nvCxnSpPr>
        <p:spPr>
          <a:xfrm>
            <a:off x="1236252" y="3679624"/>
            <a:ext cx="71438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رابط كسهم مستقيم 20"/>
          <p:cNvCxnSpPr>
            <a:stCxn id="54" idx="3"/>
            <a:endCxn id="57" idx="1"/>
          </p:cNvCxnSpPr>
          <p:nvPr/>
        </p:nvCxnSpPr>
        <p:spPr>
          <a:xfrm>
            <a:off x="1236252" y="3679624"/>
            <a:ext cx="714380" cy="12241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رابط كسهم مستقيم 22"/>
          <p:cNvCxnSpPr>
            <a:stCxn id="55" idx="3"/>
            <a:endCxn id="49" idx="1"/>
          </p:cNvCxnSpPr>
          <p:nvPr/>
        </p:nvCxnSpPr>
        <p:spPr>
          <a:xfrm flipV="1">
            <a:off x="3199001" y="1159345"/>
            <a:ext cx="751895" cy="12093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رابط كسهم مستقيم 26"/>
          <p:cNvCxnSpPr>
            <a:stCxn id="56" idx="3"/>
            <a:endCxn id="51" idx="1"/>
          </p:cNvCxnSpPr>
          <p:nvPr/>
        </p:nvCxnSpPr>
        <p:spPr>
          <a:xfrm flipV="1">
            <a:off x="3199001" y="3679624"/>
            <a:ext cx="751895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رابط كسهم مستقيم 30"/>
          <p:cNvCxnSpPr>
            <a:stCxn id="57" idx="3"/>
            <a:endCxn id="52" idx="1"/>
          </p:cNvCxnSpPr>
          <p:nvPr/>
        </p:nvCxnSpPr>
        <p:spPr>
          <a:xfrm flipV="1">
            <a:off x="3199001" y="4903760"/>
            <a:ext cx="680457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رابط كسهم مستقيم 32"/>
          <p:cNvCxnSpPr>
            <a:stCxn id="57" idx="3"/>
            <a:endCxn id="53" idx="1"/>
          </p:cNvCxnSpPr>
          <p:nvPr/>
        </p:nvCxnSpPr>
        <p:spPr>
          <a:xfrm>
            <a:off x="3199001" y="4903761"/>
            <a:ext cx="680457" cy="109275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رابط كسهم مستقيم 34"/>
          <p:cNvCxnSpPr>
            <a:stCxn id="55" idx="3"/>
            <a:endCxn id="50" idx="1"/>
          </p:cNvCxnSpPr>
          <p:nvPr/>
        </p:nvCxnSpPr>
        <p:spPr>
          <a:xfrm>
            <a:off x="3199001" y="2368660"/>
            <a:ext cx="751895" cy="1482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رابط كسهم مستقيم 36"/>
          <p:cNvCxnSpPr>
            <a:stCxn id="49" idx="3"/>
            <a:endCxn id="62" idx="1"/>
          </p:cNvCxnSpPr>
          <p:nvPr/>
        </p:nvCxnSpPr>
        <p:spPr>
          <a:xfrm>
            <a:off x="5199265" y="1159345"/>
            <a:ext cx="609019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رابط كسهم مستقيم 38"/>
          <p:cNvCxnSpPr>
            <a:stCxn id="50" idx="3"/>
            <a:endCxn id="62" idx="1"/>
          </p:cNvCxnSpPr>
          <p:nvPr/>
        </p:nvCxnSpPr>
        <p:spPr>
          <a:xfrm>
            <a:off x="5199265" y="2383481"/>
            <a:ext cx="60901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رابط كسهم مستقيم 40"/>
          <p:cNvCxnSpPr>
            <a:stCxn id="50" idx="3"/>
            <a:endCxn id="61" idx="1"/>
          </p:cNvCxnSpPr>
          <p:nvPr/>
        </p:nvCxnSpPr>
        <p:spPr>
          <a:xfrm>
            <a:off x="5199265" y="2383481"/>
            <a:ext cx="537581" cy="12961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رابط كسهم مستقيم 42"/>
          <p:cNvCxnSpPr>
            <a:stCxn id="52" idx="3"/>
            <a:endCxn id="59" idx="1"/>
          </p:cNvCxnSpPr>
          <p:nvPr/>
        </p:nvCxnSpPr>
        <p:spPr>
          <a:xfrm>
            <a:off x="5127827" y="4903760"/>
            <a:ext cx="537581" cy="109275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رابط كسهم مستقيم 44"/>
          <p:cNvCxnSpPr>
            <a:stCxn id="53" idx="3"/>
            <a:endCxn id="59" idx="1"/>
          </p:cNvCxnSpPr>
          <p:nvPr/>
        </p:nvCxnSpPr>
        <p:spPr>
          <a:xfrm>
            <a:off x="5127827" y="5996514"/>
            <a:ext cx="53758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رابط كسهم مستقيم 46"/>
          <p:cNvCxnSpPr>
            <a:stCxn id="52" idx="3"/>
            <a:endCxn id="60" idx="1"/>
          </p:cNvCxnSpPr>
          <p:nvPr/>
        </p:nvCxnSpPr>
        <p:spPr>
          <a:xfrm>
            <a:off x="5127827" y="4903760"/>
            <a:ext cx="609019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رابط كسهم مستقيم 48"/>
          <p:cNvCxnSpPr>
            <a:stCxn id="51" idx="3"/>
            <a:endCxn id="61" idx="1"/>
          </p:cNvCxnSpPr>
          <p:nvPr/>
        </p:nvCxnSpPr>
        <p:spPr>
          <a:xfrm>
            <a:off x="5199265" y="3679624"/>
            <a:ext cx="53758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رابط كسهم مستقيم 50"/>
          <p:cNvCxnSpPr>
            <a:stCxn id="62" idx="3"/>
            <a:endCxn id="58" idx="1"/>
          </p:cNvCxnSpPr>
          <p:nvPr/>
        </p:nvCxnSpPr>
        <p:spPr>
          <a:xfrm>
            <a:off x="7056653" y="2383481"/>
            <a:ext cx="609019" cy="12961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رابط كسهم مستقيم 52"/>
          <p:cNvCxnSpPr>
            <a:stCxn id="61" idx="3"/>
            <a:endCxn id="58" idx="1"/>
          </p:cNvCxnSpPr>
          <p:nvPr/>
        </p:nvCxnSpPr>
        <p:spPr>
          <a:xfrm>
            <a:off x="6985215" y="3679624"/>
            <a:ext cx="680457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رابط كسهم مستقيم 54"/>
          <p:cNvCxnSpPr>
            <a:stCxn id="60" idx="3"/>
            <a:endCxn id="58" idx="1"/>
          </p:cNvCxnSpPr>
          <p:nvPr/>
        </p:nvCxnSpPr>
        <p:spPr>
          <a:xfrm flipV="1">
            <a:off x="6985215" y="3679625"/>
            <a:ext cx="680457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رابط كسهم مستقيم 56"/>
          <p:cNvCxnSpPr>
            <a:stCxn id="59" idx="3"/>
            <a:endCxn id="58" idx="1"/>
          </p:cNvCxnSpPr>
          <p:nvPr/>
        </p:nvCxnSpPr>
        <p:spPr>
          <a:xfrm flipV="1">
            <a:off x="6913777" y="3679625"/>
            <a:ext cx="751895" cy="23168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رابط مستقيم 63"/>
          <p:cNvCxnSpPr>
            <a:stCxn id="55" idx="3"/>
          </p:cNvCxnSpPr>
          <p:nvPr/>
        </p:nvCxnSpPr>
        <p:spPr>
          <a:xfrm>
            <a:off x="3199001" y="2368660"/>
            <a:ext cx="518630" cy="7248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رابط مستقيم 65"/>
          <p:cNvCxnSpPr/>
          <p:nvPr/>
        </p:nvCxnSpPr>
        <p:spPr>
          <a:xfrm flipV="1">
            <a:off x="3724471" y="3073118"/>
            <a:ext cx="1590587" cy="98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رابط مستقيم 67"/>
          <p:cNvCxnSpPr/>
          <p:nvPr/>
        </p:nvCxnSpPr>
        <p:spPr>
          <a:xfrm>
            <a:off x="5307803" y="3082993"/>
            <a:ext cx="7255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قوس 72"/>
          <p:cNvSpPr/>
          <p:nvPr/>
        </p:nvSpPr>
        <p:spPr>
          <a:xfrm>
            <a:off x="5171042" y="3587049"/>
            <a:ext cx="285752" cy="455389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6" name="قوس 73"/>
          <p:cNvSpPr/>
          <p:nvPr/>
        </p:nvSpPr>
        <p:spPr>
          <a:xfrm>
            <a:off x="5308218" y="4811185"/>
            <a:ext cx="285752" cy="30696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87" name="رابط مستقيم 75"/>
          <p:cNvCxnSpPr>
            <a:stCxn id="85" idx="2"/>
          </p:cNvCxnSpPr>
          <p:nvPr/>
        </p:nvCxnSpPr>
        <p:spPr>
          <a:xfrm flipH="1">
            <a:off x="5451094" y="3814744"/>
            <a:ext cx="5700" cy="9964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رابط كسهم مستقيم 78"/>
          <p:cNvCxnSpPr>
            <a:stCxn id="86" idx="2"/>
          </p:cNvCxnSpPr>
          <p:nvPr/>
        </p:nvCxnSpPr>
        <p:spPr>
          <a:xfrm>
            <a:off x="5593970" y="4964668"/>
            <a:ext cx="71438" cy="9962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رابط كسهم مستقيم 80"/>
          <p:cNvCxnSpPr>
            <a:endCxn id="60" idx="1"/>
          </p:cNvCxnSpPr>
          <p:nvPr/>
        </p:nvCxnSpPr>
        <p:spPr>
          <a:xfrm>
            <a:off x="5451094" y="4349404"/>
            <a:ext cx="285752" cy="5543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08736" y="152400"/>
            <a:ext cx="68050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buClr>
                <a:srgbClr val="C0CF3A"/>
              </a:buClr>
              <a:buSzPct val="95000"/>
              <a:defRPr/>
            </a:pPr>
            <a:r>
              <a:rPr lang="en-GB" sz="1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the 5</a:t>
            </a:r>
            <a:r>
              <a:rPr lang="en-GB" sz="1400" b="1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week, 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field progress report gives you the following information:</a:t>
            </a:r>
          </a:p>
          <a:p>
            <a:pPr marL="539750" lvl="0" indent="-269875" algn="l" rtl="0"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 </a:t>
            </a:r>
            <a:r>
              <a:rPr lang="en-GB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GB" sz="1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 C, D and E</a:t>
            </a:r>
            <a:r>
              <a:rPr lang="en-GB" sz="1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been completed on schedule</a:t>
            </a:r>
            <a:r>
              <a:rPr lang="en-GB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17,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graphicFrame>
        <p:nvGraphicFramePr>
          <p:cNvPr id="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450252"/>
              </p:ext>
            </p:extLst>
          </p:nvPr>
        </p:nvGraphicFramePr>
        <p:xfrm>
          <a:off x="4071934" y="87784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899316"/>
              </p:ext>
            </p:extLst>
          </p:nvPr>
        </p:nvGraphicFramePr>
        <p:xfrm>
          <a:off x="4071934" y="210198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325134"/>
              </p:ext>
            </p:extLst>
          </p:nvPr>
        </p:nvGraphicFramePr>
        <p:xfrm>
          <a:off x="4071934" y="339812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385983"/>
              </p:ext>
            </p:extLst>
          </p:nvPr>
        </p:nvGraphicFramePr>
        <p:xfrm>
          <a:off x="4000496" y="4622263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368650"/>
              </p:ext>
            </p:extLst>
          </p:nvPr>
        </p:nvGraphicFramePr>
        <p:xfrm>
          <a:off x="4000496" y="571501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459823"/>
              </p:ext>
            </p:extLst>
          </p:nvPr>
        </p:nvGraphicFramePr>
        <p:xfrm>
          <a:off x="108921" y="339812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START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529881"/>
              </p:ext>
            </p:extLst>
          </p:nvPr>
        </p:nvGraphicFramePr>
        <p:xfrm>
          <a:off x="2071670" y="2087163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259089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089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259089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602205"/>
              </p:ext>
            </p:extLst>
          </p:nvPr>
        </p:nvGraphicFramePr>
        <p:xfrm>
          <a:off x="2071670" y="339812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402721"/>
              </p:ext>
            </p:extLst>
          </p:nvPr>
        </p:nvGraphicFramePr>
        <p:xfrm>
          <a:off x="2071670" y="462226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648392"/>
              </p:ext>
            </p:extLst>
          </p:nvPr>
        </p:nvGraphicFramePr>
        <p:xfrm>
          <a:off x="7786710" y="339812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697461"/>
              </p:ext>
            </p:extLst>
          </p:nvPr>
        </p:nvGraphicFramePr>
        <p:xfrm>
          <a:off x="5786446" y="571501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417595"/>
              </p:ext>
            </p:extLst>
          </p:nvPr>
        </p:nvGraphicFramePr>
        <p:xfrm>
          <a:off x="5857884" y="462226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70581"/>
              </p:ext>
            </p:extLst>
          </p:nvPr>
        </p:nvGraphicFramePr>
        <p:xfrm>
          <a:off x="5857884" y="339812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208479"/>
              </p:ext>
            </p:extLst>
          </p:nvPr>
        </p:nvGraphicFramePr>
        <p:xfrm>
          <a:off x="5929322" y="210198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" name="رابط كسهم مستقيم 16"/>
          <p:cNvCxnSpPr>
            <a:stCxn id="12" idx="3"/>
            <a:endCxn id="13" idx="1"/>
          </p:cNvCxnSpPr>
          <p:nvPr/>
        </p:nvCxnSpPr>
        <p:spPr>
          <a:xfrm flipV="1">
            <a:off x="1357290" y="2498643"/>
            <a:ext cx="714380" cy="13109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18"/>
          <p:cNvCxnSpPr>
            <a:stCxn id="12" idx="3"/>
            <a:endCxn id="14" idx="1"/>
          </p:cNvCxnSpPr>
          <p:nvPr/>
        </p:nvCxnSpPr>
        <p:spPr>
          <a:xfrm>
            <a:off x="1357290" y="3809607"/>
            <a:ext cx="71438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0"/>
          <p:cNvCxnSpPr>
            <a:stCxn id="12" idx="3"/>
            <a:endCxn id="15" idx="1"/>
          </p:cNvCxnSpPr>
          <p:nvPr/>
        </p:nvCxnSpPr>
        <p:spPr>
          <a:xfrm>
            <a:off x="1357290" y="3809607"/>
            <a:ext cx="714380" cy="12241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2"/>
          <p:cNvCxnSpPr>
            <a:stCxn id="13" idx="3"/>
            <a:endCxn id="7" idx="1"/>
          </p:cNvCxnSpPr>
          <p:nvPr/>
        </p:nvCxnSpPr>
        <p:spPr>
          <a:xfrm flipV="1">
            <a:off x="3320039" y="1289328"/>
            <a:ext cx="751895" cy="12093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6"/>
          <p:cNvCxnSpPr>
            <a:stCxn id="14" idx="3"/>
            <a:endCxn id="9" idx="1"/>
          </p:cNvCxnSpPr>
          <p:nvPr/>
        </p:nvCxnSpPr>
        <p:spPr>
          <a:xfrm flipV="1">
            <a:off x="3320039" y="3809607"/>
            <a:ext cx="751895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30"/>
          <p:cNvCxnSpPr>
            <a:stCxn id="15" idx="3"/>
            <a:endCxn id="10" idx="1"/>
          </p:cNvCxnSpPr>
          <p:nvPr/>
        </p:nvCxnSpPr>
        <p:spPr>
          <a:xfrm flipV="1">
            <a:off x="3320039" y="5033743"/>
            <a:ext cx="680457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32"/>
          <p:cNvCxnSpPr>
            <a:stCxn id="15" idx="3"/>
            <a:endCxn id="11" idx="1"/>
          </p:cNvCxnSpPr>
          <p:nvPr/>
        </p:nvCxnSpPr>
        <p:spPr>
          <a:xfrm>
            <a:off x="3320039" y="5033744"/>
            <a:ext cx="680457" cy="109275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34"/>
          <p:cNvCxnSpPr>
            <a:stCxn id="13" idx="3"/>
            <a:endCxn id="8" idx="1"/>
          </p:cNvCxnSpPr>
          <p:nvPr/>
        </p:nvCxnSpPr>
        <p:spPr>
          <a:xfrm>
            <a:off x="3320039" y="2498643"/>
            <a:ext cx="751895" cy="1482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36"/>
          <p:cNvCxnSpPr>
            <a:stCxn id="7" idx="3"/>
            <a:endCxn id="20" idx="1"/>
          </p:cNvCxnSpPr>
          <p:nvPr/>
        </p:nvCxnSpPr>
        <p:spPr>
          <a:xfrm>
            <a:off x="5320303" y="1289328"/>
            <a:ext cx="609019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38"/>
          <p:cNvCxnSpPr>
            <a:stCxn id="8" idx="3"/>
            <a:endCxn id="20" idx="1"/>
          </p:cNvCxnSpPr>
          <p:nvPr/>
        </p:nvCxnSpPr>
        <p:spPr>
          <a:xfrm>
            <a:off x="5320303" y="2513464"/>
            <a:ext cx="60901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40"/>
          <p:cNvCxnSpPr>
            <a:stCxn id="8" idx="3"/>
            <a:endCxn id="19" idx="1"/>
          </p:cNvCxnSpPr>
          <p:nvPr/>
        </p:nvCxnSpPr>
        <p:spPr>
          <a:xfrm>
            <a:off x="5320303" y="2513464"/>
            <a:ext cx="537581" cy="12961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كسهم مستقيم 42"/>
          <p:cNvCxnSpPr>
            <a:stCxn id="10" idx="3"/>
            <a:endCxn id="17" idx="1"/>
          </p:cNvCxnSpPr>
          <p:nvPr/>
        </p:nvCxnSpPr>
        <p:spPr>
          <a:xfrm>
            <a:off x="5248865" y="5033743"/>
            <a:ext cx="537581" cy="109275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كسهم مستقيم 44"/>
          <p:cNvCxnSpPr>
            <a:stCxn id="11" idx="3"/>
            <a:endCxn id="17" idx="1"/>
          </p:cNvCxnSpPr>
          <p:nvPr/>
        </p:nvCxnSpPr>
        <p:spPr>
          <a:xfrm>
            <a:off x="5248865" y="6126497"/>
            <a:ext cx="53758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كسهم مستقيم 46"/>
          <p:cNvCxnSpPr>
            <a:stCxn id="10" idx="3"/>
            <a:endCxn id="18" idx="1"/>
          </p:cNvCxnSpPr>
          <p:nvPr/>
        </p:nvCxnSpPr>
        <p:spPr>
          <a:xfrm>
            <a:off x="5248865" y="5033743"/>
            <a:ext cx="609019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كسهم مستقيم 48"/>
          <p:cNvCxnSpPr>
            <a:stCxn id="9" idx="3"/>
            <a:endCxn id="19" idx="1"/>
          </p:cNvCxnSpPr>
          <p:nvPr/>
        </p:nvCxnSpPr>
        <p:spPr>
          <a:xfrm>
            <a:off x="5320303" y="3809607"/>
            <a:ext cx="53758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كسهم مستقيم 50"/>
          <p:cNvCxnSpPr>
            <a:stCxn id="20" idx="3"/>
            <a:endCxn id="16" idx="1"/>
          </p:cNvCxnSpPr>
          <p:nvPr/>
        </p:nvCxnSpPr>
        <p:spPr>
          <a:xfrm>
            <a:off x="7177691" y="2513464"/>
            <a:ext cx="609019" cy="12961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كسهم مستقيم 52"/>
          <p:cNvCxnSpPr>
            <a:stCxn id="19" idx="3"/>
            <a:endCxn id="16" idx="1"/>
          </p:cNvCxnSpPr>
          <p:nvPr/>
        </p:nvCxnSpPr>
        <p:spPr>
          <a:xfrm>
            <a:off x="7106253" y="3809607"/>
            <a:ext cx="680457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كسهم مستقيم 54"/>
          <p:cNvCxnSpPr>
            <a:stCxn id="18" idx="3"/>
            <a:endCxn id="16" idx="1"/>
          </p:cNvCxnSpPr>
          <p:nvPr/>
        </p:nvCxnSpPr>
        <p:spPr>
          <a:xfrm flipV="1">
            <a:off x="7106253" y="3809608"/>
            <a:ext cx="680457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كسهم مستقيم 56"/>
          <p:cNvCxnSpPr>
            <a:stCxn id="17" idx="3"/>
            <a:endCxn id="16" idx="1"/>
          </p:cNvCxnSpPr>
          <p:nvPr/>
        </p:nvCxnSpPr>
        <p:spPr>
          <a:xfrm flipV="1">
            <a:off x="7034815" y="3809608"/>
            <a:ext cx="751895" cy="23168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مستقيم 63"/>
          <p:cNvCxnSpPr>
            <a:stCxn id="13" idx="3"/>
          </p:cNvCxnSpPr>
          <p:nvPr/>
        </p:nvCxnSpPr>
        <p:spPr>
          <a:xfrm>
            <a:off x="3320039" y="2498643"/>
            <a:ext cx="518630" cy="7248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مستقيم 65"/>
          <p:cNvCxnSpPr/>
          <p:nvPr/>
        </p:nvCxnSpPr>
        <p:spPr>
          <a:xfrm flipV="1">
            <a:off x="3845509" y="3203101"/>
            <a:ext cx="1590587" cy="98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مستقيم 67"/>
          <p:cNvCxnSpPr/>
          <p:nvPr/>
        </p:nvCxnSpPr>
        <p:spPr>
          <a:xfrm>
            <a:off x="5428841" y="3212976"/>
            <a:ext cx="7255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قوس 72"/>
          <p:cNvSpPr/>
          <p:nvPr/>
        </p:nvSpPr>
        <p:spPr>
          <a:xfrm>
            <a:off x="5292080" y="3717032"/>
            <a:ext cx="285752" cy="455389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قوس 73"/>
          <p:cNvSpPr/>
          <p:nvPr/>
        </p:nvSpPr>
        <p:spPr>
          <a:xfrm>
            <a:off x="5429256" y="4941168"/>
            <a:ext cx="285752" cy="30696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45" name="رابط مستقيم 75"/>
          <p:cNvCxnSpPr>
            <a:stCxn id="43" idx="2"/>
          </p:cNvCxnSpPr>
          <p:nvPr/>
        </p:nvCxnSpPr>
        <p:spPr>
          <a:xfrm flipH="1">
            <a:off x="5572132" y="3944727"/>
            <a:ext cx="5700" cy="9964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رابط كسهم مستقيم 78"/>
          <p:cNvCxnSpPr>
            <a:stCxn id="44" idx="2"/>
          </p:cNvCxnSpPr>
          <p:nvPr/>
        </p:nvCxnSpPr>
        <p:spPr>
          <a:xfrm>
            <a:off x="5715008" y="5094651"/>
            <a:ext cx="71438" cy="9962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كسهم مستقيم 80"/>
          <p:cNvCxnSpPr>
            <a:endCxn id="18" idx="1"/>
          </p:cNvCxnSpPr>
          <p:nvPr/>
        </p:nvCxnSpPr>
        <p:spPr>
          <a:xfrm>
            <a:off x="5572132" y="4479387"/>
            <a:ext cx="285752" cy="5543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مربع نص 43"/>
          <p:cNvSpPr txBox="1"/>
          <p:nvPr/>
        </p:nvSpPr>
        <p:spPr>
          <a:xfrm>
            <a:off x="4176455" y="1808649"/>
            <a:ext cx="9286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endParaRPr lang="ar-SA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22970" y="169476"/>
            <a:ext cx="65372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buClr>
                <a:srgbClr val="C0CF3A"/>
              </a:buClr>
              <a:buSzPct val="95000"/>
              <a:defRPr/>
            </a:pPr>
            <a:r>
              <a:rPr lang="en-GB" sz="1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the 5</a:t>
            </a:r>
            <a:r>
              <a:rPr lang="en-GB" sz="1400" b="1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week, 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field progress report gives you the following information:</a:t>
            </a:r>
          </a:p>
          <a:p>
            <a:pPr marL="539750" lvl="0" indent="-269875" algn="l" rtl="0"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r>
              <a:rPr lang="en-GB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</a:t>
            </a:r>
            <a:r>
              <a:rPr lang="en-GB" sz="1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“F”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ready to start at the beginning of the week 6</a:t>
            </a:r>
            <a:r>
              <a:rPr lang="en-GB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333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17,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graphicFrame>
        <p:nvGraphicFramePr>
          <p:cNvPr id="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887059"/>
              </p:ext>
            </p:extLst>
          </p:nvPr>
        </p:nvGraphicFramePr>
        <p:xfrm>
          <a:off x="4071934" y="87784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026072"/>
              </p:ext>
            </p:extLst>
          </p:nvPr>
        </p:nvGraphicFramePr>
        <p:xfrm>
          <a:off x="4071934" y="210198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32243"/>
              </p:ext>
            </p:extLst>
          </p:nvPr>
        </p:nvGraphicFramePr>
        <p:xfrm>
          <a:off x="4071934" y="339812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748538"/>
              </p:ext>
            </p:extLst>
          </p:nvPr>
        </p:nvGraphicFramePr>
        <p:xfrm>
          <a:off x="4000496" y="4622263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232934"/>
              </p:ext>
            </p:extLst>
          </p:nvPr>
        </p:nvGraphicFramePr>
        <p:xfrm>
          <a:off x="4000496" y="571501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478060"/>
              </p:ext>
            </p:extLst>
          </p:nvPr>
        </p:nvGraphicFramePr>
        <p:xfrm>
          <a:off x="108921" y="339812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START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826074"/>
              </p:ext>
            </p:extLst>
          </p:nvPr>
        </p:nvGraphicFramePr>
        <p:xfrm>
          <a:off x="2071670" y="2087163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259089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089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259089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761076"/>
              </p:ext>
            </p:extLst>
          </p:nvPr>
        </p:nvGraphicFramePr>
        <p:xfrm>
          <a:off x="2071670" y="339812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435522"/>
              </p:ext>
            </p:extLst>
          </p:nvPr>
        </p:nvGraphicFramePr>
        <p:xfrm>
          <a:off x="2071670" y="462226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691852"/>
              </p:ext>
            </p:extLst>
          </p:nvPr>
        </p:nvGraphicFramePr>
        <p:xfrm>
          <a:off x="7786710" y="339812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048993"/>
              </p:ext>
            </p:extLst>
          </p:nvPr>
        </p:nvGraphicFramePr>
        <p:xfrm>
          <a:off x="5786446" y="571501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325067"/>
              </p:ext>
            </p:extLst>
          </p:nvPr>
        </p:nvGraphicFramePr>
        <p:xfrm>
          <a:off x="5857884" y="462226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902462"/>
              </p:ext>
            </p:extLst>
          </p:nvPr>
        </p:nvGraphicFramePr>
        <p:xfrm>
          <a:off x="5857884" y="339812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186493"/>
              </p:ext>
            </p:extLst>
          </p:nvPr>
        </p:nvGraphicFramePr>
        <p:xfrm>
          <a:off x="5929322" y="210198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" name="رابط كسهم مستقيم 16"/>
          <p:cNvCxnSpPr>
            <a:stCxn id="12" idx="3"/>
            <a:endCxn id="13" idx="1"/>
          </p:cNvCxnSpPr>
          <p:nvPr/>
        </p:nvCxnSpPr>
        <p:spPr>
          <a:xfrm flipV="1">
            <a:off x="1357290" y="2498643"/>
            <a:ext cx="714380" cy="13109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18"/>
          <p:cNvCxnSpPr>
            <a:stCxn id="12" idx="3"/>
            <a:endCxn id="14" idx="1"/>
          </p:cNvCxnSpPr>
          <p:nvPr/>
        </p:nvCxnSpPr>
        <p:spPr>
          <a:xfrm>
            <a:off x="1357290" y="3809607"/>
            <a:ext cx="71438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0"/>
          <p:cNvCxnSpPr>
            <a:stCxn id="12" idx="3"/>
            <a:endCxn id="15" idx="1"/>
          </p:cNvCxnSpPr>
          <p:nvPr/>
        </p:nvCxnSpPr>
        <p:spPr>
          <a:xfrm>
            <a:off x="1357290" y="3809607"/>
            <a:ext cx="714380" cy="12241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2"/>
          <p:cNvCxnSpPr>
            <a:stCxn id="13" idx="3"/>
            <a:endCxn id="7" idx="1"/>
          </p:cNvCxnSpPr>
          <p:nvPr/>
        </p:nvCxnSpPr>
        <p:spPr>
          <a:xfrm flipV="1">
            <a:off x="3320039" y="1289328"/>
            <a:ext cx="751895" cy="12093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6"/>
          <p:cNvCxnSpPr>
            <a:stCxn id="14" idx="3"/>
            <a:endCxn id="9" idx="1"/>
          </p:cNvCxnSpPr>
          <p:nvPr/>
        </p:nvCxnSpPr>
        <p:spPr>
          <a:xfrm flipV="1">
            <a:off x="3320039" y="3809607"/>
            <a:ext cx="751895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30"/>
          <p:cNvCxnSpPr>
            <a:stCxn id="15" idx="3"/>
            <a:endCxn id="10" idx="1"/>
          </p:cNvCxnSpPr>
          <p:nvPr/>
        </p:nvCxnSpPr>
        <p:spPr>
          <a:xfrm flipV="1">
            <a:off x="3320039" y="5033743"/>
            <a:ext cx="680457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32"/>
          <p:cNvCxnSpPr>
            <a:stCxn id="15" idx="3"/>
            <a:endCxn id="11" idx="1"/>
          </p:cNvCxnSpPr>
          <p:nvPr/>
        </p:nvCxnSpPr>
        <p:spPr>
          <a:xfrm>
            <a:off x="3320039" y="5033744"/>
            <a:ext cx="680457" cy="109275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34"/>
          <p:cNvCxnSpPr>
            <a:stCxn id="13" idx="3"/>
            <a:endCxn id="8" idx="1"/>
          </p:cNvCxnSpPr>
          <p:nvPr/>
        </p:nvCxnSpPr>
        <p:spPr>
          <a:xfrm>
            <a:off x="3320039" y="2498643"/>
            <a:ext cx="751895" cy="1482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36"/>
          <p:cNvCxnSpPr>
            <a:stCxn id="7" idx="3"/>
            <a:endCxn id="20" idx="1"/>
          </p:cNvCxnSpPr>
          <p:nvPr/>
        </p:nvCxnSpPr>
        <p:spPr>
          <a:xfrm>
            <a:off x="5320303" y="1289328"/>
            <a:ext cx="609019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38"/>
          <p:cNvCxnSpPr>
            <a:stCxn id="8" idx="3"/>
            <a:endCxn id="20" idx="1"/>
          </p:cNvCxnSpPr>
          <p:nvPr/>
        </p:nvCxnSpPr>
        <p:spPr>
          <a:xfrm>
            <a:off x="5320303" y="2513464"/>
            <a:ext cx="60901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40"/>
          <p:cNvCxnSpPr>
            <a:stCxn id="8" idx="3"/>
            <a:endCxn id="19" idx="1"/>
          </p:cNvCxnSpPr>
          <p:nvPr/>
        </p:nvCxnSpPr>
        <p:spPr>
          <a:xfrm>
            <a:off x="5320303" y="2513464"/>
            <a:ext cx="537581" cy="12961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كسهم مستقيم 42"/>
          <p:cNvCxnSpPr>
            <a:stCxn id="10" idx="3"/>
            <a:endCxn id="17" idx="1"/>
          </p:cNvCxnSpPr>
          <p:nvPr/>
        </p:nvCxnSpPr>
        <p:spPr>
          <a:xfrm>
            <a:off x="5248865" y="5033743"/>
            <a:ext cx="537581" cy="109275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كسهم مستقيم 44"/>
          <p:cNvCxnSpPr>
            <a:stCxn id="11" idx="3"/>
            <a:endCxn id="17" idx="1"/>
          </p:cNvCxnSpPr>
          <p:nvPr/>
        </p:nvCxnSpPr>
        <p:spPr>
          <a:xfrm>
            <a:off x="5248865" y="6126497"/>
            <a:ext cx="53758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كسهم مستقيم 46"/>
          <p:cNvCxnSpPr>
            <a:stCxn id="10" idx="3"/>
            <a:endCxn id="18" idx="1"/>
          </p:cNvCxnSpPr>
          <p:nvPr/>
        </p:nvCxnSpPr>
        <p:spPr>
          <a:xfrm>
            <a:off x="5248865" y="5033743"/>
            <a:ext cx="609019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كسهم مستقيم 48"/>
          <p:cNvCxnSpPr>
            <a:stCxn id="9" idx="3"/>
            <a:endCxn id="19" idx="1"/>
          </p:cNvCxnSpPr>
          <p:nvPr/>
        </p:nvCxnSpPr>
        <p:spPr>
          <a:xfrm>
            <a:off x="5320303" y="3809607"/>
            <a:ext cx="53758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كسهم مستقيم 50"/>
          <p:cNvCxnSpPr>
            <a:stCxn id="20" idx="3"/>
            <a:endCxn id="16" idx="1"/>
          </p:cNvCxnSpPr>
          <p:nvPr/>
        </p:nvCxnSpPr>
        <p:spPr>
          <a:xfrm>
            <a:off x="7177691" y="2513464"/>
            <a:ext cx="609019" cy="12961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كسهم مستقيم 52"/>
          <p:cNvCxnSpPr>
            <a:stCxn id="19" idx="3"/>
            <a:endCxn id="16" idx="1"/>
          </p:cNvCxnSpPr>
          <p:nvPr/>
        </p:nvCxnSpPr>
        <p:spPr>
          <a:xfrm>
            <a:off x="7106253" y="3809607"/>
            <a:ext cx="680457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كسهم مستقيم 54"/>
          <p:cNvCxnSpPr>
            <a:stCxn id="18" idx="3"/>
            <a:endCxn id="16" idx="1"/>
          </p:cNvCxnSpPr>
          <p:nvPr/>
        </p:nvCxnSpPr>
        <p:spPr>
          <a:xfrm flipV="1">
            <a:off x="7106253" y="3809608"/>
            <a:ext cx="680457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كسهم مستقيم 56"/>
          <p:cNvCxnSpPr>
            <a:stCxn id="17" idx="3"/>
            <a:endCxn id="16" idx="1"/>
          </p:cNvCxnSpPr>
          <p:nvPr/>
        </p:nvCxnSpPr>
        <p:spPr>
          <a:xfrm flipV="1">
            <a:off x="7034815" y="3809608"/>
            <a:ext cx="751895" cy="23168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مستقيم 63"/>
          <p:cNvCxnSpPr>
            <a:stCxn id="13" idx="3"/>
          </p:cNvCxnSpPr>
          <p:nvPr/>
        </p:nvCxnSpPr>
        <p:spPr>
          <a:xfrm>
            <a:off x="3320039" y="2498643"/>
            <a:ext cx="518630" cy="7248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مستقيم 65"/>
          <p:cNvCxnSpPr/>
          <p:nvPr/>
        </p:nvCxnSpPr>
        <p:spPr>
          <a:xfrm flipV="1">
            <a:off x="3845509" y="3203101"/>
            <a:ext cx="1590587" cy="98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مستقيم 67"/>
          <p:cNvCxnSpPr/>
          <p:nvPr/>
        </p:nvCxnSpPr>
        <p:spPr>
          <a:xfrm>
            <a:off x="5428841" y="3212976"/>
            <a:ext cx="7255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قوس 72"/>
          <p:cNvSpPr/>
          <p:nvPr/>
        </p:nvSpPr>
        <p:spPr>
          <a:xfrm>
            <a:off x="5292080" y="3717032"/>
            <a:ext cx="285752" cy="455389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قوس 73"/>
          <p:cNvSpPr/>
          <p:nvPr/>
        </p:nvSpPr>
        <p:spPr>
          <a:xfrm>
            <a:off x="5429256" y="4941168"/>
            <a:ext cx="285752" cy="30696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45" name="رابط مستقيم 75"/>
          <p:cNvCxnSpPr>
            <a:stCxn id="43" idx="2"/>
          </p:cNvCxnSpPr>
          <p:nvPr/>
        </p:nvCxnSpPr>
        <p:spPr>
          <a:xfrm flipH="1">
            <a:off x="5572132" y="3944727"/>
            <a:ext cx="5700" cy="9964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رابط كسهم مستقيم 78"/>
          <p:cNvCxnSpPr>
            <a:stCxn id="44" idx="2"/>
          </p:cNvCxnSpPr>
          <p:nvPr/>
        </p:nvCxnSpPr>
        <p:spPr>
          <a:xfrm>
            <a:off x="5715008" y="5094651"/>
            <a:ext cx="71438" cy="9962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كسهم مستقيم 80"/>
          <p:cNvCxnSpPr>
            <a:endCxn id="18" idx="1"/>
          </p:cNvCxnSpPr>
          <p:nvPr/>
        </p:nvCxnSpPr>
        <p:spPr>
          <a:xfrm>
            <a:off x="5572132" y="4479387"/>
            <a:ext cx="285752" cy="5543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مربع نص 43"/>
          <p:cNvSpPr txBox="1"/>
          <p:nvPr/>
        </p:nvSpPr>
        <p:spPr>
          <a:xfrm>
            <a:off x="4176455" y="1808649"/>
            <a:ext cx="9286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endParaRPr lang="ar-SA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مربع نص 43"/>
          <p:cNvSpPr txBox="1"/>
          <p:nvPr/>
        </p:nvSpPr>
        <p:spPr>
          <a:xfrm>
            <a:off x="4107653" y="4294721"/>
            <a:ext cx="9286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endParaRPr lang="ar-SA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11610" y="159680"/>
            <a:ext cx="676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buClr>
                <a:srgbClr val="C0CF3A"/>
              </a:buClr>
              <a:buSzPct val="95000"/>
              <a:defRPr/>
            </a:pPr>
            <a:r>
              <a:rPr lang="en-GB" sz="1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the 5</a:t>
            </a:r>
            <a:r>
              <a:rPr lang="en-GB" sz="1400" b="1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week, 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field progress report gives you the following information:</a:t>
            </a:r>
          </a:p>
          <a:p>
            <a:pPr marL="539750" lvl="0" indent="-269875" algn="l" rtl="0"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r>
              <a:rPr lang="en-GB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Remaining 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duration of activity </a:t>
            </a:r>
            <a:r>
              <a:rPr lang="en-GB" sz="1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“H”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4 weeks</a:t>
            </a:r>
            <a:r>
              <a:rPr lang="en-GB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516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17,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graphicFrame>
        <p:nvGraphicFramePr>
          <p:cNvPr id="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381606"/>
              </p:ext>
            </p:extLst>
          </p:nvPr>
        </p:nvGraphicFramePr>
        <p:xfrm>
          <a:off x="4071934" y="87784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453795"/>
              </p:ext>
            </p:extLst>
          </p:nvPr>
        </p:nvGraphicFramePr>
        <p:xfrm>
          <a:off x="4071934" y="210198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905455"/>
              </p:ext>
            </p:extLst>
          </p:nvPr>
        </p:nvGraphicFramePr>
        <p:xfrm>
          <a:off x="4071934" y="339812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429023"/>
              </p:ext>
            </p:extLst>
          </p:nvPr>
        </p:nvGraphicFramePr>
        <p:xfrm>
          <a:off x="4000496" y="4622263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850247"/>
              </p:ext>
            </p:extLst>
          </p:nvPr>
        </p:nvGraphicFramePr>
        <p:xfrm>
          <a:off x="4000496" y="571501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911094"/>
              </p:ext>
            </p:extLst>
          </p:nvPr>
        </p:nvGraphicFramePr>
        <p:xfrm>
          <a:off x="108921" y="339812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START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003869"/>
              </p:ext>
            </p:extLst>
          </p:nvPr>
        </p:nvGraphicFramePr>
        <p:xfrm>
          <a:off x="2071670" y="2087163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259089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089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259089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601535"/>
              </p:ext>
            </p:extLst>
          </p:nvPr>
        </p:nvGraphicFramePr>
        <p:xfrm>
          <a:off x="2071670" y="339812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890116"/>
              </p:ext>
            </p:extLst>
          </p:nvPr>
        </p:nvGraphicFramePr>
        <p:xfrm>
          <a:off x="2071670" y="462226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849149"/>
              </p:ext>
            </p:extLst>
          </p:nvPr>
        </p:nvGraphicFramePr>
        <p:xfrm>
          <a:off x="7786710" y="339812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2466"/>
              </p:ext>
            </p:extLst>
          </p:nvPr>
        </p:nvGraphicFramePr>
        <p:xfrm>
          <a:off x="5786446" y="571501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611212"/>
              </p:ext>
            </p:extLst>
          </p:nvPr>
        </p:nvGraphicFramePr>
        <p:xfrm>
          <a:off x="5857884" y="462226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840833"/>
              </p:ext>
            </p:extLst>
          </p:nvPr>
        </p:nvGraphicFramePr>
        <p:xfrm>
          <a:off x="5857884" y="339812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470504"/>
              </p:ext>
            </p:extLst>
          </p:nvPr>
        </p:nvGraphicFramePr>
        <p:xfrm>
          <a:off x="5929322" y="2101984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" name="رابط كسهم مستقيم 16"/>
          <p:cNvCxnSpPr>
            <a:stCxn id="12" idx="3"/>
            <a:endCxn id="13" idx="1"/>
          </p:cNvCxnSpPr>
          <p:nvPr/>
        </p:nvCxnSpPr>
        <p:spPr>
          <a:xfrm flipV="1">
            <a:off x="1357290" y="2498643"/>
            <a:ext cx="714380" cy="13109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18"/>
          <p:cNvCxnSpPr>
            <a:stCxn id="12" idx="3"/>
            <a:endCxn id="14" idx="1"/>
          </p:cNvCxnSpPr>
          <p:nvPr/>
        </p:nvCxnSpPr>
        <p:spPr>
          <a:xfrm>
            <a:off x="1357290" y="3809607"/>
            <a:ext cx="71438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0"/>
          <p:cNvCxnSpPr>
            <a:stCxn id="12" idx="3"/>
            <a:endCxn id="15" idx="1"/>
          </p:cNvCxnSpPr>
          <p:nvPr/>
        </p:nvCxnSpPr>
        <p:spPr>
          <a:xfrm>
            <a:off x="1357290" y="3809607"/>
            <a:ext cx="714380" cy="12241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2"/>
          <p:cNvCxnSpPr>
            <a:stCxn id="13" idx="3"/>
            <a:endCxn id="7" idx="1"/>
          </p:cNvCxnSpPr>
          <p:nvPr/>
        </p:nvCxnSpPr>
        <p:spPr>
          <a:xfrm flipV="1">
            <a:off x="3320039" y="1289328"/>
            <a:ext cx="751895" cy="12093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6"/>
          <p:cNvCxnSpPr>
            <a:stCxn id="14" idx="3"/>
            <a:endCxn id="9" idx="1"/>
          </p:cNvCxnSpPr>
          <p:nvPr/>
        </p:nvCxnSpPr>
        <p:spPr>
          <a:xfrm flipV="1">
            <a:off x="3320039" y="3809607"/>
            <a:ext cx="751895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30"/>
          <p:cNvCxnSpPr>
            <a:stCxn id="15" idx="3"/>
            <a:endCxn id="10" idx="1"/>
          </p:cNvCxnSpPr>
          <p:nvPr/>
        </p:nvCxnSpPr>
        <p:spPr>
          <a:xfrm flipV="1">
            <a:off x="3320039" y="5033743"/>
            <a:ext cx="680457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32"/>
          <p:cNvCxnSpPr>
            <a:stCxn id="15" idx="3"/>
            <a:endCxn id="11" idx="1"/>
          </p:cNvCxnSpPr>
          <p:nvPr/>
        </p:nvCxnSpPr>
        <p:spPr>
          <a:xfrm>
            <a:off x="3320039" y="5033744"/>
            <a:ext cx="680457" cy="109275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34"/>
          <p:cNvCxnSpPr>
            <a:stCxn id="13" idx="3"/>
            <a:endCxn id="8" idx="1"/>
          </p:cNvCxnSpPr>
          <p:nvPr/>
        </p:nvCxnSpPr>
        <p:spPr>
          <a:xfrm>
            <a:off x="3320039" y="2498643"/>
            <a:ext cx="751895" cy="1482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36"/>
          <p:cNvCxnSpPr>
            <a:stCxn id="7" idx="3"/>
            <a:endCxn id="20" idx="1"/>
          </p:cNvCxnSpPr>
          <p:nvPr/>
        </p:nvCxnSpPr>
        <p:spPr>
          <a:xfrm>
            <a:off x="5320303" y="1289328"/>
            <a:ext cx="609019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38"/>
          <p:cNvCxnSpPr>
            <a:stCxn id="8" idx="3"/>
            <a:endCxn id="20" idx="1"/>
          </p:cNvCxnSpPr>
          <p:nvPr/>
        </p:nvCxnSpPr>
        <p:spPr>
          <a:xfrm>
            <a:off x="5320303" y="2513464"/>
            <a:ext cx="60901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40"/>
          <p:cNvCxnSpPr>
            <a:stCxn id="8" idx="3"/>
            <a:endCxn id="19" idx="1"/>
          </p:cNvCxnSpPr>
          <p:nvPr/>
        </p:nvCxnSpPr>
        <p:spPr>
          <a:xfrm>
            <a:off x="5320303" y="2513464"/>
            <a:ext cx="537581" cy="12961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كسهم مستقيم 42"/>
          <p:cNvCxnSpPr>
            <a:stCxn id="10" idx="3"/>
            <a:endCxn id="17" idx="1"/>
          </p:cNvCxnSpPr>
          <p:nvPr/>
        </p:nvCxnSpPr>
        <p:spPr>
          <a:xfrm>
            <a:off x="5248865" y="5033743"/>
            <a:ext cx="537581" cy="109275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كسهم مستقيم 44"/>
          <p:cNvCxnSpPr>
            <a:stCxn id="11" idx="3"/>
            <a:endCxn id="17" idx="1"/>
          </p:cNvCxnSpPr>
          <p:nvPr/>
        </p:nvCxnSpPr>
        <p:spPr>
          <a:xfrm>
            <a:off x="5248865" y="6126497"/>
            <a:ext cx="53758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كسهم مستقيم 46"/>
          <p:cNvCxnSpPr>
            <a:stCxn id="10" idx="3"/>
            <a:endCxn id="18" idx="1"/>
          </p:cNvCxnSpPr>
          <p:nvPr/>
        </p:nvCxnSpPr>
        <p:spPr>
          <a:xfrm>
            <a:off x="5248865" y="5033743"/>
            <a:ext cx="609019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كسهم مستقيم 48"/>
          <p:cNvCxnSpPr>
            <a:stCxn id="9" idx="3"/>
            <a:endCxn id="19" idx="1"/>
          </p:cNvCxnSpPr>
          <p:nvPr/>
        </p:nvCxnSpPr>
        <p:spPr>
          <a:xfrm>
            <a:off x="5320303" y="3809607"/>
            <a:ext cx="53758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كسهم مستقيم 50"/>
          <p:cNvCxnSpPr>
            <a:stCxn id="20" idx="3"/>
            <a:endCxn id="16" idx="1"/>
          </p:cNvCxnSpPr>
          <p:nvPr/>
        </p:nvCxnSpPr>
        <p:spPr>
          <a:xfrm>
            <a:off x="7177691" y="2513464"/>
            <a:ext cx="609019" cy="12961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كسهم مستقيم 52"/>
          <p:cNvCxnSpPr>
            <a:stCxn id="19" idx="3"/>
            <a:endCxn id="16" idx="1"/>
          </p:cNvCxnSpPr>
          <p:nvPr/>
        </p:nvCxnSpPr>
        <p:spPr>
          <a:xfrm>
            <a:off x="7106253" y="3809607"/>
            <a:ext cx="680457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كسهم مستقيم 54"/>
          <p:cNvCxnSpPr>
            <a:stCxn id="18" idx="3"/>
            <a:endCxn id="16" idx="1"/>
          </p:cNvCxnSpPr>
          <p:nvPr/>
        </p:nvCxnSpPr>
        <p:spPr>
          <a:xfrm flipV="1">
            <a:off x="7106253" y="3809608"/>
            <a:ext cx="680457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كسهم مستقيم 56"/>
          <p:cNvCxnSpPr>
            <a:stCxn id="17" idx="3"/>
            <a:endCxn id="16" idx="1"/>
          </p:cNvCxnSpPr>
          <p:nvPr/>
        </p:nvCxnSpPr>
        <p:spPr>
          <a:xfrm flipV="1">
            <a:off x="7034815" y="3809608"/>
            <a:ext cx="751895" cy="23168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مستقيم 63"/>
          <p:cNvCxnSpPr>
            <a:stCxn id="13" idx="3"/>
          </p:cNvCxnSpPr>
          <p:nvPr/>
        </p:nvCxnSpPr>
        <p:spPr>
          <a:xfrm>
            <a:off x="3320039" y="2498643"/>
            <a:ext cx="518630" cy="7248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مستقيم 65"/>
          <p:cNvCxnSpPr/>
          <p:nvPr/>
        </p:nvCxnSpPr>
        <p:spPr>
          <a:xfrm flipV="1">
            <a:off x="3845509" y="3203101"/>
            <a:ext cx="1590587" cy="98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مستقيم 67"/>
          <p:cNvCxnSpPr/>
          <p:nvPr/>
        </p:nvCxnSpPr>
        <p:spPr>
          <a:xfrm>
            <a:off x="5428841" y="3212976"/>
            <a:ext cx="7255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قوس 72"/>
          <p:cNvSpPr/>
          <p:nvPr/>
        </p:nvSpPr>
        <p:spPr>
          <a:xfrm>
            <a:off x="5292080" y="3717032"/>
            <a:ext cx="285752" cy="455389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قوس 73"/>
          <p:cNvSpPr/>
          <p:nvPr/>
        </p:nvSpPr>
        <p:spPr>
          <a:xfrm>
            <a:off x="5429256" y="4941168"/>
            <a:ext cx="285752" cy="30696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45" name="رابط مستقيم 75"/>
          <p:cNvCxnSpPr>
            <a:stCxn id="43" idx="2"/>
          </p:cNvCxnSpPr>
          <p:nvPr/>
        </p:nvCxnSpPr>
        <p:spPr>
          <a:xfrm flipH="1">
            <a:off x="5572132" y="3944727"/>
            <a:ext cx="5700" cy="9964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رابط كسهم مستقيم 78"/>
          <p:cNvCxnSpPr>
            <a:stCxn id="44" idx="2"/>
          </p:cNvCxnSpPr>
          <p:nvPr/>
        </p:nvCxnSpPr>
        <p:spPr>
          <a:xfrm>
            <a:off x="5715008" y="5094651"/>
            <a:ext cx="71438" cy="9962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كسهم مستقيم 80"/>
          <p:cNvCxnSpPr>
            <a:endCxn id="18" idx="1"/>
          </p:cNvCxnSpPr>
          <p:nvPr/>
        </p:nvCxnSpPr>
        <p:spPr>
          <a:xfrm>
            <a:off x="5572132" y="4479387"/>
            <a:ext cx="285752" cy="5543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مربع نص 43"/>
          <p:cNvSpPr txBox="1"/>
          <p:nvPr/>
        </p:nvSpPr>
        <p:spPr>
          <a:xfrm>
            <a:off x="4176455" y="1808649"/>
            <a:ext cx="9286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endParaRPr lang="ar-SA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مربع نص 43"/>
          <p:cNvSpPr txBox="1"/>
          <p:nvPr/>
        </p:nvSpPr>
        <p:spPr>
          <a:xfrm>
            <a:off x="4107653" y="4294721"/>
            <a:ext cx="9286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endParaRPr lang="ar-SA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مربع نص 43"/>
          <p:cNvSpPr txBox="1"/>
          <p:nvPr/>
        </p:nvSpPr>
        <p:spPr>
          <a:xfrm>
            <a:off x="4177434" y="5408092"/>
            <a:ext cx="9286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endParaRPr lang="ar-SA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07504" y="88554"/>
            <a:ext cx="676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buClr>
                <a:srgbClr val="C0CF3A"/>
              </a:buClr>
              <a:buSzPct val="95000"/>
              <a:defRPr/>
            </a:pPr>
            <a:r>
              <a:rPr lang="en-GB" sz="1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the 5</a:t>
            </a:r>
            <a:r>
              <a:rPr lang="en-GB" sz="1400" b="1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week, 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field progress report gives you the following information</a:t>
            </a:r>
            <a:r>
              <a:rPr lang="en-GB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lvl="0" indent="-269875" algn="l" rtl="0"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Remaining duration of activity </a:t>
            </a:r>
            <a:r>
              <a:rPr lang="en-GB" sz="1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“I” 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3 weeks</a:t>
            </a:r>
            <a:r>
              <a:rPr lang="en-GB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816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8259-EEAD-4DCB-B07F-147688D2F207}" type="datetime4">
              <a:rPr lang="en-US" smtClean="0"/>
              <a:t>November 17,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GE 404 (Engineering Management)</a:t>
            </a:r>
            <a:endParaRPr lang="en-US"/>
          </a:p>
        </p:txBody>
      </p:sp>
      <p:graphicFrame>
        <p:nvGraphicFramePr>
          <p:cNvPr id="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519619"/>
              </p:ext>
            </p:extLst>
          </p:nvPr>
        </p:nvGraphicFramePr>
        <p:xfrm>
          <a:off x="4071934" y="844562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224616"/>
              </p:ext>
            </p:extLst>
          </p:nvPr>
        </p:nvGraphicFramePr>
        <p:xfrm>
          <a:off x="4071934" y="206869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591220"/>
              </p:ext>
            </p:extLst>
          </p:nvPr>
        </p:nvGraphicFramePr>
        <p:xfrm>
          <a:off x="4071934" y="3364841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242656"/>
              </p:ext>
            </p:extLst>
          </p:nvPr>
        </p:nvGraphicFramePr>
        <p:xfrm>
          <a:off x="4000496" y="458897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860401"/>
              </p:ext>
            </p:extLst>
          </p:nvPr>
        </p:nvGraphicFramePr>
        <p:xfrm>
          <a:off x="4000496" y="5681731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569548"/>
              </p:ext>
            </p:extLst>
          </p:nvPr>
        </p:nvGraphicFramePr>
        <p:xfrm>
          <a:off x="108921" y="3364841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START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485302"/>
              </p:ext>
            </p:extLst>
          </p:nvPr>
        </p:nvGraphicFramePr>
        <p:xfrm>
          <a:off x="2071670" y="2053877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259089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089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259089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588694"/>
              </p:ext>
            </p:extLst>
          </p:nvPr>
        </p:nvGraphicFramePr>
        <p:xfrm>
          <a:off x="2071670" y="3364842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077351"/>
              </p:ext>
            </p:extLst>
          </p:nvPr>
        </p:nvGraphicFramePr>
        <p:xfrm>
          <a:off x="2071670" y="458897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748116"/>
              </p:ext>
            </p:extLst>
          </p:nvPr>
        </p:nvGraphicFramePr>
        <p:xfrm>
          <a:off x="7786710" y="3364842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179147"/>
              </p:ext>
            </p:extLst>
          </p:nvPr>
        </p:nvGraphicFramePr>
        <p:xfrm>
          <a:off x="5786446" y="5681731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300905"/>
              </p:ext>
            </p:extLst>
          </p:nvPr>
        </p:nvGraphicFramePr>
        <p:xfrm>
          <a:off x="5857884" y="458897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650449"/>
              </p:ext>
            </p:extLst>
          </p:nvPr>
        </p:nvGraphicFramePr>
        <p:xfrm>
          <a:off x="5857884" y="3364841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27759"/>
              </p:ext>
            </p:extLst>
          </p:nvPr>
        </p:nvGraphicFramePr>
        <p:xfrm>
          <a:off x="5929322" y="2068698"/>
          <a:ext cx="1248369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123"/>
                <a:gridCol w="416123"/>
                <a:gridCol w="41612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1" name="رابط كسهم مستقيم 16"/>
          <p:cNvCxnSpPr>
            <a:stCxn id="12" idx="3"/>
            <a:endCxn id="13" idx="1"/>
          </p:cNvCxnSpPr>
          <p:nvPr/>
        </p:nvCxnSpPr>
        <p:spPr>
          <a:xfrm flipV="1">
            <a:off x="1357290" y="2465357"/>
            <a:ext cx="714380" cy="13109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18"/>
          <p:cNvCxnSpPr>
            <a:stCxn id="12" idx="3"/>
            <a:endCxn id="14" idx="1"/>
          </p:cNvCxnSpPr>
          <p:nvPr/>
        </p:nvCxnSpPr>
        <p:spPr>
          <a:xfrm>
            <a:off x="1357290" y="3776321"/>
            <a:ext cx="71438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0"/>
          <p:cNvCxnSpPr>
            <a:stCxn id="12" idx="3"/>
            <a:endCxn id="15" idx="1"/>
          </p:cNvCxnSpPr>
          <p:nvPr/>
        </p:nvCxnSpPr>
        <p:spPr>
          <a:xfrm>
            <a:off x="1357290" y="3776321"/>
            <a:ext cx="714380" cy="12241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2"/>
          <p:cNvCxnSpPr>
            <a:stCxn id="13" idx="3"/>
            <a:endCxn id="7" idx="1"/>
          </p:cNvCxnSpPr>
          <p:nvPr/>
        </p:nvCxnSpPr>
        <p:spPr>
          <a:xfrm flipV="1">
            <a:off x="3320039" y="1256042"/>
            <a:ext cx="751895" cy="12093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6"/>
          <p:cNvCxnSpPr>
            <a:stCxn id="14" idx="3"/>
            <a:endCxn id="9" idx="1"/>
          </p:cNvCxnSpPr>
          <p:nvPr/>
        </p:nvCxnSpPr>
        <p:spPr>
          <a:xfrm flipV="1">
            <a:off x="3320039" y="3776321"/>
            <a:ext cx="751895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30"/>
          <p:cNvCxnSpPr>
            <a:stCxn id="15" idx="3"/>
            <a:endCxn id="10" idx="1"/>
          </p:cNvCxnSpPr>
          <p:nvPr/>
        </p:nvCxnSpPr>
        <p:spPr>
          <a:xfrm flipV="1">
            <a:off x="3320039" y="5000457"/>
            <a:ext cx="680457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32"/>
          <p:cNvCxnSpPr>
            <a:stCxn id="15" idx="3"/>
            <a:endCxn id="11" idx="1"/>
          </p:cNvCxnSpPr>
          <p:nvPr/>
        </p:nvCxnSpPr>
        <p:spPr>
          <a:xfrm>
            <a:off x="3320039" y="5000458"/>
            <a:ext cx="680457" cy="109275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34"/>
          <p:cNvCxnSpPr>
            <a:stCxn id="13" idx="3"/>
            <a:endCxn id="8" idx="1"/>
          </p:cNvCxnSpPr>
          <p:nvPr/>
        </p:nvCxnSpPr>
        <p:spPr>
          <a:xfrm>
            <a:off x="3320039" y="2465357"/>
            <a:ext cx="751895" cy="1482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36"/>
          <p:cNvCxnSpPr>
            <a:stCxn id="7" idx="3"/>
            <a:endCxn id="20" idx="1"/>
          </p:cNvCxnSpPr>
          <p:nvPr/>
        </p:nvCxnSpPr>
        <p:spPr>
          <a:xfrm>
            <a:off x="5320303" y="1256042"/>
            <a:ext cx="609019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38"/>
          <p:cNvCxnSpPr>
            <a:stCxn id="8" idx="3"/>
            <a:endCxn id="20" idx="1"/>
          </p:cNvCxnSpPr>
          <p:nvPr/>
        </p:nvCxnSpPr>
        <p:spPr>
          <a:xfrm>
            <a:off x="5320303" y="2480178"/>
            <a:ext cx="60901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40"/>
          <p:cNvCxnSpPr>
            <a:stCxn id="8" idx="3"/>
            <a:endCxn id="19" idx="1"/>
          </p:cNvCxnSpPr>
          <p:nvPr/>
        </p:nvCxnSpPr>
        <p:spPr>
          <a:xfrm>
            <a:off x="5320303" y="2480178"/>
            <a:ext cx="537581" cy="12961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كسهم مستقيم 42"/>
          <p:cNvCxnSpPr>
            <a:stCxn id="10" idx="3"/>
            <a:endCxn id="17" idx="1"/>
          </p:cNvCxnSpPr>
          <p:nvPr/>
        </p:nvCxnSpPr>
        <p:spPr>
          <a:xfrm>
            <a:off x="5248865" y="5000457"/>
            <a:ext cx="537581" cy="109275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كسهم مستقيم 44"/>
          <p:cNvCxnSpPr>
            <a:stCxn id="11" idx="3"/>
            <a:endCxn id="17" idx="1"/>
          </p:cNvCxnSpPr>
          <p:nvPr/>
        </p:nvCxnSpPr>
        <p:spPr>
          <a:xfrm>
            <a:off x="5248865" y="6093211"/>
            <a:ext cx="53758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كسهم مستقيم 46"/>
          <p:cNvCxnSpPr>
            <a:stCxn id="10" idx="3"/>
            <a:endCxn id="18" idx="1"/>
          </p:cNvCxnSpPr>
          <p:nvPr/>
        </p:nvCxnSpPr>
        <p:spPr>
          <a:xfrm>
            <a:off x="5248865" y="5000457"/>
            <a:ext cx="609019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كسهم مستقيم 48"/>
          <p:cNvCxnSpPr>
            <a:stCxn id="9" idx="3"/>
            <a:endCxn id="19" idx="1"/>
          </p:cNvCxnSpPr>
          <p:nvPr/>
        </p:nvCxnSpPr>
        <p:spPr>
          <a:xfrm>
            <a:off x="5320303" y="3776321"/>
            <a:ext cx="53758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كسهم مستقيم 50"/>
          <p:cNvCxnSpPr>
            <a:stCxn id="20" idx="3"/>
            <a:endCxn id="16" idx="1"/>
          </p:cNvCxnSpPr>
          <p:nvPr/>
        </p:nvCxnSpPr>
        <p:spPr>
          <a:xfrm>
            <a:off x="7177691" y="2480178"/>
            <a:ext cx="609019" cy="12961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كسهم مستقيم 52"/>
          <p:cNvCxnSpPr>
            <a:stCxn id="19" idx="3"/>
            <a:endCxn id="16" idx="1"/>
          </p:cNvCxnSpPr>
          <p:nvPr/>
        </p:nvCxnSpPr>
        <p:spPr>
          <a:xfrm>
            <a:off x="7106253" y="3776321"/>
            <a:ext cx="680457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كسهم مستقيم 54"/>
          <p:cNvCxnSpPr>
            <a:stCxn id="18" idx="3"/>
            <a:endCxn id="16" idx="1"/>
          </p:cNvCxnSpPr>
          <p:nvPr/>
        </p:nvCxnSpPr>
        <p:spPr>
          <a:xfrm flipV="1">
            <a:off x="7106253" y="3776322"/>
            <a:ext cx="680457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كسهم مستقيم 56"/>
          <p:cNvCxnSpPr>
            <a:stCxn id="17" idx="3"/>
            <a:endCxn id="16" idx="1"/>
          </p:cNvCxnSpPr>
          <p:nvPr/>
        </p:nvCxnSpPr>
        <p:spPr>
          <a:xfrm flipV="1">
            <a:off x="7034815" y="3776322"/>
            <a:ext cx="751895" cy="23168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مستقيم 63"/>
          <p:cNvCxnSpPr>
            <a:stCxn id="13" idx="3"/>
          </p:cNvCxnSpPr>
          <p:nvPr/>
        </p:nvCxnSpPr>
        <p:spPr>
          <a:xfrm>
            <a:off x="3320039" y="2465357"/>
            <a:ext cx="518630" cy="7248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مستقيم 65"/>
          <p:cNvCxnSpPr/>
          <p:nvPr/>
        </p:nvCxnSpPr>
        <p:spPr>
          <a:xfrm flipV="1">
            <a:off x="3845509" y="3169815"/>
            <a:ext cx="1590587" cy="98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مستقيم 67"/>
          <p:cNvCxnSpPr/>
          <p:nvPr/>
        </p:nvCxnSpPr>
        <p:spPr>
          <a:xfrm>
            <a:off x="5428841" y="3179690"/>
            <a:ext cx="7255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قوس 72"/>
          <p:cNvSpPr/>
          <p:nvPr/>
        </p:nvSpPr>
        <p:spPr>
          <a:xfrm>
            <a:off x="5292080" y="3683746"/>
            <a:ext cx="285752" cy="455389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قوس 73"/>
          <p:cNvSpPr/>
          <p:nvPr/>
        </p:nvSpPr>
        <p:spPr>
          <a:xfrm>
            <a:off x="5429256" y="4907882"/>
            <a:ext cx="285752" cy="30696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45" name="رابط مستقيم 75"/>
          <p:cNvCxnSpPr>
            <a:stCxn id="43" idx="2"/>
          </p:cNvCxnSpPr>
          <p:nvPr/>
        </p:nvCxnSpPr>
        <p:spPr>
          <a:xfrm flipH="1">
            <a:off x="5572132" y="3911441"/>
            <a:ext cx="5700" cy="9964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رابط كسهم مستقيم 78"/>
          <p:cNvCxnSpPr>
            <a:stCxn id="44" idx="2"/>
          </p:cNvCxnSpPr>
          <p:nvPr/>
        </p:nvCxnSpPr>
        <p:spPr>
          <a:xfrm>
            <a:off x="5715008" y="5061365"/>
            <a:ext cx="71438" cy="9962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كسهم مستقيم 80"/>
          <p:cNvCxnSpPr>
            <a:endCxn id="18" idx="1"/>
          </p:cNvCxnSpPr>
          <p:nvPr/>
        </p:nvCxnSpPr>
        <p:spPr>
          <a:xfrm>
            <a:off x="5572132" y="4446101"/>
            <a:ext cx="285752" cy="5543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مربع نص 43"/>
          <p:cNvSpPr txBox="1"/>
          <p:nvPr/>
        </p:nvSpPr>
        <p:spPr>
          <a:xfrm>
            <a:off x="4176455" y="1775363"/>
            <a:ext cx="9286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endParaRPr lang="ar-SA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مربع نص 43"/>
          <p:cNvSpPr txBox="1"/>
          <p:nvPr/>
        </p:nvSpPr>
        <p:spPr>
          <a:xfrm>
            <a:off x="4107653" y="4261435"/>
            <a:ext cx="9286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endParaRPr lang="ar-SA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مربع نص 43"/>
          <p:cNvSpPr txBox="1"/>
          <p:nvPr/>
        </p:nvSpPr>
        <p:spPr>
          <a:xfrm>
            <a:off x="4177434" y="5374806"/>
            <a:ext cx="9286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endParaRPr lang="ar-SA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978" y="126394"/>
            <a:ext cx="676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buClr>
                <a:srgbClr val="C0CF3A"/>
              </a:buClr>
              <a:buSzPct val="95000"/>
              <a:defRPr/>
            </a:pPr>
            <a:r>
              <a:rPr lang="en-GB" sz="1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the 5</a:t>
            </a:r>
            <a:r>
              <a:rPr lang="en-GB" sz="1400" b="1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week, </a:t>
            </a:r>
            <a:r>
              <a:rPr lang="en-GB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field progress report gives you the following information:</a:t>
            </a:r>
          </a:p>
          <a:p>
            <a:pPr marL="539750" lvl="0" indent="-269875" algn="l" rtl="0"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r>
              <a:rPr 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</a:t>
            </a:r>
            <a:r>
              <a:rPr lang="en-US" sz="1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“G”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not start until end of week 7</a:t>
            </a:r>
            <a:r>
              <a:rPr 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94978" y="5546834"/>
            <a:ext cx="3512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/>
            <a:r>
              <a:rPr lang="en-US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Remark:</a:t>
            </a:r>
          </a:p>
          <a:p>
            <a:pPr algn="just" rtl="0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G start late, this affect times all activities successors and reflect on times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999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310DA89CC9D4C95ADEB31B3960639" ma:contentTypeVersion="1" ma:contentTypeDescription="Create a new document." ma:contentTypeScope="" ma:versionID="50ef57a4d5791843afc5755fefddbd2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65D0974-466A-40E0-ABFB-655FDF2A39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4C4963-5A36-4685-8720-D652C9C550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2A4C6D2-5977-44AE-8B4D-3745800C3303}">
  <ds:schemaRefs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2137</TotalTime>
  <Words>1378</Words>
  <Application>Microsoft Office PowerPoint</Application>
  <PresentationFormat>On-screen Show (4:3)</PresentationFormat>
  <Paragraphs>786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ENGINEERING MANAGEMENT (GE 404)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 404 (Engineering Management)</dc:title>
  <dc:creator>Nadeem Siddiqui</dc:creator>
  <cp:lastModifiedBy>Eng.Saleh</cp:lastModifiedBy>
  <cp:revision>145</cp:revision>
  <dcterms:modified xsi:type="dcterms:W3CDTF">2018-11-17T20:30:40Z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0x010100BEA310DA89CC9D4C95ADEB31B3960639</vt:lpwstr>
  </property>
</Properties>
</file>