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Microsoft_Equation1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Microsoft_Equation2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Microsoft_Equation3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Microsoft_Equation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1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8" Type="http://schemas.openxmlformats.org/officeDocument/2006/relationships/image" Target="../media/image15.wmf"/><Relationship Id="rId9" Type="http://schemas.openxmlformats.org/officeDocument/2006/relationships/image" Target="../media/image16.wmf"/><Relationship Id="rId10" Type="http://schemas.openxmlformats.org/officeDocument/2006/relationships/image" Target="../media/image7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wmf"/><Relationship Id="rId12" Type="http://schemas.openxmlformats.org/officeDocument/2006/relationships/image" Target="../media/image33.wmf"/><Relationship Id="rId13" Type="http://schemas.openxmlformats.org/officeDocument/2006/relationships/image" Target="../media/image34.wmf"/><Relationship Id="rId14" Type="http://schemas.openxmlformats.org/officeDocument/2006/relationships/image" Target="../media/image35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9" Type="http://schemas.openxmlformats.org/officeDocument/2006/relationships/image" Target="../media/image30.wmf"/><Relationship Id="rId10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Relationship Id="rId3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8" Type="http://schemas.openxmlformats.org/officeDocument/2006/relationships/image" Target="../media/image57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11/07/16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11/07/16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4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11/07/16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0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11/07/16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11/07/16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9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11/07/16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1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11/07/16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11/07/16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1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11/07/16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11/07/16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5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E0E7-C0EC-4489-96E2-D49E100CDB10}" type="datetimeFigureOut">
              <a:rPr lang="en-US" smtClean="0"/>
              <a:t>11/07/16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8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E0E7-C0EC-4489-96E2-D49E100CDB10}" type="datetimeFigureOut">
              <a:rPr lang="en-US" smtClean="0"/>
              <a:t>11/07/16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F0DBB-09E8-4061-BD8B-29A18429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3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8.wmf"/><Relationship Id="rId7" Type="http://schemas.openxmlformats.org/officeDocument/2006/relationships/image" Target="../media/image46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w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4.w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55.w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56.wmf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9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51.w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52.wmf"/><Relationship Id="rId10" Type="http://schemas.openxmlformats.org/officeDocument/2006/relationships/oleObject" Target="../embeddings/oleObject4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8.wmf"/><Relationship Id="rId5" Type="http://schemas.openxmlformats.org/officeDocument/2006/relationships/image" Target="../media/image59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6.wmf"/><Relationship Id="rId15" Type="http://schemas.openxmlformats.org/officeDocument/2006/relationships/oleObject" Target="../embeddings/Microsoft_Equation1.bin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16.wmf"/><Relationship Id="rId21" Type="http://schemas.openxmlformats.org/officeDocument/2006/relationships/oleObject" Target="../embeddings/Microsoft_Equation2.bin"/><Relationship Id="rId22" Type="http://schemas.openxmlformats.org/officeDocument/2006/relationships/image" Target="../media/image7.wmf"/><Relationship Id="rId10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3.w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4.w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15.wmf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.bin"/><Relationship Id="rId12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20" Type="http://schemas.openxmlformats.org/officeDocument/2006/relationships/oleObject" Target="../embeddings/oleObject29.bin"/><Relationship Id="rId21" Type="http://schemas.openxmlformats.org/officeDocument/2006/relationships/image" Target="../media/image30.wmf"/><Relationship Id="rId22" Type="http://schemas.openxmlformats.org/officeDocument/2006/relationships/oleObject" Target="../embeddings/oleObject30.bin"/><Relationship Id="rId23" Type="http://schemas.openxmlformats.org/officeDocument/2006/relationships/image" Target="../media/image31.wmf"/><Relationship Id="rId24" Type="http://schemas.openxmlformats.org/officeDocument/2006/relationships/oleObject" Target="../embeddings/oleObject31.bin"/><Relationship Id="rId25" Type="http://schemas.openxmlformats.org/officeDocument/2006/relationships/image" Target="../media/image32.wmf"/><Relationship Id="rId26" Type="http://schemas.openxmlformats.org/officeDocument/2006/relationships/oleObject" Target="../embeddings/oleObject32.bin"/><Relationship Id="rId27" Type="http://schemas.openxmlformats.org/officeDocument/2006/relationships/image" Target="../media/image33.wmf"/><Relationship Id="rId28" Type="http://schemas.openxmlformats.org/officeDocument/2006/relationships/oleObject" Target="../embeddings/oleObject33.bin"/><Relationship Id="rId29" Type="http://schemas.openxmlformats.org/officeDocument/2006/relationships/oleObject" Target="../embeddings/oleObject34.bin"/><Relationship Id="rId30" Type="http://schemas.openxmlformats.org/officeDocument/2006/relationships/image" Target="../media/image34.wmf"/><Relationship Id="rId31" Type="http://schemas.openxmlformats.org/officeDocument/2006/relationships/oleObject" Target="../embeddings/Microsoft_Equation4.bin"/><Relationship Id="rId32" Type="http://schemas.openxmlformats.org/officeDocument/2006/relationships/image" Target="../media/image35.wmf"/><Relationship Id="rId10" Type="http://schemas.openxmlformats.org/officeDocument/2006/relationships/image" Target="../media/image25.wmf"/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25.bin"/><Relationship Id="rId14" Type="http://schemas.openxmlformats.org/officeDocument/2006/relationships/oleObject" Target="../embeddings/oleObject26.bin"/><Relationship Id="rId15" Type="http://schemas.openxmlformats.org/officeDocument/2006/relationships/image" Target="../media/image27.wmf"/><Relationship Id="rId16" Type="http://schemas.openxmlformats.org/officeDocument/2006/relationships/oleObject" Target="../embeddings/oleObject27.bin"/><Relationship Id="rId17" Type="http://schemas.openxmlformats.org/officeDocument/2006/relationships/image" Target="../media/image28.wmf"/><Relationship Id="rId18" Type="http://schemas.openxmlformats.org/officeDocument/2006/relationships/oleObject" Target="../embeddings/oleObject28.bin"/><Relationship Id="rId19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37.wmf"/><Relationship Id="rId5" Type="http://schemas.openxmlformats.org/officeDocument/2006/relationships/image" Target="../media/image38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9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0.w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41.wmf"/><Relationship Id="rId9" Type="http://schemas.openxmlformats.org/officeDocument/2006/relationships/image" Target="../media/image38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7984"/>
            <a:ext cx="8229600" cy="1143000"/>
          </a:xfrm>
        </p:spPr>
        <p:txBody>
          <a:bodyPr/>
          <a:lstStyle/>
          <a:p>
            <a:r>
              <a:rPr lang="en-US" dirty="0" smtClean="0"/>
              <a:t>Couple Moment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6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Resultants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11/07/16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7200" y="1524000"/>
            <a:ext cx="838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</a:rPr>
              <a:t>In general any system of forces may be replaced by its resultant force</a:t>
            </a:r>
            <a:r>
              <a:rPr lang="en-US" sz="2000" b="1" dirty="0" smtClean="0">
                <a:solidFill>
                  <a:srgbClr val="002060"/>
                </a:solidFill>
              </a:rPr>
              <a:t> R</a:t>
            </a:r>
            <a:r>
              <a:rPr lang="en-US" sz="2000" b="1" i="1" dirty="0" smtClean="0">
                <a:solidFill>
                  <a:srgbClr val="002060"/>
                </a:solidFill>
              </a:rPr>
              <a:t> and the resultant couple </a:t>
            </a:r>
            <a:r>
              <a:rPr lang="en-US" sz="2000" b="1" dirty="0" smtClean="0">
                <a:solidFill>
                  <a:srgbClr val="002060"/>
                </a:solidFill>
              </a:rPr>
              <a:t>M </a:t>
            </a:r>
            <a:r>
              <a:rPr lang="en-US" sz="2000" b="1" i="1" dirty="0" smtClean="0">
                <a:solidFill>
                  <a:srgbClr val="002060"/>
                </a:solidFill>
              </a:rPr>
              <a:t>without altering the external effects of the system (on the rigid body to which the forces are applied).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6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5578475" cy="2175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7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Resultant Calculation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11/07/16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1524000"/>
          <a:ext cx="4527550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2577960" imgH="1269720" progId="Equation.3">
                  <p:embed/>
                </p:oleObj>
              </mc:Choice>
              <mc:Fallback>
                <p:oleObj name="Equation" r:id="rId3" imgW="257796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4527550" cy="223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304800" y="4038600"/>
          <a:ext cx="8291513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5181480" imgH="1346040" progId="Equation.3">
                  <p:embed/>
                </p:oleObj>
              </mc:Choice>
              <mc:Fallback>
                <p:oleObj name="Equation" r:id="rId5" imgW="518148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8291513" cy="215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41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Wrench Resultant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When the resultant couple vector </a:t>
            </a:r>
            <a:r>
              <a:rPr lang="en-US" sz="2000" b="1" dirty="0" smtClean="0">
                <a:solidFill>
                  <a:srgbClr val="002060"/>
                </a:solidFill>
              </a:rPr>
              <a:t>M</a:t>
            </a:r>
            <a:r>
              <a:rPr lang="en-US" sz="2000" dirty="0" smtClean="0">
                <a:solidFill>
                  <a:srgbClr val="002060"/>
                </a:solidFill>
              </a:rPr>
              <a:t> is parallel to the resultant force </a:t>
            </a:r>
            <a:r>
              <a:rPr lang="en-US" sz="2000" b="1" dirty="0" smtClean="0">
                <a:solidFill>
                  <a:srgbClr val="002060"/>
                </a:solidFill>
              </a:rPr>
              <a:t>R</a:t>
            </a:r>
            <a:r>
              <a:rPr lang="en-US" sz="2000" dirty="0" smtClean="0">
                <a:solidFill>
                  <a:srgbClr val="002060"/>
                </a:solidFill>
              </a:rPr>
              <a:t>, the resultant is said to be a wrench.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11/07/16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006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713263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94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Problem-1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11/07/16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8600" y="23622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Determine the resultant of the force and couple system which acts on the rectangular solid.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4419600" y="1905000"/>
            <a:ext cx="3825884" cy="3505200"/>
            <a:chOff x="5969108" y="381000"/>
            <a:chExt cx="2885967" cy="2949575"/>
          </a:xfrm>
        </p:grpSpPr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9800" y="381000"/>
              <a:ext cx="2835275" cy="29495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969108" y="2514595"/>
              <a:ext cx="153083" cy="22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x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25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11/07/16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1000" y="4876800"/>
          <a:ext cx="5562600" cy="41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3225600" imgH="241200" progId="Equation.3">
                  <p:embed/>
                </p:oleObj>
              </mc:Choice>
              <mc:Fallback>
                <p:oleObj name="Equation" r:id="rId3" imgW="322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76800"/>
                        <a:ext cx="5562600" cy="416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381000" y="5486400"/>
          <a:ext cx="6553200" cy="77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4101840" imgH="482400" progId="Equation.3">
                  <p:embed/>
                </p:oleObj>
              </mc:Choice>
              <mc:Fallback>
                <p:oleObj name="Equation" r:id="rId5" imgW="4101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86400"/>
                        <a:ext cx="6553200" cy="770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25908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33CC"/>
                </a:solidFill>
              </a:rPr>
              <a:t>In the present problem CCW moments about x, y, and z-axes will point towards the +</a:t>
            </a:r>
            <a:r>
              <a:rPr lang="en-US" sz="1600" i="1" dirty="0" err="1" smtClean="0">
                <a:solidFill>
                  <a:srgbClr val="0033CC"/>
                </a:solidFill>
              </a:rPr>
              <a:t>ve</a:t>
            </a:r>
            <a:r>
              <a:rPr lang="en-US" sz="1600" i="1" dirty="0" smtClean="0">
                <a:solidFill>
                  <a:srgbClr val="0033CC"/>
                </a:solidFill>
              </a:rPr>
              <a:t>  x, y, and z-axes respectively.</a:t>
            </a:r>
            <a:endParaRPr lang="en-US" sz="1600" i="1" dirty="0">
              <a:solidFill>
                <a:srgbClr val="0033CC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5486400" y="1371600"/>
            <a:ext cx="3368675" cy="3352800"/>
            <a:chOff x="5943600" y="381000"/>
            <a:chExt cx="2911475" cy="2949575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9800" y="381000"/>
              <a:ext cx="2835275" cy="29495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943600" y="2438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x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20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Problem-2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11/07/16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9600" y="1524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Determine the resultant of the system of parallel forces which act on the plate. Solve using vector approach.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4343400" cy="3296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08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11/07/16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5867400" y="1447800"/>
            <a:ext cx="3063875" cy="2270125"/>
            <a:chOff x="5181600" y="1524000"/>
            <a:chExt cx="3292475" cy="249872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1524000"/>
              <a:ext cx="3292475" cy="24987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9" name="Straight Arrow Connector 8"/>
            <p:cNvCxnSpPr/>
            <p:nvPr/>
          </p:nvCxnSpPr>
          <p:spPr>
            <a:xfrm rot="16200000" flipV="1">
              <a:off x="6134100" y="2247900"/>
              <a:ext cx="8382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6591300" y="32385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858000" y="2971800"/>
              <a:ext cx="6096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6553202" y="2264226"/>
            <a:ext cx="3048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Equation" r:id="rId4" imgW="152280" imgH="215640" progId="Equation.3">
                    <p:embed/>
                  </p:oleObj>
                </mc:Choice>
                <mc:Fallback>
                  <p:oleObj name="Equation" r:id="rId4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3202" y="2264226"/>
                          <a:ext cx="3048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771" name="Object 3"/>
            <p:cNvGraphicFramePr>
              <a:graphicFrameLocks noChangeAspect="1"/>
            </p:cNvGraphicFramePr>
            <p:nvPr/>
          </p:nvGraphicFramePr>
          <p:xfrm>
            <a:off x="6819308" y="3033719"/>
            <a:ext cx="3302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" name="Equation" r:id="rId6" imgW="164880" imgH="215640" progId="Equation.3">
                    <p:embed/>
                  </p:oleObj>
                </mc:Choice>
                <mc:Fallback>
                  <p:oleObj name="Equation" r:id="rId6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9308" y="3033719"/>
                          <a:ext cx="3302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772" name="Object 4"/>
            <p:cNvGraphicFramePr>
              <a:graphicFrameLocks noChangeAspect="1"/>
            </p:cNvGraphicFramePr>
            <p:nvPr/>
          </p:nvGraphicFramePr>
          <p:xfrm>
            <a:off x="7077247" y="2752744"/>
            <a:ext cx="3302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" name="Equation" r:id="rId8" imgW="164880" imgH="215640" progId="Equation.3">
                    <p:embed/>
                  </p:oleObj>
                </mc:Choice>
                <mc:Fallback>
                  <p:oleObj name="Equation" r:id="rId8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7247" y="2752744"/>
                          <a:ext cx="3302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0773" name="Object 5"/>
          <p:cNvGraphicFramePr>
            <a:graphicFrameLocks noChangeAspect="1"/>
          </p:cNvGraphicFramePr>
          <p:nvPr/>
        </p:nvGraphicFramePr>
        <p:xfrm>
          <a:off x="304800" y="1981200"/>
          <a:ext cx="53578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10" imgW="3365280" imgH="507960" progId="Equation.3">
                  <p:embed/>
                </p:oleObj>
              </mc:Choice>
              <mc:Fallback>
                <p:oleObj name="Equation" r:id="rId10" imgW="3365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5357813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4" name="Object 6"/>
          <p:cNvGraphicFramePr>
            <a:graphicFrameLocks noChangeAspect="1"/>
          </p:cNvGraphicFramePr>
          <p:nvPr/>
        </p:nvGraphicFramePr>
        <p:xfrm>
          <a:off x="228600" y="2895600"/>
          <a:ext cx="52149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12" imgW="3276360" imgH="241200" progId="Equation.3">
                  <p:embed/>
                </p:oleObj>
              </mc:Choice>
              <mc:Fallback>
                <p:oleObj name="Equation" r:id="rId12" imgW="3276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5214938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5" name="Object 7"/>
          <p:cNvGraphicFramePr>
            <a:graphicFrameLocks noChangeAspect="1"/>
          </p:cNvGraphicFramePr>
          <p:nvPr/>
        </p:nvGraphicFramePr>
        <p:xfrm>
          <a:off x="152400" y="3429000"/>
          <a:ext cx="54578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14" imgW="3429000" imgH="241200" progId="Equation.3">
                  <p:embed/>
                </p:oleObj>
              </mc:Choice>
              <mc:Fallback>
                <p:oleObj name="Equation" r:id="rId14" imgW="3429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29000"/>
                        <a:ext cx="54578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6" name="Object 8"/>
          <p:cNvGraphicFramePr>
            <a:graphicFrameLocks noChangeAspect="1"/>
          </p:cNvGraphicFramePr>
          <p:nvPr/>
        </p:nvGraphicFramePr>
        <p:xfrm>
          <a:off x="228600" y="3962400"/>
          <a:ext cx="6065838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16" imgW="3809880" imgH="1269720" progId="Equation.3">
                  <p:embed/>
                </p:oleObj>
              </mc:Choice>
              <mc:Fallback>
                <p:oleObj name="Equation" r:id="rId16" imgW="380988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62400"/>
                        <a:ext cx="6065838" cy="202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7" name="Object 9"/>
          <p:cNvGraphicFramePr>
            <a:graphicFrameLocks noChangeAspect="1"/>
          </p:cNvGraphicFramePr>
          <p:nvPr/>
        </p:nvGraphicFramePr>
        <p:xfrm>
          <a:off x="304800" y="1600200"/>
          <a:ext cx="4914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18" imgW="3009600" imgH="241200" progId="Equation.3">
                  <p:embed/>
                </p:oleObj>
              </mc:Choice>
              <mc:Fallback>
                <p:oleObj name="Equation" r:id="rId18" imgW="3009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4914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324600" y="5486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33CC"/>
                </a:solidFill>
              </a:rPr>
              <a:t>As all the forces are parallel to y-axis there is no moment about y-axis.</a:t>
            </a:r>
            <a:endParaRPr lang="en-US" sz="16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8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31DA-8310-4635-AE2B-B3998BFAA83D}" type="datetime1">
              <a:rPr lang="en-US" smtClean="0"/>
              <a:pPr/>
              <a:t>11/07/16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533400" y="1676400"/>
          <a:ext cx="3836988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2349360" imgH="1193760" progId="Equation.3">
                  <p:embed/>
                </p:oleObj>
              </mc:Choice>
              <mc:Fallback>
                <p:oleObj name="Equation" r:id="rId3" imgW="234936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3836988" cy="194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4343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</a:rPr>
              <a:t>Hence x = -0.357 m, and z = 0.25 m are the coordinates through which the line of action of </a:t>
            </a:r>
            <a:r>
              <a:rPr lang="en-US" sz="2400" b="1" dirty="0" smtClean="0">
                <a:solidFill>
                  <a:srgbClr val="002060"/>
                </a:solidFill>
              </a:rPr>
              <a:t>R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</a:rPr>
              <a:t>must pass. The value of y may, of course, be any value, as permitted by the principle of transmissibility.</a:t>
            </a: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600200"/>
            <a:ext cx="3894137" cy="2408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1143000" y="4572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Placement of Single resultant force </a:t>
            </a:r>
            <a:r>
              <a:rPr lang="en-US" sz="2400" b="1" i="1" dirty="0" smtClean="0">
                <a:solidFill>
                  <a:srgbClr val="C00000"/>
                </a:solidFill>
              </a:rPr>
              <a:t>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648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75" y="2000250"/>
            <a:ext cx="8910638" cy="3460750"/>
          </a:xfrm>
          <a:noFill/>
        </p:spPr>
      </p:pic>
    </p:spTree>
    <p:extLst>
      <p:ext uri="{BB962C8B-B14F-4D97-AF65-F5344CB8AC3E}">
        <p14:creationId xmlns:p14="http://schemas.microsoft.com/office/powerpoint/2010/main" val="354838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42938"/>
            <a:ext cx="8851900" cy="5786437"/>
          </a:xfrm>
          <a:noFill/>
        </p:spPr>
      </p:pic>
    </p:spTree>
    <p:extLst>
      <p:ext uri="{BB962C8B-B14F-4D97-AF65-F5344CB8AC3E}">
        <p14:creationId xmlns:p14="http://schemas.microsoft.com/office/powerpoint/2010/main" val="57057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Couple moment: Scalar formula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3657600" y="1676400"/>
            <a:ext cx="2291233" cy="2245970"/>
            <a:chOff x="5334000" y="2438400"/>
            <a:chExt cx="2291233" cy="2245970"/>
          </a:xfrm>
        </p:grpSpPr>
        <p:sp>
          <p:nvSpPr>
            <p:cNvPr id="8" name="Freeform 7"/>
            <p:cNvSpPr/>
            <p:nvPr/>
          </p:nvSpPr>
          <p:spPr>
            <a:xfrm>
              <a:off x="5334000" y="2438400"/>
              <a:ext cx="2291233" cy="2245970"/>
            </a:xfrm>
            <a:custGeom>
              <a:avLst/>
              <a:gdLst>
                <a:gd name="connsiteX0" fmla="*/ 723690 w 2291233"/>
                <a:gd name="connsiteY0" fmla="*/ 94203 h 2245970"/>
                <a:gd name="connsiteX1" fmla="*/ 1507462 w 2291233"/>
                <a:gd name="connsiteY1" fmla="*/ 137746 h 2245970"/>
                <a:gd name="connsiteX2" fmla="*/ 1659862 w 2291233"/>
                <a:gd name="connsiteY2" fmla="*/ 192175 h 2245970"/>
                <a:gd name="connsiteX3" fmla="*/ 1779605 w 2291233"/>
                <a:gd name="connsiteY3" fmla="*/ 268375 h 2245970"/>
                <a:gd name="connsiteX4" fmla="*/ 1877576 w 2291233"/>
                <a:gd name="connsiteY4" fmla="*/ 311918 h 2245970"/>
                <a:gd name="connsiteX5" fmla="*/ 1997319 w 2291233"/>
                <a:gd name="connsiteY5" fmla="*/ 442546 h 2245970"/>
                <a:gd name="connsiteX6" fmla="*/ 2029976 w 2291233"/>
                <a:gd name="connsiteY6" fmla="*/ 529632 h 2245970"/>
                <a:gd name="connsiteX7" fmla="*/ 2160605 w 2291233"/>
                <a:gd name="connsiteY7" fmla="*/ 801775 h 2245970"/>
                <a:gd name="connsiteX8" fmla="*/ 2171490 w 2291233"/>
                <a:gd name="connsiteY8" fmla="*/ 899746 h 2245970"/>
                <a:gd name="connsiteX9" fmla="*/ 2182376 w 2291233"/>
                <a:gd name="connsiteY9" fmla="*/ 975946 h 2245970"/>
                <a:gd name="connsiteX10" fmla="*/ 2149719 w 2291233"/>
                <a:gd name="connsiteY10" fmla="*/ 1248089 h 2245970"/>
                <a:gd name="connsiteX11" fmla="*/ 2138833 w 2291233"/>
                <a:gd name="connsiteY11" fmla="*/ 1302518 h 2245970"/>
                <a:gd name="connsiteX12" fmla="*/ 2127948 w 2291233"/>
                <a:gd name="connsiteY12" fmla="*/ 1356946 h 2245970"/>
                <a:gd name="connsiteX13" fmla="*/ 2106176 w 2291233"/>
                <a:gd name="connsiteY13" fmla="*/ 1411375 h 2245970"/>
                <a:gd name="connsiteX14" fmla="*/ 2095290 w 2291233"/>
                <a:gd name="connsiteY14" fmla="*/ 1444032 h 2245970"/>
                <a:gd name="connsiteX15" fmla="*/ 2062633 w 2291233"/>
                <a:gd name="connsiteY15" fmla="*/ 1487575 h 2245970"/>
                <a:gd name="connsiteX16" fmla="*/ 2051748 w 2291233"/>
                <a:gd name="connsiteY16" fmla="*/ 1520232 h 2245970"/>
                <a:gd name="connsiteX17" fmla="*/ 2019090 w 2291233"/>
                <a:gd name="connsiteY17" fmla="*/ 1585546 h 2245970"/>
                <a:gd name="connsiteX18" fmla="*/ 2029976 w 2291233"/>
                <a:gd name="connsiteY18" fmla="*/ 1825032 h 2245970"/>
                <a:gd name="connsiteX19" fmla="*/ 2236805 w 2291233"/>
                <a:gd name="connsiteY19" fmla="*/ 2108061 h 2245970"/>
                <a:gd name="connsiteX20" fmla="*/ 2291233 w 2291233"/>
                <a:gd name="connsiteY20" fmla="*/ 2184261 h 2245970"/>
                <a:gd name="connsiteX21" fmla="*/ 2269462 w 2291233"/>
                <a:gd name="connsiteY21" fmla="*/ 2216918 h 2245970"/>
                <a:gd name="connsiteX22" fmla="*/ 1986433 w 2291233"/>
                <a:gd name="connsiteY22" fmla="*/ 2206032 h 2245970"/>
                <a:gd name="connsiteX23" fmla="*/ 1812262 w 2291233"/>
                <a:gd name="connsiteY23" fmla="*/ 2162489 h 2245970"/>
                <a:gd name="connsiteX24" fmla="*/ 1529233 w 2291233"/>
                <a:gd name="connsiteY24" fmla="*/ 2108061 h 2245970"/>
                <a:gd name="connsiteX25" fmla="*/ 854319 w 2291233"/>
                <a:gd name="connsiteY25" fmla="*/ 1923003 h 2245970"/>
                <a:gd name="connsiteX26" fmla="*/ 527748 w 2291233"/>
                <a:gd name="connsiteY26" fmla="*/ 1814146 h 2245970"/>
                <a:gd name="connsiteX27" fmla="*/ 124976 w 2291233"/>
                <a:gd name="connsiteY27" fmla="*/ 1727061 h 2245970"/>
                <a:gd name="connsiteX28" fmla="*/ 5233 w 2291233"/>
                <a:gd name="connsiteY28" fmla="*/ 1661746 h 2245970"/>
                <a:gd name="connsiteX29" fmla="*/ 16119 w 2291233"/>
                <a:gd name="connsiteY29" fmla="*/ 1574661 h 2245970"/>
                <a:gd name="connsiteX30" fmla="*/ 27005 w 2291233"/>
                <a:gd name="connsiteY30" fmla="*/ 1531118 h 2245970"/>
                <a:gd name="connsiteX31" fmla="*/ 37890 w 2291233"/>
                <a:gd name="connsiteY31" fmla="*/ 1313403 h 2245970"/>
                <a:gd name="connsiteX32" fmla="*/ 81433 w 2291233"/>
                <a:gd name="connsiteY32" fmla="*/ 1204546 h 2245970"/>
                <a:gd name="connsiteX33" fmla="*/ 92319 w 2291233"/>
                <a:gd name="connsiteY33" fmla="*/ 1161003 h 2245970"/>
                <a:gd name="connsiteX34" fmla="*/ 103205 w 2291233"/>
                <a:gd name="connsiteY34" fmla="*/ 682032 h 2245970"/>
                <a:gd name="connsiteX35" fmla="*/ 146748 w 2291233"/>
                <a:gd name="connsiteY35" fmla="*/ 627603 h 2245970"/>
                <a:gd name="connsiteX36" fmla="*/ 179405 w 2291233"/>
                <a:gd name="connsiteY36" fmla="*/ 605832 h 2245970"/>
                <a:gd name="connsiteX37" fmla="*/ 233833 w 2291233"/>
                <a:gd name="connsiteY37" fmla="*/ 562289 h 2245970"/>
                <a:gd name="connsiteX38" fmla="*/ 299148 w 2291233"/>
                <a:gd name="connsiteY38" fmla="*/ 529632 h 2245970"/>
                <a:gd name="connsiteX39" fmla="*/ 342690 w 2291233"/>
                <a:gd name="connsiteY39" fmla="*/ 453432 h 2245970"/>
                <a:gd name="connsiteX40" fmla="*/ 320919 w 2291233"/>
                <a:gd name="connsiteY40" fmla="*/ 420775 h 2245970"/>
                <a:gd name="connsiteX41" fmla="*/ 277376 w 2291233"/>
                <a:gd name="connsiteY41" fmla="*/ 344575 h 2245970"/>
                <a:gd name="connsiteX42" fmla="*/ 288262 w 2291233"/>
                <a:gd name="connsiteY42" fmla="*/ 181289 h 2245970"/>
                <a:gd name="connsiteX43" fmla="*/ 320919 w 2291233"/>
                <a:gd name="connsiteY43" fmla="*/ 137746 h 2245970"/>
                <a:gd name="connsiteX44" fmla="*/ 353576 w 2291233"/>
                <a:gd name="connsiteY44" fmla="*/ 115975 h 2245970"/>
                <a:gd name="connsiteX45" fmla="*/ 408005 w 2291233"/>
                <a:gd name="connsiteY45" fmla="*/ 83318 h 2245970"/>
                <a:gd name="connsiteX46" fmla="*/ 429776 w 2291233"/>
                <a:gd name="connsiteY46" fmla="*/ 61546 h 2245970"/>
                <a:gd name="connsiteX47" fmla="*/ 484205 w 2291233"/>
                <a:gd name="connsiteY47" fmla="*/ 18003 h 2245970"/>
                <a:gd name="connsiteX48" fmla="*/ 560405 w 2291233"/>
                <a:gd name="connsiteY48" fmla="*/ 61546 h 2245970"/>
                <a:gd name="connsiteX49" fmla="*/ 603948 w 2291233"/>
                <a:gd name="connsiteY49" fmla="*/ 83318 h 2245970"/>
                <a:gd name="connsiteX50" fmla="*/ 669262 w 2291233"/>
                <a:gd name="connsiteY50" fmla="*/ 126861 h 2245970"/>
                <a:gd name="connsiteX51" fmla="*/ 691033 w 2291233"/>
                <a:gd name="connsiteY51" fmla="*/ 105089 h 2245970"/>
                <a:gd name="connsiteX52" fmla="*/ 701919 w 2291233"/>
                <a:gd name="connsiteY52" fmla="*/ 72432 h 2245970"/>
                <a:gd name="connsiteX53" fmla="*/ 756348 w 2291233"/>
                <a:gd name="connsiteY53" fmla="*/ 83318 h 2245970"/>
                <a:gd name="connsiteX54" fmla="*/ 789005 w 2291233"/>
                <a:gd name="connsiteY54" fmla="*/ 105089 h 2245970"/>
                <a:gd name="connsiteX55" fmla="*/ 745462 w 2291233"/>
                <a:gd name="connsiteY55" fmla="*/ 94203 h 2245970"/>
                <a:gd name="connsiteX56" fmla="*/ 723690 w 2291233"/>
                <a:gd name="connsiteY56" fmla="*/ 94203 h 224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91233" h="2245970">
                  <a:moveTo>
                    <a:pt x="723690" y="94203"/>
                  </a:moveTo>
                  <a:lnTo>
                    <a:pt x="1507462" y="137746"/>
                  </a:lnTo>
                  <a:cubicBezTo>
                    <a:pt x="1559583" y="151645"/>
                    <a:pt x="1611231" y="168832"/>
                    <a:pt x="1659862" y="192175"/>
                  </a:cubicBezTo>
                  <a:cubicBezTo>
                    <a:pt x="1702514" y="212648"/>
                    <a:pt x="1738151" y="245575"/>
                    <a:pt x="1779605" y="268375"/>
                  </a:cubicBezTo>
                  <a:cubicBezTo>
                    <a:pt x="1810918" y="285597"/>
                    <a:pt x="1844919" y="297404"/>
                    <a:pt x="1877576" y="311918"/>
                  </a:cubicBezTo>
                  <a:cubicBezTo>
                    <a:pt x="1903860" y="338202"/>
                    <a:pt x="1977550" y="407950"/>
                    <a:pt x="1997319" y="442546"/>
                  </a:cubicBezTo>
                  <a:cubicBezTo>
                    <a:pt x="2012701" y="469464"/>
                    <a:pt x="2016560" y="501682"/>
                    <a:pt x="2029976" y="529632"/>
                  </a:cubicBezTo>
                  <a:cubicBezTo>
                    <a:pt x="2179946" y="842069"/>
                    <a:pt x="2086787" y="604927"/>
                    <a:pt x="2160605" y="801775"/>
                  </a:cubicBezTo>
                  <a:cubicBezTo>
                    <a:pt x="2164233" y="834432"/>
                    <a:pt x="2167415" y="867142"/>
                    <a:pt x="2171490" y="899746"/>
                  </a:cubicBezTo>
                  <a:cubicBezTo>
                    <a:pt x="2174672" y="925206"/>
                    <a:pt x="2182376" y="950288"/>
                    <a:pt x="2182376" y="975946"/>
                  </a:cubicBezTo>
                  <a:cubicBezTo>
                    <a:pt x="2182376" y="1109413"/>
                    <a:pt x="2173133" y="1131016"/>
                    <a:pt x="2149719" y="1248089"/>
                  </a:cubicBezTo>
                  <a:lnTo>
                    <a:pt x="2138833" y="1302518"/>
                  </a:lnTo>
                  <a:cubicBezTo>
                    <a:pt x="2135205" y="1320661"/>
                    <a:pt x="2134820" y="1339767"/>
                    <a:pt x="2127948" y="1356946"/>
                  </a:cubicBezTo>
                  <a:cubicBezTo>
                    <a:pt x="2120691" y="1375089"/>
                    <a:pt x="2113037" y="1393079"/>
                    <a:pt x="2106176" y="1411375"/>
                  </a:cubicBezTo>
                  <a:cubicBezTo>
                    <a:pt x="2102147" y="1422119"/>
                    <a:pt x="2100983" y="1434069"/>
                    <a:pt x="2095290" y="1444032"/>
                  </a:cubicBezTo>
                  <a:cubicBezTo>
                    <a:pt x="2086289" y="1459784"/>
                    <a:pt x="2073519" y="1473061"/>
                    <a:pt x="2062633" y="1487575"/>
                  </a:cubicBezTo>
                  <a:cubicBezTo>
                    <a:pt x="2059005" y="1498461"/>
                    <a:pt x="2056408" y="1509747"/>
                    <a:pt x="2051748" y="1520232"/>
                  </a:cubicBezTo>
                  <a:cubicBezTo>
                    <a:pt x="2041862" y="1542475"/>
                    <a:pt x="2020824" y="1561267"/>
                    <a:pt x="2019090" y="1585546"/>
                  </a:cubicBezTo>
                  <a:cubicBezTo>
                    <a:pt x="2013396" y="1665254"/>
                    <a:pt x="2012641" y="1747024"/>
                    <a:pt x="2029976" y="1825032"/>
                  </a:cubicBezTo>
                  <a:cubicBezTo>
                    <a:pt x="2068397" y="1997925"/>
                    <a:pt x="2136834" y="1974768"/>
                    <a:pt x="2236805" y="2108061"/>
                  </a:cubicBezTo>
                  <a:cubicBezTo>
                    <a:pt x="2277312" y="2162069"/>
                    <a:pt x="2259399" y="2136507"/>
                    <a:pt x="2291233" y="2184261"/>
                  </a:cubicBezTo>
                  <a:cubicBezTo>
                    <a:pt x="2283976" y="2195147"/>
                    <a:pt x="2281417" y="2211605"/>
                    <a:pt x="2269462" y="2216918"/>
                  </a:cubicBezTo>
                  <a:cubicBezTo>
                    <a:pt x="2204094" y="2245970"/>
                    <a:pt x="2004092" y="2207891"/>
                    <a:pt x="1986433" y="2206032"/>
                  </a:cubicBezTo>
                  <a:cubicBezTo>
                    <a:pt x="1928376" y="2191518"/>
                    <a:pt x="1870777" y="2175028"/>
                    <a:pt x="1812262" y="2162489"/>
                  </a:cubicBezTo>
                  <a:cubicBezTo>
                    <a:pt x="1718323" y="2142359"/>
                    <a:pt x="1622436" y="2131362"/>
                    <a:pt x="1529233" y="2108061"/>
                  </a:cubicBezTo>
                  <a:cubicBezTo>
                    <a:pt x="1302923" y="2051483"/>
                    <a:pt x="1075623" y="1996771"/>
                    <a:pt x="854319" y="1923003"/>
                  </a:cubicBezTo>
                  <a:cubicBezTo>
                    <a:pt x="745462" y="1886717"/>
                    <a:pt x="637926" y="1846198"/>
                    <a:pt x="527748" y="1814146"/>
                  </a:cubicBezTo>
                  <a:cubicBezTo>
                    <a:pt x="341779" y="1760046"/>
                    <a:pt x="286538" y="1753987"/>
                    <a:pt x="124976" y="1727061"/>
                  </a:cubicBezTo>
                  <a:cubicBezTo>
                    <a:pt x="119987" y="1725190"/>
                    <a:pt x="11889" y="1698354"/>
                    <a:pt x="5233" y="1661746"/>
                  </a:cubicBezTo>
                  <a:cubicBezTo>
                    <a:pt x="0" y="1632964"/>
                    <a:pt x="11309" y="1603517"/>
                    <a:pt x="16119" y="1574661"/>
                  </a:cubicBezTo>
                  <a:cubicBezTo>
                    <a:pt x="18579" y="1559904"/>
                    <a:pt x="23376" y="1545632"/>
                    <a:pt x="27005" y="1531118"/>
                  </a:cubicBezTo>
                  <a:cubicBezTo>
                    <a:pt x="30633" y="1458546"/>
                    <a:pt x="25945" y="1385077"/>
                    <a:pt x="37890" y="1313403"/>
                  </a:cubicBezTo>
                  <a:cubicBezTo>
                    <a:pt x="44315" y="1274854"/>
                    <a:pt x="71954" y="1242460"/>
                    <a:pt x="81433" y="1204546"/>
                  </a:cubicBezTo>
                  <a:lnTo>
                    <a:pt x="92319" y="1161003"/>
                  </a:lnTo>
                  <a:cubicBezTo>
                    <a:pt x="95948" y="1001346"/>
                    <a:pt x="93032" y="841406"/>
                    <a:pt x="103205" y="682032"/>
                  </a:cubicBezTo>
                  <a:cubicBezTo>
                    <a:pt x="103966" y="670107"/>
                    <a:pt x="136673" y="635663"/>
                    <a:pt x="146748" y="627603"/>
                  </a:cubicBezTo>
                  <a:cubicBezTo>
                    <a:pt x="156964" y="619430"/>
                    <a:pt x="168939" y="613682"/>
                    <a:pt x="179405" y="605832"/>
                  </a:cubicBezTo>
                  <a:cubicBezTo>
                    <a:pt x="197992" y="591892"/>
                    <a:pt x="214231" y="574763"/>
                    <a:pt x="233833" y="562289"/>
                  </a:cubicBezTo>
                  <a:cubicBezTo>
                    <a:pt x="254369" y="549221"/>
                    <a:pt x="277376" y="540518"/>
                    <a:pt x="299148" y="529632"/>
                  </a:cubicBezTo>
                  <a:cubicBezTo>
                    <a:pt x="306434" y="519918"/>
                    <a:pt x="346468" y="476101"/>
                    <a:pt x="342690" y="453432"/>
                  </a:cubicBezTo>
                  <a:cubicBezTo>
                    <a:pt x="340539" y="440527"/>
                    <a:pt x="327410" y="432134"/>
                    <a:pt x="320919" y="420775"/>
                  </a:cubicBezTo>
                  <a:cubicBezTo>
                    <a:pt x="265683" y="324110"/>
                    <a:pt x="330413" y="424128"/>
                    <a:pt x="277376" y="344575"/>
                  </a:cubicBezTo>
                  <a:cubicBezTo>
                    <a:pt x="281005" y="290146"/>
                    <a:pt x="277024" y="234668"/>
                    <a:pt x="288262" y="181289"/>
                  </a:cubicBezTo>
                  <a:cubicBezTo>
                    <a:pt x="292000" y="163535"/>
                    <a:pt x="308090" y="150575"/>
                    <a:pt x="320919" y="137746"/>
                  </a:cubicBezTo>
                  <a:cubicBezTo>
                    <a:pt x="330170" y="128495"/>
                    <a:pt x="343360" y="124148"/>
                    <a:pt x="353576" y="115975"/>
                  </a:cubicBezTo>
                  <a:cubicBezTo>
                    <a:pt x="396270" y="81820"/>
                    <a:pt x="351292" y="102221"/>
                    <a:pt x="408005" y="83318"/>
                  </a:cubicBezTo>
                  <a:cubicBezTo>
                    <a:pt x="415262" y="76061"/>
                    <a:pt x="421762" y="67957"/>
                    <a:pt x="429776" y="61546"/>
                  </a:cubicBezTo>
                  <a:cubicBezTo>
                    <a:pt x="498443" y="6612"/>
                    <a:pt x="431632" y="70576"/>
                    <a:pt x="484205" y="18003"/>
                  </a:cubicBezTo>
                  <a:cubicBezTo>
                    <a:pt x="615789" y="83797"/>
                    <a:pt x="452700" y="0"/>
                    <a:pt x="560405" y="61546"/>
                  </a:cubicBezTo>
                  <a:cubicBezTo>
                    <a:pt x="574494" y="69597"/>
                    <a:pt x="590033" y="74969"/>
                    <a:pt x="603948" y="83318"/>
                  </a:cubicBezTo>
                  <a:cubicBezTo>
                    <a:pt x="626385" y="96780"/>
                    <a:pt x="669262" y="126861"/>
                    <a:pt x="669262" y="126861"/>
                  </a:cubicBezTo>
                  <a:cubicBezTo>
                    <a:pt x="676519" y="119604"/>
                    <a:pt x="685753" y="113890"/>
                    <a:pt x="691033" y="105089"/>
                  </a:cubicBezTo>
                  <a:cubicBezTo>
                    <a:pt x="696937" y="95250"/>
                    <a:pt x="691033" y="76060"/>
                    <a:pt x="701919" y="72432"/>
                  </a:cubicBezTo>
                  <a:cubicBezTo>
                    <a:pt x="719472" y="66581"/>
                    <a:pt x="738205" y="79689"/>
                    <a:pt x="756348" y="83318"/>
                  </a:cubicBezTo>
                  <a:cubicBezTo>
                    <a:pt x="767234" y="90575"/>
                    <a:pt x="798256" y="95838"/>
                    <a:pt x="789005" y="105089"/>
                  </a:cubicBezTo>
                  <a:cubicBezTo>
                    <a:pt x="778425" y="115668"/>
                    <a:pt x="758844" y="100894"/>
                    <a:pt x="745462" y="94203"/>
                  </a:cubicBezTo>
                  <a:cubicBezTo>
                    <a:pt x="736282" y="89613"/>
                    <a:pt x="596690" y="86946"/>
                    <a:pt x="723690" y="9420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6629400" y="3581400"/>
              <a:ext cx="533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6324600" y="3200400"/>
              <a:ext cx="533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299" name="Content Placeholder 12"/>
            <p:cNvGraphicFramePr>
              <a:graphicFrameLocks noChangeAspect="1"/>
            </p:cNvGraphicFramePr>
            <p:nvPr/>
          </p:nvGraphicFramePr>
          <p:xfrm>
            <a:off x="6581775" y="2714625"/>
            <a:ext cx="41275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Equation" r:id="rId3" imgW="164880" imgH="164880" progId="Equation.3">
                    <p:embed/>
                  </p:oleObj>
                </mc:Choice>
                <mc:Fallback>
                  <p:oleObj name="Equation" r:id="rId3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1775" y="2714625"/>
                          <a:ext cx="412750" cy="414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>
              <a:off x="5540824" y="3407232"/>
              <a:ext cx="9906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Content Placeholder 12"/>
            <p:cNvGraphicFramePr>
              <a:graphicFrameLocks noGrp="1" noChangeAspect="1"/>
            </p:cNvGraphicFramePr>
            <p:nvPr>
              <p:ph sz="half" idx="4294967295"/>
            </p:nvPr>
          </p:nvGraphicFramePr>
          <p:xfrm>
            <a:off x="7162800" y="3352800"/>
            <a:ext cx="3730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Equation" r:id="rId5" imgW="164880" imgH="164880" progId="Equation.3">
                    <p:embed/>
                  </p:oleObj>
                </mc:Choice>
                <mc:Fallback>
                  <p:oleObj name="Equation" r:id="rId5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00" y="3352800"/>
                          <a:ext cx="373062" cy="373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Connector 19"/>
            <p:cNvCxnSpPr/>
            <p:nvPr/>
          </p:nvCxnSpPr>
          <p:spPr>
            <a:xfrm rot="5400000">
              <a:off x="6096000" y="3886200"/>
              <a:ext cx="76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6477000" y="4191000"/>
              <a:ext cx="76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486400" y="3352800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486400" y="3200400"/>
            <a:ext cx="1524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Equation" r:id="rId7" imgW="152280" imgH="177480" progId="Equation.3">
                    <p:embed/>
                  </p:oleObj>
                </mc:Choice>
                <mc:Fallback>
                  <p:oleObj name="Equation" r:id="rId7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3200400"/>
                          <a:ext cx="1524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02" name="Object 6"/>
            <p:cNvGraphicFramePr>
              <a:graphicFrameLocks noChangeAspect="1"/>
            </p:cNvGraphicFramePr>
            <p:nvPr/>
          </p:nvGraphicFramePr>
          <p:xfrm>
            <a:off x="5715000" y="3352800"/>
            <a:ext cx="292100" cy="321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tion" r:id="rId9" imgW="126720" imgH="139680" progId="Equation.3">
                    <p:embed/>
                  </p:oleObj>
                </mc:Choice>
                <mc:Fallback>
                  <p:oleObj name="Equation" r:id="rId9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3352800"/>
                          <a:ext cx="292100" cy="3213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03" name="Object 7"/>
            <p:cNvGraphicFramePr>
              <a:graphicFrameLocks noChangeAspect="1"/>
            </p:cNvGraphicFramePr>
            <p:nvPr/>
          </p:nvGraphicFramePr>
          <p:xfrm>
            <a:off x="6254752" y="3777335"/>
            <a:ext cx="298450" cy="379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Equation" r:id="rId11" imgW="139680" imgH="177480" progId="Equation.3">
                    <p:embed/>
                  </p:oleObj>
                </mc:Choice>
                <mc:Fallback>
                  <p:oleObj name="Equation" r:id="rId11" imgW="139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4752" y="3777335"/>
                          <a:ext cx="298450" cy="3798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657600" y="4343400"/>
          <a:ext cx="2895600" cy="382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13" imgW="1536480" imgH="203040" progId="Equation.3">
                  <p:embed/>
                </p:oleObj>
              </mc:Choice>
              <mc:Fallback>
                <p:oleObj name="Equation" r:id="rId13" imgW="1536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343400"/>
                        <a:ext cx="2895600" cy="3828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5" imgW="114120" imgH="215640" progId="Equation.3">
                  <p:embed/>
                </p:oleObj>
              </mc:Choice>
              <mc:Fallback>
                <p:oleObj name="Equation" r:id="rId1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143000" y="5105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Thus moment of a couple is same for </a:t>
            </a:r>
            <a:r>
              <a:rPr lang="en-US" b="1" i="1" dirty="0" smtClean="0"/>
              <a:t>all </a:t>
            </a:r>
            <a:r>
              <a:rPr lang="en-US" b="1" dirty="0" smtClean="0"/>
              <a:t>moment centers.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001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571500"/>
            <a:ext cx="8794750" cy="5554663"/>
          </a:xfrm>
          <a:noFill/>
        </p:spPr>
      </p:pic>
    </p:spTree>
    <p:extLst>
      <p:ext uri="{BB962C8B-B14F-4D97-AF65-F5344CB8AC3E}">
        <p14:creationId xmlns:p14="http://schemas.microsoft.com/office/powerpoint/2010/main" val="3081075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125538"/>
            <a:ext cx="85471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670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75" y="736600"/>
            <a:ext cx="8799513" cy="5389563"/>
          </a:xfrm>
          <a:noFill/>
        </p:spPr>
      </p:pic>
    </p:spTree>
    <p:extLst>
      <p:ext uri="{BB962C8B-B14F-4D97-AF65-F5344CB8AC3E}">
        <p14:creationId xmlns:p14="http://schemas.microsoft.com/office/powerpoint/2010/main" val="160951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Couple moment: Vector formula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" name="Group 62"/>
          <p:cNvGrpSpPr/>
          <p:nvPr/>
        </p:nvGrpSpPr>
        <p:grpSpPr>
          <a:xfrm>
            <a:off x="3505200" y="1676400"/>
            <a:ext cx="2291233" cy="2245970"/>
            <a:chOff x="1295400" y="3886200"/>
            <a:chExt cx="2291233" cy="2245970"/>
          </a:xfrm>
        </p:grpSpPr>
        <p:sp>
          <p:nvSpPr>
            <p:cNvPr id="38" name="Freeform 37"/>
            <p:cNvSpPr/>
            <p:nvPr/>
          </p:nvSpPr>
          <p:spPr>
            <a:xfrm>
              <a:off x="1295400" y="3886200"/>
              <a:ext cx="2291233" cy="2245970"/>
            </a:xfrm>
            <a:custGeom>
              <a:avLst/>
              <a:gdLst>
                <a:gd name="connsiteX0" fmla="*/ 723690 w 2291233"/>
                <a:gd name="connsiteY0" fmla="*/ 94203 h 2245970"/>
                <a:gd name="connsiteX1" fmla="*/ 1507462 w 2291233"/>
                <a:gd name="connsiteY1" fmla="*/ 137746 h 2245970"/>
                <a:gd name="connsiteX2" fmla="*/ 1659862 w 2291233"/>
                <a:gd name="connsiteY2" fmla="*/ 192175 h 2245970"/>
                <a:gd name="connsiteX3" fmla="*/ 1779605 w 2291233"/>
                <a:gd name="connsiteY3" fmla="*/ 268375 h 2245970"/>
                <a:gd name="connsiteX4" fmla="*/ 1877576 w 2291233"/>
                <a:gd name="connsiteY4" fmla="*/ 311918 h 2245970"/>
                <a:gd name="connsiteX5" fmla="*/ 1997319 w 2291233"/>
                <a:gd name="connsiteY5" fmla="*/ 442546 h 2245970"/>
                <a:gd name="connsiteX6" fmla="*/ 2029976 w 2291233"/>
                <a:gd name="connsiteY6" fmla="*/ 529632 h 2245970"/>
                <a:gd name="connsiteX7" fmla="*/ 2160605 w 2291233"/>
                <a:gd name="connsiteY7" fmla="*/ 801775 h 2245970"/>
                <a:gd name="connsiteX8" fmla="*/ 2171490 w 2291233"/>
                <a:gd name="connsiteY8" fmla="*/ 899746 h 2245970"/>
                <a:gd name="connsiteX9" fmla="*/ 2182376 w 2291233"/>
                <a:gd name="connsiteY9" fmla="*/ 975946 h 2245970"/>
                <a:gd name="connsiteX10" fmla="*/ 2149719 w 2291233"/>
                <a:gd name="connsiteY10" fmla="*/ 1248089 h 2245970"/>
                <a:gd name="connsiteX11" fmla="*/ 2138833 w 2291233"/>
                <a:gd name="connsiteY11" fmla="*/ 1302518 h 2245970"/>
                <a:gd name="connsiteX12" fmla="*/ 2127948 w 2291233"/>
                <a:gd name="connsiteY12" fmla="*/ 1356946 h 2245970"/>
                <a:gd name="connsiteX13" fmla="*/ 2106176 w 2291233"/>
                <a:gd name="connsiteY13" fmla="*/ 1411375 h 2245970"/>
                <a:gd name="connsiteX14" fmla="*/ 2095290 w 2291233"/>
                <a:gd name="connsiteY14" fmla="*/ 1444032 h 2245970"/>
                <a:gd name="connsiteX15" fmla="*/ 2062633 w 2291233"/>
                <a:gd name="connsiteY15" fmla="*/ 1487575 h 2245970"/>
                <a:gd name="connsiteX16" fmla="*/ 2051748 w 2291233"/>
                <a:gd name="connsiteY16" fmla="*/ 1520232 h 2245970"/>
                <a:gd name="connsiteX17" fmla="*/ 2019090 w 2291233"/>
                <a:gd name="connsiteY17" fmla="*/ 1585546 h 2245970"/>
                <a:gd name="connsiteX18" fmla="*/ 2029976 w 2291233"/>
                <a:gd name="connsiteY18" fmla="*/ 1825032 h 2245970"/>
                <a:gd name="connsiteX19" fmla="*/ 2236805 w 2291233"/>
                <a:gd name="connsiteY19" fmla="*/ 2108061 h 2245970"/>
                <a:gd name="connsiteX20" fmla="*/ 2291233 w 2291233"/>
                <a:gd name="connsiteY20" fmla="*/ 2184261 h 2245970"/>
                <a:gd name="connsiteX21" fmla="*/ 2269462 w 2291233"/>
                <a:gd name="connsiteY21" fmla="*/ 2216918 h 2245970"/>
                <a:gd name="connsiteX22" fmla="*/ 1986433 w 2291233"/>
                <a:gd name="connsiteY22" fmla="*/ 2206032 h 2245970"/>
                <a:gd name="connsiteX23" fmla="*/ 1812262 w 2291233"/>
                <a:gd name="connsiteY23" fmla="*/ 2162489 h 2245970"/>
                <a:gd name="connsiteX24" fmla="*/ 1529233 w 2291233"/>
                <a:gd name="connsiteY24" fmla="*/ 2108061 h 2245970"/>
                <a:gd name="connsiteX25" fmla="*/ 854319 w 2291233"/>
                <a:gd name="connsiteY25" fmla="*/ 1923003 h 2245970"/>
                <a:gd name="connsiteX26" fmla="*/ 527748 w 2291233"/>
                <a:gd name="connsiteY26" fmla="*/ 1814146 h 2245970"/>
                <a:gd name="connsiteX27" fmla="*/ 124976 w 2291233"/>
                <a:gd name="connsiteY27" fmla="*/ 1727061 h 2245970"/>
                <a:gd name="connsiteX28" fmla="*/ 5233 w 2291233"/>
                <a:gd name="connsiteY28" fmla="*/ 1661746 h 2245970"/>
                <a:gd name="connsiteX29" fmla="*/ 16119 w 2291233"/>
                <a:gd name="connsiteY29" fmla="*/ 1574661 h 2245970"/>
                <a:gd name="connsiteX30" fmla="*/ 27005 w 2291233"/>
                <a:gd name="connsiteY30" fmla="*/ 1531118 h 2245970"/>
                <a:gd name="connsiteX31" fmla="*/ 37890 w 2291233"/>
                <a:gd name="connsiteY31" fmla="*/ 1313403 h 2245970"/>
                <a:gd name="connsiteX32" fmla="*/ 81433 w 2291233"/>
                <a:gd name="connsiteY32" fmla="*/ 1204546 h 2245970"/>
                <a:gd name="connsiteX33" fmla="*/ 92319 w 2291233"/>
                <a:gd name="connsiteY33" fmla="*/ 1161003 h 2245970"/>
                <a:gd name="connsiteX34" fmla="*/ 103205 w 2291233"/>
                <a:gd name="connsiteY34" fmla="*/ 682032 h 2245970"/>
                <a:gd name="connsiteX35" fmla="*/ 146748 w 2291233"/>
                <a:gd name="connsiteY35" fmla="*/ 627603 h 2245970"/>
                <a:gd name="connsiteX36" fmla="*/ 179405 w 2291233"/>
                <a:gd name="connsiteY36" fmla="*/ 605832 h 2245970"/>
                <a:gd name="connsiteX37" fmla="*/ 233833 w 2291233"/>
                <a:gd name="connsiteY37" fmla="*/ 562289 h 2245970"/>
                <a:gd name="connsiteX38" fmla="*/ 299148 w 2291233"/>
                <a:gd name="connsiteY38" fmla="*/ 529632 h 2245970"/>
                <a:gd name="connsiteX39" fmla="*/ 342690 w 2291233"/>
                <a:gd name="connsiteY39" fmla="*/ 453432 h 2245970"/>
                <a:gd name="connsiteX40" fmla="*/ 320919 w 2291233"/>
                <a:gd name="connsiteY40" fmla="*/ 420775 h 2245970"/>
                <a:gd name="connsiteX41" fmla="*/ 277376 w 2291233"/>
                <a:gd name="connsiteY41" fmla="*/ 344575 h 2245970"/>
                <a:gd name="connsiteX42" fmla="*/ 288262 w 2291233"/>
                <a:gd name="connsiteY42" fmla="*/ 181289 h 2245970"/>
                <a:gd name="connsiteX43" fmla="*/ 320919 w 2291233"/>
                <a:gd name="connsiteY43" fmla="*/ 137746 h 2245970"/>
                <a:gd name="connsiteX44" fmla="*/ 353576 w 2291233"/>
                <a:gd name="connsiteY44" fmla="*/ 115975 h 2245970"/>
                <a:gd name="connsiteX45" fmla="*/ 408005 w 2291233"/>
                <a:gd name="connsiteY45" fmla="*/ 83318 h 2245970"/>
                <a:gd name="connsiteX46" fmla="*/ 429776 w 2291233"/>
                <a:gd name="connsiteY46" fmla="*/ 61546 h 2245970"/>
                <a:gd name="connsiteX47" fmla="*/ 484205 w 2291233"/>
                <a:gd name="connsiteY47" fmla="*/ 18003 h 2245970"/>
                <a:gd name="connsiteX48" fmla="*/ 560405 w 2291233"/>
                <a:gd name="connsiteY48" fmla="*/ 61546 h 2245970"/>
                <a:gd name="connsiteX49" fmla="*/ 603948 w 2291233"/>
                <a:gd name="connsiteY49" fmla="*/ 83318 h 2245970"/>
                <a:gd name="connsiteX50" fmla="*/ 669262 w 2291233"/>
                <a:gd name="connsiteY50" fmla="*/ 126861 h 2245970"/>
                <a:gd name="connsiteX51" fmla="*/ 691033 w 2291233"/>
                <a:gd name="connsiteY51" fmla="*/ 105089 h 2245970"/>
                <a:gd name="connsiteX52" fmla="*/ 701919 w 2291233"/>
                <a:gd name="connsiteY52" fmla="*/ 72432 h 2245970"/>
                <a:gd name="connsiteX53" fmla="*/ 756348 w 2291233"/>
                <a:gd name="connsiteY53" fmla="*/ 83318 h 2245970"/>
                <a:gd name="connsiteX54" fmla="*/ 789005 w 2291233"/>
                <a:gd name="connsiteY54" fmla="*/ 105089 h 2245970"/>
                <a:gd name="connsiteX55" fmla="*/ 745462 w 2291233"/>
                <a:gd name="connsiteY55" fmla="*/ 94203 h 2245970"/>
                <a:gd name="connsiteX56" fmla="*/ 723690 w 2291233"/>
                <a:gd name="connsiteY56" fmla="*/ 94203 h 224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91233" h="2245970">
                  <a:moveTo>
                    <a:pt x="723690" y="94203"/>
                  </a:moveTo>
                  <a:lnTo>
                    <a:pt x="1507462" y="137746"/>
                  </a:lnTo>
                  <a:cubicBezTo>
                    <a:pt x="1559583" y="151645"/>
                    <a:pt x="1611231" y="168832"/>
                    <a:pt x="1659862" y="192175"/>
                  </a:cubicBezTo>
                  <a:cubicBezTo>
                    <a:pt x="1702514" y="212648"/>
                    <a:pt x="1738151" y="245575"/>
                    <a:pt x="1779605" y="268375"/>
                  </a:cubicBezTo>
                  <a:cubicBezTo>
                    <a:pt x="1810918" y="285597"/>
                    <a:pt x="1844919" y="297404"/>
                    <a:pt x="1877576" y="311918"/>
                  </a:cubicBezTo>
                  <a:cubicBezTo>
                    <a:pt x="1903860" y="338202"/>
                    <a:pt x="1977550" y="407950"/>
                    <a:pt x="1997319" y="442546"/>
                  </a:cubicBezTo>
                  <a:cubicBezTo>
                    <a:pt x="2012701" y="469464"/>
                    <a:pt x="2016560" y="501682"/>
                    <a:pt x="2029976" y="529632"/>
                  </a:cubicBezTo>
                  <a:cubicBezTo>
                    <a:pt x="2179946" y="842069"/>
                    <a:pt x="2086787" y="604927"/>
                    <a:pt x="2160605" y="801775"/>
                  </a:cubicBezTo>
                  <a:cubicBezTo>
                    <a:pt x="2164233" y="834432"/>
                    <a:pt x="2167415" y="867142"/>
                    <a:pt x="2171490" y="899746"/>
                  </a:cubicBezTo>
                  <a:cubicBezTo>
                    <a:pt x="2174672" y="925206"/>
                    <a:pt x="2182376" y="950288"/>
                    <a:pt x="2182376" y="975946"/>
                  </a:cubicBezTo>
                  <a:cubicBezTo>
                    <a:pt x="2182376" y="1109413"/>
                    <a:pt x="2173133" y="1131016"/>
                    <a:pt x="2149719" y="1248089"/>
                  </a:cubicBezTo>
                  <a:lnTo>
                    <a:pt x="2138833" y="1302518"/>
                  </a:lnTo>
                  <a:cubicBezTo>
                    <a:pt x="2135205" y="1320661"/>
                    <a:pt x="2134820" y="1339767"/>
                    <a:pt x="2127948" y="1356946"/>
                  </a:cubicBezTo>
                  <a:cubicBezTo>
                    <a:pt x="2120691" y="1375089"/>
                    <a:pt x="2113037" y="1393079"/>
                    <a:pt x="2106176" y="1411375"/>
                  </a:cubicBezTo>
                  <a:cubicBezTo>
                    <a:pt x="2102147" y="1422119"/>
                    <a:pt x="2100983" y="1434069"/>
                    <a:pt x="2095290" y="1444032"/>
                  </a:cubicBezTo>
                  <a:cubicBezTo>
                    <a:pt x="2086289" y="1459784"/>
                    <a:pt x="2073519" y="1473061"/>
                    <a:pt x="2062633" y="1487575"/>
                  </a:cubicBezTo>
                  <a:cubicBezTo>
                    <a:pt x="2059005" y="1498461"/>
                    <a:pt x="2056408" y="1509747"/>
                    <a:pt x="2051748" y="1520232"/>
                  </a:cubicBezTo>
                  <a:cubicBezTo>
                    <a:pt x="2041862" y="1542475"/>
                    <a:pt x="2020824" y="1561267"/>
                    <a:pt x="2019090" y="1585546"/>
                  </a:cubicBezTo>
                  <a:cubicBezTo>
                    <a:pt x="2013396" y="1665254"/>
                    <a:pt x="2012641" y="1747024"/>
                    <a:pt x="2029976" y="1825032"/>
                  </a:cubicBezTo>
                  <a:cubicBezTo>
                    <a:pt x="2068397" y="1997925"/>
                    <a:pt x="2136834" y="1974768"/>
                    <a:pt x="2236805" y="2108061"/>
                  </a:cubicBezTo>
                  <a:cubicBezTo>
                    <a:pt x="2277312" y="2162069"/>
                    <a:pt x="2259399" y="2136507"/>
                    <a:pt x="2291233" y="2184261"/>
                  </a:cubicBezTo>
                  <a:cubicBezTo>
                    <a:pt x="2283976" y="2195147"/>
                    <a:pt x="2281417" y="2211605"/>
                    <a:pt x="2269462" y="2216918"/>
                  </a:cubicBezTo>
                  <a:cubicBezTo>
                    <a:pt x="2204094" y="2245970"/>
                    <a:pt x="2004092" y="2207891"/>
                    <a:pt x="1986433" y="2206032"/>
                  </a:cubicBezTo>
                  <a:cubicBezTo>
                    <a:pt x="1928376" y="2191518"/>
                    <a:pt x="1870777" y="2175028"/>
                    <a:pt x="1812262" y="2162489"/>
                  </a:cubicBezTo>
                  <a:cubicBezTo>
                    <a:pt x="1718323" y="2142359"/>
                    <a:pt x="1622436" y="2131362"/>
                    <a:pt x="1529233" y="2108061"/>
                  </a:cubicBezTo>
                  <a:cubicBezTo>
                    <a:pt x="1302923" y="2051483"/>
                    <a:pt x="1075623" y="1996771"/>
                    <a:pt x="854319" y="1923003"/>
                  </a:cubicBezTo>
                  <a:cubicBezTo>
                    <a:pt x="745462" y="1886717"/>
                    <a:pt x="637926" y="1846198"/>
                    <a:pt x="527748" y="1814146"/>
                  </a:cubicBezTo>
                  <a:cubicBezTo>
                    <a:pt x="341779" y="1760046"/>
                    <a:pt x="286538" y="1753987"/>
                    <a:pt x="124976" y="1727061"/>
                  </a:cubicBezTo>
                  <a:cubicBezTo>
                    <a:pt x="119987" y="1725190"/>
                    <a:pt x="11889" y="1698354"/>
                    <a:pt x="5233" y="1661746"/>
                  </a:cubicBezTo>
                  <a:cubicBezTo>
                    <a:pt x="0" y="1632964"/>
                    <a:pt x="11309" y="1603517"/>
                    <a:pt x="16119" y="1574661"/>
                  </a:cubicBezTo>
                  <a:cubicBezTo>
                    <a:pt x="18579" y="1559904"/>
                    <a:pt x="23376" y="1545632"/>
                    <a:pt x="27005" y="1531118"/>
                  </a:cubicBezTo>
                  <a:cubicBezTo>
                    <a:pt x="30633" y="1458546"/>
                    <a:pt x="25945" y="1385077"/>
                    <a:pt x="37890" y="1313403"/>
                  </a:cubicBezTo>
                  <a:cubicBezTo>
                    <a:pt x="44315" y="1274854"/>
                    <a:pt x="71954" y="1242460"/>
                    <a:pt x="81433" y="1204546"/>
                  </a:cubicBezTo>
                  <a:lnTo>
                    <a:pt x="92319" y="1161003"/>
                  </a:lnTo>
                  <a:cubicBezTo>
                    <a:pt x="95948" y="1001346"/>
                    <a:pt x="93032" y="841406"/>
                    <a:pt x="103205" y="682032"/>
                  </a:cubicBezTo>
                  <a:cubicBezTo>
                    <a:pt x="103966" y="670107"/>
                    <a:pt x="136673" y="635663"/>
                    <a:pt x="146748" y="627603"/>
                  </a:cubicBezTo>
                  <a:cubicBezTo>
                    <a:pt x="156964" y="619430"/>
                    <a:pt x="168939" y="613682"/>
                    <a:pt x="179405" y="605832"/>
                  </a:cubicBezTo>
                  <a:cubicBezTo>
                    <a:pt x="197992" y="591892"/>
                    <a:pt x="214231" y="574763"/>
                    <a:pt x="233833" y="562289"/>
                  </a:cubicBezTo>
                  <a:cubicBezTo>
                    <a:pt x="254369" y="549221"/>
                    <a:pt x="277376" y="540518"/>
                    <a:pt x="299148" y="529632"/>
                  </a:cubicBezTo>
                  <a:cubicBezTo>
                    <a:pt x="306434" y="519918"/>
                    <a:pt x="346468" y="476101"/>
                    <a:pt x="342690" y="453432"/>
                  </a:cubicBezTo>
                  <a:cubicBezTo>
                    <a:pt x="340539" y="440527"/>
                    <a:pt x="327410" y="432134"/>
                    <a:pt x="320919" y="420775"/>
                  </a:cubicBezTo>
                  <a:cubicBezTo>
                    <a:pt x="265683" y="324110"/>
                    <a:pt x="330413" y="424128"/>
                    <a:pt x="277376" y="344575"/>
                  </a:cubicBezTo>
                  <a:cubicBezTo>
                    <a:pt x="281005" y="290146"/>
                    <a:pt x="277024" y="234668"/>
                    <a:pt x="288262" y="181289"/>
                  </a:cubicBezTo>
                  <a:cubicBezTo>
                    <a:pt x="292000" y="163535"/>
                    <a:pt x="308090" y="150575"/>
                    <a:pt x="320919" y="137746"/>
                  </a:cubicBezTo>
                  <a:cubicBezTo>
                    <a:pt x="330170" y="128495"/>
                    <a:pt x="343360" y="124148"/>
                    <a:pt x="353576" y="115975"/>
                  </a:cubicBezTo>
                  <a:cubicBezTo>
                    <a:pt x="396270" y="81820"/>
                    <a:pt x="351292" y="102221"/>
                    <a:pt x="408005" y="83318"/>
                  </a:cubicBezTo>
                  <a:cubicBezTo>
                    <a:pt x="415262" y="76061"/>
                    <a:pt x="421762" y="67957"/>
                    <a:pt x="429776" y="61546"/>
                  </a:cubicBezTo>
                  <a:cubicBezTo>
                    <a:pt x="498443" y="6612"/>
                    <a:pt x="431632" y="70576"/>
                    <a:pt x="484205" y="18003"/>
                  </a:cubicBezTo>
                  <a:cubicBezTo>
                    <a:pt x="615789" y="83797"/>
                    <a:pt x="452700" y="0"/>
                    <a:pt x="560405" y="61546"/>
                  </a:cubicBezTo>
                  <a:cubicBezTo>
                    <a:pt x="574494" y="69597"/>
                    <a:pt x="590033" y="74969"/>
                    <a:pt x="603948" y="83318"/>
                  </a:cubicBezTo>
                  <a:cubicBezTo>
                    <a:pt x="626385" y="96780"/>
                    <a:pt x="669262" y="126861"/>
                    <a:pt x="669262" y="126861"/>
                  </a:cubicBezTo>
                  <a:cubicBezTo>
                    <a:pt x="676519" y="119604"/>
                    <a:pt x="685753" y="113890"/>
                    <a:pt x="691033" y="105089"/>
                  </a:cubicBezTo>
                  <a:cubicBezTo>
                    <a:pt x="696937" y="95250"/>
                    <a:pt x="691033" y="76060"/>
                    <a:pt x="701919" y="72432"/>
                  </a:cubicBezTo>
                  <a:cubicBezTo>
                    <a:pt x="719472" y="66581"/>
                    <a:pt x="738205" y="79689"/>
                    <a:pt x="756348" y="83318"/>
                  </a:cubicBezTo>
                  <a:cubicBezTo>
                    <a:pt x="767234" y="90575"/>
                    <a:pt x="798256" y="95838"/>
                    <a:pt x="789005" y="105089"/>
                  </a:cubicBezTo>
                  <a:cubicBezTo>
                    <a:pt x="778425" y="115668"/>
                    <a:pt x="758844" y="100894"/>
                    <a:pt x="745462" y="94203"/>
                  </a:cubicBezTo>
                  <a:cubicBezTo>
                    <a:pt x="736282" y="89613"/>
                    <a:pt x="596690" y="86946"/>
                    <a:pt x="723690" y="9420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2286000" y="4648200"/>
              <a:ext cx="533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2590800" y="5029200"/>
              <a:ext cx="5334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Content Placeholder 12"/>
            <p:cNvGraphicFramePr>
              <a:graphicFrameLocks noChangeAspect="1"/>
            </p:cNvGraphicFramePr>
            <p:nvPr/>
          </p:nvGraphicFramePr>
          <p:xfrm>
            <a:off x="2590800" y="4247910"/>
            <a:ext cx="492582" cy="376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5" name="Equation" r:id="rId3" imgW="266400" imgH="203040" progId="Equation.3">
                    <p:embed/>
                  </p:oleObj>
                </mc:Choice>
                <mc:Fallback>
                  <p:oleObj name="Equation" r:id="rId3" imgW="266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4247910"/>
                          <a:ext cx="492582" cy="376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Content Placeholder 12"/>
            <p:cNvGraphicFramePr>
              <a:graphicFrameLocks noGrp="1" noChangeAspect="1"/>
            </p:cNvGraphicFramePr>
            <p:nvPr>
              <p:ph sz="quarter" idx="1"/>
            </p:nvPr>
          </p:nvGraphicFramePr>
          <p:xfrm>
            <a:off x="2404110" y="5535930"/>
            <a:ext cx="304800" cy="37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6" name="Equation" r:id="rId5" imgW="164880" imgH="203040" progId="Equation.3">
                    <p:embed/>
                  </p:oleObj>
                </mc:Choice>
                <mc:Fallback>
                  <p:oleObj name="Equation" r:id="rId5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4110" y="5535930"/>
                          <a:ext cx="304800" cy="37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1447800" y="4724400"/>
            <a:ext cx="1524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7" name="Equation" r:id="rId7" imgW="152280" imgH="177480" progId="Equation.3">
                    <p:embed/>
                  </p:oleObj>
                </mc:Choice>
                <mc:Fallback>
                  <p:oleObj name="Equation" r:id="rId7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724400"/>
                          <a:ext cx="1524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/>
            <p:cNvGraphicFramePr>
              <a:graphicFrameLocks noChangeAspect="1"/>
            </p:cNvGraphicFramePr>
            <p:nvPr/>
          </p:nvGraphicFramePr>
          <p:xfrm>
            <a:off x="2590800" y="4724401"/>
            <a:ext cx="281844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" name="Equation" r:id="rId9" imgW="152280" imgH="164880" progId="Equation.3">
                    <p:embed/>
                  </p:oleObj>
                </mc:Choice>
                <mc:Fallback>
                  <p:oleObj name="Equation" r:id="rId9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4724401"/>
                          <a:ext cx="281844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7"/>
            <p:cNvGraphicFramePr>
              <a:graphicFrameLocks noChangeAspect="1"/>
            </p:cNvGraphicFramePr>
            <p:nvPr/>
          </p:nvGraphicFramePr>
          <p:xfrm>
            <a:off x="2743200" y="5257800"/>
            <a:ext cx="297319" cy="320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9" name="Equation" r:id="rId11" imgW="152280" imgH="164880" progId="Equation.3">
                    <p:embed/>
                  </p:oleObj>
                </mc:Choice>
                <mc:Fallback>
                  <p:oleObj name="Equation" r:id="rId11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5257800"/>
                          <a:ext cx="297319" cy="320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Straight Arrow Connector 50"/>
            <p:cNvCxnSpPr/>
            <p:nvPr/>
          </p:nvCxnSpPr>
          <p:spPr>
            <a:xfrm>
              <a:off x="1524000" y="4876800"/>
              <a:ext cx="106680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524000" y="4876800"/>
              <a:ext cx="1219200" cy="5334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 flipH="1">
              <a:off x="2400300" y="5067300"/>
              <a:ext cx="533400" cy="1524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7" name="Object 56"/>
            <p:cNvGraphicFramePr>
              <a:graphicFrameLocks noChangeAspect="1"/>
            </p:cNvGraphicFramePr>
            <p:nvPr/>
          </p:nvGraphicFramePr>
          <p:xfrm>
            <a:off x="1981200" y="5105400"/>
            <a:ext cx="3048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0" name="Equation" r:id="rId13" imgW="152280" imgH="215640" progId="Equation.3">
                    <p:embed/>
                  </p:oleObj>
                </mc:Choice>
                <mc:Fallback>
                  <p:oleObj name="Equation" r:id="rId13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5105400"/>
                          <a:ext cx="3048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11" name="Object 15"/>
            <p:cNvGraphicFramePr>
              <a:graphicFrameLocks noChangeAspect="1"/>
            </p:cNvGraphicFramePr>
            <p:nvPr/>
          </p:nvGraphicFramePr>
          <p:xfrm>
            <a:off x="1981200" y="4495800"/>
            <a:ext cx="3048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1" name="Equation" r:id="rId15" imgW="152280" imgH="215640" progId="Equation.3">
                    <p:embed/>
                  </p:oleObj>
                </mc:Choice>
                <mc:Fallback>
                  <p:oleObj name="Equation" r:id="rId15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4495800"/>
                          <a:ext cx="3048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Curved Connector 59"/>
            <p:cNvCxnSpPr/>
            <p:nvPr/>
          </p:nvCxnSpPr>
          <p:spPr>
            <a:xfrm flipV="1">
              <a:off x="2667000" y="4724400"/>
              <a:ext cx="457200" cy="3810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312" name="Object 16"/>
            <p:cNvGraphicFramePr>
              <a:graphicFrameLocks noChangeAspect="1"/>
            </p:cNvGraphicFramePr>
            <p:nvPr/>
          </p:nvGraphicFramePr>
          <p:xfrm>
            <a:off x="3149600" y="4546600"/>
            <a:ext cx="2540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Equation" r:id="rId17" imgW="126720" imgH="164880" progId="Equation.3">
                    <p:embed/>
                  </p:oleObj>
                </mc:Choice>
                <mc:Fallback>
                  <p:oleObj name="Equation" r:id="rId17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9600" y="4546600"/>
                          <a:ext cx="2540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2057400" y="4038600"/>
          <a:ext cx="4645025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19" imgW="2450880" imgH="723600" progId="Equation.3">
                  <p:embed/>
                </p:oleObj>
              </mc:Choice>
              <mc:Fallback>
                <p:oleObj name="Equation" r:id="rId19" imgW="2450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038600"/>
                        <a:ext cx="4645025" cy="1370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21" imgW="114120" imgH="215640" progId="Equation.3">
                  <p:embed/>
                </p:oleObj>
              </mc:Choice>
              <mc:Fallback>
                <p:oleObj name="Equation" r:id="rId21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66800" y="5638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Thus moment of a couple is same for </a:t>
            </a:r>
            <a:r>
              <a:rPr lang="en-US" b="1" i="1" dirty="0" smtClean="0"/>
              <a:t>all </a:t>
            </a:r>
            <a:r>
              <a:rPr lang="en-US" b="1" dirty="0" smtClean="0"/>
              <a:t>moment centers.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267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Direction of couple moment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59"/>
          <p:cNvGrpSpPr/>
          <p:nvPr/>
        </p:nvGrpSpPr>
        <p:grpSpPr>
          <a:xfrm>
            <a:off x="3452812" y="1600200"/>
            <a:ext cx="2291233" cy="3277394"/>
            <a:chOff x="1219200" y="1828800"/>
            <a:chExt cx="2291233" cy="3277394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1143000" y="46482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8"/>
            <p:cNvGrpSpPr/>
            <p:nvPr/>
          </p:nvGrpSpPr>
          <p:grpSpPr>
            <a:xfrm>
              <a:off x="1219200" y="1828800"/>
              <a:ext cx="2291233" cy="2855570"/>
              <a:chOff x="1219200" y="1828800"/>
              <a:chExt cx="2291233" cy="2855570"/>
            </a:xfrm>
          </p:grpSpPr>
          <p:grpSp>
            <p:nvGrpSpPr>
              <p:cNvPr id="8" name="Group 57"/>
              <p:cNvGrpSpPr/>
              <p:nvPr/>
            </p:nvGrpSpPr>
            <p:grpSpPr>
              <a:xfrm>
                <a:off x="1219200" y="2438400"/>
                <a:ext cx="2291233" cy="2245970"/>
                <a:chOff x="1219200" y="2438400"/>
                <a:chExt cx="2291233" cy="2245970"/>
              </a:xfrm>
            </p:grpSpPr>
            <p:sp>
              <p:nvSpPr>
                <p:cNvPr id="9" name="Freeform 8"/>
                <p:cNvSpPr/>
                <p:nvPr/>
              </p:nvSpPr>
              <p:spPr>
                <a:xfrm>
                  <a:off x="1219200" y="2438400"/>
                  <a:ext cx="2291233" cy="2245970"/>
                </a:xfrm>
                <a:custGeom>
                  <a:avLst/>
                  <a:gdLst>
                    <a:gd name="connsiteX0" fmla="*/ 723690 w 2291233"/>
                    <a:gd name="connsiteY0" fmla="*/ 94203 h 2245970"/>
                    <a:gd name="connsiteX1" fmla="*/ 1507462 w 2291233"/>
                    <a:gd name="connsiteY1" fmla="*/ 137746 h 2245970"/>
                    <a:gd name="connsiteX2" fmla="*/ 1659862 w 2291233"/>
                    <a:gd name="connsiteY2" fmla="*/ 192175 h 2245970"/>
                    <a:gd name="connsiteX3" fmla="*/ 1779605 w 2291233"/>
                    <a:gd name="connsiteY3" fmla="*/ 268375 h 2245970"/>
                    <a:gd name="connsiteX4" fmla="*/ 1877576 w 2291233"/>
                    <a:gd name="connsiteY4" fmla="*/ 311918 h 2245970"/>
                    <a:gd name="connsiteX5" fmla="*/ 1997319 w 2291233"/>
                    <a:gd name="connsiteY5" fmla="*/ 442546 h 2245970"/>
                    <a:gd name="connsiteX6" fmla="*/ 2029976 w 2291233"/>
                    <a:gd name="connsiteY6" fmla="*/ 529632 h 2245970"/>
                    <a:gd name="connsiteX7" fmla="*/ 2160605 w 2291233"/>
                    <a:gd name="connsiteY7" fmla="*/ 801775 h 2245970"/>
                    <a:gd name="connsiteX8" fmla="*/ 2171490 w 2291233"/>
                    <a:gd name="connsiteY8" fmla="*/ 899746 h 2245970"/>
                    <a:gd name="connsiteX9" fmla="*/ 2182376 w 2291233"/>
                    <a:gd name="connsiteY9" fmla="*/ 975946 h 2245970"/>
                    <a:gd name="connsiteX10" fmla="*/ 2149719 w 2291233"/>
                    <a:gd name="connsiteY10" fmla="*/ 1248089 h 2245970"/>
                    <a:gd name="connsiteX11" fmla="*/ 2138833 w 2291233"/>
                    <a:gd name="connsiteY11" fmla="*/ 1302518 h 2245970"/>
                    <a:gd name="connsiteX12" fmla="*/ 2127948 w 2291233"/>
                    <a:gd name="connsiteY12" fmla="*/ 1356946 h 2245970"/>
                    <a:gd name="connsiteX13" fmla="*/ 2106176 w 2291233"/>
                    <a:gd name="connsiteY13" fmla="*/ 1411375 h 2245970"/>
                    <a:gd name="connsiteX14" fmla="*/ 2095290 w 2291233"/>
                    <a:gd name="connsiteY14" fmla="*/ 1444032 h 2245970"/>
                    <a:gd name="connsiteX15" fmla="*/ 2062633 w 2291233"/>
                    <a:gd name="connsiteY15" fmla="*/ 1487575 h 2245970"/>
                    <a:gd name="connsiteX16" fmla="*/ 2051748 w 2291233"/>
                    <a:gd name="connsiteY16" fmla="*/ 1520232 h 2245970"/>
                    <a:gd name="connsiteX17" fmla="*/ 2019090 w 2291233"/>
                    <a:gd name="connsiteY17" fmla="*/ 1585546 h 2245970"/>
                    <a:gd name="connsiteX18" fmla="*/ 2029976 w 2291233"/>
                    <a:gd name="connsiteY18" fmla="*/ 1825032 h 2245970"/>
                    <a:gd name="connsiteX19" fmla="*/ 2236805 w 2291233"/>
                    <a:gd name="connsiteY19" fmla="*/ 2108061 h 2245970"/>
                    <a:gd name="connsiteX20" fmla="*/ 2291233 w 2291233"/>
                    <a:gd name="connsiteY20" fmla="*/ 2184261 h 2245970"/>
                    <a:gd name="connsiteX21" fmla="*/ 2269462 w 2291233"/>
                    <a:gd name="connsiteY21" fmla="*/ 2216918 h 2245970"/>
                    <a:gd name="connsiteX22" fmla="*/ 1986433 w 2291233"/>
                    <a:gd name="connsiteY22" fmla="*/ 2206032 h 2245970"/>
                    <a:gd name="connsiteX23" fmla="*/ 1812262 w 2291233"/>
                    <a:gd name="connsiteY23" fmla="*/ 2162489 h 2245970"/>
                    <a:gd name="connsiteX24" fmla="*/ 1529233 w 2291233"/>
                    <a:gd name="connsiteY24" fmla="*/ 2108061 h 2245970"/>
                    <a:gd name="connsiteX25" fmla="*/ 854319 w 2291233"/>
                    <a:gd name="connsiteY25" fmla="*/ 1923003 h 2245970"/>
                    <a:gd name="connsiteX26" fmla="*/ 527748 w 2291233"/>
                    <a:gd name="connsiteY26" fmla="*/ 1814146 h 2245970"/>
                    <a:gd name="connsiteX27" fmla="*/ 124976 w 2291233"/>
                    <a:gd name="connsiteY27" fmla="*/ 1727061 h 2245970"/>
                    <a:gd name="connsiteX28" fmla="*/ 5233 w 2291233"/>
                    <a:gd name="connsiteY28" fmla="*/ 1661746 h 2245970"/>
                    <a:gd name="connsiteX29" fmla="*/ 16119 w 2291233"/>
                    <a:gd name="connsiteY29" fmla="*/ 1574661 h 2245970"/>
                    <a:gd name="connsiteX30" fmla="*/ 27005 w 2291233"/>
                    <a:gd name="connsiteY30" fmla="*/ 1531118 h 2245970"/>
                    <a:gd name="connsiteX31" fmla="*/ 37890 w 2291233"/>
                    <a:gd name="connsiteY31" fmla="*/ 1313403 h 2245970"/>
                    <a:gd name="connsiteX32" fmla="*/ 81433 w 2291233"/>
                    <a:gd name="connsiteY32" fmla="*/ 1204546 h 2245970"/>
                    <a:gd name="connsiteX33" fmla="*/ 92319 w 2291233"/>
                    <a:gd name="connsiteY33" fmla="*/ 1161003 h 2245970"/>
                    <a:gd name="connsiteX34" fmla="*/ 103205 w 2291233"/>
                    <a:gd name="connsiteY34" fmla="*/ 682032 h 2245970"/>
                    <a:gd name="connsiteX35" fmla="*/ 146748 w 2291233"/>
                    <a:gd name="connsiteY35" fmla="*/ 627603 h 2245970"/>
                    <a:gd name="connsiteX36" fmla="*/ 179405 w 2291233"/>
                    <a:gd name="connsiteY36" fmla="*/ 605832 h 2245970"/>
                    <a:gd name="connsiteX37" fmla="*/ 233833 w 2291233"/>
                    <a:gd name="connsiteY37" fmla="*/ 562289 h 2245970"/>
                    <a:gd name="connsiteX38" fmla="*/ 299148 w 2291233"/>
                    <a:gd name="connsiteY38" fmla="*/ 529632 h 2245970"/>
                    <a:gd name="connsiteX39" fmla="*/ 342690 w 2291233"/>
                    <a:gd name="connsiteY39" fmla="*/ 453432 h 2245970"/>
                    <a:gd name="connsiteX40" fmla="*/ 320919 w 2291233"/>
                    <a:gd name="connsiteY40" fmla="*/ 420775 h 2245970"/>
                    <a:gd name="connsiteX41" fmla="*/ 277376 w 2291233"/>
                    <a:gd name="connsiteY41" fmla="*/ 344575 h 2245970"/>
                    <a:gd name="connsiteX42" fmla="*/ 288262 w 2291233"/>
                    <a:gd name="connsiteY42" fmla="*/ 181289 h 2245970"/>
                    <a:gd name="connsiteX43" fmla="*/ 320919 w 2291233"/>
                    <a:gd name="connsiteY43" fmla="*/ 137746 h 2245970"/>
                    <a:gd name="connsiteX44" fmla="*/ 353576 w 2291233"/>
                    <a:gd name="connsiteY44" fmla="*/ 115975 h 2245970"/>
                    <a:gd name="connsiteX45" fmla="*/ 408005 w 2291233"/>
                    <a:gd name="connsiteY45" fmla="*/ 83318 h 2245970"/>
                    <a:gd name="connsiteX46" fmla="*/ 429776 w 2291233"/>
                    <a:gd name="connsiteY46" fmla="*/ 61546 h 2245970"/>
                    <a:gd name="connsiteX47" fmla="*/ 484205 w 2291233"/>
                    <a:gd name="connsiteY47" fmla="*/ 18003 h 2245970"/>
                    <a:gd name="connsiteX48" fmla="*/ 560405 w 2291233"/>
                    <a:gd name="connsiteY48" fmla="*/ 61546 h 2245970"/>
                    <a:gd name="connsiteX49" fmla="*/ 603948 w 2291233"/>
                    <a:gd name="connsiteY49" fmla="*/ 83318 h 2245970"/>
                    <a:gd name="connsiteX50" fmla="*/ 669262 w 2291233"/>
                    <a:gd name="connsiteY50" fmla="*/ 126861 h 2245970"/>
                    <a:gd name="connsiteX51" fmla="*/ 691033 w 2291233"/>
                    <a:gd name="connsiteY51" fmla="*/ 105089 h 2245970"/>
                    <a:gd name="connsiteX52" fmla="*/ 701919 w 2291233"/>
                    <a:gd name="connsiteY52" fmla="*/ 72432 h 2245970"/>
                    <a:gd name="connsiteX53" fmla="*/ 756348 w 2291233"/>
                    <a:gd name="connsiteY53" fmla="*/ 83318 h 2245970"/>
                    <a:gd name="connsiteX54" fmla="*/ 789005 w 2291233"/>
                    <a:gd name="connsiteY54" fmla="*/ 105089 h 2245970"/>
                    <a:gd name="connsiteX55" fmla="*/ 745462 w 2291233"/>
                    <a:gd name="connsiteY55" fmla="*/ 94203 h 2245970"/>
                    <a:gd name="connsiteX56" fmla="*/ 723690 w 2291233"/>
                    <a:gd name="connsiteY56" fmla="*/ 94203 h 2245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2291233" h="2245970">
                      <a:moveTo>
                        <a:pt x="723690" y="94203"/>
                      </a:moveTo>
                      <a:lnTo>
                        <a:pt x="1507462" y="137746"/>
                      </a:lnTo>
                      <a:cubicBezTo>
                        <a:pt x="1559583" y="151645"/>
                        <a:pt x="1611231" y="168832"/>
                        <a:pt x="1659862" y="192175"/>
                      </a:cubicBezTo>
                      <a:cubicBezTo>
                        <a:pt x="1702514" y="212648"/>
                        <a:pt x="1738151" y="245575"/>
                        <a:pt x="1779605" y="268375"/>
                      </a:cubicBezTo>
                      <a:cubicBezTo>
                        <a:pt x="1810918" y="285597"/>
                        <a:pt x="1844919" y="297404"/>
                        <a:pt x="1877576" y="311918"/>
                      </a:cubicBezTo>
                      <a:cubicBezTo>
                        <a:pt x="1903860" y="338202"/>
                        <a:pt x="1977550" y="407950"/>
                        <a:pt x="1997319" y="442546"/>
                      </a:cubicBezTo>
                      <a:cubicBezTo>
                        <a:pt x="2012701" y="469464"/>
                        <a:pt x="2016560" y="501682"/>
                        <a:pt x="2029976" y="529632"/>
                      </a:cubicBezTo>
                      <a:cubicBezTo>
                        <a:pt x="2179946" y="842069"/>
                        <a:pt x="2086787" y="604927"/>
                        <a:pt x="2160605" y="801775"/>
                      </a:cubicBezTo>
                      <a:cubicBezTo>
                        <a:pt x="2164233" y="834432"/>
                        <a:pt x="2167415" y="867142"/>
                        <a:pt x="2171490" y="899746"/>
                      </a:cubicBezTo>
                      <a:cubicBezTo>
                        <a:pt x="2174672" y="925206"/>
                        <a:pt x="2182376" y="950288"/>
                        <a:pt x="2182376" y="975946"/>
                      </a:cubicBezTo>
                      <a:cubicBezTo>
                        <a:pt x="2182376" y="1109413"/>
                        <a:pt x="2173133" y="1131016"/>
                        <a:pt x="2149719" y="1248089"/>
                      </a:cubicBezTo>
                      <a:lnTo>
                        <a:pt x="2138833" y="1302518"/>
                      </a:lnTo>
                      <a:cubicBezTo>
                        <a:pt x="2135205" y="1320661"/>
                        <a:pt x="2134820" y="1339767"/>
                        <a:pt x="2127948" y="1356946"/>
                      </a:cubicBezTo>
                      <a:cubicBezTo>
                        <a:pt x="2120691" y="1375089"/>
                        <a:pt x="2113037" y="1393079"/>
                        <a:pt x="2106176" y="1411375"/>
                      </a:cubicBezTo>
                      <a:cubicBezTo>
                        <a:pt x="2102147" y="1422119"/>
                        <a:pt x="2100983" y="1434069"/>
                        <a:pt x="2095290" y="1444032"/>
                      </a:cubicBezTo>
                      <a:cubicBezTo>
                        <a:pt x="2086289" y="1459784"/>
                        <a:pt x="2073519" y="1473061"/>
                        <a:pt x="2062633" y="1487575"/>
                      </a:cubicBezTo>
                      <a:cubicBezTo>
                        <a:pt x="2059005" y="1498461"/>
                        <a:pt x="2056408" y="1509747"/>
                        <a:pt x="2051748" y="1520232"/>
                      </a:cubicBezTo>
                      <a:cubicBezTo>
                        <a:pt x="2041862" y="1542475"/>
                        <a:pt x="2020824" y="1561267"/>
                        <a:pt x="2019090" y="1585546"/>
                      </a:cubicBezTo>
                      <a:cubicBezTo>
                        <a:pt x="2013396" y="1665254"/>
                        <a:pt x="2012641" y="1747024"/>
                        <a:pt x="2029976" y="1825032"/>
                      </a:cubicBezTo>
                      <a:cubicBezTo>
                        <a:pt x="2068397" y="1997925"/>
                        <a:pt x="2136834" y="1974768"/>
                        <a:pt x="2236805" y="2108061"/>
                      </a:cubicBezTo>
                      <a:cubicBezTo>
                        <a:pt x="2277312" y="2162069"/>
                        <a:pt x="2259399" y="2136507"/>
                        <a:pt x="2291233" y="2184261"/>
                      </a:cubicBezTo>
                      <a:cubicBezTo>
                        <a:pt x="2283976" y="2195147"/>
                        <a:pt x="2281417" y="2211605"/>
                        <a:pt x="2269462" y="2216918"/>
                      </a:cubicBezTo>
                      <a:cubicBezTo>
                        <a:pt x="2204094" y="2245970"/>
                        <a:pt x="2004092" y="2207891"/>
                        <a:pt x="1986433" y="2206032"/>
                      </a:cubicBezTo>
                      <a:cubicBezTo>
                        <a:pt x="1928376" y="2191518"/>
                        <a:pt x="1870777" y="2175028"/>
                        <a:pt x="1812262" y="2162489"/>
                      </a:cubicBezTo>
                      <a:cubicBezTo>
                        <a:pt x="1718323" y="2142359"/>
                        <a:pt x="1622436" y="2131362"/>
                        <a:pt x="1529233" y="2108061"/>
                      </a:cubicBezTo>
                      <a:cubicBezTo>
                        <a:pt x="1302923" y="2051483"/>
                        <a:pt x="1075623" y="1996771"/>
                        <a:pt x="854319" y="1923003"/>
                      </a:cubicBezTo>
                      <a:cubicBezTo>
                        <a:pt x="745462" y="1886717"/>
                        <a:pt x="637926" y="1846198"/>
                        <a:pt x="527748" y="1814146"/>
                      </a:cubicBezTo>
                      <a:cubicBezTo>
                        <a:pt x="341779" y="1760046"/>
                        <a:pt x="286538" y="1753987"/>
                        <a:pt x="124976" y="1727061"/>
                      </a:cubicBezTo>
                      <a:cubicBezTo>
                        <a:pt x="119987" y="1725190"/>
                        <a:pt x="11889" y="1698354"/>
                        <a:pt x="5233" y="1661746"/>
                      </a:cubicBezTo>
                      <a:cubicBezTo>
                        <a:pt x="0" y="1632964"/>
                        <a:pt x="11309" y="1603517"/>
                        <a:pt x="16119" y="1574661"/>
                      </a:cubicBezTo>
                      <a:cubicBezTo>
                        <a:pt x="18579" y="1559904"/>
                        <a:pt x="23376" y="1545632"/>
                        <a:pt x="27005" y="1531118"/>
                      </a:cubicBezTo>
                      <a:cubicBezTo>
                        <a:pt x="30633" y="1458546"/>
                        <a:pt x="25945" y="1385077"/>
                        <a:pt x="37890" y="1313403"/>
                      </a:cubicBezTo>
                      <a:cubicBezTo>
                        <a:pt x="44315" y="1274854"/>
                        <a:pt x="71954" y="1242460"/>
                        <a:pt x="81433" y="1204546"/>
                      </a:cubicBezTo>
                      <a:lnTo>
                        <a:pt x="92319" y="1161003"/>
                      </a:lnTo>
                      <a:cubicBezTo>
                        <a:pt x="95948" y="1001346"/>
                        <a:pt x="93032" y="841406"/>
                        <a:pt x="103205" y="682032"/>
                      </a:cubicBezTo>
                      <a:cubicBezTo>
                        <a:pt x="103966" y="670107"/>
                        <a:pt x="136673" y="635663"/>
                        <a:pt x="146748" y="627603"/>
                      </a:cubicBezTo>
                      <a:cubicBezTo>
                        <a:pt x="156964" y="619430"/>
                        <a:pt x="168939" y="613682"/>
                        <a:pt x="179405" y="605832"/>
                      </a:cubicBezTo>
                      <a:cubicBezTo>
                        <a:pt x="197992" y="591892"/>
                        <a:pt x="214231" y="574763"/>
                        <a:pt x="233833" y="562289"/>
                      </a:cubicBezTo>
                      <a:cubicBezTo>
                        <a:pt x="254369" y="549221"/>
                        <a:pt x="277376" y="540518"/>
                        <a:pt x="299148" y="529632"/>
                      </a:cubicBezTo>
                      <a:cubicBezTo>
                        <a:pt x="306434" y="519918"/>
                        <a:pt x="346468" y="476101"/>
                        <a:pt x="342690" y="453432"/>
                      </a:cubicBezTo>
                      <a:cubicBezTo>
                        <a:pt x="340539" y="440527"/>
                        <a:pt x="327410" y="432134"/>
                        <a:pt x="320919" y="420775"/>
                      </a:cubicBezTo>
                      <a:cubicBezTo>
                        <a:pt x="265683" y="324110"/>
                        <a:pt x="330413" y="424128"/>
                        <a:pt x="277376" y="344575"/>
                      </a:cubicBezTo>
                      <a:cubicBezTo>
                        <a:pt x="281005" y="290146"/>
                        <a:pt x="277024" y="234668"/>
                        <a:pt x="288262" y="181289"/>
                      </a:cubicBezTo>
                      <a:cubicBezTo>
                        <a:pt x="292000" y="163535"/>
                        <a:pt x="308090" y="150575"/>
                        <a:pt x="320919" y="137746"/>
                      </a:cubicBezTo>
                      <a:cubicBezTo>
                        <a:pt x="330170" y="128495"/>
                        <a:pt x="343360" y="124148"/>
                        <a:pt x="353576" y="115975"/>
                      </a:cubicBezTo>
                      <a:cubicBezTo>
                        <a:pt x="396270" y="81820"/>
                        <a:pt x="351292" y="102221"/>
                        <a:pt x="408005" y="83318"/>
                      </a:cubicBezTo>
                      <a:cubicBezTo>
                        <a:pt x="415262" y="76061"/>
                        <a:pt x="421762" y="67957"/>
                        <a:pt x="429776" y="61546"/>
                      </a:cubicBezTo>
                      <a:cubicBezTo>
                        <a:pt x="498443" y="6612"/>
                        <a:pt x="431632" y="70576"/>
                        <a:pt x="484205" y="18003"/>
                      </a:cubicBezTo>
                      <a:cubicBezTo>
                        <a:pt x="615789" y="83797"/>
                        <a:pt x="452700" y="0"/>
                        <a:pt x="560405" y="61546"/>
                      </a:cubicBezTo>
                      <a:cubicBezTo>
                        <a:pt x="574494" y="69597"/>
                        <a:pt x="590033" y="74969"/>
                        <a:pt x="603948" y="83318"/>
                      </a:cubicBezTo>
                      <a:cubicBezTo>
                        <a:pt x="626385" y="96780"/>
                        <a:pt x="669262" y="126861"/>
                        <a:pt x="669262" y="126861"/>
                      </a:cubicBezTo>
                      <a:cubicBezTo>
                        <a:pt x="676519" y="119604"/>
                        <a:pt x="685753" y="113890"/>
                        <a:pt x="691033" y="105089"/>
                      </a:cubicBezTo>
                      <a:cubicBezTo>
                        <a:pt x="696937" y="95250"/>
                        <a:pt x="691033" y="76060"/>
                        <a:pt x="701919" y="72432"/>
                      </a:cubicBezTo>
                      <a:cubicBezTo>
                        <a:pt x="719472" y="66581"/>
                        <a:pt x="738205" y="79689"/>
                        <a:pt x="756348" y="83318"/>
                      </a:cubicBezTo>
                      <a:cubicBezTo>
                        <a:pt x="767234" y="90575"/>
                        <a:pt x="798256" y="95838"/>
                        <a:pt x="789005" y="105089"/>
                      </a:cubicBezTo>
                      <a:cubicBezTo>
                        <a:pt x="778425" y="115668"/>
                        <a:pt x="758844" y="100894"/>
                        <a:pt x="745462" y="94203"/>
                      </a:cubicBezTo>
                      <a:cubicBezTo>
                        <a:pt x="736282" y="89613"/>
                        <a:pt x="596690" y="86946"/>
                        <a:pt x="723690" y="94203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rot="5400000" flipH="1" flipV="1">
                  <a:off x="2286000" y="3352800"/>
                  <a:ext cx="533400" cy="5334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rot="5400000">
                  <a:off x="1981200" y="3124200"/>
                  <a:ext cx="533400" cy="5334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3" name="Content Placeholder 12"/>
                <p:cNvGraphicFramePr>
                  <a:graphicFrameLocks noChangeAspect="1"/>
                </p:cNvGraphicFramePr>
                <p:nvPr/>
              </p:nvGraphicFramePr>
              <p:xfrm>
                <a:off x="2185988" y="3810000"/>
                <a:ext cx="467348" cy="3571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79" name="Equation" r:id="rId3" imgW="266400" imgH="203040" progId="Equation.3">
                        <p:embed/>
                      </p:oleObj>
                    </mc:Choice>
                    <mc:Fallback>
                      <p:oleObj name="Equation" r:id="rId3" imgW="26640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85988" y="3810000"/>
                              <a:ext cx="467348" cy="3571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" name="Content Placeholder 12"/>
                <p:cNvGraphicFramePr>
                  <a:graphicFrameLocks noGrp="1" noChangeAspect="1"/>
                </p:cNvGraphicFramePr>
                <p:nvPr>
                  <p:ph sz="quarter" idx="1"/>
                </p:nvPr>
              </p:nvGraphicFramePr>
              <p:xfrm>
                <a:off x="2490788" y="2743200"/>
                <a:ext cx="304800" cy="3751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80" name="Equation" r:id="rId5" imgW="164880" imgH="203040" progId="Equation.3">
                        <p:embed/>
                      </p:oleObj>
                    </mc:Choice>
                    <mc:Fallback>
                      <p:oleObj name="Equation" r:id="rId5" imgW="16488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90788" y="2743200"/>
                              <a:ext cx="304800" cy="37513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" name="Object 17"/>
                <p:cNvGraphicFramePr>
                  <a:graphicFrameLocks noChangeAspect="1"/>
                </p:cNvGraphicFramePr>
                <p:nvPr/>
              </p:nvGraphicFramePr>
              <p:xfrm>
                <a:off x="1447800" y="3428999"/>
                <a:ext cx="204788" cy="23891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81" name="Equation" r:id="rId7" imgW="152280" imgH="177480" progId="Equation.3">
                        <p:embed/>
                      </p:oleObj>
                    </mc:Choice>
                    <mc:Fallback>
                      <p:oleObj name="Equation" r:id="rId7" imgW="15228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7800" y="3428999"/>
                              <a:ext cx="204788" cy="23891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48" name="Content Placeholder 31"/>
              <p:cNvGraphicFramePr>
                <a:graphicFrameLocks noChangeAspect="1"/>
              </p:cNvGraphicFramePr>
              <p:nvPr/>
            </p:nvGraphicFramePr>
            <p:xfrm>
              <a:off x="2362200" y="2133600"/>
              <a:ext cx="455612" cy="4556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2" name="Equation" r:id="rId9" imgW="203040" imgH="203040" progId="Equation.3">
                      <p:embed/>
                    </p:oleObj>
                  </mc:Choice>
                  <mc:Fallback>
                    <p:oleObj name="Equation" r:id="rId9" imgW="20304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2200" y="2133600"/>
                            <a:ext cx="455612" cy="4556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6" name="Straight Connector 55"/>
              <p:cNvCxnSpPr/>
              <p:nvPr/>
            </p:nvCxnSpPr>
            <p:spPr>
              <a:xfrm rot="5400000">
                <a:off x="2058194" y="2818606"/>
                <a:ext cx="304800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urved Right Arrow 56"/>
              <p:cNvSpPr/>
              <p:nvPr/>
            </p:nvSpPr>
            <p:spPr>
              <a:xfrm>
                <a:off x="2057400" y="2362200"/>
                <a:ext cx="304800" cy="304800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rot="5400000" flipH="1" flipV="1">
                <a:off x="1867694" y="2170906"/>
                <a:ext cx="6858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rot="5400000" flipH="1" flipV="1">
              <a:off x="990600" y="2819400"/>
              <a:ext cx="12192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828800" y="5257800"/>
          <a:ext cx="614934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1" imgW="3416040" imgH="507960" progId="Equation.3">
                  <p:embed/>
                </p:oleObj>
              </mc:Choice>
              <mc:Fallback>
                <p:oleObj name="Equation" r:id="rId11" imgW="34160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257800"/>
                        <a:ext cx="614934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18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Force-couple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9656" name="Object 24"/>
          <p:cNvGraphicFramePr>
            <a:graphicFrameLocks noChangeAspect="1"/>
          </p:cNvGraphicFramePr>
          <p:nvPr/>
        </p:nvGraphicFramePr>
        <p:xfrm>
          <a:off x="1981200" y="5638800"/>
          <a:ext cx="559911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3" imgW="3695400" imgH="507960" progId="Equation.3">
                  <p:embed/>
                </p:oleObj>
              </mc:Choice>
              <mc:Fallback>
                <p:oleObj name="Equation" r:id="rId3" imgW="3695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38800"/>
                        <a:ext cx="559911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6"/>
          <p:cNvGrpSpPr/>
          <p:nvPr/>
        </p:nvGrpSpPr>
        <p:grpSpPr>
          <a:xfrm>
            <a:off x="381000" y="4191000"/>
            <a:ext cx="2133600" cy="1524000"/>
            <a:chOff x="457200" y="1600201"/>
            <a:chExt cx="2133600" cy="1524000"/>
          </a:xfrm>
        </p:grpSpPr>
        <p:sp>
          <p:nvSpPr>
            <p:cNvPr id="8" name="Freeform 7"/>
            <p:cNvSpPr/>
            <p:nvPr/>
          </p:nvSpPr>
          <p:spPr>
            <a:xfrm>
              <a:off x="457200" y="1600201"/>
              <a:ext cx="2133600" cy="1524000"/>
            </a:xfrm>
            <a:custGeom>
              <a:avLst/>
              <a:gdLst>
                <a:gd name="connsiteX0" fmla="*/ 708031 w 2190375"/>
                <a:gd name="connsiteY0" fmla="*/ 61578 h 1629121"/>
                <a:gd name="connsiteX1" fmla="*/ 740689 w 2190375"/>
                <a:gd name="connsiteY1" fmla="*/ 50693 h 1629121"/>
                <a:gd name="connsiteX2" fmla="*/ 1622431 w 2190375"/>
                <a:gd name="connsiteY2" fmla="*/ 39807 h 1629121"/>
                <a:gd name="connsiteX3" fmla="*/ 1905460 w 2190375"/>
                <a:gd name="connsiteY3" fmla="*/ 420807 h 1629121"/>
                <a:gd name="connsiteX4" fmla="*/ 2057860 w 2190375"/>
                <a:gd name="connsiteY4" fmla="*/ 573207 h 1629121"/>
                <a:gd name="connsiteX5" fmla="*/ 2177603 w 2190375"/>
                <a:gd name="connsiteY5" fmla="*/ 714721 h 1629121"/>
                <a:gd name="connsiteX6" fmla="*/ 2188489 w 2190375"/>
                <a:gd name="connsiteY6" fmla="*/ 747378 h 1629121"/>
                <a:gd name="connsiteX7" fmla="*/ 2166717 w 2190375"/>
                <a:gd name="connsiteY7" fmla="*/ 780035 h 1629121"/>
                <a:gd name="connsiteX8" fmla="*/ 2101403 w 2190375"/>
                <a:gd name="connsiteY8" fmla="*/ 867121 h 1629121"/>
                <a:gd name="connsiteX9" fmla="*/ 2079631 w 2190375"/>
                <a:gd name="connsiteY9" fmla="*/ 921550 h 1629121"/>
                <a:gd name="connsiteX10" fmla="*/ 2068746 w 2190375"/>
                <a:gd name="connsiteY10" fmla="*/ 986864 h 1629121"/>
                <a:gd name="connsiteX11" fmla="*/ 2057860 w 2190375"/>
                <a:gd name="connsiteY11" fmla="*/ 1030407 h 1629121"/>
                <a:gd name="connsiteX12" fmla="*/ 2057860 w 2190375"/>
                <a:gd name="connsiteY12" fmla="*/ 1454950 h 1629121"/>
                <a:gd name="connsiteX13" fmla="*/ 2025203 w 2190375"/>
                <a:gd name="connsiteY13" fmla="*/ 1465835 h 1629121"/>
                <a:gd name="connsiteX14" fmla="*/ 1916346 w 2190375"/>
                <a:gd name="connsiteY14" fmla="*/ 1509378 h 1629121"/>
                <a:gd name="connsiteX15" fmla="*/ 1829260 w 2190375"/>
                <a:gd name="connsiteY15" fmla="*/ 1563807 h 1629121"/>
                <a:gd name="connsiteX16" fmla="*/ 1807489 w 2190375"/>
                <a:gd name="connsiteY16" fmla="*/ 1596464 h 1629121"/>
                <a:gd name="connsiteX17" fmla="*/ 1687746 w 2190375"/>
                <a:gd name="connsiteY17" fmla="*/ 1629121 h 1629121"/>
                <a:gd name="connsiteX18" fmla="*/ 1328517 w 2190375"/>
                <a:gd name="connsiteY18" fmla="*/ 1607350 h 1629121"/>
                <a:gd name="connsiteX19" fmla="*/ 1284974 w 2190375"/>
                <a:gd name="connsiteY19" fmla="*/ 1585578 h 1629121"/>
                <a:gd name="connsiteX20" fmla="*/ 1045489 w 2190375"/>
                <a:gd name="connsiteY20" fmla="*/ 1531150 h 1629121"/>
                <a:gd name="connsiteX21" fmla="*/ 936631 w 2190375"/>
                <a:gd name="connsiteY21" fmla="*/ 1520264 h 1629121"/>
                <a:gd name="connsiteX22" fmla="*/ 795117 w 2190375"/>
                <a:gd name="connsiteY22" fmla="*/ 1498493 h 1629121"/>
                <a:gd name="connsiteX23" fmla="*/ 718917 w 2190375"/>
                <a:gd name="connsiteY23" fmla="*/ 1476721 h 1629121"/>
                <a:gd name="connsiteX24" fmla="*/ 642717 w 2190375"/>
                <a:gd name="connsiteY24" fmla="*/ 1465835 h 1629121"/>
                <a:gd name="connsiteX25" fmla="*/ 533860 w 2190375"/>
                <a:gd name="connsiteY25" fmla="*/ 1444064 h 1629121"/>
                <a:gd name="connsiteX26" fmla="*/ 501203 w 2190375"/>
                <a:gd name="connsiteY26" fmla="*/ 1433178 h 1629121"/>
                <a:gd name="connsiteX27" fmla="*/ 435889 w 2190375"/>
                <a:gd name="connsiteY27" fmla="*/ 1422293 h 1629121"/>
                <a:gd name="connsiteX28" fmla="*/ 403231 w 2190375"/>
                <a:gd name="connsiteY28" fmla="*/ 1411407 h 1629121"/>
                <a:gd name="connsiteX29" fmla="*/ 305260 w 2190375"/>
                <a:gd name="connsiteY29" fmla="*/ 1356978 h 1629121"/>
                <a:gd name="connsiteX30" fmla="*/ 250831 w 2190375"/>
                <a:gd name="connsiteY30" fmla="*/ 1313435 h 1629121"/>
                <a:gd name="connsiteX31" fmla="*/ 120203 w 2190375"/>
                <a:gd name="connsiteY31" fmla="*/ 1204578 h 1629121"/>
                <a:gd name="connsiteX32" fmla="*/ 44003 w 2190375"/>
                <a:gd name="connsiteY32" fmla="*/ 1073950 h 1629121"/>
                <a:gd name="connsiteX33" fmla="*/ 460 w 2190375"/>
                <a:gd name="connsiteY33" fmla="*/ 997750 h 1629121"/>
                <a:gd name="connsiteX34" fmla="*/ 22231 w 2190375"/>
                <a:gd name="connsiteY34" fmla="*/ 834464 h 1629121"/>
                <a:gd name="connsiteX35" fmla="*/ 76660 w 2190375"/>
                <a:gd name="connsiteY35" fmla="*/ 769150 h 1629121"/>
                <a:gd name="connsiteX36" fmla="*/ 109317 w 2190375"/>
                <a:gd name="connsiteY36" fmla="*/ 714721 h 1629121"/>
                <a:gd name="connsiteX37" fmla="*/ 131089 w 2190375"/>
                <a:gd name="connsiteY37" fmla="*/ 682064 h 1629121"/>
                <a:gd name="connsiteX38" fmla="*/ 163746 w 2190375"/>
                <a:gd name="connsiteY38" fmla="*/ 660293 h 1629121"/>
                <a:gd name="connsiteX39" fmla="*/ 207289 w 2190375"/>
                <a:gd name="connsiteY39" fmla="*/ 605864 h 1629121"/>
                <a:gd name="connsiteX40" fmla="*/ 239946 w 2190375"/>
                <a:gd name="connsiteY40" fmla="*/ 388150 h 1629121"/>
                <a:gd name="connsiteX41" fmla="*/ 261717 w 2190375"/>
                <a:gd name="connsiteY41" fmla="*/ 311950 h 1629121"/>
                <a:gd name="connsiteX42" fmla="*/ 316146 w 2190375"/>
                <a:gd name="connsiteY42" fmla="*/ 257521 h 1629121"/>
                <a:gd name="connsiteX43" fmla="*/ 348803 w 2190375"/>
                <a:gd name="connsiteY43" fmla="*/ 224864 h 1629121"/>
                <a:gd name="connsiteX44" fmla="*/ 403231 w 2190375"/>
                <a:gd name="connsiteY44" fmla="*/ 181321 h 1629121"/>
                <a:gd name="connsiteX45" fmla="*/ 414117 w 2190375"/>
                <a:gd name="connsiteY45" fmla="*/ 148664 h 1629121"/>
                <a:gd name="connsiteX46" fmla="*/ 457660 w 2190375"/>
                <a:gd name="connsiteY46" fmla="*/ 126893 h 1629121"/>
                <a:gd name="connsiteX47" fmla="*/ 577403 w 2190375"/>
                <a:gd name="connsiteY47" fmla="*/ 94235 h 1629121"/>
                <a:gd name="connsiteX48" fmla="*/ 620946 w 2190375"/>
                <a:gd name="connsiteY48" fmla="*/ 83350 h 1629121"/>
                <a:gd name="connsiteX49" fmla="*/ 708031 w 2190375"/>
                <a:gd name="connsiteY49" fmla="*/ 61578 h 162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90375" h="1629121">
                  <a:moveTo>
                    <a:pt x="708031" y="61578"/>
                  </a:moveTo>
                  <a:cubicBezTo>
                    <a:pt x="727988" y="56135"/>
                    <a:pt x="729281" y="51926"/>
                    <a:pt x="740689" y="50693"/>
                  </a:cubicBezTo>
                  <a:cubicBezTo>
                    <a:pt x="1209600" y="0"/>
                    <a:pt x="1085250" y="16948"/>
                    <a:pt x="1622431" y="39807"/>
                  </a:cubicBezTo>
                  <a:cubicBezTo>
                    <a:pt x="1707161" y="166901"/>
                    <a:pt x="1797945" y="313292"/>
                    <a:pt x="1905460" y="420807"/>
                  </a:cubicBezTo>
                  <a:cubicBezTo>
                    <a:pt x="1956260" y="471607"/>
                    <a:pt x="2012367" y="517604"/>
                    <a:pt x="2057860" y="573207"/>
                  </a:cubicBezTo>
                  <a:cubicBezTo>
                    <a:pt x="2162330" y="700893"/>
                    <a:pt x="2119364" y="656484"/>
                    <a:pt x="2177603" y="714721"/>
                  </a:cubicBezTo>
                  <a:cubicBezTo>
                    <a:pt x="2181232" y="725607"/>
                    <a:pt x="2190375" y="736060"/>
                    <a:pt x="2188489" y="747378"/>
                  </a:cubicBezTo>
                  <a:cubicBezTo>
                    <a:pt x="2186338" y="760283"/>
                    <a:pt x="2173651" y="768941"/>
                    <a:pt x="2166717" y="780035"/>
                  </a:cubicBezTo>
                  <a:cubicBezTo>
                    <a:pt x="2121629" y="852175"/>
                    <a:pt x="2152303" y="816221"/>
                    <a:pt x="2101403" y="867121"/>
                  </a:cubicBezTo>
                  <a:cubicBezTo>
                    <a:pt x="2094146" y="885264"/>
                    <a:pt x="2084772" y="902698"/>
                    <a:pt x="2079631" y="921550"/>
                  </a:cubicBezTo>
                  <a:cubicBezTo>
                    <a:pt x="2073824" y="942844"/>
                    <a:pt x="2073075" y="965221"/>
                    <a:pt x="2068746" y="986864"/>
                  </a:cubicBezTo>
                  <a:cubicBezTo>
                    <a:pt x="2065812" y="1001535"/>
                    <a:pt x="2061489" y="1015893"/>
                    <a:pt x="2057860" y="1030407"/>
                  </a:cubicBezTo>
                  <a:cubicBezTo>
                    <a:pt x="2074375" y="1195559"/>
                    <a:pt x="2098818" y="1291115"/>
                    <a:pt x="2057860" y="1454950"/>
                  </a:cubicBezTo>
                  <a:cubicBezTo>
                    <a:pt x="2055077" y="1466082"/>
                    <a:pt x="2036089" y="1462207"/>
                    <a:pt x="2025203" y="1465835"/>
                  </a:cubicBezTo>
                  <a:cubicBezTo>
                    <a:pt x="1964606" y="1526434"/>
                    <a:pt x="2024115" y="1479987"/>
                    <a:pt x="1916346" y="1509378"/>
                  </a:cubicBezTo>
                  <a:cubicBezTo>
                    <a:pt x="1885040" y="1517916"/>
                    <a:pt x="1853962" y="1545281"/>
                    <a:pt x="1829260" y="1563807"/>
                  </a:cubicBezTo>
                  <a:cubicBezTo>
                    <a:pt x="1822003" y="1574693"/>
                    <a:pt x="1817540" y="1588089"/>
                    <a:pt x="1807489" y="1596464"/>
                  </a:cubicBezTo>
                  <a:cubicBezTo>
                    <a:pt x="1773097" y="1625123"/>
                    <a:pt x="1729255" y="1623191"/>
                    <a:pt x="1687746" y="1629121"/>
                  </a:cubicBezTo>
                  <a:cubicBezTo>
                    <a:pt x="1684198" y="1628952"/>
                    <a:pt x="1381270" y="1617241"/>
                    <a:pt x="1328517" y="1607350"/>
                  </a:cubicBezTo>
                  <a:cubicBezTo>
                    <a:pt x="1312567" y="1604359"/>
                    <a:pt x="1300463" y="1590418"/>
                    <a:pt x="1284974" y="1585578"/>
                  </a:cubicBezTo>
                  <a:cubicBezTo>
                    <a:pt x="1254676" y="1576110"/>
                    <a:pt x="1086041" y="1535205"/>
                    <a:pt x="1045489" y="1531150"/>
                  </a:cubicBezTo>
                  <a:lnTo>
                    <a:pt x="936631" y="1520264"/>
                  </a:lnTo>
                  <a:cubicBezTo>
                    <a:pt x="850929" y="1491696"/>
                    <a:pt x="974026" y="1530065"/>
                    <a:pt x="795117" y="1498493"/>
                  </a:cubicBezTo>
                  <a:cubicBezTo>
                    <a:pt x="769103" y="1493902"/>
                    <a:pt x="744747" y="1482256"/>
                    <a:pt x="718917" y="1476721"/>
                  </a:cubicBezTo>
                  <a:cubicBezTo>
                    <a:pt x="693829" y="1471345"/>
                    <a:pt x="667984" y="1470294"/>
                    <a:pt x="642717" y="1465835"/>
                  </a:cubicBezTo>
                  <a:cubicBezTo>
                    <a:pt x="606276" y="1459404"/>
                    <a:pt x="569917" y="1452385"/>
                    <a:pt x="533860" y="1444064"/>
                  </a:cubicBezTo>
                  <a:cubicBezTo>
                    <a:pt x="522679" y="1441484"/>
                    <a:pt x="512404" y="1435667"/>
                    <a:pt x="501203" y="1433178"/>
                  </a:cubicBezTo>
                  <a:cubicBezTo>
                    <a:pt x="479657" y="1428390"/>
                    <a:pt x="457660" y="1425921"/>
                    <a:pt x="435889" y="1422293"/>
                  </a:cubicBezTo>
                  <a:cubicBezTo>
                    <a:pt x="425003" y="1418664"/>
                    <a:pt x="413262" y="1416980"/>
                    <a:pt x="403231" y="1411407"/>
                  </a:cubicBezTo>
                  <a:cubicBezTo>
                    <a:pt x="290936" y="1349021"/>
                    <a:pt x="379156" y="1381611"/>
                    <a:pt x="305260" y="1356978"/>
                  </a:cubicBezTo>
                  <a:cubicBezTo>
                    <a:pt x="287117" y="1342464"/>
                    <a:pt x="270163" y="1326323"/>
                    <a:pt x="250831" y="1313435"/>
                  </a:cubicBezTo>
                  <a:cubicBezTo>
                    <a:pt x="184364" y="1269124"/>
                    <a:pt x="183867" y="1313716"/>
                    <a:pt x="120203" y="1204578"/>
                  </a:cubicBezTo>
                  <a:lnTo>
                    <a:pt x="44003" y="1073950"/>
                  </a:lnTo>
                  <a:cubicBezTo>
                    <a:pt x="29345" y="1048632"/>
                    <a:pt x="460" y="997750"/>
                    <a:pt x="460" y="997750"/>
                  </a:cubicBezTo>
                  <a:cubicBezTo>
                    <a:pt x="2891" y="968582"/>
                    <a:pt x="0" y="878926"/>
                    <a:pt x="22231" y="834464"/>
                  </a:cubicBezTo>
                  <a:cubicBezTo>
                    <a:pt x="47615" y="783696"/>
                    <a:pt x="40550" y="817297"/>
                    <a:pt x="76660" y="769150"/>
                  </a:cubicBezTo>
                  <a:cubicBezTo>
                    <a:pt x="89355" y="752223"/>
                    <a:pt x="98103" y="732663"/>
                    <a:pt x="109317" y="714721"/>
                  </a:cubicBezTo>
                  <a:cubicBezTo>
                    <a:pt x="116251" y="703627"/>
                    <a:pt x="121838" y="691315"/>
                    <a:pt x="131089" y="682064"/>
                  </a:cubicBezTo>
                  <a:cubicBezTo>
                    <a:pt x="140340" y="672813"/>
                    <a:pt x="153530" y="668466"/>
                    <a:pt x="163746" y="660293"/>
                  </a:cubicBezTo>
                  <a:cubicBezTo>
                    <a:pt x="185902" y="642568"/>
                    <a:pt x="191125" y="630109"/>
                    <a:pt x="207289" y="605864"/>
                  </a:cubicBezTo>
                  <a:cubicBezTo>
                    <a:pt x="249866" y="478131"/>
                    <a:pt x="216992" y="594740"/>
                    <a:pt x="239946" y="388150"/>
                  </a:cubicBezTo>
                  <a:cubicBezTo>
                    <a:pt x="240274" y="385197"/>
                    <a:pt x="256331" y="319131"/>
                    <a:pt x="261717" y="311950"/>
                  </a:cubicBezTo>
                  <a:cubicBezTo>
                    <a:pt x="277112" y="291424"/>
                    <a:pt x="298003" y="275664"/>
                    <a:pt x="316146" y="257521"/>
                  </a:cubicBezTo>
                  <a:cubicBezTo>
                    <a:pt x="327032" y="246635"/>
                    <a:pt x="335994" y="233403"/>
                    <a:pt x="348803" y="224864"/>
                  </a:cubicBezTo>
                  <a:cubicBezTo>
                    <a:pt x="390000" y="197400"/>
                    <a:pt x="372209" y="212344"/>
                    <a:pt x="403231" y="181321"/>
                  </a:cubicBezTo>
                  <a:cubicBezTo>
                    <a:pt x="406860" y="170435"/>
                    <a:pt x="406003" y="156778"/>
                    <a:pt x="414117" y="148664"/>
                  </a:cubicBezTo>
                  <a:cubicBezTo>
                    <a:pt x="425592" y="137190"/>
                    <a:pt x="442745" y="133285"/>
                    <a:pt x="457660" y="126893"/>
                  </a:cubicBezTo>
                  <a:cubicBezTo>
                    <a:pt x="486149" y="114683"/>
                    <a:pt x="564076" y="97567"/>
                    <a:pt x="577403" y="94235"/>
                  </a:cubicBezTo>
                  <a:lnTo>
                    <a:pt x="620946" y="83350"/>
                  </a:lnTo>
                  <a:cubicBezTo>
                    <a:pt x="674737" y="47488"/>
                    <a:pt x="688074" y="67021"/>
                    <a:pt x="708031" y="61578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496348" y="2598164"/>
              <a:ext cx="445349" cy="1425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245870" y="252603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6" name="Equation" r:id="rId5" imgW="152280" imgH="164880" progId="Equation.3">
                    <p:embed/>
                  </p:oleObj>
                </mc:Choice>
                <mc:Fallback>
                  <p:oleObj name="Equation" r:id="rId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5870" y="252603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5" name="Object 3"/>
            <p:cNvGraphicFramePr>
              <a:graphicFrameLocks noChangeAspect="1"/>
            </p:cNvGraphicFramePr>
            <p:nvPr/>
          </p:nvGraphicFramePr>
          <p:xfrm>
            <a:off x="1421130" y="19050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7" name="Equation" r:id="rId7" imgW="152280" imgH="164880" progId="Equation.3">
                    <p:embed/>
                  </p:oleObj>
                </mc:Choice>
                <mc:Fallback>
                  <p:oleObj name="Equation" r:id="rId7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1130" y="19050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9" name="Object 7"/>
            <p:cNvGraphicFramePr>
              <a:graphicFrameLocks noChangeAspect="1"/>
            </p:cNvGraphicFramePr>
            <p:nvPr/>
          </p:nvGraphicFramePr>
          <p:xfrm>
            <a:off x="1905000" y="2514601"/>
            <a:ext cx="3302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8" name="Equation" r:id="rId9" imgW="164880" imgH="203040" progId="Equation.3">
                    <p:embed/>
                  </p:oleObj>
                </mc:Choice>
                <mc:Fallback>
                  <p:oleObj name="Equation" r:id="rId9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2514601"/>
                          <a:ext cx="3302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2667000" y="4724400"/>
          <a:ext cx="520700" cy="46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11" imgW="126720" imgH="114120" progId="Equation.3">
                  <p:embed/>
                </p:oleObj>
              </mc:Choice>
              <mc:Fallback>
                <p:oleObj name="Equation" r:id="rId11" imgW="1267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520700" cy="468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8" name="Object 26"/>
          <p:cNvGraphicFramePr>
            <a:graphicFrameLocks noChangeAspect="1"/>
          </p:cNvGraphicFramePr>
          <p:nvPr/>
        </p:nvGraphicFramePr>
        <p:xfrm>
          <a:off x="5715000" y="4724400"/>
          <a:ext cx="5207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13" imgW="126720" imgH="114120" progId="Equation.3">
                  <p:embed/>
                </p:oleObj>
              </mc:Choice>
              <mc:Fallback>
                <p:oleObj name="Equation" r:id="rId13" imgW="1267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724400"/>
                        <a:ext cx="5207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81000" y="1524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 force acting on a body has the tendency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To push or pull the body in the direction of the force; and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To rotate the body about an axis which does not intersect the line of action of the force.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1000" y="2743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This dual effect of a given force is often shown by replacing the given force by an equal-parallel force and a couple. This system of force and couple is known as force-couple system.</a:t>
            </a:r>
          </a:p>
        </p:txBody>
      </p:sp>
      <p:grpSp>
        <p:nvGrpSpPr>
          <p:cNvPr id="9" name="Group 43"/>
          <p:cNvGrpSpPr/>
          <p:nvPr/>
        </p:nvGrpSpPr>
        <p:grpSpPr>
          <a:xfrm>
            <a:off x="3352800" y="4114800"/>
            <a:ext cx="2133600" cy="1524000"/>
            <a:chOff x="3352800" y="4114800"/>
            <a:chExt cx="2133600" cy="1524000"/>
          </a:xfrm>
        </p:grpSpPr>
        <p:grpSp>
          <p:nvGrpSpPr>
            <p:cNvPr id="10" name="Group 57"/>
            <p:cNvGrpSpPr/>
            <p:nvPr/>
          </p:nvGrpSpPr>
          <p:grpSpPr>
            <a:xfrm>
              <a:off x="3352800" y="4114800"/>
              <a:ext cx="2133600" cy="1524000"/>
              <a:chOff x="3124200" y="1828800"/>
              <a:chExt cx="2133600" cy="15240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3124200" y="1828800"/>
                <a:ext cx="2133600" cy="1524000"/>
              </a:xfrm>
              <a:custGeom>
                <a:avLst/>
                <a:gdLst>
                  <a:gd name="connsiteX0" fmla="*/ 708031 w 2190375"/>
                  <a:gd name="connsiteY0" fmla="*/ 61578 h 1629121"/>
                  <a:gd name="connsiteX1" fmla="*/ 740689 w 2190375"/>
                  <a:gd name="connsiteY1" fmla="*/ 50693 h 1629121"/>
                  <a:gd name="connsiteX2" fmla="*/ 1622431 w 2190375"/>
                  <a:gd name="connsiteY2" fmla="*/ 39807 h 1629121"/>
                  <a:gd name="connsiteX3" fmla="*/ 1905460 w 2190375"/>
                  <a:gd name="connsiteY3" fmla="*/ 420807 h 1629121"/>
                  <a:gd name="connsiteX4" fmla="*/ 2057860 w 2190375"/>
                  <a:gd name="connsiteY4" fmla="*/ 573207 h 1629121"/>
                  <a:gd name="connsiteX5" fmla="*/ 2177603 w 2190375"/>
                  <a:gd name="connsiteY5" fmla="*/ 714721 h 1629121"/>
                  <a:gd name="connsiteX6" fmla="*/ 2188489 w 2190375"/>
                  <a:gd name="connsiteY6" fmla="*/ 747378 h 1629121"/>
                  <a:gd name="connsiteX7" fmla="*/ 2166717 w 2190375"/>
                  <a:gd name="connsiteY7" fmla="*/ 780035 h 1629121"/>
                  <a:gd name="connsiteX8" fmla="*/ 2101403 w 2190375"/>
                  <a:gd name="connsiteY8" fmla="*/ 867121 h 1629121"/>
                  <a:gd name="connsiteX9" fmla="*/ 2079631 w 2190375"/>
                  <a:gd name="connsiteY9" fmla="*/ 921550 h 1629121"/>
                  <a:gd name="connsiteX10" fmla="*/ 2068746 w 2190375"/>
                  <a:gd name="connsiteY10" fmla="*/ 986864 h 1629121"/>
                  <a:gd name="connsiteX11" fmla="*/ 2057860 w 2190375"/>
                  <a:gd name="connsiteY11" fmla="*/ 1030407 h 1629121"/>
                  <a:gd name="connsiteX12" fmla="*/ 2057860 w 2190375"/>
                  <a:gd name="connsiteY12" fmla="*/ 1454950 h 1629121"/>
                  <a:gd name="connsiteX13" fmla="*/ 2025203 w 2190375"/>
                  <a:gd name="connsiteY13" fmla="*/ 1465835 h 1629121"/>
                  <a:gd name="connsiteX14" fmla="*/ 1916346 w 2190375"/>
                  <a:gd name="connsiteY14" fmla="*/ 1509378 h 1629121"/>
                  <a:gd name="connsiteX15" fmla="*/ 1829260 w 2190375"/>
                  <a:gd name="connsiteY15" fmla="*/ 1563807 h 1629121"/>
                  <a:gd name="connsiteX16" fmla="*/ 1807489 w 2190375"/>
                  <a:gd name="connsiteY16" fmla="*/ 1596464 h 1629121"/>
                  <a:gd name="connsiteX17" fmla="*/ 1687746 w 2190375"/>
                  <a:gd name="connsiteY17" fmla="*/ 1629121 h 1629121"/>
                  <a:gd name="connsiteX18" fmla="*/ 1328517 w 2190375"/>
                  <a:gd name="connsiteY18" fmla="*/ 1607350 h 1629121"/>
                  <a:gd name="connsiteX19" fmla="*/ 1284974 w 2190375"/>
                  <a:gd name="connsiteY19" fmla="*/ 1585578 h 1629121"/>
                  <a:gd name="connsiteX20" fmla="*/ 1045489 w 2190375"/>
                  <a:gd name="connsiteY20" fmla="*/ 1531150 h 1629121"/>
                  <a:gd name="connsiteX21" fmla="*/ 936631 w 2190375"/>
                  <a:gd name="connsiteY21" fmla="*/ 1520264 h 1629121"/>
                  <a:gd name="connsiteX22" fmla="*/ 795117 w 2190375"/>
                  <a:gd name="connsiteY22" fmla="*/ 1498493 h 1629121"/>
                  <a:gd name="connsiteX23" fmla="*/ 718917 w 2190375"/>
                  <a:gd name="connsiteY23" fmla="*/ 1476721 h 1629121"/>
                  <a:gd name="connsiteX24" fmla="*/ 642717 w 2190375"/>
                  <a:gd name="connsiteY24" fmla="*/ 1465835 h 1629121"/>
                  <a:gd name="connsiteX25" fmla="*/ 533860 w 2190375"/>
                  <a:gd name="connsiteY25" fmla="*/ 1444064 h 1629121"/>
                  <a:gd name="connsiteX26" fmla="*/ 501203 w 2190375"/>
                  <a:gd name="connsiteY26" fmla="*/ 1433178 h 1629121"/>
                  <a:gd name="connsiteX27" fmla="*/ 435889 w 2190375"/>
                  <a:gd name="connsiteY27" fmla="*/ 1422293 h 1629121"/>
                  <a:gd name="connsiteX28" fmla="*/ 403231 w 2190375"/>
                  <a:gd name="connsiteY28" fmla="*/ 1411407 h 1629121"/>
                  <a:gd name="connsiteX29" fmla="*/ 305260 w 2190375"/>
                  <a:gd name="connsiteY29" fmla="*/ 1356978 h 1629121"/>
                  <a:gd name="connsiteX30" fmla="*/ 250831 w 2190375"/>
                  <a:gd name="connsiteY30" fmla="*/ 1313435 h 1629121"/>
                  <a:gd name="connsiteX31" fmla="*/ 120203 w 2190375"/>
                  <a:gd name="connsiteY31" fmla="*/ 1204578 h 1629121"/>
                  <a:gd name="connsiteX32" fmla="*/ 44003 w 2190375"/>
                  <a:gd name="connsiteY32" fmla="*/ 1073950 h 1629121"/>
                  <a:gd name="connsiteX33" fmla="*/ 460 w 2190375"/>
                  <a:gd name="connsiteY33" fmla="*/ 997750 h 1629121"/>
                  <a:gd name="connsiteX34" fmla="*/ 22231 w 2190375"/>
                  <a:gd name="connsiteY34" fmla="*/ 834464 h 1629121"/>
                  <a:gd name="connsiteX35" fmla="*/ 76660 w 2190375"/>
                  <a:gd name="connsiteY35" fmla="*/ 769150 h 1629121"/>
                  <a:gd name="connsiteX36" fmla="*/ 109317 w 2190375"/>
                  <a:gd name="connsiteY36" fmla="*/ 714721 h 1629121"/>
                  <a:gd name="connsiteX37" fmla="*/ 131089 w 2190375"/>
                  <a:gd name="connsiteY37" fmla="*/ 682064 h 1629121"/>
                  <a:gd name="connsiteX38" fmla="*/ 163746 w 2190375"/>
                  <a:gd name="connsiteY38" fmla="*/ 660293 h 1629121"/>
                  <a:gd name="connsiteX39" fmla="*/ 207289 w 2190375"/>
                  <a:gd name="connsiteY39" fmla="*/ 605864 h 1629121"/>
                  <a:gd name="connsiteX40" fmla="*/ 239946 w 2190375"/>
                  <a:gd name="connsiteY40" fmla="*/ 388150 h 1629121"/>
                  <a:gd name="connsiteX41" fmla="*/ 261717 w 2190375"/>
                  <a:gd name="connsiteY41" fmla="*/ 311950 h 1629121"/>
                  <a:gd name="connsiteX42" fmla="*/ 316146 w 2190375"/>
                  <a:gd name="connsiteY42" fmla="*/ 257521 h 1629121"/>
                  <a:gd name="connsiteX43" fmla="*/ 348803 w 2190375"/>
                  <a:gd name="connsiteY43" fmla="*/ 224864 h 1629121"/>
                  <a:gd name="connsiteX44" fmla="*/ 403231 w 2190375"/>
                  <a:gd name="connsiteY44" fmla="*/ 181321 h 1629121"/>
                  <a:gd name="connsiteX45" fmla="*/ 414117 w 2190375"/>
                  <a:gd name="connsiteY45" fmla="*/ 148664 h 1629121"/>
                  <a:gd name="connsiteX46" fmla="*/ 457660 w 2190375"/>
                  <a:gd name="connsiteY46" fmla="*/ 126893 h 1629121"/>
                  <a:gd name="connsiteX47" fmla="*/ 577403 w 2190375"/>
                  <a:gd name="connsiteY47" fmla="*/ 94235 h 1629121"/>
                  <a:gd name="connsiteX48" fmla="*/ 620946 w 2190375"/>
                  <a:gd name="connsiteY48" fmla="*/ 83350 h 1629121"/>
                  <a:gd name="connsiteX49" fmla="*/ 708031 w 2190375"/>
                  <a:gd name="connsiteY49" fmla="*/ 61578 h 1629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190375" h="1629121">
                    <a:moveTo>
                      <a:pt x="708031" y="61578"/>
                    </a:moveTo>
                    <a:cubicBezTo>
                      <a:pt x="727988" y="56135"/>
                      <a:pt x="729281" y="51926"/>
                      <a:pt x="740689" y="50693"/>
                    </a:cubicBezTo>
                    <a:cubicBezTo>
                      <a:pt x="1209600" y="0"/>
                      <a:pt x="1085250" y="16948"/>
                      <a:pt x="1622431" y="39807"/>
                    </a:cubicBezTo>
                    <a:cubicBezTo>
                      <a:pt x="1707161" y="166901"/>
                      <a:pt x="1797945" y="313292"/>
                      <a:pt x="1905460" y="420807"/>
                    </a:cubicBezTo>
                    <a:cubicBezTo>
                      <a:pt x="1956260" y="471607"/>
                      <a:pt x="2012367" y="517604"/>
                      <a:pt x="2057860" y="573207"/>
                    </a:cubicBezTo>
                    <a:cubicBezTo>
                      <a:pt x="2162330" y="700893"/>
                      <a:pt x="2119364" y="656484"/>
                      <a:pt x="2177603" y="714721"/>
                    </a:cubicBezTo>
                    <a:cubicBezTo>
                      <a:pt x="2181232" y="725607"/>
                      <a:pt x="2190375" y="736060"/>
                      <a:pt x="2188489" y="747378"/>
                    </a:cubicBezTo>
                    <a:cubicBezTo>
                      <a:pt x="2186338" y="760283"/>
                      <a:pt x="2173651" y="768941"/>
                      <a:pt x="2166717" y="780035"/>
                    </a:cubicBezTo>
                    <a:cubicBezTo>
                      <a:pt x="2121629" y="852175"/>
                      <a:pt x="2152303" y="816221"/>
                      <a:pt x="2101403" y="867121"/>
                    </a:cubicBezTo>
                    <a:cubicBezTo>
                      <a:pt x="2094146" y="885264"/>
                      <a:pt x="2084772" y="902698"/>
                      <a:pt x="2079631" y="921550"/>
                    </a:cubicBezTo>
                    <a:cubicBezTo>
                      <a:pt x="2073824" y="942844"/>
                      <a:pt x="2073075" y="965221"/>
                      <a:pt x="2068746" y="986864"/>
                    </a:cubicBezTo>
                    <a:cubicBezTo>
                      <a:pt x="2065812" y="1001535"/>
                      <a:pt x="2061489" y="1015893"/>
                      <a:pt x="2057860" y="1030407"/>
                    </a:cubicBezTo>
                    <a:cubicBezTo>
                      <a:pt x="2074375" y="1195559"/>
                      <a:pt x="2098818" y="1291115"/>
                      <a:pt x="2057860" y="1454950"/>
                    </a:cubicBezTo>
                    <a:cubicBezTo>
                      <a:pt x="2055077" y="1466082"/>
                      <a:pt x="2036089" y="1462207"/>
                      <a:pt x="2025203" y="1465835"/>
                    </a:cubicBezTo>
                    <a:cubicBezTo>
                      <a:pt x="1964606" y="1526434"/>
                      <a:pt x="2024115" y="1479987"/>
                      <a:pt x="1916346" y="1509378"/>
                    </a:cubicBezTo>
                    <a:cubicBezTo>
                      <a:pt x="1885040" y="1517916"/>
                      <a:pt x="1853962" y="1545281"/>
                      <a:pt x="1829260" y="1563807"/>
                    </a:cubicBezTo>
                    <a:cubicBezTo>
                      <a:pt x="1822003" y="1574693"/>
                      <a:pt x="1817540" y="1588089"/>
                      <a:pt x="1807489" y="1596464"/>
                    </a:cubicBezTo>
                    <a:cubicBezTo>
                      <a:pt x="1773097" y="1625123"/>
                      <a:pt x="1729255" y="1623191"/>
                      <a:pt x="1687746" y="1629121"/>
                    </a:cubicBezTo>
                    <a:cubicBezTo>
                      <a:pt x="1684198" y="1628952"/>
                      <a:pt x="1381270" y="1617241"/>
                      <a:pt x="1328517" y="1607350"/>
                    </a:cubicBezTo>
                    <a:cubicBezTo>
                      <a:pt x="1312567" y="1604359"/>
                      <a:pt x="1300463" y="1590418"/>
                      <a:pt x="1284974" y="1585578"/>
                    </a:cubicBezTo>
                    <a:cubicBezTo>
                      <a:pt x="1254676" y="1576110"/>
                      <a:pt x="1086041" y="1535205"/>
                      <a:pt x="1045489" y="1531150"/>
                    </a:cubicBezTo>
                    <a:lnTo>
                      <a:pt x="936631" y="1520264"/>
                    </a:lnTo>
                    <a:cubicBezTo>
                      <a:pt x="850929" y="1491696"/>
                      <a:pt x="974026" y="1530065"/>
                      <a:pt x="795117" y="1498493"/>
                    </a:cubicBezTo>
                    <a:cubicBezTo>
                      <a:pt x="769103" y="1493902"/>
                      <a:pt x="744747" y="1482256"/>
                      <a:pt x="718917" y="1476721"/>
                    </a:cubicBezTo>
                    <a:cubicBezTo>
                      <a:pt x="693829" y="1471345"/>
                      <a:pt x="667984" y="1470294"/>
                      <a:pt x="642717" y="1465835"/>
                    </a:cubicBezTo>
                    <a:cubicBezTo>
                      <a:pt x="606276" y="1459404"/>
                      <a:pt x="569917" y="1452385"/>
                      <a:pt x="533860" y="1444064"/>
                    </a:cubicBezTo>
                    <a:cubicBezTo>
                      <a:pt x="522679" y="1441484"/>
                      <a:pt x="512404" y="1435667"/>
                      <a:pt x="501203" y="1433178"/>
                    </a:cubicBezTo>
                    <a:cubicBezTo>
                      <a:pt x="479657" y="1428390"/>
                      <a:pt x="457660" y="1425921"/>
                      <a:pt x="435889" y="1422293"/>
                    </a:cubicBezTo>
                    <a:cubicBezTo>
                      <a:pt x="425003" y="1418664"/>
                      <a:pt x="413262" y="1416980"/>
                      <a:pt x="403231" y="1411407"/>
                    </a:cubicBezTo>
                    <a:cubicBezTo>
                      <a:pt x="290936" y="1349021"/>
                      <a:pt x="379156" y="1381611"/>
                      <a:pt x="305260" y="1356978"/>
                    </a:cubicBezTo>
                    <a:cubicBezTo>
                      <a:pt x="287117" y="1342464"/>
                      <a:pt x="270163" y="1326323"/>
                      <a:pt x="250831" y="1313435"/>
                    </a:cubicBezTo>
                    <a:cubicBezTo>
                      <a:pt x="184364" y="1269124"/>
                      <a:pt x="183867" y="1313716"/>
                      <a:pt x="120203" y="1204578"/>
                    </a:cubicBezTo>
                    <a:lnTo>
                      <a:pt x="44003" y="1073950"/>
                    </a:lnTo>
                    <a:cubicBezTo>
                      <a:pt x="29345" y="1048632"/>
                      <a:pt x="460" y="997750"/>
                      <a:pt x="460" y="997750"/>
                    </a:cubicBezTo>
                    <a:cubicBezTo>
                      <a:pt x="2891" y="968582"/>
                      <a:pt x="0" y="878926"/>
                      <a:pt x="22231" y="834464"/>
                    </a:cubicBezTo>
                    <a:cubicBezTo>
                      <a:pt x="47615" y="783696"/>
                      <a:pt x="40550" y="817297"/>
                      <a:pt x="76660" y="769150"/>
                    </a:cubicBezTo>
                    <a:cubicBezTo>
                      <a:pt x="89355" y="752223"/>
                      <a:pt x="98103" y="732663"/>
                      <a:pt x="109317" y="714721"/>
                    </a:cubicBezTo>
                    <a:cubicBezTo>
                      <a:pt x="116251" y="703627"/>
                      <a:pt x="121838" y="691315"/>
                      <a:pt x="131089" y="682064"/>
                    </a:cubicBezTo>
                    <a:cubicBezTo>
                      <a:pt x="140340" y="672813"/>
                      <a:pt x="153530" y="668466"/>
                      <a:pt x="163746" y="660293"/>
                    </a:cubicBezTo>
                    <a:cubicBezTo>
                      <a:pt x="185902" y="642568"/>
                      <a:pt x="191125" y="630109"/>
                      <a:pt x="207289" y="605864"/>
                    </a:cubicBezTo>
                    <a:cubicBezTo>
                      <a:pt x="249866" y="478131"/>
                      <a:pt x="216992" y="594740"/>
                      <a:pt x="239946" y="388150"/>
                    </a:cubicBezTo>
                    <a:cubicBezTo>
                      <a:pt x="240274" y="385197"/>
                      <a:pt x="256331" y="319131"/>
                      <a:pt x="261717" y="311950"/>
                    </a:cubicBezTo>
                    <a:cubicBezTo>
                      <a:pt x="277112" y="291424"/>
                      <a:pt x="298003" y="275664"/>
                      <a:pt x="316146" y="257521"/>
                    </a:cubicBezTo>
                    <a:cubicBezTo>
                      <a:pt x="327032" y="246635"/>
                      <a:pt x="335994" y="233403"/>
                      <a:pt x="348803" y="224864"/>
                    </a:cubicBezTo>
                    <a:cubicBezTo>
                      <a:pt x="390000" y="197400"/>
                      <a:pt x="372209" y="212344"/>
                      <a:pt x="403231" y="181321"/>
                    </a:cubicBezTo>
                    <a:cubicBezTo>
                      <a:pt x="406860" y="170435"/>
                      <a:pt x="406003" y="156778"/>
                      <a:pt x="414117" y="148664"/>
                    </a:cubicBezTo>
                    <a:cubicBezTo>
                      <a:pt x="425592" y="137190"/>
                      <a:pt x="442745" y="133285"/>
                      <a:pt x="457660" y="126893"/>
                    </a:cubicBezTo>
                    <a:cubicBezTo>
                      <a:pt x="486149" y="114683"/>
                      <a:pt x="564076" y="97567"/>
                      <a:pt x="577403" y="94235"/>
                    </a:cubicBezTo>
                    <a:lnTo>
                      <a:pt x="620946" y="83350"/>
                    </a:lnTo>
                    <a:cubicBezTo>
                      <a:pt x="674737" y="47488"/>
                      <a:pt x="688074" y="67021"/>
                      <a:pt x="708031" y="61578"/>
                    </a:cubicBez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>
                <a:off x="4023724" y="2538689"/>
                <a:ext cx="427699" cy="148450"/>
              </a:xfrm>
              <a:prstGeom prst="line">
                <a:avLst/>
              </a:prstGeom>
              <a:ln w="19050">
                <a:solidFill>
                  <a:srgbClr val="4338D4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63348" y="2826763"/>
                <a:ext cx="445349" cy="14256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9636" name="Object 4"/>
              <p:cNvGraphicFramePr>
                <a:graphicFrameLocks noChangeAspect="1"/>
              </p:cNvGraphicFramePr>
              <p:nvPr/>
            </p:nvGraphicFramePr>
            <p:xfrm>
              <a:off x="3962400" y="2362200"/>
              <a:ext cx="2540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1" name="Equation" r:id="rId14" imgW="126720" imgH="203040" progId="Equation.3">
                      <p:embed/>
                    </p:oleObj>
                  </mc:Choice>
                  <mc:Fallback>
                    <p:oleObj name="Equation" r:id="rId14" imgW="12672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2400" y="2362200"/>
                            <a:ext cx="254000" cy="406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3" name="Straight Arrow Connector 22"/>
              <p:cNvCxnSpPr/>
              <p:nvPr/>
            </p:nvCxnSpPr>
            <p:spPr>
              <a:xfrm>
                <a:off x="4320540" y="2405198"/>
                <a:ext cx="445349" cy="14256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9637" name="Object 5"/>
              <p:cNvGraphicFramePr>
                <a:graphicFrameLocks noChangeAspect="1"/>
              </p:cNvGraphicFramePr>
              <p:nvPr/>
            </p:nvGraphicFramePr>
            <p:xfrm>
              <a:off x="4267200" y="1981200"/>
              <a:ext cx="3048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2" name="Equation" r:id="rId16" imgW="152280" imgH="164880" progId="Equation.3">
                      <p:embed/>
                    </p:oleObj>
                  </mc:Choice>
                  <mc:Fallback>
                    <p:oleObj name="Equation" r:id="rId16" imgW="1522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7200" y="1981200"/>
                            <a:ext cx="30480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638" name="Object 6"/>
              <p:cNvGraphicFramePr>
                <a:graphicFrameLocks noChangeAspect="1"/>
              </p:cNvGraphicFramePr>
              <p:nvPr/>
            </p:nvGraphicFramePr>
            <p:xfrm>
              <a:off x="3962400" y="2819400"/>
              <a:ext cx="3048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3" name="Equation" r:id="rId18" imgW="152280" imgH="164880" progId="Equation.3">
                      <p:embed/>
                    </p:oleObj>
                  </mc:Choice>
                  <mc:Fallback>
                    <p:oleObj name="Equation" r:id="rId18" imgW="1522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2400" y="2819400"/>
                            <a:ext cx="30480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640" name="Object 8"/>
              <p:cNvGraphicFramePr>
                <a:graphicFrameLocks noChangeAspect="1"/>
              </p:cNvGraphicFramePr>
              <p:nvPr/>
            </p:nvGraphicFramePr>
            <p:xfrm>
              <a:off x="4635500" y="2819400"/>
              <a:ext cx="3556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4" name="Equation" r:id="rId20" imgW="177480" imgH="203040" progId="Equation.3">
                      <p:embed/>
                    </p:oleObj>
                  </mc:Choice>
                  <mc:Fallback>
                    <p:oleObj name="Equation" r:id="rId20" imgW="1774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35500" y="2819400"/>
                            <a:ext cx="355600" cy="406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641" name="Object 9"/>
              <p:cNvGraphicFramePr>
                <a:graphicFrameLocks noChangeAspect="1"/>
              </p:cNvGraphicFramePr>
              <p:nvPr/>
            </p:nvGraphicFramePr>
            <p:xfrm>
              <a:off x="4787900" y="2362200"/>
              <a:ext cx="3556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5" name="Equation" r:id="rId22" imgW="177480" imgH="203040" progId="Equation.3">
                      <p:embed/>
                    </p:oleObj>
                  </mc:Choice>
                  <mc:Fallback>
                    <p:oleObj name="Equation" r:id="rId22" imgW="1774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7900" y="2362200"/>
                            <a:ext cx="355600" cy="406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642" name="Object 10"/>
              <p:cNvGraphicFramePr>
                <a:graphicFrameLocks noChangeAspect="1"/>
              </p:cNvGraphicFramePr>
              <p:nvPr/>
            </p:nvGraphicFramePr>
            <p:xfrm>
              <a:off x="3383280" y="1977390"/>
              <a:ext cx="5588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6" name="Equation" r:id="rId24" imgW="279360" imgH="203040" progId="Equation.3">
                      <p:embed/>
                    </p:oleObj>
                  </mc:Choice>
                  <mc:Fallback>
                    <p:oleObj name="Equation" r:id="rId24" imgW="27936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3280" y="1977390"/>
                            <a:ext cx="558800" cy="406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43" name="Straight Arrow Connector 42"/>
            <p:cNvCxnSpPr/>
            <p:nvPr/>
          </p:nvCxnSpPr>
          <p:spPr>
            <a:xfrm rot="10800000">
              <a:off x="4080931" y="4536113"/>
              <a:ext cx="445349" cy="1425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324600" y="3276600"/>
            <a:ext cx="2201862" cy="2244090"/>
            <a:chOff x="6324600" y="3276600"/>
            <a:chExt cx="2201862" cy="2244090"/>
          </a:xfrm>
        </p:grpSpPr>
        <p:grpSp>
          <p:nvGrpSpPr>
            <p:cNvPr id="7" name="Group 58"/>
            <p:cNvGrpSpPr/>
            <p:nvPr/>
          </p:nvGrpSpPr>
          <p:grpSpPr>
            <a:xfrm>
              <a:off x="6324600" y="3505200"/>
              <a:ext cx="2201862" cy="2015490"/>
              <a:chOff x="6400800" y="1489710"/>
              <a:chExt cx="2201862" cy="2015490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6400800" y="1981200"/>
                <a:ext cx="2133600" cy="1524000"/>
              </a:xfrm>
              <a:custGeom>
                <a:avLst/>
                <a:gdLst>
                  <a:gd name="connsiteX0" fmla="*/ 708031 w 2190375"/>
                  <a:gd name="connsiteY0" fmla="*/ 61578 h 1629121"/>
                  <a:gd name="connsiteX1" fmla="*/ 740689 w 2190375"/>
                  <a:gd name="connsiteY1" fmla="*/ 50693 h 1629121"/>
                  <a:gd name="connsiteX2" fmla="*/ 1622431 w 2190375"/>
                  <a:gd name="connsiteY2" fmla="*/ 39807 h 1629121"/>
                  <a:gd name="connsiteX3" fmla="*/ 1905460 w 2190375"/>
                  <a:gd name="connsiteY3" fmla="*/ 420807 h 1629121"/>
                  <a:gd name="connsiteX4" fmla="*/ 2057860 w 2190375"/>
                  <a:gd name="connsiteY4" fmla="*/ 573207 h 1629121"/>
                  <a:gd name="connsiteX5" fmla="*/ 2177603 w 2190375"/>
                  <a:gd name="connsiteY5" fmla="*/ 714721 h 1629121"/>
                  <a:gd name="connsiteX6" fmla="*/ 2188489 w 2190375"/>
                  <a:gd name="connsiteY6" fmla="*/ 747378 h 1629121"/>
                  <a:gd name="connsiteX7" fmla="*/ 2166717 w 2190375"/>
                  <a:gd name="connsiteY7" fmla="*/ 780035 h 1629121"/>
                  <a:gd name="connsiteX8" fmla="*/ 2101403 w 2190375"/>
                  <a:gd name="connsiteY8" fmla="*/ 867121 h 1629121"/>
                  <a:gd name="connsiteX9" fmla="*/ 2079631 w 2190375"/>
                  <a:gd name="connsiteY9" fmla="*/ 921550 h 1629121"/>
                  <a:gd name="connsiteX10" fmla="*/ 2068746 w 2190375"/>
                  <a:gd name="connsiteY10" fmla="*/ 986864 h 1629121"/>
                  <a:gd name="connsiteX11" fmla="*/ 2057860 w 2190375"/>
                  <a:gd name="connsiteY11" fmla="*/ 1030407 h 1629121"/>
                  <a:gd name="connsiteX12" fmla="*/ 2057860 w 2190375"/>
                  <a:gd name="connsiteY12" fmla="*/ 1454950 h 1629121"/>
                  <a:gd name="connsiteX13" fmla="*/ 2025203 w 2190375"/>
                  <a:gd name="connsiteY13" fmla="*/ 1465835 h 1629121"/>
                  <a:gd name="connsiteX14" fmla="*/ 1916346 w 2190375"/>
                  <a:gd name="connsiteY14" fmla="*/ 1509378 h 1629121"/>
                  <a:gd name="connsiteX15" fmla="*/ 1829260 w 2190375"/>
                  <a:gd name="connsiteY15" fmla="*/ 1563807 h 1629121"/>
                  <a:gd name="connsiteX16" fmla="*/ 1807489 w 2190375"/>
                  <a:gd name="connsiteY16" fmla="*/ 1596464 h 1629121"/>
                  <a:gd name="connsiteX17" fmla="*/ 1687746 w 2190375"/>
                  <a:gd name="connsiteY17" fmla="*/ 1629121 h 1629121"/>
                  <a:gd name="connsiteX18" fmla="*/ 1328517 w 2190375"/>
                  <a:gd name="connsiteY18" fmla="*/ 1607350 h 1629121"/>
                  <a:gd name="connsiteX19" fmla="*/ 1284974 w 2190375"/>
                  <a:gd name="connsiteY19" fmla="*/ 1585578 h 1629121"/>
                  <a:gd name="connsiteX20" fmla="*/ 1045489 w 2190375"/>
                  <a:gd name="connsiteY20" fmla="*/ 1531150 h 1629121"/>
                  <a:gd name="connsiteX21" fmla="*/ 936631 w 2190375"/>
                  <a:gd name="connsiteY21" fmla="*/ 1520264 h 1629121"/>
                  <a:gd name="connsiteX22" fmla="*/ 795117 w 2190375"/>
                  <a:gd name="connsiteY22" fmla="*/ 1498493 h 1629121"/>
                  <a:gd name="connsiteX23" fmla="*/ 718917 w 2190375"/>
                  <a:gd name="connsiteY23" fmla="*/ 1476721 h 1629121"/>
                  <a:gd name="connsiteX24" fmla="*/ 642717 w 2190375"/>
                  <a:gd name="connsiteY24" fmla="*/ 1465835 h 1629121"/>
                  <a:gd name="connsiteX25" fmla="*/ 533860 w 2190375"/>
                  <a:gd name="connsiteY25" fmla="*/ 1444064 h 1629121"/>
                  <a:gd name="connsiteX26" fmla="*/ 501203 w 2190375"/>
                  <a:gd name="connsiteY26" fmla="*/ 1433178 h 1629121"/>
                  <a:gd name="connsiteX27" fmla="*/ 435889 w 2190375"/>
                  <a:gd name="connsiteY27" fmla="*/ 1422293 h 1629121"/>
                  <a:gd name="connsiteX28" fmla="*/ 403231 w 2190375"/>
                  <a:gd name="connsiteY28" fmla="*/ 1411407 h 1629121"/>
                  <a:gd name="connsiteX29" fmla="*/ 305260 w 2190375"/>
                  <a:gd name="connsiteY29" fmla="*/ 1356978 h 1629121"/>
                  <a:gd name="connsiteX30" fmla="*/ 250831 w 2190375"/>
                  <a:gd name="connsiteY30" fmla="*/ 1313435 h 1629121"/>
                  <a:gd name="connsiteX31" fmla="*/ 120203 w 2190375"/>
                  <a:gd name="connsiteY31" fmla="*/ 1204578 h 1629121"/>
                  <a:gd name="connsiteX32" fmla="*/ 44003 w 2190375"/>
                  <a:gd name="connsiteY32" fmla="*/ 1073950 h 1629121"/>
                  <a:gd name="connsiteX33" fmla="*/ 460 w 2190375"/>
                  <a:gd name="connsiteY33" fmla="*/ 997750 h 1629121"/>
                  <a:gd name="connsiteX34" fmla="*/ 22231 w 2190375"/>
                  <a:gd name="connsiteY34" fmla="*/ 834464 h 1629121"/>
                  <a:gd name="connsiteX35" fmla="*/ 76660 w 2190375"/>
                  <a:gd name="connsiteY35" fmla="*/ 769150 h 1629121"/>
                  <a:gd name="connsiteX36" fmla="*/ 109317 w 2190375"/>
                  <a:gd name="connsiteY36" fmla="*/ 714721 h 1629121"/>
                  <a:gd name="connsiteX37" fmla="*/ 131089 w 2190375"/>
                  <a:gd name="connsiteY37" fmla="*/ 682064 h 1629121"/>
                  <a:gd name="connsiteX38" fmla="*/ 163746 w 2190375"/>
                  <a:gd name="connsiteY38" fmla="*/ 660293 h 1629121"/>
                  <a:gd name="connsiteX39" fmla="*/ 207289 w 2190375"/>
                  <a:gd name="connsiteY39" fmla="*/ 605864 h 1629121"/>
                  <a:gd name="connsiteX40" fmla="*/ 239946 w 2190375"/>
                  <a:gd name="connsiteY40" fmla="*/ 388150 h 1629121"/>
                  <a:gd name="connsiteX41" fmla="*/ 261717 w 2190375"/>
                  <a:gd name="connsiteY41" fmla="*/ 311950 h 1629121"/>
                  <a:gd name="connsiteX42" fmla="*/ 316146 w 2190375"/>
                  <a:gd name="connsiteY42" fmla="*/ 257521 h 1629121"/>
                  <a:gd name="connsiteX43" fmla="*/ 348803 w 2190375"/>
                  <a:gd name="connsiteY43" fmla="*/ 224864 h 1629121"/>
                  <a:gd name="connsiteX44" fmla="*/ 403231 w 2190375"/>
                  <a:gd name="connsiteY44" fmla="*/ 181321 h 1629121"/>
                  <a:gd name="connsiteX45" fmla="*/ 414117 w 2190375"/>
                  <a:gd name="connsiteY45" fmla="*/ 148664 h 1629121"/>
                  <a:gd name="connsiteX46" fmla="*/ 457660 w 2190375"/>
                  <a:gd name="connsiteY46" fmla="*/ 126893 h 1629121"/>
                  <a:gd name="connsiteX47" fmla="*/ 577403 w 2190375"/>
                  <a:gd name="connsiteY47" fmla="*/ 94235 h 1629121"/>
                  <a:gd name="connsiteX48" fmla="*/ 620946 w 2190375"/>
                  <a:gd name="connsiteY48" fmla="*/ 83350 h 1629121"/>
                  <a:gd name="connsiteX49" fmla="*/ 708031 w 2190375"/>
                  <a:gd name="connsiteY49" fmla="*/ 61578 h 1629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190375" h="1629121">
                    <a:moveTo>
                      <a:pt x="708031" y="61578"/>
                    </a:moveTo>
                    <a:cubicBezTo>
                      <a:pt x="727988" y="56135"/>
                      <a:pt x="729281" y="51926"/>
                      <a:pt x="740689" y="50693"/>
                    </a:cubicBezTo>
                    <a:cubicBezTo>
                      <a:pt x="1209600" y="0"/>
                      <a:pt x="1085250" y="16948"/>
                      <a:pt x="1622431" y="39807"/>
                    </a:cubicBezTo>
                    <a:cubicBezTo>
                      <a:pt x="1707161" y="166901"/>
                      <a:pt x="1797945" y="313292"/>
                      <a:pt x="1905460" y="420807"/>
                    </a:cubicBezTo>
                    <a:cubicBezTo>
                      <a:pt x="1956260" y="471607"/>
                      <a:pt x="2012367" y="517604"/>
                      <a:pt x="2057860" y="573207"/>
                    </a:cubicBezTo>
                    <a:cubicBezTo>
                      <a:pt x="2162330" y="700893"/>
                      <a:pt x="2119364" y="656484"/>
                      <a:pt x="2177603" y="714721"/>
                    </a:cubicBezTo>
                    <a:cubicBezTo>
                      <a:pt x="2181232" y="725607"/>
                      <a:pt x="2190375" y="736060"/>
                      <a:pt x="2188489" y="747378"/>
                    </a:cubicBezTo>
                    <a:cubicBezTo>
                      <a:pt x="2186338" y="760283"/>
                      <a:pt x="2173651" y="768941"/>
                      <a:pt x="2166717" y="780035"/>
                    </a:cubicBezTo>
                    <a:cubicBezTo>
                      <a:pt x="2121629" y="852175"/>
                      <a:pt x="2152303" y="816221"/>
                      <a:pt x="2101403" y="867121"/>
                    </a:cubicBezTo>
                    <a:cubicBezTo>
                      <a:pt x="2094146" y="885264"/>
                      <a:pt x="2084772" y="902698"/>
                      <a:pt x="2079631" y="921550"/>
                    </a:cubicBezTo>
                    <a:cubicBezTo>
                      <a:pt x="2073824" y="942844"/>
                      <a:pt x="2073075" y="965221"/>
                      <a:pt x="2068746" y="986864"/>
                    </a:cubicBezTo>
                    <a:cubicBezTo>
                      <a:pt x="2065812" y="1001535"/>
                      <a:pt x="2061489" y="1015893"/>
                      <a:pt x="2057860" y="1030407"/>
                    </a:cubicBezTo>
                    <a:cubicBezTo>
                      <a:pt x="2074375" y="1195559"/>
                      <a:pt x="2098818" y="1291115"/>
                      <a:pt x="2057860" y="1454950"/>
                    </a:cubicBezTo>
                    <a:cubicBezTo>
                      <a:pt x="2055077" y="1466082"/>
                      <a:pt x="2036089" y="1462207"/>
                      <a:pt x="2025203" y="1465835"/>
                    </a:cubicBezTo>
                    <a:cubicBezTo>
                      <a:pt x="1964606" y="1526434"/>
                      <a:pt x="2024115" y="1479987"/>
                      <a:pt x="1916346" y="1509378"/>
                    </a:cubicBezTo>
                    <a:cubicBezTo>
                      <a:pt x="1885040" y="1517916"/>
                      <a:pt x="1853962" y="1545281"/>
                      <a:pt x="1829260" y="1563807"/>
                    </a:cubicBezTo>
                    <a:cubicBezTo>
                      <a:pt x="1822003" y="1574693"/>
                      <a:pt x="1817540" y="1588089"/>
                      <a:pt x="1807489" y="1596464"/>
                    </a:cubicBezTo>
                    <a:cubicBezTo>
                      <a:pt x="1773097" y="1625123"/>
                      <a:pt x="1729255" y="1623191"/>
                      <a:pt x="1687746" y="1629121"/>
                    </a:cubicBezTo>
                    <a:cubicBezTo>
                      <a:pt x="1684198" y="1628952"/>
                      <a:pt x="1381270" y="1617241"/>
                      <a:pt x="1328517" y="1607350"/>
                    </a:cubicBezTo>
                    <a:cubicBezTo>
                      <a:pt x="1312567" y="1604359"/>
                      <a:pt x="1300463" y="1590418"/>
                      <a:pt x="1284974" y="1585578"/>
                    </a:cubicBezTo>
                    <a:cubicBezTo>
                      <a:pt x="1254676" y="1576110"/>
                      <a:pt x="1086041" y="1535205"/>
                      <a:pt x="1045489" y="1531150"/>
                    </a:cubicBezTo>
                    <a:lnTo>
                      <a:pt x="936631" y="1520264"/>
                    </a:lnTo>
                    <a:cubicBezTo>
                      <a:pt x="850929" y="1491696"/>
                      <a:pt x="974026" y="1530065"/>
                      <a:pt x="795117" y="1498493"/>
                    </a:cubicBezTo>
                    <a:cubicBezTo>
                      <a:pt x="769103" y="1493902"/>
                      <a:pt x="744747" y="1482256"/>
                      <a:pt x="718917" y="1476721"/>
                    </a:cubicBezTo>
                    <a:cubicBezTo>
                      <a:pt x="693829" y="1471345"/>
                      <a:pt x="667984" y="1470294"/>
                      <a:pt x="642717" y="1465835"/>
                    </a:cubicBezTo>
                    <a:cubicBezTo>
                      <a:pt x="606276" y="1459404"/>
                      <a:pt x="569917" y="1452385"/>
                      <a:pt x="533860" y="1444064"/>
                    </a:cubicBezTo>
                    <a:cubicBezTo>
                      <a:pt x="522679" y="1441484"/>
                      <a:pt x="512404" y="1435667"/>
                      <a:pt x="501203" y="1433178"/>
                    </a:cubicBezTo>
                    <a:cubicBezTo>
                      <a:pt x="479657" y="1428390"/>
                      <a:pt x="457660" y="1425921"/>
                      <a:pt x="435889" y="1422293"/>
                    </a:cubicBezTo>
                    <a:cubicBezTo>
                      <a:pt x="425003" y="1418664"/>
                      <a:pt x="413262" y="1416980"/>
                      <a:pt x="403231" y="1411407"/>
                    </a:cubicBezTo>
                    <a:cubicBezTo>
                      <a:pt x="290936" y="1349021"/>
                      <a:pt x="379156" y="1381611"/>
                      <a:pt x="305260" y="1356978"/>
                    </a:cubicBezTo>
                    <a:cubicBezTo>
                      <a:pt x="287117" y="1342464"/>
                      <a:pt x="270163" y="1326323"/>
                      <a:pt x="250831" y="1313435"/>
                    </a:cubicBezTo>
                    <a:cubicBezTo>
                      <a:pt x="184364" y="1269124"/>
                      <a:pt x="183867" y="1313716"/>
                      <a:pt x="120203" y="1204578"/>
                    </a:cubicBezTo>
                    <a:lnTo>
                      <a:pt x="44003" y="1073950"/>
                    </a:lnTo>
                    <a:cubicBezTo>
                      <a:pt x="29345" y="1048632"/>
                      <a:pt x="460" y="997750"/>
                      <a:pt x="460" y="997750"/>
                    </a:cubicBezTo>
                    <a:cubicBezTo>
                      <a:pt x="2891" y="968582"/>
                      <a:pt x="0" y="878926"/>
                      <a:pt x="22231" y="834464"/>
                    </a:cubicBezTo>
                    <a:cubicBezTo>
                      <a:pt x="47615" y="783696"/>
                      <a:pt x="40550" y="817297"/>
                      <a:pt x="76660" y="769150"/>
                    </a:cubicBezTo>
                    <a:cubicBezTo>
                      <a:pt x="89355" y="752223"/>
                      <a:pt x="98103" y="732663"/>
                      <a:pt x="109317" y="714721"/>
                    </a:cubicBezTo>
                    <a:cubicBezTo>
                      <a:pt x="116251" y="703627"/>
                      <a:pt x="121838" y="691315"/>
                      <a:pt x="131089" y="682064"/>
                    </a:cubicBezTo>
                    <a:cubicBezTo>
                      <a:pt x="140340" y="672813"/>
                      <a:pt x="153530" y="668466"/>
                      <a:pt x="163746" y="660293"/>
                    </a:cubicBezTo>
                    <a:cubicBezTo>
                      <a:pt x="185902" y="642568"/>
                      <a:pt x="191125" y="630109"/>
                      <a:pt x="207289" y="605864"/>
                    </a:cubicBezTo>
                    <a:cubicBezTo>
                      <a:pt x="249866" y="478131"/>
                      <a:pt x="216992" y="594740"/>
                      <a:pt x="239946" y="388150"/>
                    </a:cubicBezTo>
                    <a:cubicBezTo>
                      <a:pt x="240274" y="385197"/>
                      <a:pt x="256331" y="319131"/>
                      <a:pt x="261717" y="311950"/>
                    </a:cubicBezTo>
                    <a:cubicBezTo>
                      <a:pt x="277112" y="291424"/>
                      <a:pt x="298003" y="275664"/>
                      <a:pt x="316146" y="257521"/>
                    </a:cubicBezTo>
                    <a:cubicBezTo>
                      <a:pt x="327032" y="246635"/>
                      <a:pt x="335994" y="233403"/>
                      <a:pt x="348803" y="224864"/>
                    </a:cubicBezTo>
                    <a:cubicBezTo>
                      <a:pt x="390000" y="197400"/>
                      <a:pt x="372209" y="212344"/>
                      <a:pt x="403231" y="181321"/>
                    </a:cubicBezTo>
                    <a:cubicBezTo>
                      <a:pt x="406860" y="170435"/>
                      <a:pt x="406003" y="156778"/>
                      <a:pt x="414117" y="148664"/>
                    </a:cubicBezTo>
                    <a:cubicBezTo>
                      <a:pt x="425592" y="137190"/>
                      <a:pt x="442745" y="133285"/>
                      <a:pt x="457660" y="126893"/>
                    </a:cubicBezTo>
                    <a:cubicBezTo>
                      <a:pt x="486149" y="114683"/>
                      <a:pt x="564076" y="97567"/>
                      <a:pt x="577403" y="94235"/>
                    </a:cubicBezTo>
                    <a:lnTo>
                      <a:pt x="620946" y="83350"/>
                    </a:lnTo>
                    <a:cubicBezTo>
                      <a:pt x="674737" y="47488"/>
                      <a:pt x="688074" y="67021"/>
                      <a:pt x="708031" y="61578"/>
                    </a:cubicBez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7696200" y="2556510"/>
                <a:ext cx="445349" cy="14256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7" name="Object 5"/>
              <p:cNvGraphicFramePr>
                <a:graphicFrameLocks noChangeAspect="1"/>
              </p:cNvGraphicFramePr>
              <p:nvPr/>
            </p:nvGraphicFramePr>
            <p:xfrm>
              <a:off x="7655924" y="2208714"/>
              <a:ext cx="3048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7" name="Equation" r:id="rId26" imgW="152280" imgH="164880" progId="Equation.3">
                      <p:embed/>
                    </p:oleObj>
                  </mc:Choice>
                  <mc:Fallback>
                    <p:oleObj name="Equation" r:id="rId26" imgW="1522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55924" y="2208714"/>
                            <a:ext cx="30480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6"/>
              <p:cNvGraphicFramePr>
                <a:graphicFrameLocks noChangeAspect="1"/>
              </p:cNvGraphicFramePr>
              <p:nvPr/>
            </p:nvGraphicFramePr>
            <p:xfrm>
              <a:off x="7399020" y="2948940"/>
              <a:ext cx="3048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8" name="Equation" r:id="rId28" imgW="152280" imgH="164880" progId="Equation.3">
                      <p:embed/>
                    </p:oleObj>
                  </mc:Choice>
                  <mc:Fallback>
                    <p:oleObj name="Equation" r:id="rId28" imgW="1522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99020" y="2948940"/>
                            <a:ext cx="30480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8"/>
              <p:cNvGraphicFramePr>
                <a:graphicFrameLocks noChangeAspect="1"/>
              </p:cNvGraphicFramePr>
              <p:nvPr/>
            </p:nvGraphicFramePr>
            <p:xfrm>
              <a:off x="7543800" y="1565910"/>
              <a:ext cx="1058862" cy="3190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9" name="Equation" r:id="rId29" imgW="672840" imgH="203040" progId="Equation.3">
                      <p:embed/>
                    </p:oleObj>
                  </mc:Choice>
                  <mc:Fallback>
                    <p:oleObj name="Equation" r:id="rId29" imgW="67284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43800" y="1565910"/>
                            <a:ext cx="1058862" cy="3190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9"/>
              <p:cNvGraphicFramePr>
                <a:graphicFrameLocks noChangeAspect="1"/>
              </p:cNvGraphicFramePr>
              <p:nvPr/>
            </p:nvGraphicFramePr>
            <p:xfrm>
              <a:off x="8064500" y="2514600"/>
              <a:ext cx="3556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40" name="Equation" r:id="rId31" imgW="177480" imgH="203040" progId="Equation.3">
                      <p:embed/>
                    </p:oleObj>
                  </mc:Choice>
                  <mc:Fallback>
                    <p:oleObj name="Equation" r:id="rId31" imgW="1774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64500" y="2514600"/>
                            <a:ext cx="355600" cy="406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" name="Curved Right Arrow 41"/>
              <p:cNvSpPr/>
              <p:nvPr/>
            </p:nvSpPr>
            <p:spPr>
              <a:xfrm>
                <a:off x="7151370" y="1489710"/>
                <a:ext cx="381000" cy="533400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 rot="16200000" flipV="1">
              <a:off x="6907530" y="3429000"/>
              <a:ext cx="533400" cy="2286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7272095" y="4208855"/>
              <a:ext cx="463400" cy="179070"/>
            </a:xfrm>
            <a:prstGeom prst="line">
              <a:avLst/>
            </a:prstGeom>
            <a:ln w="28575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913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Addition of two couple vectors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33400" y="15240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</a:rPr>
              <a:t>Couple vectors obey all of the rules which govern vector quantities. Thus, in shown Figure, the couple vector </a:t>
            </a: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000" i="1" dirty="0" smtClean="0">
                <a:solidFill>
                  <a:schemeClr val="tx2"/>
                </a:solidFill>
              </a:rPr>
              <a:t> due to </a:t>
            </a:r>
            <a:r>
              <a:rPr lang="en-US" sz="2000" b="1" dirty="0" smtClean="0">
                <a:solidFill>
                  <a:schemeClr val="tx2"/>
                </a:solidFill>
              </a:rPr>
              <a:t>F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000" i="1" baseline="-25000" dirty="0" smtClean="0">
                <a:solidFill>
                  <a:schemeClr val="tx2"/>
                </a:solidFill>
              </a:rPr>
              <a:t> </a:t>
            </a:r>
            <a:r>
              <a:rPr lang="en-US" sz="2000" i="1" dirty="0" smtClean="0">
                <a:solidFill>
                  <a:schemeClr val="tx2"/>
                </a:solidFill>
              </a:rPr>
              <a:t> and </a:t>
            </a:r>
            <a:r>
              <a:rPr lang="en-US" sz="2000" b="1" dirty="0" smtClean="0">
                <a:solidFill>
                  <a:schemeClr val="tx2"/>
                </a:solidFill>
              </a:rPr>
              <a:t>–F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000" b="1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 smtClean="0">
                <a:solidFill>
                  <a:schemeClr val="tx2"/>
                </a:solidFill>
              </a:rPr>
              <a:t>may be added as shown to the couple vector </a:t>
            </a: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000" i="1" dirty="0" smtClean="0">
                <a:solidFill>
                  <a:schemeClr val="tx2"/>
                </a:solidFill>
              </a:rPr>
              <a:t> due to </a:t>
            </a:r>
            <a:r>
              <a:rPr lang="en-US" sz="2000" b="1" dirty="0" smtClean="0">
                <a:solidFill>
                  <a:schemeClr val="tx2"/>
                </a:solidFill>
              </a:rPr>
              <a:t>F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000" i="1" baseline="-25000" dirty="0" smtClean="0">
                <a:solidFill>
                  <a:schemeClr val="tx2"/>
                </a:solidFill>
              </a:rPr>
              <a:t> </a:t>
            </a:r>
            <a:r>
              <a:rPr lang="en-US" sz="2000" i="1" dirty="0" smtClean="0">
                <a:solidFill>
                  <a:schemeClr val="tx2"/>
                </a:solidFill>
              </a:rPr>
              <a:t> and </a:t>
            </a:r>
            <a:r>
              <a:rPr lang="en-US" sz="2000" b="1" dirty="0" smtClean="0">
                <a:solidFill>
                  <a:schemeClr val="tx2"/>
                </a:solidFill>
              </a:rPr>
              <a:t>–F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i="1" dirty="0" smtClean="0">
                <a:solidFill>
                  <a:schemeClr val="tx2"/>
                </a:solidFill>
              </a:rPr>
              <a:t>to produce the couple </a:t>
            </a: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en-US" sz="2000" i="1" dirty="0" smtClean="0">
                <a:solidFill>
                  <a:schemeClr val="tx2"/>
                </a:solidFill>
              </a:rPr>
              <a:t>, which in turn can be produced by </a:t>
            </a:r>
            <a:r>
              <a:rPr lang="en-US" sz="2000" b="1" dirty="0" smtClean="0">
                <a:solidFill>
                  <a:schemeClr val="tx2"/>
                </a:solidFill>
              </a:rPr>
              <a:t>F</a:t>
            </a:r>
            <a:r>
              <a:rPr lang="en-US" sz="2000" i="1" dirty="0" smtClean="0">
                <a:solidFill>
                  <a:schemeClr val="tx2"/>
                </a:solidFill>
              </a:rPr>
              <a:t> and </a:t>
            </a:r>
            <a:r>
              <a:rPr lang="en-US" sz="2000" b="1" dirty="0" smtClean="0">
                <a:solidFill>
                  <a:schemeClr val="tx2"/>
                </a:solidFill>
              </a:rPr>
              <a:t>–F</a:t>
            </a:r>
            <a:r>
              <a:rPr lang="en-US" sz="2000" i="1" dirty="0" smtClean="0">
                <a:solidFill>
                  <a:schemeClr val="tx2"/>
                </a:solidFill>
              </a:rPr>
              <a:t>.</a:t>
            </a:r>
            <a:endParaRPr lang="en-US" sz="2000" i="1" dirty="0">
              <a:solidFill>
                <a:schemeClr val="tx2"/>
              </a:solidFill>
            </a:endParaRPr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 cstate="print"/>
          <a:srcRect l="10100" r="7838"/>
          <a:stretch>
            <a:fillRect/>
          </a:stretch>
        </p:blipFill>
        <p:spPr bwMode="auto">
          <a:xfrm>
            <a:off x="2133600" y="3048000"/>
            <a:ext cx="49530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051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" name="Group 17"/>
          <p:cNvGrpSpPr/>
          <p:nvPr/>
        </p:nvGrpSpPr>
        <p:grpSpPr>
          <a:xfrm>
            <a:off x="228600" y="1447800"/>
            <a:ext cx="8610600" cy="923330"/>
            <a:chOff x="228600" y="1383268"/>
            <a:chExt cx="861060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228600" y="1383268"/>
              <a:ext cx="86106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A force of 400 N is applied at </a:t>
              </a:r>
              <a:r>
                <a:rPr lang="en-US" i="1" dirty="0" smtClean="0">
                  <a:solidFill>
                    <a:srgbClr val="002060"/>
                  </a:solidFill>
                </a:rPr>
                <a:t>A</a:t>
              </a:r>
              <a:r>
                <a:rPr lang="en-US" dirty="0" smtClean="0">
                  <a:solidFill>
                    <a:srgbClr val="002060"/>
                  </a:solidFill>
                </a:rPr>
                <a:t> to the handle of control level which is attached to the fixed shaft </a:t>
              </a:r>
              <a:r>
                <a:rPr lang="en-US" i="1" dirty="0" smtClean="0">
                  <a:solidFill>
                    <a:srgbClr val="002060"/>
                  </a:solidFill>
                </a:rPr>
                <a:t>OB</a:t>
              </a:r>
              <a:r>
                <a:rPr lang="en-US" dirty="0" smtClean="0">
                  <a:solidFill>
                    <a:srgbClr val="002060"/>
                  </a:solidFill>
                </a:rPr>
                <a:t>. Replace this force by an equivalent force at </a:t>
              </a:r>
              <a:r>
                <a:rPr lang="en-US" i="1" dirty="0" smtClean="0">
                  <a:solidFill>
                    <a:srgbClr val="002060"/>
                  </a:solidFill>
                </a:rPr>
                <a:t>O</a:t>
              </a:r>
              <a:r>
                <a:rPr lang="en-US" dirty="0" smtClean="0">
                  <a:solidFill>
                    <a:srgbClr val="002060"/>
                  </a:solidFill>
                </a:rPr>
                <a:t> and a couple. Describe this couple as a vector     .</a:t>
              </a:r>
              <a:endParaRPr lang="en-US" i="1" dirty="0" smtClean="0">
                <a:solidFill>
                  <a:srgbClr val="002060"/>
                </a:solidFill>
              </a:endParaRPr>
            </a:p>
          </p:txBody>
        </p:sp>
        <p:graphicFrame>
          <p:nvGraphicFramePr>
            <p:cNvPr id="117767" name="Object 7"/>
            <p:cNvGraphicFramePr>
              <a:graphicFrameLocks noChangeAspect="1"/>
            </p:cNvGraphicFramePr>
            <p:nvPr/>
          </p:nvGraphicFramePr>
          <p:xfrm>
            <a:off x="3464625" y="1957450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Equation" r:id="rId3" imgW="203040" imgH="203040" progId="Equation.3">
                    <p:embed/>
                  </p:oleObj>
                </mc:Choice>
                <mc:Fallback>
                  <p:oleObj name="Equation" r:id="rId3" imgW="2030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4625" y="1957450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777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667000"/>
            <a:ext cx="4054475" cy="2530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243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17771" name="Object 11"/>
          <p:cNvGraphicFramePr>
            <a:graphicFrameLocks noChangeAspect="1"/>
          </p:cNvGraphicFramePr>
          <p:nvPr/>
        </p:nvGraphicFramePr>
        <p:xfrm>
          <a:off x="381001" y="1631390"/>
          <a:ext cx="3200400" cy="479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1612800" imgH="241200" progId="Equation.3">
                  <p:embed/>
                </p:oleObj>
              </mc:Choice>
              <mc:Fallback>
                <p:oleObj name="Equation" r:id="rId3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631390"/>
                        <a:ext cx="3200400" cy="479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3" name="Object 13"/>
          <p:cNvGraphicFramePr>
            <a:graphicFrameLocks noChangeAspect="1"/>
          </p:cNvGraphicFramePr>
          <p:nvPr/>
        </p:nvGraphicFramePr>
        <p:xfrm>
          <a:off x="381000" y="2209800"/>
          <a:ext cx="4129088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5" imgW="2336760" imgH="1015920" progId="Equation.3">
                  <p:embed/>
                </p:oleObj>
              </mc:Choice>
              <mc:Fallback>
                <p:oleObj name="Equation" r:id="rId5" imgW="23367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4129088" cy="179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5" name="Object 15"/>
          <p:cNvGraphicFramePr>
            <a:graphicFrameLocks noChangeAspect="1"/>
          </p:cNvGraphicFramePr>
          <p:nvPr/>
        </p:nvGraphicFramePr>
        <p:xfrm>
          <a:off x="533400" y="4267200"/>
          <a:ext cx="583406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7" imgW="2997000" imgH="1015920" progId="Equation.3">
                  <p:embed/>
                </p:oleObj>
              </mc:Choice>
              <mc:Fallback>
                <p:oleObj name="Equation" r:id="rId7" imgW="299700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267200"/>
                        <a:ext cx="5834063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776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1828800"/>
            <a:ext cx="4054475" cy="2530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490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Resultants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456</Words>
  <Application>Microsoft Macintosh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Microsoft Equation</vt:lpstr>
      <vt:lpstr>Couple Moment</vt:lpstr>
      <vt:lpstr>Couple moment: Scalar formula</vt:lpstr>
      <vt:lpstr>Couple moment: Vector formula</vt:lpstr>
      <vt:lpstr>Direction of couple moment</vt:lpstr>
      <vt:lpstr>Force-couple System</vt:lpstr>
      <vt:lpstr>Addition of two couple vectors</vt:lpstr>
      <vt:lpstr>Problem</vt:lpstr>
      <vt:lpstr>Solution</vt:lpstr>
      <vt:lpstr>Resultants</vt:lpstr>
      <vt:lpstr>Resultants</vt:lpstr>
      <vt:lpstr>Resultant Calculation</vt:lpstr>
      <vt:lpstr>Wrench Resultant</vt:lpstr>
      <vt:lpstr>Problem-1</vt:lpstr>
      <vt:lpstr>Solution</vt:lpstr>
      <vt:lpstr>Problem-2</vt:lpstr>
      <vt:lpstr>Solution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Resultants</dc:title>
  <dc:creator>User</dc:creator>
  <cp:lastModifiedBy>Fahad Alrshoudi</cp:lastModifiedBy>
  <cp:revision>7</cp:revision>
  <dcterms:created xsi:type="dcterms:W3CDTF">2016-02-08T11:11:20Z</dcterms:created>
  <dcterms:modified xsi:type="dcterms:W3CDTF">2016-07-11T12:52:22Z</dcterms:modified>
</cp:coreProperties>
</file>