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18A7-90A0-4DD6-A258-FE9F1BE4B2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1F5F-F45A-4926-9565-0F71E4B1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9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3768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Example</a:t>
            </a:r>
            <a:r>
              <a:rPr lang="tr-TR" altLang="en-US" dirty="0" smtClean="0"/>
              <a:t> 9</a:t>
            </a:r>
            <a:r>
              <a:rPr lang="en-US" altLang="en-US" dirty="0" smtClean="0"/>
              <a:t>:</a:t>
            </a:r>
            <a:r>
              <a:rPr lang="tr-TR" altLang="en-US" dirty="0" smtClean="0"/>
              <a:t> Analysis of Frames</a:t>
            </a:r>
            <a:r>
              <a:rPr lang="en-US" altLang="en-US" dirty="0" smtClean="0"/>
              <a:t> </a:t>
            </a:r>
            <a:endParaRPr lang="tr-TR" altLang="en-US" dirty="0" smtClean="0"/>
          </a:p>
        </p:txBody>
      </p:sp>
      <p:sp>
        <p:nvSpPr>
          <p:cNvPr id="38915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BA5851AC-9ACB-4032-A80B-515D26590BAC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84575" y="1204913"/>
            <a:ext cx="2293938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11238"/>
            <a:ext cx="7710488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08625"/>
            <a:ext cx="524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02552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  <a:r>
              <a:rPr lang="tr-TR" altLang="en-US" smtClean="0"/>
              <a:t> 9 </a:t>
            </a:r>
            <a:r>
              <a:rPr lang="en-US" altLang="en-US" smtClean="0"/>
              <a:t>(continued)</a:t>
            </a:r>
            <a:r>
              <a:rPr lang="tr-TR" altLang="en-US" smtClean="0"/>
              <a:t>:</a:t>
            </a:r>
          </a:p>
        </p:txBody>
      </p:sp>
      <p:sp>
        <p:nvSpPr>
          <p:cNvPr id="39939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85F4019C-0263-48BE-9866-CE84F2FDC7B3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3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14425"/>
            <a:ext cx="880268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8 Metin kutusu"/>
          <p:cNvSpPr txBox="1">
            <a:spLocks noChangeArrowheads="1"/>
          </p:cNvSpPr>
          <p:nvPr/>
        </p:nvSpPr>
        <p:spPr bwMode="auto">
          <a:xfrm>
            <a:off x="5740400" y="184785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1200"/>
              <a:t>i.e. B</a:t>
            </a:r>
            <a:r>
              <a:rPr lang="tr-TR" altLang="en-US" sz="1200" baseline="-25000"/>
              <a:t>x</a:t>
            </a:r>
            <a:r>
              <a:rPr lang="tr-TR" altLang="en-US" sz="1200"/>
              <a:t>=C</a:t>
            </a:r>
            <a:r>
              <a:rPr lang="tr-TR" altLang="en-US" sz="1200" baseline="-25000"/>
              <a:t>x</a:t>
            </a: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08075"/>
            <a:ext cx="2247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22363"/>
            <a:ext cx="1339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9A7AEA0B-6E03-4847-A5B3-15CAC43673CE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4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r>
              <a:rPr lang="tr-TR" altLang="en-US" dirty="0" smtClean="0"/>
              <a:t> 10</a:t>
            </a:r>
            <a:r>
              <a:rPr lang="en-US" altLang="en-US" dirty="0" smtClean="0"/>
              <a:t>:</a:t>
            </a:r>
            <a:r>
              <a:rPr lang="tr-TR" altLang="en-US" dirty="0" smtClean="0"/>
              <a:t> Analysis of Frames</a:t>
            </a:r>
            <a:r>
              <a:rPr lang="en-US" altLang="en-US" dirty="0" smtClean="0"/>
              <a:t> </a:t>
            </a:r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657600" y="2095500"/>
            <a:ext cx="5372100" cy="371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0969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57275"/>
            <a:ext cx="2509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50" y="1066800"/>
            <a:ext cx="750888" cy="361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066800"/>
            <a:ext cx="3619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183063"/>
            <a:ext cx="5114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466975"/>
            <a:ext cx="1390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7388"/>
            <a:ext cx="3238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157538"/>
            <a:ext cx="2790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724525" y="3538538"/>
            <a:ext cx="85725" cy="301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  <a:r>
              <a:rPr lang="tr-TR" altLang="en-US" smtClean="0"/>
              <a:t> 10 </a:t>
            </a:r>
            <a:r>
              <a:rPr lang="en-US" altLang="en-US" smtClean="0"/>
              <a:t>(continued)</a:t>
            </a:r>
            <a:r>
              <a:rPr lang="tr-TR" altLang="en-US" smtClean="0"/>
              <a:t>:</a:t>
            </a:r>
          </a:p>
        </p:txBody>
      </p:sp>
      <p:sp>
        <p:nvSpPr>
          <p:cNvPr id="41987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68D0AF70-EE52-415B-AAD7-6940CC5419DB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5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41991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199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57600"/>
            <a:ext cx="6257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23975"/>
            <a:ext cx="226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7881" y="4505325"/>
            <a:ext cx="904875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5" name="TextBox 1"/>
          <p:cNvSpPr txBox="1">
            <a:spLocks noChangeArrowheads="1"/>
          </p:cNvSpPr>
          <p:nvPr/>
        </p:nvSpPr>
        <p:spPr bwMode="auto">
          <a:xfrm>
            <a:off x="490538" y="5648325"/>
            <a:ext cx="290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If the total force at B is required, then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7" name="Object 7"/>
          <p:cNvGraphicFramePr>
            <a:graphicFrameLocks noChangeAspect="1"/>
          </p:cNvGraphicFramePr>
          <p:nvPr/>
        </p:nvGraphicFramePr>
        <p:xfrm>
          <a:off x="547688" y="6038850"/>
          <a:ext cx="40306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4038480" imgH="304560" progId="Equation.3">
                  <p:embed/>
                </p:oleObj>
              </mc:Choice>
              <mc:Fallback>
                <p:oleObj name="Equation" r:id="rId5" imgW="4038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6038850"/>
                        <a:ext cx="40306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562600" y="4343400"/>
            <a:ext cx="94297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1571625"/>
            <a:ext cx="9093200" cy="4186238"/>
          </a:xfrm>
          <a:noFill/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7740650" y="1628775"/>
            <a:ext cx="935038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3419475" y="1628775"/>
            <a:ext cx="2447925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368300"/>
            <a:ext cx="7602537" cy="6275388"/>
          </a:xfrm>
          <a:noFill/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7092950" y="6308725"/>
            <a:ext cx="574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69925"/>
            <a:ext cx="9144000" cy="5456238"/>
          </a:xfrm>
          <a:noFill/>
        </p:spPr>
      </p:pic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7885113" y="620713"/>
            <a:ext cx="8636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203575" y="692150"/>
            <a:ext cx="22320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6516688" y="1196975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22275"/>
            <a:ext cx="8651875" cy="6007100"/>
          </a:xfrm>
          <a:noFill/>
        </p:spPr>
      </p:pic>
      <p:sp>
        <p:nvSpPr>
          <p:cNvPr id="3" name="2 Dikdörtgen"/>
          <p:cNvSpPr/>
          <p:nvPr/>
        </p:nvSpPr>
        <p:spPr>
          <a:xfrm>
            <a:off x="6286500" y="1500188"/>
            <a:ext cx="714375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060575"/>
            <a:ext cx="193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1225550"/>
            <a:ext cx="184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7812088" y="607377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6804025" y="266700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7596188" y="2852738"/>
            <a:ext cx="21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1403350" y="3141663"/>
            <a:ext cx="504825" cy="263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1428750" y="314166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i="1">
                <a:latin typeface="Arial" charset="0"/>
              </a:rPr>
              <a:t> </a:t>
            </a:r>
            <a:r>
              <a:rPr lang="tr-TR" sz="2000" i="1">
                <a:latin typeface="Arial" charset="0"/>
              </a:rPr>
              <a:t>FD</a:t>
            </a:r>
            <a:endParaRPr lang="en-US" sz="2000" i="1">
              <a:latin typeface="Arial" charset="0"/>
            </a:endParaRPr>
          </a:p>
        </p:txBody>
      </p:sp>
      <p:pic>
        <p:nvPicPr>
          <p:cNvPr id="2356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01900"/>
            <a:ext cx="219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Extra Examples</vt:lpstr>
      <vt:lpstr>Example 9: Analysis of Frames </vt:lpstr>
      <vt:lpstr>Example 9 (continued):</vt:lpstr>
      <vt:lpstr>Example 10: Analysis of Frames </vt:lpstr>
      <vt:lpstr>Example 10 (continued):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2016-03-27T13:45:01Z</dcterms:created>
  <dcterms:modified xsi:type="dcterms:W3CDTF">2016-04-05T10:44:46Z</dcterms:modified>
</cp:coreProperties>
</file>