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3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1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5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2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79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97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1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0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9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7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6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9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DBF537B7-E63C-48A4-9FFF-1DEAF8FD3A9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2289EE-353A-4AE4-BE62-62810BBD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class example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87" y="2437684"/>
            <a:ext cx="8060678" cy="3602508"/>
          </a:xfrm>
        </p:spPr>
        <p:txBody>
          <a:bodyPr/>
          <a:lstStyle/>
          <a:p>
            <a:r>
              <a:rPr lang="en-US" dirty="0" smtClean="0"/>
              <a:t>Write a class Student that contains the following:</a:t>
            </a:r>
          </a:p>
          <a:p>
            <a:pPr lvl="1"/>
            <a:r>
              <a:rPr lang="en-US" dirty="0" smtClean="0"/>
              <a:t>Student name , Student Id, 3 exam grades </a:t>
            </a:r>
          </a:p>
          <a:p>
            <a:pPr lvl="1"/>
            <a:r>
              <a:rPr lang="en-US" dirty="0" smtClean="0"/>
              <a:t>A default constructor </a:t>
            </a:r>
          </a:p>
          <a:p>
            <a:pPr lvl="1"/>
            <a:r>
              <a:rPr lang="en-US" dirty="0" smtClean="0"/>
              <a:t>A constructor with parameters to set the name and ID </a:t>
            </a:r>
          </a:p>
          <a:p>
            <a:pPr lvl="1"/>
            <a:r>
              <a:rPr lang="en-US" dirty="0" smtClean="0"/>
              <a:t>A method to set the 3 grades</a:t>
            </a:r>
          </a:p>
          <a:p>
            <a:pPr lvl="1"/>
            <a:r>
              <a:rPr lang="en-US" dirty="0" smtClean="0"/>
              <a:t>A method to calculate the average of grades and return the average </a:t>
            </a:r>
          </a:p>
          <a:p>
            <a:pPr lvl="1"/>
            <a:r>
              <a:rPr lang="en-US" dirty="0" smtClean="0"/>
              <a:t>A method to check if the average is above 60 then return PASS else return FAIL</a:t>
            </a:r>
          </a:p>
          <a:p>
            <a:r>
              <a:rPr lang="en-US" dirty="0" smtClean="0"/>
              <a:t>Test it in a main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2125013"/>
            <a:ext cx="8448541" cy="45591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87" y="2125013"/>
            <a:ext cx="8950427" cy="30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82" y="2428383"/>
            <a:ext cx="6345260" cy="40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Setter and getter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397" y="2263601"/>
            <a:ext cx="5447763" cy="422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609" y="2167841"/>
            <a:ext cx="5574642" cy="440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class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574" y="2137893"/>
            <a:ext cx="8370498" cy="431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83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Full class example </vt:lpstr>
      <vt:lpstr>PowerPoint Presentation</vt:lpstr>
      <vt:lpstr>attributes</vt:lpstr>
      <vt:lpstr>Constructors </vt:lpstr>
      <vt:lpstr>Setter and getter</vt:lpstr>
      <vt:lpstr>methods</vt:lpstr>
      <vt:lpstr>Main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class example</dc:title>
  <dc:creator>Aseel</dc:creator>
  <cp:lastModifiedBy>Aseel</cp:lastModifiedBy>
  <cp:revision>10</cp:revision>
  <dcterms:created xsi:type="dcterms:W3CDTF">2014-11-24T14:34:32Z</dcterms:created>
  <dcterms:modified xsi:type="dcterms:W3CDTF">2014-11-24T16:31:29Z</dcterms:modified>
</cp:coreProperties>
</file>