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77" r:id="rId3"/>
    <p:sldId id="257" r:id="rId4"/>
    <p:sldId id="258" r:id="rId5"/>
    <p:sldId id="259" r:id="rId6"/>
    <p:sldId id="260" r:id="rId7"/>
    <p:sldId id="276" r:id="rId8"/>
    <p:sldId id="261" r:id="rId9"/>
    <p:sldId id="262" r:id="rId10"/>
    <p:sldId id="263" r:id="rId11"/>
    <p:sldId id="264" r:id="rId12"/>
    <p:sldId id="265" r:id="rId13"/>
    <p:sldId id="267" r:id="rId14"/>
    <p:sldId id="268" r:id="rId15"/>
    <p:sldId id="269" r:id="rId16"/>
    <p:sldId id="270" r:id="rId17"/>
    <p:sldId id="271" r:id="rId18"/>
    <p:sldId id="272" r:id="rId19"/>
    <p:sldId id="273" r:id="rId20"/>
    <p:sldId id="274" r:id="rId21"/>
    <p:sldId id="266" r:id="rId22"/>
    <p:sldId id="27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789" autoAdjust="0"/>
  </p:normalViewPr>
  <p:slideViewPr>
    <p:cSldViewPr snapToGrid="0">
      <p:cViewPr varScale="1">
        <p:scale>
          <a:sx n="87" d="100"/>
          <a:sy n="87" d="100"/>
        </p:scale>
        <p:origin x="14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thecollaboratory.wikidot.com/fall-2015-sociology-iii" TargetMode="External"/><Relationship Id="rId1" Type="http://schemas.openxmlformats.org/officeDocument/2006/relationships/image" Target="../media/image1.jpg"/><Relationship Id="rId6" Type="http://schemas.openxmlformats.org/officeDocument/2006/relationships/hyperlink" Target="https://www.allacronyms.com/_military/DPHE/Department_of_Public_Health_and_Epidemiology" TargetMode="External"/><Relationship Id="rId5" Type="http://schemas.openxmlformats.org/officeDocument/2006/relationships/image" Target="../media/image3.png"/><Relationship Id="rId4" Type="http://schemas.openxmlformats.org/officeDocument/2006/relationships/hyperlink" Target="https://courses.lumenlearning.com/microbiology/chapter/modes-of-disease-transmission/"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thecollaboratory.wikidot.com/fall-2015-sociology-iii" TargetMode="External"/><Relationship Id="rId1" Type="http://schemas.openxmlformats.org/officeDocument/2006/relationships/image" Target="../media/image1.jpg"/><Relationship Id="rId6" Type="http://schemas.openxmlformats.org/officeDocument/2006/relationships/hyperlink" Target="https://www.allacronyms.com/_military/DPHE/Department_of_Public_Health_and_Epidemiology" TargetMode="External"/><Relationship Id="rId5" Type="http://schemas.openxmlformats.org/officeDocument/2006/relationships/image" Target="../media/image3.png"/><Relationship Id="rId4" Type="http://schemas.openxmlformats.org/officeDocument/2006/relationships/hyperlink" Target="https://courses.lumenlearning.com/microbiology/chapter/modes-of-disease-transmission/"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AC4E79-8516-44F9-A27C-F5D7C72A4274}"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5696BCCA-2F12-4165-B436-1117AC745D4C}">
      <dgm:prSet phldrT="[Text]"/>
      <dgm:spPr/>
      <dgm:t>
        <a:bodyPr/>
        <a:lstStyle/>
        <a:p>
          <a:r>
            <a:rPr lang="en-GB" dirty="0"/>
            <a:t>Terminology, disease reservoirs</a:t>
          </a:r>
        </a:p>
      </dgm:t>
    </dgm:pt>
    <dgm:pt modelId="{38A2B35C-6E88-4478-81DE-AEA449471647}" type="parTrans" cxnId="{EF569EA5-E707-4319-A3F8-A12A6EF167E5}">
      <dgm:prSet/>
      <dgm:spPr/>
      <dgm:t>
        <a:bodyPr/>
        <a:lstStyle/>
        <a:p>
          <a:endParaRPr lang="en-GB"/>
        </a:p>
      </dgm:t>
    </dgm:pt>
    <dgm:pt modelId="{B7D77EB8-8BA7-4FFF-953C-CBE07FA51637}" type="sibTrans" cxnId="{EF569EA5-E707-4319-A3F8-A12A6EF167E5}">
      <dgm:prSet/>
      <dgm:spPr/>
      <dgm:t>
        <a:bodyPr/>
        <a:lstStyle/>
        <a:p>
          <a:endParaRPr lang="en-GB"/>
        </a:p>
      </dgm:t>
    </dgm:pt>
    <dgm:pt modelId="{41ADBA96-330F-4CA9-8020-EF7A9F0F76CB}">
      <dgm:prSet phldrT="[Text]" phldr="1"/>
      <dgm:spPr/>
      <dgm:t>
        <a:bodyPr/>
        <a:lstStyle/>
        <a:p>
          <a:endParaRPr lang="en-GB"/>
        </a:p>
      </dgm:t>
    </dgm:pt>
    <dgm:pt modelId="{19349E6A-173F-448C-A4CA-507B122BA5FB}" type="parTrans" cxnId="{9470448A-F4BE-4465-A94A-828B2DAE16CE}">
      <dgm:prSet/>
      <dgm:spPr/>
      <dgm:t>
        <a:bodyPr/>
        <a:lstStyle/>
        <a:p>
          <a:endParaRPr lang="en-GB"/>
        </a:p>
      </dgm:t>
    </dgm:pt>
    <dgm:pt modelId="{483B1516-123C-4C3B-8829-BA260E60F215}" type="sibTrans" cxnId="{9470448A-F4BE-4465-A94A-828B2DAE16CE}">
      <dgm:prSet/>
      <dgm:spPr/>
      <dgm:t>
        <a:bodyPr/>
        <a:lstStyle/>
        <a:p>
          <a:endParaRPr lang="en-GB"/>
        </a:p>
      </dgm:t>
    </dgm:pt>
    <dgm:pt modelId="{9CE4E610-F191-4FC5-B600-918ED815FAB4}">
      <dgm:prSet phldrT="[Text]"/>
      <dgm:spPr/>
      <dgm:t>
        <a:bodyPr/>
        <a:lstStyle/>
        <a:p>
          <a:r>
            <a:rPr lang="en-GB" dirty="0"/>
            <a:t>modes of transmission</a:t>
          </a:r>
        </a:p>
        <a:p>
          <a:endParaRPr lang="en-GB" dirty="0"/>
        </a:p>
      </dgm:t>
    </dgm:pt>
    <dgm:pt modelId="{64278B94-ACA9-434F-A40E-9FDC6A0FD61C}" type="parTrans" cxnId="{F8FB7539-3A0D-4470-BC49-DA12426EE13C}">
      <dgm:prSet/>
      <dgm:spPr/>
      <dgm:t>
        <a:bodyPr/>
        <a:lstStyle/>
        <a:p>
          <a:endParaRPr lang="en-GB"/>
        </a:p>
      </dgm:t>
    </dgm:pt>
    <dgm:pt modelId="{CDC75881-C713-4395-A9E1-2E05824B5925}" type="sibTrans" cxnId="{F8FB7539-3A0D-4470-BC49-DA12426EE13C}">
      <dgm:prSet/>
      <dgm:spPr/>
      <dgm:t>
        <a:bodyPr/>
        <a:lstStyle/>
        <a:p>
          <a:endParaRPr lang="en-GB"/>
        </a:p>
      </dgm:t>
    </dgm:pt>
    <dgm:pt modelId="{0F4730F6-1D99-493F-B3D8-67B201A49E4C}">
      <dgm:prSet phldrT="[Text]" phldr="1"/>
      <dgm:spPr/>
      <dgm:t>
        <a:bodyPr/>
        <a:lstStyle/>
        <a:p>
          <a:endParaRPr lang="en-GB"/>
        </a:p>
      </dgm:t>
    </dgm:pt>
    <dgm:pt modelId="{BB1EF5A8-013D-4E80-ACCC-7049EAC85FB2}" type="parTrans" cxnId="{0B4BFF7C-8A54-4773-8B9D-FD9EDCC09A4E}">
      <dgm:prSet/>
      <dgm:spPr/>
      <dgm:t>
        <a:bodyPr/>
        <a:lstStyle/>
        <a:p>
          <a:endParaRPr lang="en-GB"/>
        </a:p>
      </dgm:t>
    </dgm:pt>
    <dgm:pt modelId="{EBA493DE-0A65-4B4E-A759-BF75A9909E8E}" type="sibTrans" cxnId="{0B4BFF7C-8A54-4773-8B9D-FD9EDCC09A4E}">
      <dgm:prSet/>
      <dgm:spPr/>
      <dgm:t>
        <a:bodyPr/>
        <a:lstStyle/>
        <a:p>
          <a:endParaRPr lang="en-GB"/>
        </a:p>
      </dgm:t>
    </dgm:pt>
    <dgm:pt modelId="{C9E6A051-7AA0-4464-BC89-8214891B13DB}">
      <dgm:prSet phldrT="[Text]"/>
      <dgm:spPr/>
      <dgm:t>
        <a:bodyPr/>
        <a:lstStyle/>
        <a:p>
          <a:r>
            <a:rPr lang="en-GB" dirty="0"/>
            <a:t>public health measures for the control of epidemics</a:t>
          </a:r>
        </a:p>
        <a:p>
          <a:endParaRPr lang="en-GB" dirty="0"/>
        </a:p>
      </dgm:t>
    </dgm:pt>
    <dgm:pt modelId="{06C21053-79B6-476E-9CAA-F4ED9AA697E0}" type="parTrans" cxnId="{3B542BD3-BE0E-4B1B-9860-72B4920D1725}">
      <dgm:prSet/>
      <dgm:spPr/>
      <dgm:t>
        <a:bodyPr/>
        <a:lstStyle/>
        <a:p>
          <a:endParaRPr lang="en-GB"/>
        </a:p>
      </dgm:t>
    </dgm:pt>
    <dgm:pt modelId="{53FB5161-2D39-45C8-AAA4-18609BFC14D3}" type="sibTrans" cxnId="{3B542BD3-BE0E-4B1B-9860-72B4920D1725}">
      <dgm:prSet/>
      <dgm:spPr/>
      <dgm:t>
        <a:bodyPr/>
        <a:lstStyle/>
        <a:p>
          <a:endParaRPr lang="en-GB"/>
        </a:p>
      </dgm:t>
    </dgm:pt>
    <dgm:pt modelId="{41FDD85F-20E2-479B-A88B-8B0FD3E28636}">
      <dgm:prSet phldrT="[Text]" phldr="1"/>
      <dgm:spPr/>
      <dgm:t>
        <a:bodyPr/>
        <a:lstStyle/>
        <a:p>
          <a:endParaRPr lang="en-GB"/>
        </a:p>
      </dgm:t>
    </dgm:pt>
    <dgm:pt modelId="{A48399E1-FFAB-4271-B2AE-B0CC3F836654}" type="parTrans" cxnId="{922594EE-77DD-4231-9139-80CCBBFFC877}">
      <dgm:prSet/>
      <dgm:spPr/>
      <dgm:t>
        <a:bodyPr/>
        <a:lstStyle/>
        <a:p>
          <a:endParaRPr lang="en-GB"/>
        </a:p>
      </dgm:t>
    </dgm:pt>
    <dgm:pt modelId="{807E279B-0BE4-4F16-8619-CF3DC7C16F15}" type="sibTrans" cxnId="{922594EE-77DD-4231-9139-80CCBBFFC877}">
      <dgm:prSet/>
      <dgm:spPr/>
      <dgm:t>
        <a:bodyPr/>
        <a:lstStyle/>
        <a:p>
          <a:endParaRPr lang="en-GB"/>
        </a:p>
      </dgm:t>
    </dgm:pt>
    <dgm:pt modelId="{84756AF2-F2AE-4A6B-BBA8-9C4E47C01156}">
      <dgm:prSet phldrT="[Text]" phldr="1"/>
      <dgm:spPr/>
      <dgm:t>
        <a:bodyPr/>
        <a:lstStyle/>
        <a:p>
          <a:endParaRPr lang="en-GB"/>
        </a:p>
      </dgm:t>
    </dgm:pt>
    <dgm:pt modelId="{1F111D6E-0447-40CE-A4FF-1F003C67CBAA}" type="parTrans" cxnId="{1CA4A736-A9C5-492F-9D88-761F6DB62033}">
      <dgm:prSet/>
      <dgm:spPr/>
      <dgm:t>
        <a:bodyPr/>
        <a:lstStyle/>
        <a:p>
          <a:endParaRPr lang="en-GB"/>
        </a:p>
      </dgm:t>
    </dgm:pt>
    <dgm:pt modelId="{A4A1DB37-2771-46D6-AD0C-69B62B16E0DD}" type="sibTrans" cxnId="{1CA4A736-A9C5-492F-9D88-761F6DB62033}">
      <dgm:prSet/>
      <dgm:spPr/>
      <dgm:t>
        <a:bodyPr/>
        <a:lstStyle/>
        <a:p>
          <a:endParaRPr lang="en-GB"/>
        </a:p>
      </dgm:t>
    </dgm:pt>
    <dgm:pt modelId="{C73CA331-8806-45F2-BA50-0836FCF08A00}">
      <dgm:prSet/>
      <dgm:spPr/>
      <dgm:t>
        <a:bodyPr/>
        <a:lstStyle/>
        <a:p>
          <a:endParaRPr lang="en-GB" dirty="0"/>
        </a:p>
      </dgm:t>
    </dgm:pt>
    <dgm:pt modelId="{88E6C745-0D2D-48A3-BE4A-9AE9B5931E8F}" type="parTrans" cxnId="{C1ABE9DF-C9A2-4F93-915D-158E7358D17B}">
      <dgm:prSet/>
      <dgm:spPr/>
      <dgm:t>
        <a:bodyPr/>
        <a:lstStyle/>
        <a:p>
          <a:endParaRPr lang="en-GB"/>
        </a:p>
      </dgm:t>
    </dgm:pt>
    <dgm:pt modelId="{C4900F6C-7C82-460A-94EB-1007BA87A349}" type="sibTrans" cxnId="{C1ABE9DF-C9A2-4F93-915D-158E7358D17B}">
      <dgm:prSet/>
      <dgm:spPr/>
      <dgm:t>
        <a:bodyPr/>
        <a:lstStyle/>
        <a:p>
          <a:endParaRPr lang="en-GB"/>
        </a:p>
      </dgm:t>
    </dgm:pt>
    <dgm:pt modelId="{EC3811A2-17FA-4333-A6A7-9FC722E22D8C}" type="pres">
      <dgm:prSet presAssocID="{1DAC4E79-8516-44F9-A27C-F5D7C72A4274}" presName="linear" presStyleCnt="0">
        <dgm:presLayoutVars>
          <dgm:dir/>
          <dgm:resizeHandles val="exact"/>
        </dgm:presLayoutVars>
      </dgm:prSet>
      <dgm:spPr/>
    </dgm:pt>
    <dgm:pt modelId="{949563A9-59BD-4C74-B872-CB6A5041715E}" type="pres">
      <dgm:prSet presAssocID="{5696BCCA-2F12-4165-B436-1117AC745D4C}" presName="comp" presStyleCnt="0"/>
      <dgm:spPr/>
    </dgm:pt>
    <dgm:pt modelId="{8CC26AA1-63F4-4AD0-BFA4-45C4A63F9F3E}" type="pres">
      <dgm:prSet presAssocID="{5696BCCA-2F12-4165-B436-1117AC745D4C}" presName="box" presStyleLbl="node1" presStyleIdx="0" presStyleCnt="3"/>
      <dgm:spPr/>
    </dgm:pt>
    <dgm:pt modelId="{AAD5DB14-F813-4C38-86C2-2D491A5F39CF}" type="pres">
      <dgm:prSet presAssocID="{5696BCCA-2F12-4165-B436-1117AC745D4C}"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7000" b="-7000"/>
          </a:stretch>
        </a:blipFill>
      </dgm:spPr>
    </dgm:pt>
    <dgm:pt modelId="{39D74514-3277-4BA3-9F66-EADACE385551}" type="pres">
      <dgm:prSet presAssocID="{5696BCCA-2F12-4165-B436-1117AC745D4C}" presName="text" presStyleLbl="node1" presStyleIdx="0" presStyleCnt="3">
        <dgm:presLayoutVars>
          <dgm:bulletEnabled val="1"/>
        </dgm:presLayoutVars>
      </dgm:prSet>
      <dgm:spPr/>
    </dgm:pt>
    <dgm:pt modelId="{5F8FDEC6-E97F-4ADF-ADD4-E18FE507ED68}" type="pres">
      <dgm:prSet presAssocID="{B7D77EB8-8BA7-4FFF-953C-CBE07FA51637}" presName="spacer" presStyleCnt="0"/>
      <dgm:spPr/>
    </dgm:pt>
    <dgm:pt modelId="{61E0CD67-F06D-4726-8CF6-08CE0C521DF7}" type="pres">
      <dgm:prSet presAssocID="{9CE4E610-F191-4FC5-B600-918ED815FAB4}" presName="comp" presStyleCnt="0"/>
      <dgm:spPr/>
    </dgm:pt>
    <dgm:pt modelId="{89B35FBF-D358-48CB-9E46-386CD647D05B}" type="pres">
      <dgm:prSet presAssocID="{9CE4E610-F191-4FC5-B600-918ED815FAB4}" presName="box" presStyleLbl="node1" presStyleIdx="1" presStyleCnt="3"/>
      <dgm:spPr/>
    </dgm:pt>
    <dgm:pt modelId="{C96ADAFD-833A-4347-B82C-F6408E77FE46}" type="pres">
      <dgm:prSet presAssocID="{9CE4E610-F191-4FC5-B600-918ED815FAB4}" presName="img"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34000" r="-34000"/>
          </a:stretch>
        </a:blipFill>
      </dgm:spPr>
    </dgm:pt>
    <dgm:pt modelId="{A8063490-5E38-4100-8971-C9E283A6D6D8}" type="pres">
      <dgm:prSet presAssocID="{9CE4E610-F191-4FC5-B600-918ED815FAB4}" presName="text" presStyleLbl="node1" presStyleIdx="1" presStyleCnt="3">
        <dgm:presLayoutVars>
          <dgm:bulletEnabled val="1"/>
        </dgm:presLayoutVars>
      </dgm:prSet>
      <dgm:spPr/>
    </dgm:pt>
    <dgm:pt modelId="{DA00C781-9078-4D6B-B6B7-BF27DDFD79C3}" type="pres">
      <dgm:prSet presAssocID="{CDC75881-C713-4395-A9E1-2E05824B5925}" presName="spacer" presStyleCnt="0"/>
      <dgm:spPr/>
    </dgm:pt>
    <dgm:pt modelId="{180D22B4-8084-4B40-8FE4-963D7B2AF0A6}" type="pres">
      <dgm:prSet presAssocID="{C9E6A051-7AA0-4464-BC89-8214891B13DB}" presName="comp" presStyleCnt="0"/>
      <dgm:spPr/>
    </dgm:pt>
    <dgm:pt modelId="{A480A98E-5727-42D4-AE34-FFAE1B6B08BA}" type="pres">
      <dgm:prSet presAssocID="{C9E6A051-7AA0-4464-BC89-8214891B13DB}" presName="box" presStyleLbl="node1" presStyleIdx="2" presStyleCnt="3"/>
      <dgm:spPr/>
    </dgm:pt>
    <dgm:pt modelId="{59231233-8397-47FA-B735-A25A00FFCEC0}" type="pres">
      <dgm:prSet presAssocID="{C9E6A051-7AA0-4464-BC89-8214891B13DB}" presName="img"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5000" r="-5000"/>
          </a:stretch>
        </a:blipFill>
      </dgm:spPr>
    </dgm:pt>
    <dgm:pt modelId="{C8D967E4-F2D1-4D58-8AE7-62AD7455A549}" type="pres">
      <dgm:prSet presAssocID="{C9E6A051-7AA0-4464-BC89-8214891B13DB}" presName="text" presStyleLbl="node1" presStyleIdx="2" presStyleCnt="3">
        <dgm:presLayoutVars>
          <dgm:bulletEnabled val="1"/>
        </dgm:presLayoutVars>
      </dgm:prSet>
      <dgm:spPr/>
    </dgm:pt>
  </dgm:ptLst>
  <dgm:cxnLst>
    <dgm:cxn modelId="{1CA4A736-A9C5-492F-9D88-761F6DB62033}" srcId="{C9E6A051-7AA0-4464-BC89-8214891B13DB}" destId="{84756AF2-F2AE-4A6B-BBA8-9C4E47C01156}" srcOrd="1" destOrd="0" parTransId="{1F111D6E-0447-40CE-A4FF-1F003C67CBAA}" sibTransId="{A4A1DB37-2771-46D6-AD0C-69B62B16E0DD}"/>
    <dgm:cxn modelId="{8DAFFC37-6C0C-4043-A0B6-CAD61C3FF0FF}" type="presOf" srcId="{84756AF2-F2AE-4A6B-BBA8-9C4E47C01156}" destId="{A480A98E-5727-42D4-AE34-FFAE1B6B08BA}" srcOrd="0" destOrd="2" presId="urn:microsoft.com/office/officeart/2005/8/layout/vList4"/>
    <dgm:cxn modelId="{F8FB7539-3A0D-4470-BC49-DA12426EE13C}" srcId="{1DAC4E79-8516-44F9-A27C-F5D7C72A4274}" destId="{9CE4E610-F191-4FC5-B600-918ED815FAB4}" srcOrd="1" destOrd="0" parTransId="{64278B94-ACA9-434F-A40E-9FDC6A0FD61C}" sibTransId="{CDC75881-C713-4395-A9E1-2E05824B5925}"/>
    <dgm:cxn modelId="{9FF7A865-48B4-4ACB-B2D6-85442BC6837A}" type="presOf" srcId="{84756AF2-F2AE-4A6B-BBA8-9C4E47C01156}" destId="{C8D967E4-F2D1-4D58-8AE7-62AD7455A549}" srcOrd="1" destOrd="2" presId="urn:microsoft.com/office/officeart/2005/8/layout/vList4"/>
    <dgm:cxn modelId="{010D1C48-EFA7-437A-A45C-F13A37238999}" type="presOf" srcId="{5696BCCA-2F12-4165-B436-1117AC745D4C}" destId="{8CC26AA1-63F4-4AD0-BFA4-45C4A63F9F3E}" srcOrd="0" destOrd="0" presId="urn:microsoft.com/office/officeart/2005/8/layout/vList4"/>
    <dgm:cxn modelId="{9B0AFA48-5D7D-420C-94FB-DC615C74A02B}" type="presOf" srcId="{1DAC4E79-8516-44F9-A27C-F5D7C72A4274}" destId="{EC3811A2-17FA-4333-A6A7-9FC722E22D8C}" srcOrd="0" destOrd="0" presId="urn:microsoft.com/office/officeart/2005/8/layout/vList4"/>
    <dgm:cxn modelId="{8139D849-BF51-432A-BC15-DCE5BFF8E25E}" type="presOf" srcId="{41FDD85F-20E2-479B-A88B-8B0FD3E28636}" destId="{C8D967E4-F2D1-4D58-8AE7-62AD7455A549}" srcOrd="1" destOrd="1" presId="urn:microsoft.com/office/officeart/2005/8/layout/vList4"/>
    <dgm:cxn modelId="{B95C7D4F-A35D-412A-A8CF-C4773845B9BB}" type="presOf" srcId="{9CE4E610-F191-4FC5-B600-918ED815FAB4}" destId="{A8063490-5E38-4100-8971-C9E283A6D6D8}" srcOrd="1" destOrd="0" presId="urn:microsoft.com/office/officeart/2005/8/layout/vList4"/>
    <dgm:cxn modelId="{44A6D44F-4CE2-41F8-9D39-6FC1B5C845F0}" type="presOf" srcId="{9CE4E610-F191-4FC5-B600-918ED815FAB4}" destId="{89B35FBF-D358-48CB-9E46-386CD647D05B}" srcOrd="0" destOrd="0" presId="urn:microsoft.com/office/officeart/2005/8/layout/vList4"/>
    <dgm:cxn modelId="{0B4BFF7C-8A54-4773-8B9D-FD9EDCC09A4E}" srcId="{9CE4E610-F191-4FC5-B600-918ED815FAB4}" destId="{0F4730F6-1D99-493F-B3D8-67B201A49E4C}" srcOrd="1" destOrd="0" parTransId="{BB1EF5A8-013D-4E80-ACCC-7049EAC85FB2}" sibTransId="{EBA493DE-0A65-4B4E-A759-BF75A9909E8E}"/>
    <dgm:cxn modelId="{9470448A-F4BE-4465-A94A-828B2DAE16CE}" srcId="{5696BCCA-2F12-4165-B436-1117AC745D4C}" destId="{41ADBA96-330F-4CA9-8020-EF7A9F0F76CB}" srcOrd="0" destOrd="0" parTransId="{19349E6A-173F-448C-A4CA-507B122BA5FB}" sibTransId="{483B1516-123C-4C3B-8829-BA260E60F215}"/>
    <dgm:cxn modelId="{BED938A4-5354-4191-9A0C-7CAC2213EF48}" type="presOf" srcId="{0F4730F6-1D99-493F-B3D8-67B201A49E4C}" destId="{A8063490-5E38-4100-8971-C9E283A6D6D8}" srcOrd="1" destOrd="2" presId="urn:microsoft.com/office/officeart/2005/8/layout/vList4"/>
    <dgm:cxn modelId="{EF569EA5-E707-4319-A3F8-A12A6EF167E5}" srcId="{1DAC4E79-8516-44F9-A27C-F5D7C72A4274}" destId="{5696BCCA-2F12-4165-B436-1117AC745D4C}" srcOrd="0" destOrd="0" parTransId="{38A2B35C-6E88-4478-81DE-AEA449471647}" sibTransId="{B7D77EB8-8BA7-4FFF-953C-CBE07FA51637}"/>
    <dgm:cxn modelId="{90CA6DB4-7328-4D61-8595-7735DEA4D7B8}" type="presOf" srcId="{C73CA331-8806-45F2-BA50-0836FCF08A00}" destId="{89B35FBF-D358-48CB-9E46-386CD647D05B}" srcOrd="0" destOrd="1" presId="urn:microsoft.com/office/officeart/2005/8/layout/vList4"/>
    <dgm:cxn modelId="{44211FB5-98D1-4511-B23D-7A6833096032}" type="presOf" srcId="{41FDD85F-20E2-479B-A88B-8B0FD3E28636}" destId="{A480A98E-5727-42D4-AE34-FFAE1B6B08BA}" srcOrd="0" destOrd="1" presId="urn:microsoft.com/office/officeart/2005/8/layout/vList4"/>
    <dgm:cxn modelId="{61D761BE-C145-4A3A-B2B0-E0679C348C66}" type="presOf" srcId="{41ADBA96-330F-4CA9-8020-EF7A9F0F76CB}" destId="{8CC26AA1-63F4-4AD0-BFA4-45C4A63F9F3E}" srcOrd="0" destOrd="1" presId="urn:microsoft.com/office/officeart/2005/8/layout/vList4"/>
    <dgm:cxn modelId="{C85E98C1-AB6D-46A1-AFAF-F86ADDAFEAC3}" type="presOf" srcId="{0F4730F6-1D99-493F-B3D8-67B201A49E4C}" destId="{89B35FBF-D358-48CB-9E46-386CD647D05B}" srcOrd="0" destOrd="2" presId="urn:microsoft.com/office/officeart/2005/8/layout/vList4"/>
    <dgm:cxn modelId="{805D32C8-E3AE-413D-9A7E-E1DC588CEC13}" type="presOf" srcId="{C73CA331-8806-45F2-BA50-0836FCF08A00}" destId="{A8063490-5E38-4100-8971-C9E283A6D6D8}" srcOrd="1" destOrd="1" presId="urn:microsoft.com/office/officeart/2005/8/layout/vList4"/>
    <dgm:cxn modelId="{86D84FC9-9A85-40B9-85FD-7453CECD7769}" type="presOf" srcId="{C9E6A051-7AA0-4464-BC89-8214891B13DB}" destId="{C8D967E4-F2D1-4D58-8AE7-62AD7455A549}" srcOrd="1" destOrd="0" presId="urn:microsoft.com/office/officeart/2005/8/layout/vList4"/>
    <dgm:cxn modelId="{D88E5FCC-7F96-4613-8F51-A8857326F80A}" type="presOf" srcId="{C9E6A051-7AA0-4464-BC89-8214891B13DB}" destId="{A480A98E-5727-42D4-AE34-FFAE1B6B08BA}" srcOrd="0" destOrd="0" presId="urn:microsoft.com/office/officeart/2005/8/layout/vList4"/>
    <dgm:cxn modelId="{7A37B8D0-4A7D-497C-BE64-839A11C13CE1}" type="presOf" srcId="{41ADBA96-330F-4CA9-8020-EF7A9F0F76CB}" destId="{39D74514-3277-4BA3-9F66-EADACE385551}" srcOrd="1" destOrd="1" presId="urn:microsoft.com/office/officeart/2005/8/layout/vList4"/>
    <dgm:cxn modelId="{3B542BD3-BE0E-4B1B-9860-72B4920D1725}" srcId="{1DAC4E79-8516-44F9-A27C-F5D7C72A4274}" destId="{C9E6A051-7AA0-4464-BC89-8214891B13DB}" srcOrd="2" destOrd="0" parTransId="{06C21053-79B6-476E-9CAA-F4ED9AA697E0}" sibTransId="{53FB5161-2D39-45C8-AAA4-18609BFC14D3}"/>
    <dgm:cxn modelId="{C1ABE9DF-C9A2-4F93-915D-158E7358D17B}" srcId="{9CE4E610-F191-4FC5-B600-918ED815FAB4}" destId="{C73CA331-8806-45F2-BA50-0836FCF08A00}" srcOrd="0" destOrd="0" parTransId="{88E6C745-0D2D-48A3-BE4A-9AE9B5931E8F}" sibTransId="{C4900F6C-7C82-460A-94EB-1007BA87A349}"/>
    <dgm:cxn modelId="{922594EE-77DD-4231-9139-80CCBBFFC877}" srcId="{C9E6A051-7AA0-4464-BC89-8214891B13DB}" destId="{41FDD85F-20E2-479B-A88B-8B0FD3E28636}" srcOrd="0" destOrd="0" parTransId="{A48399E1-FFAB-4271-B2AE-B0CC3F836654}" sibTransId="{807E279B-0BE4-4F16-8619-CF3DC7C16F15}"/>
    <dgm:cxn modelId="{5E1AC9FE-C248-4B20-BF3F-D36AF592DBD2}" type="presOf" srcId="{5696BCCA-2F12-4165-B436-1117AC745D4C}" destId="{39D74514-3277-4BA3-9F66-EADACE385551}" srcOrd="1" destOrd="0" presId="urn:microsoft.com/office/officeart/2005/8/layout/vList4"/>
    <dgm:cxn modelId="{357B3317-6BAE-4AFF-B59E-E0078D8F8335}" type="presParOf" srcId="{EC3811A2-17FA-4333-A6A7-9FC722E22D8C}" destId="{949563A9-59BD-4C74-B872-CB6A5041715E}" srcOrd="0" destOrd="0" presId="urn:microsoft.com/office/officeart/2005/8/layout/vList4"/>
    <dgm:cxn modelId="{95B6DF06-5A93-41D8-84B1-CF8C8E0F37AD}" type="presParOf" srcId="{949563A9-59BD-4C74-B872-CB6A5041715E}" destId="{8CC26AA1-63F4-4AD0-BFA4-45C4A63F9F3E}" srcOrd="0" destOrd="0" presId="urn:microsoft.com/office/officeart/2005/8/layout/vList4"/>
    <dgm:cxn modelId="{09939BD9-CA4B-4D57-923B-7E00974EFFB4}" type="presParOf" srcId="{949563A9-59BD-4C74-B872-CB6A5041715E}" destId="{AAD5DB14-F813-4C38-86C2-2D491A5F39CF}" srcOrd="1" destOrd="0" presId="urn:microsoft.com/office/officeart/2005/8/layout/vList4"/>
    <dgm:cxn modelId="{4FB08464-E4B9-4803-918D-DDDC07CA88C5}" type="presParOf" srcId="{949563A9-59BD-4C74-B872-CB6A5041715E}" destId="{39D74514-3277-4BA3-9F66-EADACE385551}" srcOrd="2" destOrd="0" presId="urn:microsoft.com/office/officeart/2005/8/layout/vList4"/>
    <dgm:cxn modelId="{4A2E0A63-E641-4F39-BEAE-3208AD76839E}" type="presParOf" srcId="{EC3811A2-17FA-4333-A6A7-9FC722E22D8C}" destId="{5F8FDEC6-E97F-4ADF-ADD4-E18FE507ED68}" srcOrd="1" destOrd="0" presId="urn:microsoft.com/office/officeart/2005/8/layout/vList4"/>
    <dgm:cxn modelId="{332F3F10-842B-465B-B0C1-4EA141DC53F7}" type="presParOf" srcId="{EC3811A2-17FA-4333-A6A7-9FC722E22D8C}" destId="{61E0CD67-F06D-4726-8CF6-08CE0C521DF7}" srcOrd="2" destOrd="0" presId="urn:microsoft.com/office/officeart/2005/8/layout/vList4"/>
    <dgm:cxn modelId="{9E5BD549-A38E-45CC-B7FB-53D9813083A1}" type="presParOf" srcId="{61E0CD67-F06D-4726-8CF6-08CE0C521DF7}" destId="{89B35FBF-D358-48CB-9E46-386CD647D05B}" srcOrd="0" destOrd="0" presId="urn:microsoft.com/office/officeart/2005/8/layout/vList4"/>
    <dgm:cxn modelId="{216D42EB-85F4-434E-9EA2-7CFFFA9522B8}" type="presParOf" srcId="{61E0CD67-F06D-4726-8CF6-08CE0C521DF7}" destId="{C96ADAFD-833A-4347-B82C-F6408E77FE46}" srcOrd="1" destOrd="0" presId="urn:microsoft.com/office/officeart/2005/8/layout/vList4"/>
    <dgm:cxn modelId="{B43743BF-7B77-4CE0-BF3A-E81CE10C5AC3}" type="presParOf" srcId="{61E0CD67-F06D-4726-8CF6-08CE0C521DF7}" destId="{A8063490-5E38-4100-8971-C9E283A6D6D8}" srcOrd="2" destOrd="0" presId="urn:microsoft.com/office/officeart/2005/8/layout/vList4"/>
    <dgm:cxn modelId="{E1B44D55-4B35-4742-AA82-7D25871DB754}" type="presParOf" srcId="{EC3811A2-17FA-4333-A6A7-9FC722E22D8C}" destId="{DA00C781-9078-4D6B-B6B7-BF27DDFD79C3}" srcOrd="3" destOrd="0" presId="urn:microsoft.com/office/officeart/2005/8/layout/vList4"/>
    <dgm:cxn modelId="{87168F28-ADDA-4BFB-A95A-A9144FE6C629}" type="presParOf" srcId="{EC3811A2-17FA-4333-A6A7-9FC722E22D8C}" destId="{180D22B4-8084-4B40-8FE4-963D7B2AF0A6}" srcOrd="4" destOrd="0" presId="urn:microsoft.com/office/officeart/2005/8/layout/vList4"/>
    <dgm:cxn modelId="{32C94088-3634-4E71-BDD9-40153B58C933}" type="presParOf" srcId="{180D22B4-8084-4B40-8FE4-963D7B2AF0A6}" destId="{A480A98E-5727-42D4-AE34-FFAE1B6B08BA}" srcOrd="0" destOrd="0" presId="urn:microsoft.com/office/officeart/2005/8/layout/vList4"/>
    <dgm:cxn modelId="{2911D83A-92A7-41C6-86D7-4EE24C211188}" type="presParOf" srcId="{180D22B4-8084-4B40-8FE4-963D7B2AF0A6}" destId="{59231233-8397-47FA-B735-A25A00FFCEC0}" srcOrd="1" destOrd="0" presId="urn:microsoft.com/office/officeart/2005/8/layout/vList4"/>
    <dgm:cxn modelId="{51C39A43-8C7E-4E1E-A66C-557A9302FC30}" type="presParOf" srcId="{180D22B4-8084-4B40-8FE4-963D7B2AF0A6}" destId="{C8D967E4-F2D1-4D58-8AE7-62AD7455A54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FC52C6-7687-4FB7-9B27-BF7E7B919D64}"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GB"/>
        </a:p>
      </dgm:t>
    </dgm:pt>
    <dgm:pt modelId="{0E95E269-1E98-4A23-992C-5216DABA0899}">
      <dgm:prSet phldrT="[Text]"/>
      <dgm:spPr/>
      <dgm:t>
        <a:bodyPr/>
        <a:lstStyle/>
        <a:p>
          <a:r>
            <a:rPr lang="en-GB" dirty="0"/>
            <a:t>Living hosts</a:t>
          </a:r>
        </a:p>
      </dgm:t>
    </dgm:pt>
    <dgm:pt modelId="{BCE4DD6B-0FD8-4E02-9895-4177041321AA}" type="parTrans" cxnId="{D27DE58F-5E08-41FB-BADB-07F9791CC925}">
      <dgm:prSet/>
      <dgm:spPr/>
      <dgm:t>
        <a:bodyPr/>
        <a:lstStyle/>
        <a:p>
          <a:endParaRPr lang="en-GB"/>
        </a:p>
      </dgm:t>
    </dgm:pt>
    <dgm:pt modelId="{B345489F-B4E1-4585-9929-43095ED9C344}" type="sibTrans" cxnId="{D27DE58F-5E08-41FB-BADB-07F9791CC925}">
      <dgm:prSet/>
      <dgm:spPr/>
      <dgm:t>
        <a:bodyPr/>
        <a:lstStyle/>
        <a:p>
          <a:endParaRPr lang="en-GB"/>
        </a:p>
      </dgm:t>
    </dgm:pt>
    <dgm:pt modelId="{5F8A5258-3076-4BEE-8A16-AE1ED43AAD78}">
      <dgm:prSet phldrT="[Text]"/>
      <dgm:spPr/>
      <dgm:t>
        <a:bodyPr/>
        <a:lstStyle/>
        <a:p>
          <a:r>
            <a:rPr lang="en-GB" dirty="0"/>
            <a:t>Human carriers</a:t>
          </a:r>
        </a:p>
      </dgm:t>
    </dgm:pt>
    <dgm:pt modelId="{26EDDC4F-0F44-4445-BC89-E20DE7C675A4}" type="parTrans" cxnId="{6616ABF3-354E-4AB2-8C68-6466801D1635}">
      <dgm:prSet/>
      <dgm:spPr/>
      <dgm:t>
        <a:bodyPr/>
        <a:lstStyle/>
        <a:p>
          <a:endParaRPr lang="en-GB"/>
        </a:p>
      </dgm:t>
    </dgm:pt>
    <dgm:pt modelId="{479D65C2-FAE2-46F2-93D6-B9ABCD337BC1}" type="sibTrans" cxnId="{6616ABF3-354E-4AB2-8C68-6466801D1635}">
      <dgm:prSet/>
      <dgm:spPr/>
      <dgm:t>
        <a:bodyPr/>
        <a:lstStyle/>
        <a:p>
          <a:endParaRPr lang="en-GB"/>
        </a:p>
      </dgm:t>
    </dgm:pt>
    <dgm:pt modelId="{BA109F2B-8BBB-498E-A882-2DC78BCF8410}">
      <dgm:prSet phldrT="[Text]"/>
      <dgm:spPr/>
      <dgm:t>
        <a:bodyPr/>
        <a:lstStyle/>
        <a:p>
          <a:r>
            <a:rPr lang="en-GB" dirty="0"/>
            <a:t>Animals</a:t>
          </a:r>
        </a:p>
      </dgm:t>
    </dgm:pt>
    <dgm:pt modelId="{D06EAF42-9465-468E-9783-E6B2F95E0FAA}" type="parTrans" cxnId="{02354AF7-B12D-441D-89B1-1D98CD0C1B7A}">
      <dgm:prSet/>
      <dgm:spPr/>
      <dgm:t>
        <a:bodyPr/>
        <a:lstStyle/>
        <a:p>
          <a:endParaRPr lang="en-GB"/>
        </a:p>
      </dgm:t>
    </dgm:pt>
    <dgm:pt modelId="{CCCF75A5-DC9B-42FE-96F0-84007A65AD3F}" type="sibTrans" cxnId="{02354AF7-B12D-441D-89B1-1D98CD0C1B7A}">
      <dgm:prSet/>
      <dgm:spPr/>
      <dgm:t>
        <a:bodyPr/>
        <a:lstStyle/>
        <a:p>
          <a:endParaRPr lang="en-GB"/>
        </a:p>
      </dgm:t>
    </dgm:pt>
    <dgm:pt modelId="{F7CDE48A-252A-4A33-B65F-7442EE9CA443}">
      <dgm:prSet phldrT="[Text]"/>
      <dgm:spPr/>
      <dgm:t>
        <a:bodyPr/>
        <a:lstStyle/>
        <a:p>
          <a:r>
            <a:rPr lang="en-GB" dirty="0"/>
            <a:t>Non-living hosts</a:t>
          </a:r>
        </a:p>
      </dgm:t>
    </dgm:pt>
    <dgm:pt modelId="{41FEA5B4-F80B-4980-84C8-6C3974870400}" type="parTrans" cxnId="{D5C8DEEE-E09B-490A-8736-258B858CB5F1}">
      <dgm:prSet/>
      <dgm:spPr/>
      <dgm:t>
        <a:bodyPr/>
        <a:lstStyle/>
        <a:p>
          <a:endParaRPr lang="en-GB"/>
        </a:p>
      </dgm:t>
    </dgm:pt>
    <dgm:pt modelId="{D417CBF3-7A20-41D6-8F0A-DC92329FE57D}" type="sibTrans" cxnId="{D5C8DEEE-E09B-490A-8736-258B858CB5F1}">
      <dgm:prSet/>
      <dgm:spPr/>
      <dgm:t>
        <a:bodyPr/>
        <a:lstStyle/>
        <a:p>
          <a:endParaRPr lang="en-GB"/>
        </a:p>
      </dgm:t>
    </dgm:pt>
    <dgm:pt modelId="{206CA519-3E0F-4793-B92B-43866CCC388E}">
      <dgm:prSet phldrT="[Text]"/>
      <dgm:spPr/>
      <dgm:t>
        <a:bodyPr/>
        <a:lstStyle/>
        <a:p>
          <a:r>
            <a:rPr lang="en-GB" dirty="0"/>
            <a:t>air</a:t>
          </a:r>
        </a:p>
      </dgm:t>
    </dgm:pt>
    <dgm:pt modelId="{F2436DD2-A0E1-4C80-81D2-28B6CA63CF75}" type="parTrans" cxnId="{42FF1A57-6D7F-45AB-B33A-E7A3D9A46434}">
      <dgm:prSet/>
      <dgm:spPr/>
      <dgm:t>
        <a:bodyPr/>
        <a:lstStyle/>
        <a:p>
          <a:endParaRPr lang="en-GB"/>
        </a:p>
      </dgm:t>
    </dgm:pt>
    <dgm:pt modelId="{A4043253-381B-4DC4-872E-DE9798305C45}" type="sibTrans" cxnId="{42FF1A57-6D7F-45AB-B33A-E7A3D9A46434}">
      <dgm:prSet/>
      <dgm:spPr/>
      <dgm:t>
        <a:bodyPr/>
        <a:lstStyle/>
        <a:p>
          <a:endParaRPr lang="en-GB"/>
        </a:p>
      </dgm:t>
    </dgm:pt>
    <dgm:pt modelId="{C07778BE-7877-47A1-A83D-E043D27D9B45}">
      <dgm:prSet phldrT="[Text]"/>
      <dgm:spPr/>
      <dgm:t>
        <a:bodyPr/>
        <a:lstStyle/>
        <a:p>
          <a:r>
            <a:rPr lang="en-GB" dirty="0"/>
            <a:t>Soil</a:t>
          </a:r>
        </a:p>
      </dgm:t>
    </dgm:pt>
    <dgm:pt modelId="{3A449EE8-FA5F-4E81-B23A-CE6149A007F6}" type="parTrans" cxnId="{75E03A3F-F55A-4092-9F9B-D0CA12C42C67}">
      <dgm:prSet/>
      <dgm:spPr/>
      <dgm:t>
        <a:bodyPr/>
        <a:lstStyle/>
        <a:p>
          <a:endParaRPr lang="en-GB"/>
        </a:p>
      </dgm:t>
    </dgm:pt>
    <dgm:pt modelId="{AB969344-F6E9-4A9A-B640-0BAAE05ED13D}" type="sibTrans" cxnId="{75E03A3F-F55A-4092-9F9B-D0CA12C42C67}">
      <dgm:prSet/>
      <dgm:spPr/>
      <dgm:t>
        <a:bodyPr/>
        <a:lstStyle/>
        <a:p>
          <a:endParaRPr lang="en-GB"/>
        </a:p>
      </dgm:t>
    </dgm:pt>
    <dgm:pt modelId="{5A7FACC1-5A94-461A-97A6-677F0EFA9E57}">
      <dgm:prSet phldrT="[Text]"/>
      <dgm:spPr/>
      <dgm:t>
        <a:bodyPr/>
        <a:lstStyle/>
        <a:p>
          <a:r>
            <a:rPr lang="en-GB" dirty="0"/>
            <a:t>arthropods</a:t>
          </a:r>
        </a:p>
      </dgm:t>
    </dgm:pt>
    <dgm:pt modelId="{1547DAA3-74B8-4E54-A0BA-7C15E915EB16}" type="parTrans" cxnId="{0975A815-45C1-4380-AEA2-5130A513F17B}">
      <dgm:prSet/>
      <dgm:spPr/>
      <dgm:t>
        <a:bodyPr/>
        <a:lstStyle/>
        <a:p>
          <a:endParaRPr lang="en-GB"/>
        </a:p>
      </dgm:t>
    </dgm:pt>
    <dgm:pt modelId="{97A5639D-91B8-4F34-97C6-4039E3F9B380}" type="sibTrans" cxnId="{0975A815-45C1-4380-AEA2-5130A513F17B}">
      <dgm:prSet/>
      <dgm:spPr/>
      <dgm:t>
        <a:bodyPr/>
        <a:lstStyle/>
        <a:p>
          <a:endParaRPr lang="en-GB"/>
        </a:p>
      </dgm:t>
    </dgm:pt>
    <dgm:pt modelId="{61AB1AE4-87AF-4129-9715-CE9114E3EAA5}">
      <dgm:prSet phldrT="[Text]"/>
      <dgm:spPr/>
      <dgm:t>
        <a:bodyPr/>
        <a:lstStyle/>
        <a:p>
          <a:r>
            <a:rPr lang="en-GB" dirty="0"/>
            <a:t>Dust</a:t>
          </a:r>
        </a:p>
      </dgm:t>
    </dgm:pt>
    <dgm:pt modelId="{6F80FF99-03C5-447C-8792-E5755BF34CA2}" type="parTrans" cxnId="{F471DD25-E246-4D26-8FAF-893560331D76}">
      <dgm:prSet/>
      <dgm:spPr/>
      <dgm:t>
        <a:bodyPr/>
        <a:lstStyle/>
        <a:p>
          <a:endParaRPr lang="en-GB"/>
        </a:p>
      </dgm:t>
    </dgm:pt>
    <dgm:pt modelId="{5BD5BE4E-99D8-446C-A80D-525BCA7C9EEF}" type="sibTrans" cxnId="{F471DD25-E246-4D26-8FAF-893560331D76}">
      <dgm:prSet/>
      <dgm:spPr/>
      <dgm:t>
        <a:bodyPr/>
        <a:lstStyle/>
        <a:p>
          <a:endParaRPr lang="en-GB"/>
        </a:p>
      </dgm:t>
    </dgm:pt>
    <dgm:pt modelId="{7E249379-5D7A-4886-98C0-7B450A01042A}">
      <dgm:prSet phldrT="[Text]"/>
      <dgm:spPr/>
      <dgm:t>
        <a:bodyPr/>
        <a:lstStyle/>
        <a:p>
          <a:r>
            <a:rPr lang="en-GB" dirty="0"/>
            <a:t>Food</a:t>
          </a:r>
        </a:p>
      </dgm:t>
    </dgm:pt>
    <dgm:pt modelId="{B7F7E11D-0CF7-46F5-89DE-D03854569E44}" type="parTrans" cxnId="{B24A7120-CBF7-493F-844A-E82A681C1B2B}">
      <dgm:prSet/>
      <dgm:spPr/>
      <dgm:t>
        <a:bodyPr/>
        <a:lstStyle/>
        <a:p>
          <a:endParaRPr lang="en-GB"/>
        </a:p>
      </dgm:t>
    </dgm:pt>
    <dgm:pt modelId="{34D6B0D4-E611-4721-8B10-5719294DA05D}" type="sibTrans" cxnId="{B24A7120-CBF7-493F-844A-E82A681C1B2B}">
      <dgm:prSet/>
      <dgm:spPr/>
      <dgm:t>
        <a:bodyPr/>
        <a:lstStyle/>
        <a:p>
          <a:endParaRPr lang="en-GB"/>
        </a:p>
      </dgm:t>
    </dgm:pt>
    <dgm:pt modelId="{75EAC696-7BB9-43FB-B346-0A78E8CF21B0}">
      <dgm:prSet phldrT="[Text]"/>
      <dgm:spPr/>
      <dgm:t>
        <a:bodyPr/>
        <a:lstStyle/>
        <a:p>
          <a:r>
            <a:rPr lang="en-GB" dirty="0"/>
            <a:t>Milk</a:t>
          </a:r>
        </a:p>
      </dgm:t>
    </dgm:pt>
    <dgm:pt modelId="{A78E1481-1B15-4A0D-B8A6-313C3D81ABE8}" type="parTrans" cxnId="{DC1DF0A5-DD9B-4754-9EA3-7A47B731AE89}">
      <dgm:prSet/>
      <dgm:spPr/>
      <dgm:t>
        <a:bodyPr/>
        <a:lstStyle/>
        <a:p>
          <a:endParaRPr lang="en-GB"/>
        </a:p>
      </dgm:t>
    </dgm:pt>
    <dgm:pt modelId="{3AF231E8-EB17-41A4-83A1-1E4849453591}" type="sibTrans" cxnId="{DC1DF0A5-DD9B-4754-9EA3-7A47B731AE89}">
      <dgm:prSet/>
      <dgm:spPr/>
      <dgm:t>
        <a:bodyPr/>
        <a:lstStyle/>
        <a:p>
          <a:endParaRPr lang="en-GB"/>
        </a:p>
      </dgm:t>
    </dgm:pt>
    <dgm:pt modelId="{54A98615-7AD1-4C34-84B0-0A36EDDDF60F}">
      <dgm:prSet phldrT="[Text]"/>
      <dgm:spPr/>
      <dgm:t>
        <a:bodyPr/>
        <a:lstStyle/>
        <a:p>
          <a:r>
            <a:rPr lang="en-GB" dirty="0"/>
            <a:t>Water</a:t>
          </a:r>
        </a:p>
      </dgm:t>
    </dgm:pt>
    <dgm:pt modelId="{7D1AE0A1-862D-4E9B-892B-77C552F140F0}" type="parTrans" cxnId="{E3AB4DDF-0100-45AF-8DD7-C53203412586}">
      <dgm:prSet/>
      <dgm:spPr/>
      <dgm:t>
        <a:bodyPr/>
        <a:lstStyle/>
        <a:p>
          <a:endParaRPr lang="en-GB"/>
        </a:p>
      </dgm:t>
    </dgm:pt>
    <dgm:pt modelId="{004A67F8-FB26-4431-AC01-BC10FD72009C}" type="sibTrans" cxnId="{E3AB4DDF-0100-45AF-8DD7-C53203412586}">
      <dgm:prSet/>
      <dgm:spPr/>
      <dgm:t>
        <a:bodyPr/>
        <a:lstStyle/>
        <a:p>
          <a:endParaRPr lang="en-GB"/>
        </a:p>
      </dgm:t>
    </dgm:pt>
    <dgm:pt modelId="{1F2C7954-66C2-437E-B295-B04B73E4AAB1}">
      <dgm:prSet phldrT="[Text]"/>
      <dgm:spPr/>
      <dgm:t>
        <a:bodyPr/>
        <a:lstStyle/>
        <a:p>
          <a:r>
            <a:rPr lang="en-GB" dirty="0"/>
            <a:t>fomites</a:t>
          </a:r>
        </a:p>
      </dgm:t>
    </dgm:pt>
    <dgm:pt modelId="{0C672659-0448-4669-9447-5654287A4572}" type="parTrans" cxnId="{23FB1FE5-C601-409E-A0C7-CAD5830EE236}">
      <dgm:prSet/>
      <dgm:spPr/>
      <dgm:t>
        <a:bodyPr/>
        <a:lstStyle/>
        <a:p>
          <a:endParaRPr lang="en-GB"/>
        </a:p>
      </dgm:t>
    </dgm:pt>
    <dgm:pt modelId="{F01722A3-E679-4277-A0C1-62DB49AA2DA8}" type="sibTrans" cxnId="{23FB1FE5-C601-409E-A0C7-CAD5830EE236}">
      <dgm:prSet/>
      <dgm:spPr/>
      <dgm:t>
        <a:bodyPr/>
        <a:lstStyle/>
        <a:p>
          <a:endParaRPr lang="en-GB"/>
        </a:p>
      </dgm:t>
    </dgm:pt>
    <dgm:pt modelId="{8816F9D1-199B-4E14-A841-00D560B2574A}" type="pres">
      <dgm:prSet presAssocID="{6FFC52C6-7687-4FB7-9B27-BF7E7B919D64}" presName="diagram" presStyleCnt="0">
        <dgm:presLayoutVars>
          <dgm:chPref val="1"/>
          <dgm:dir/>
          <dgm:animOne val="branch"/>
          <dgm:animLvl val="lvl"/>
          <dgm:resizeHandles/>
        </dgm:presLayoutVars>
      </dgm:prSet>
      <dgm:spPr/>
    </dgm:pt>
    <dgm:pt modelId="{7A5DF45D-AF2C-4B73-8FB2-EA1ECA62196E}" type="pres">
      <dgm:prSet presAssocID="{0E95E269-1E98-4A23-992C-5216DABA0899}" presName="root" presStyleCnt="0"/>
      <dgm:spPr/>
    </dgm:pt>
    <dgm:pt modelId="{7DD18098-0618-4C4C-8C00-7D23830C508F}" type="pres">
      <dgm:prSet presAssocID="{0E95E269-1E98-4A23-992C-5216DABA0899}" presName="rootComposite" presStyleCnt="0"/>
      <dgm:spPr/>
    </dgm:pt>
    <dgm:pt modelId="{C8B7F111-231F-48AD-B85E-662FACC3B1A5}" type="pres">
      <dgm:prSet presAssocID="{0E95E269-1E98-4A23-992C-5216DABA0899}" presName="rootText" presStyleLbl="node1" presStyleIdx="0" presStyleCnt="2" custScaleX="186563" custScaleY="209360"/>
      <dgm:spPr/>
    </dgm:pt>
    <dgm:pt modelId="{B912C223-0B38-4202-84E7-F401663944CC}" type="pres">
      <dgm:prSet presAssocID="{0E95E269-1E98-4A23-992C-5216DABA0899}" presName="rootConnector" presStyleLbl="node1" presStyleIdx="0" presStyleCnt="2"/>
      <dgm:spPr/>
    </dgm:pt>
    <dgm:pt modelId="{19DE1DF5-BD22-4EC7-9638-334BD4DD3404}" type="pres">
      <dgm:prSet presAssocID="{0E95E269-1E98-4A23-992C-5216DABA0899}" presName="childShape" presStyleCnt="0"/>
      <dgm:spPr/>
    </dgm:pt>
    <dgm:pt modelId="{35784773-4B28-4A3D-80B7-BB1B2203EB84}" type="pres">
      <dgm:prSet presAssocID="{26EDDC4F-0F44-4445-BC89-E20DE7C675A4}" presName="Name13" presStyleLbl="parChTrans1D2" presStyleIdx="0" presStyleCnt="10"/>
      <dgm:spPr/>
    </dgm:pt>
    <dgm:pt modelId="{82D72019-A4FC-4D50-9423-B7CD7ED2E08C}" type="pres">
      <dgm:prSet presAssocID="{5F8A5258-3076-4BEE-8A16-AE1ED43AAD78}" presName="childText" presStyleLbl="bgAcc1" presStyleIdx="0" presStyleCnt="10">
        <dgm:presLayoutVars>
          <dgm:bulletEnabled val="1"/>
        </dgm:presLayoutVars>
      </dgm:prSet>
      <dgm:spPr/>
    </dgm:pt>
    <dgm:pt modelId="{D2765019-AE36-440E-8411-57C985820DE7}" type="pres">
      <dgm:prSet presAssocID="{D06EAF42-9465-468E-9783-E6B2F95E0FAA}" presName="Name13" presStyleLbl="parChTrans1D2" presStyleIdx="1" presStyleCnt="10"/>
      <dgm:spPr/>
    </dgm:pt>
    <dgm:pt modelId="{145C9A57-9C5A-4696-B1D8-1094EA4EBA83}" type="pres">
      <dgm:prSet presAssocID="{BA109F2B-8BBB-498E-A882-2DC78BCF8410}" presName="childText" presStyleLbl="bgAcc1" presStyleIdx="1" presStyleCnt="10">
        <dgm:presLayoutVars>
          <dgm:bulletEnabled val="1"/>
        </dgm:presLayoutVars>
      </dgm:prSet>
      <dgm:spPr/>
    </dgm:pt>
    <dgm:pt modelId="{AC8A29F7-8659-4D23-8AB5-6D276F8A60B6}" type="pres">
      <dgm:prSet presAssocID="{1547DAA3-74B8-4E54-A0BA-7C15E915EB16}" presName="Name13" presStyleLbl="parChTrans1D2" presStyleIdx="2" presStyleCnt="10"/>
      <dgm:spPr/>
    </dgm:pt>
    <dgm:pt modelId="{971EA9B3-6C19-4092-A32F-CC861F188E96}" type="pres">
      <dgm:prSet presAssocID="{5A7FACC1-5A94-461A-97A6-677F0EFA9E57}" presName="childText" presStyleLbl="bgAcc1" presStyleIdx="2" presStyleCnt="10">
        <dgm:presLayoutVars>
          <dgm:bulletEnabled val="1"/>
        </dgm:presLayoutVars>
      </dgm:prSet>
      <dgm:spPr/>
    </dgm:pt>
    <dgm:pt modelId="{4DDCE67B-A6A1-4920-9248-6530FBBFE75A}" type="pres">
      <dgm:prSet presAssocID="{F7CDE48A-252A-4A33-B65F-7442EE9CA443}" presName="root" presStyleCnt="0"/>
      <dgm:spPr/>
    </dgm:pt>
    <dgm:pt modelId="{68275F41-885C-4CB5-B944-9377B8D5F1E3}" type="pres">
      <dgm:prSet presAssocID="{F7CDE48A-252A-4A33-B65F-7442EE9CA443}" presName="rootComposite" presStyleCnt="0"/>
      <dgm:spPr/>
    </dgm:pt>
    <dgm:pt modelId="{58942D82-6A5F-438D-985C-D9BBD441A517}" type="pres">
      <dgm:prSet presAssocID="{F7CDE48A-252A-4A33-B65F-7442EE9CA443}" presName="rootText" presStyleLbl="node1" presStyleIdx="1" presStyleCnt="2" custScaleX="251980" custScaleY="205154"/>
      <dgm:spPr/>
    </dgm:pt>
    <dgm:pt modelId="{594E9131-193E-4858-B57D-F314F1B5C5E9}" type="pres">
      <dgm:prSet presAssocID="{F7CDE48A-252A-4A33-B65F-7442EE9CA443}" presName="rootConnector" presStyleLbl="node1" presStyleIdx="1" presStyleCnt="2"/>
      <dgm:spPr/>
    </dgm:pt>
    <dgm:pt modelId="{80173498-FAD0-46E0-9D65-16154F812D59}" type="pres">
      <dgm:prSet presAssocID="{F7CDE48A-252A-4A33-B65F-7442EE9CA443}" presName="childShape" presStyleCnt="0"/>
      <dgm:spPr/>
    </dgm:pt>
    <dgm:pt modelId="{C7A138BE-101D-49DB-87BD-DFC556611D13}" type="pres">
      <dgm:prSet presAssocID="{F2436DD2-A0E1-4C80-81D2-28B6CA63CF75}" presName="Name13" presStyleLbl="parChTrans1D2" presStyleIdx="3" presStyleCnt="10"/>
      <dgm:spPr/>
    </dgm:pt>
    <dgm:pt modelId="{0F2FAEB2-22D0-4231-A6B8-DD38EEED5419}" type="pres">
      <dgm:prSet presAssocID="{206CA519-3E0F-4793-B92B-43866CCC388E}" presName="childText" presStyleLbl="bgAcc1" presStyleIdx="3" presStyleCnt="10">
        <dgm:presLayoutVars>
          <dgm:bulletEnabled val="1"/>
        </dgm:presLayoutVars>
      </dgm:prSet>
      <dgm:spPr/>
    </dgm:pt>
    <dgm:pt modelId="{55571660-659B-4E4B-848A-E4CB8A0F6AF0}" type="pres">
      <dgm:prSet presAssocID="{3A449EE8-FA5F-4E81-B23A-CE6149A007F6}" presName="Name13" presStyleLbl="parChTrans1D2" presStyleIdx="4" presStyleCnt="10"/>
      <dgm:spPr/>
    </dgm:pt>
    <dgm:pt modelId="{C1A5770A-25C8-4262-A95D-81B21D8F8C99}" type="pres">
      <dgm:prSet presAssocID="{C07778BE-7877-47A1-A83D-E043D27D9B45}" presName="childText" presStyleLbl="bgAcc1" presStyleIdx="4" presStyleCnt="10">
        <dgm:presLayoutVars>
          <dgm:bulletEnabled val="1"/>
        </dgm:presLayoutVars>
      </dgm:prSet>
      <dgm:spPr/>
    </dgm:pt>
    <dgm:pt modelId="{2D176F92-1462-4285-BE49-A4BE53679B07}" type="pres">
      <dgm:prSet presAssocID="{6F80FF99-03C5-447C-8792-E5755BF34CA2}" presName="Name13" presStyleLbl="parChTrans1D2" presStyleIdx="5" presStyleCnt="10"/>
      <dgm:spPr/>
    </dgm:pt>
    <dgm:pt modelId="{96B6C6A9-34BF-4F1B-9A73-C0AE8E8A8990}" type="pres">
      <dgm:prSet presAssocID="{61AB1AE4-87AF-4129-9715-CE9114E3EAA5}" presName="childText" presStyleLbl="bgAcc1" presStyleIdx="5" presStyleCnt="10">
        <dgm:presLayoutVars>
          <dgm:bulletEnabled val="1"/>
        </dgm:presLayoutVars>
      </dgm:prSet>
      <dgm:spPr/>
    </dgm:pt>
    <dgm:pt modelId="{4381CBE2-944D-4D4D-BFA0-C1DF013AA2B5}" type="pres">
      <dgm:prSet presAssocID="{B7F7E11D-0CF7-46F5-89DE-D03854569E44}" presName="Name13" presStyleLbl="parChTrans1D2" presStyleIdx="6" presStyleCnt="10"/>
      <dgm:spPr/>
    </dgm:pt>
    <dgm:pt modelId="{B0602384-797A-478A-BD34-662E0FC897FE}" type="pres">
      <dgm:prSet presAssocID="{7E249379-5D7A-4886-98C0-7B450A01042A}" presName="childText" presStyleLbl="bgAcc1" presStyleIdx="6" presStyleCnt="10">
        <dgm:presLayoutVars>
          <dgm:bulletEnabled val="1"/>
        </dgm:presLayoutVars>
      </dgm:prSet>
      <dgm:spPr/>
    </dgm:pt>
    <dgm:pt modelId="{06893B5D-C4DC-4979-9BB6-59F9C495FD57}" type="pres">
      <dgm:prSet presAssocID="{A78E1481-1B15-4A0D-B8A6-313C3D81ABE8}" presName="Name13" presStyleLbl="parChTrans1D2" presStyleIdx="7" presStyleCnt="10"/>
      <dgm:spPr/>
    </dgm:pt>
    <dgm:pt modelId="{A3778C7E-FC58-4153-8C3D-4787216C56B8}" type="pres">
      <dgm:prSet presAssocID="{75EAC696-7BB9-43FB-B346-0A78E8CF21B0}" presName="childText" presStyleLbl="bgAcc1" presStyleIdx="7" presStyleCnt="10">
        <dgm:presLayoutVars>
          <dgm:bulletEnabled val="1"/>
        </dgm:presLayoutVars>
      </dgm:prSet>
      <dgm:spPr/>
    </dgm:pt>
    <dgm:pt modelId="{0BA22FC9-656B-4537-8B7A-CC7E83AFC938}" type="pres">
      <dgm:prSet presAssocID="{7D1AE0A1-862D-4E9B-892B-77C552F140F0}" presName="Name13" presStyleLbl="parChTrans1D2" presStyleIdx="8" presStyleCnt="10"/>
      <dgm:spPr/>
    </dgm:pt>
    <dgm:pt modelId="{6DF2B3BD-F4E1-43EF-A341-81C3A8AD1F27}" type="pres">
      <dgm:prSet presAssocID="{54A98615-7AD1-4C34-84B0-0A36EDDDF60F}" presName="childText" presStyleLbl="bgAcc1" presStyleIdx="8" presStyleCnt="10">
        <dgm:presLayoutVars>
          <dgm:bulletEnabled val="1"/>
        </dgm:presLayoutVars>
      </dgm:prSet>
      <dgm:spPr/>
    </dgm:pt>
    <dgm:pt modelId="{50090630-B4BB-4A75-AECB-110477F09076}" type="pres">
      <dgm:prSet presAssocID="{0C672659-0448-4669-9447-5654287A4572}" presName="Name13" presStyleLbl="parChTrans1D2" presStyleIdx="9" presStyleCnt="10"/>
      <dgm:spPr/>
    </dgm:pt>
    <dgm:pt modelId="{92A79903-C360-4ED9-8C8A-182FAB43D465}" type="pres">
      <dgm:prSet presAssocID="{1F2C7954-66C2-437E-B295-B04B73E4AAB1}" presName="childText" presStyleLbl="bgAcc1" presStyleIdx="9" presStyleCnt="10">
        <dgm:presLayoutVars>
          <dgm:bulletEnabled val="1"/>
        </dgm:presLayoutVars>
      </dgm:prSet>
      <dgm:spPr/>
    </dgm:pt>
  </dgm:ptLst>
  <dgm:cxnLst>
    <dgm:cxn modelId="{0975A815-45C1-4380-AEA2-5130A513F17B}" srcId="{0E95E269-1E98-4A23-992C-5216DABA0899}" destId="{5A7FACC1-5A94-461A-97A6-677F0EFA9E57}" srcOrd="2" destOrd="0" parTransId="{1547DAA3-74B8-4E54-A0BA-7C15E915EB16}" sibTransId="{97A5639D-91B8-4F34-97C6-4039E3F9B380}"/>
    <dgm:cxn modelId="{69072516-5CBA-4D59-B3A0-D46AAFE93C4D}" type="presOf" srcId="{6FFC52C6-7687-4FB7-9B27-BF7E7B919D64}" destId="{8816F9D1-199B-4E14-A841-00D560B2574A}" srcOrd="0" destOrd="0" presId="urn:microsoft.com/office/officeart/2005/8/layout/hierarchy3"/>
    <dgm:cxn modelId="{5A5DF61A-30F7-4D33-8CDC-7E521B50DC7B}" type="presOf" srcId="{F2436DD2-A0E1-4C80-81D2-28B6CA63CF75}" destId="{C7A138BE-101D-49DB-87BD-DFC556611D13}" srcOrd="0" destOrd="0" presId="urn:microsoft.com/office/officeart/2005/8/layout/hierarchy3"/>
    <dgm:cxn modelId="{B324BC1C-DF58-4D9C-A42C-8989C8E2DB62}" type="presOf" srcId="{7E249379-5D7A-4886-98C0-7B450A01042A}" destId="{B0602384-797A-478A-BD34-662E0FC897FE}" srcOrd="0" destOrd="0" presId="urn:microsoft.com/office/officeart/2005/8/layout/hierarchy3"/>
    <dgm:cxn modelId="{B24A7120-CBF7-493F-844A-E82A681C1B2B}" srcId="{F7CDE48A-252A-4A33-B65F-7442EE9CA443}" destId="{7E249379-5D7A-4886-98C0-7B450A01042A}" srcOrd="3" destOrd="0" parTransId="{B7F7E11D-0CF7-46F5-89DE-D03854569E44}" sibTransId="{34D6B0D4-E611-4721-8B10-5719294DA05D}"/>
    <dgm:cxn modelId="{F471DD25-E246-4D26-8FAF-893560331D76}" srcId="{F7CDE48A-252A-4A33-B65F-7442EE9CA443}" destId="{61AB1AE4-87AF-4129-9715-CE9114E3EAA5}" srcOrd="2" destOrd="0" parTransId="{6F80FF99-03C5-447C-8792-E5755BF34CA2}" sibTransId="{5BD5BE4E-99D8-446C-A80D-525BCA7C9EEF}"/>
    <dgm:cxn modelId="{53280B27-291D-43ED-8773-13BA5E1B3B97}" type="presOf" srcId="{D06EAF42-9465-468E-9783-E6B2F95E0FAA}" destId="{D2765019-AE36-440E-8411-57C985820DE7}" srcOrd="0" destOrd="0" presId="urn:microsoft.com/office/officeart/2005/8/layout/hierarchy3"/>
    <dgm:cxn modelId="{AA34212B-B92E-4C30-BB51-F677C4B4E60F}" type="presOf" srcId="{6F80FF99-03C5-447C-8792-E5755BF34CA2}" destId="{2D176F92-1462-4285-BE49-A4BE53679B07}" srcOrd="0" destOrd="0" presId="urn:microsoft.com/office/officeart/2005/8/layout/hierarchy3"/>
    <dgm:cxn modelId="{75E03A3F-F55A-4092-9F9B-D0CA12C42C67}" srcId="{F7CDE48A-252A-4A33-B65F-7442EE9CA443}" destId="{C07778BE-7877-47A1-A83D-E043D27D9B45}" srcOrd="1" destOrd="0" parTransId="{3A449EE8-FA5F-4E81-B23A-CE6149A007F6}" sibTransId="{AB969344-F6E9-4A9A-B640-0BAAE05ED13D}"/>
    <dgm:cxn modelId="{A4004364-408A-46BE-8C06-CB4E240A4002}" type="presOf" srcId="{61AB1AE4-87AF-4129-9715-CE9114E3EAA5}" destId="{96B6C6A9-34BF-4F1B-9A73-C0AE8E8A8990}" srcOrd="0" destOrd="0" presId="urn:microsoft.com/office/officeart/2005/8/layout/hierarchy3"/>
    <dgm:cxn modelId="{ADB1EC44-2492-4ED4-9A52-A2496E3EEA2F}" type="presOf" srcId="{206CA519-3E0F-4793-B92B-43866CCC388E}" destId="{0F2FAEB2-22D0-4231-A6B8-DD38EEED5419}" srcOrd="0" destOrd="0" presId="urn:microsoft.com/office/officeart/2005/8/layout/hierarchy3"/>
    <dgm:cxn modelId="{3635DB68-B015-4977-B0E1-656367D36EF3}" type="presOf" srcId="{5A7FACC1-5A94-461A-97A6-677F0EFA9E57}" destId="{971EA9B3-6C19-4092-A32F-CC861F188E96}" srcOrd="0" destOrd="0" presId="urn:microsoft.com/office/officeart/2005/8/layout/hierarchy3"/>
    <dgm:cxn modelId="{6AEEAA71-86AB-47B8-BCF7-F7A385A98344}" type="presOf" srcId="{5F8A5258-3076-4BEE-8A16-AE1ED43AAD78}" destId="{82D72019-A4FC-4D50-9423-B7CD7ED2E08C}" srcOrd="0" destOrd="0" presId="urn:microsoft.com/office/officeart/2005/8/layout/hierarchy3"/>
    <dgm:cxn modelId="{ACEAB374-E5B5-4513-90B8-368145D910E9}" type="presOf" srcId="{0C672659-0448-4669-9447-5654287A4572}" destId="{50090630-B4BB-4A75-AECB-110477F09076}" srcOrd="0" destOrd="0" presId="urn:microsoft.com/office/officeart/2005/8/layout/hierarchy3"/>
    <dgm:cxn modelId="{42FF1A57-6D7F-45AB-B33A-E7A3D9A46434}" srcId="{F7CDE48A-252A-4A33-B65F-7442EE9CA443}" destId="{206CA519-3E0F-4793-B92B-43866CCC388E}" srcOrd="0" destOrd="0" parTransId="{F2436DD2-A0E1-4C80-81D2-28B6CA63CF75}" sibTransId="{A4043253-381B-4DC4-872E-DE9798305C45}"/>
    <dgm:cxn modelId="{535DF37A-F376-4AD0-BDFA-26CF43B7E450}" type="presOf" srcId="{C07778BE-7877-47A1-A83D-E043D27D9B45}" destId="{C1A5770A-25C8-4262-A95D-81B21D8F8C99}" srcOrd="0" destOrd="0" presId="urn:microsoft.com/office/officeart/2005/8/layout/hierarchy3"/>
    <dgm:cxn modelId="{B9620982-CBC9-4B86-A04F-72BC8772F3E0}" type="presOf" srcId="{A78E1481-1B15-4A0D-B8A6-313C3D81ABE8}" destId="{06893B5D-C4DC-4979-9BB6-59F9C495FD57}" srcOrd="0" destOrd="0" presId="urn:microsoft.com/office/officeart/2005/8/layout/hierarchy3"/>
    <dgm:cxn modelId="{D47C7882-EE0D-4C0E-A231-CE6BD34C1B31}" type="presOf" srcId="{0E95E269-1E98-4A23-992C-5216DABA0899}" destId="{B912C223-0B38-4202-84E7-F401663944CC}" srcOrd="1" destOrd="0" presId="urn:microsoft.com/office/officeart/2005/8/layout/hierarchy3"/>
    <dgm:cxn modelId="{33252D8B-5A7B-418E-839E-8DC1A9378EFA}" type="presOf" srcId="{0E95E269-1E98-4A23-992C-5216DABA0899}" destId="{C8B7F111-231F-48AD-B85E-662FACC3B1A5}" srcOrd="0" destOrd="0" presId="urn:microsoft.com/office/officeart/2005/8/layout/hierarchy3"/>
    <dgm:cxn modelId="{D27DE58F-5E08-41FB-BADB-07F9791CC925}" srcId="{6FFC52C6-7687-4FB7-9B27-BF7E7B919D64}" destId="{0E95E269-1E98-4A23-992C-5216DABA0899}" srcOrd="0" destOrd="0" parTransId="{BCE4DD6B-0FD8-4E02-9895-4177041321AA}" sibTransId="{B345489F-B4E1-4585-9929-43095ED9C344}"/>
    <dgm:cxn modelId="{2E553691-AAAB-49E2-9A3A-611A424ECFE1}" type="presOf" srcId="{1F2C7954-66C2-437E-B295-B04B73E4AAB1}" destId="{92A79903-C360-4ED9-8C8A-182FAB43D465}" srcOrd="0" destOrd="0" presId="urn:microsoft.com/office/officeart/2005/8/layout/hierarchy3"/>
    <dgm:cxn modelId="{E3D72497-B29A-4302-8826-DE1F6E287472}" type="presOf" srcId="{54A98615-7AD1-4C34-84B0-0A36EDDDF60F}" destId="{6DF2B3BD-F4E1-43EF-A341-81C3A8AD1F27}" srcOrd="0" destOrd="0" presId="urn:microsoft.com/office/officeart/2005/8/layout/hierarchy3"/>
    <dgm:cxn modelId="{11D9AB99-2E41-467B-B1D0-BC1D5420DC62}" type="presOf" srcId="{1547DAA3-74B8-4E54-A0BA-7C15E915EB16}" destId="{AC8A29F7-8659-4D23-8AB5-6D276F8A60B6}" srcOrd="0" destOrd="0" presId="urn:microsoft.com/office/officeart/2005/8/layout/hierarchy3"/>
    <dgm:cxn modelId="{ECBF86A2-3C66-40E3-A484-9180CA162BBC}" type="presOf" srcId="{3A449EE8-FA5F-4E81-B23A-CE6149A007F6}" destId="{55571660-659B-4E4B-848A-E4CB8A0F6AF0}" srcOrd="0" destOrd="0" presId="urn:microsoft.com/office/officeart/2005/8/layout/hierarchy3"/>
    <dgm:cxn modelId="{6726C4A4-0848-46EA-8F59-D2ABCC1D0DF9}" type="presOf" srcId="{B7F7E11D-0CF7-46F5-89DE-D03854569E44}" destId="{4381CBE2-944D-4D4D-BFA0-C1DF013AA2B5}" srcOrd="0" destOrd="0" presId="urn:microsoft.com/office/officeart/2005/8/layout/hierarchy3"/>
    <dgm:cxn modelId="{197F4DA5-3964-4362-96E3-7B42DC81D2F5}" type="presOf" srcId="{BA109F2B-8BBB-498E-A882-2DC78BCF8410}" destId="{145C9A57-9C5A-4696-B1D8-1094EA4EBA83}" srcOrd="0" destOrd="0" presId="urn:microsoft.com/office/officeart/2005/8/layout/hierarchy3"/>
    <dgm:cxn modelId="{DC1DF0A5-DD9B-4754-9EA3-7A47B731AE89}" srcId="{F7CDE48A-252A-4A33-B65F-7442EE9CA443}" destId="{75EAC696-7BB9-43FB-B346-0A78E8CF21B0}" srcOrd="4" destOrd="0" parTransId="{A78E1481-1B15-4A0D-B8A6-313C3D81ABE8}" sibTransId="{3AF231E8-EB17-41A4-83A1-1E4849453591}"/>
    <dgm:cxn modelId="{8D25FAB1-A472-4FDE-98F6-CFEFAA5F60FF}" type="presOf" srcId="{7D1AE0A1-862D-4E9B-892B-77C552F140F0}" destId="{0BA22FC9-656B-4537-8B7A-CC7E83AFC938}" srcOrd="0" destOrd="0" presId="urn:microsoft.com/office/officeart/2005/8/layout/hierarchy3"/>
    <dgm:cxn modelId="{3556B7C8-97F4-4AD5-A647-95CF5BC3B86F}" type="presOf" srcId="{26EDDC4F-0F44-4445-BC89-E20DE7C675A4}" destId="{35784773-4B28-4A3D-80B7-BB1B2203EB84}" srcOrd="0" destOrd="0" presId="urn:microsoft.com/office/officeart/2005/8/layout/hierarchy3"/>
    <dgm:cxn modelId="{E139E1D4-36A0-40F9-91FA-AC6B8A31A9CD}" type="presOf" srcId="{F7CDE48A-252A-4A33-B65F-7442EE9CA443}" destId="{58942D82-6A5F-438D-985C-D9BBD441A517}" srcOrd="0" destOrd="0" presId="urn:microsoft.com/office/officeart/2005/8/layout/hierarchy3"/>
    <dgm:cxn modelId="{C6F37DD5-C3D0-4875-8B60-B9BF7D26BF3E}" type="presOf" srcId="{F7CDE48A-252A-4A33-B65F-7442EE9CA443}" destId="{594E9131-193E-4858-B57D-F314F1B5C5E9}" srcOrd="1" destOrd="0" presId="urn:microsoft.com/office/officeart/2005/8/layout/hierarchy3"/>
    <dgm:cxn modelId="{E3AB4DDF-0100-45AF-8DD7-C53203412586}" srcId="{F7CDE48A-252A-4A33-B65F-7442EE9CA443}" destId="{54A98615-7AD1-4C34-84B0-0A36EDDDF60F}" srcOrd="5" destOrd="0" parTransId="{7D1AE0A1-862D-4E9B-892B-77C552F140F0}" sibTransId="{004A67F8-FB26-4431-AC01-BC10FD72009C}"/>
    <dgm:cxn modelId="{23FB1FE5-C601-409E-A0C7-CAD5830EE236}" srcId="{F7CDE48A-252A-4A33-B65F-7442EE9CA443}" destId="{1F2C7954-66C2-437E-B295-B04B73E4AAB1}" srcOrd="6" destOrd="0" parTransId="{0C672659-0448-4669-9447-5654287A4572}" sibTransId="{F01722A3-E679-4277-A0C1-62DB49AA2DA8}"/>
    <dgm:cxn modelId="{D5C8DEEE-E09B-490A-8736-258B858CB5F1}" srcId="{6FFC52C6-7687-4FB7-9B27-BF7E7B919D64}" destId="{F7CDE48A-252A-4A33-B65F-7442EE9CA443}" srcOrd="1" destOrd="0" parTransId="{41FEA5B4-F80B-4980-84C8-6C3974870400}" sibTransId="{D417CBF3-7A20-41D6-8F0A-DC92329FE57D}"/>
    <dgm:cxn modelId="{6616ABF3-354E-4AB2-8C68-6466801D1635}" srcId="{0E95E269-1E98-4A23-992C-5216DABA0899}" destId="{5F8A5258-3076-4BEE-8A16-AE1ED43AAD78}" srcOrd="0" destOrd="0" parTransId="{26EDDC4F-0F44-4445-BC89-E20DE7C675A4}" sibTransId="{479D65C2-FAE2-46F2-93D6-B9ABCD337BC1}"/>
    <dgm:cxn modelId="{156C2CF5-0EC2-4199-B099-39AFCF0AB178}" type="presOf" srcId="{75EAC696-7BB9-43FB-B346-0A78E8CF21B0}" destId="{A3778C7E-FC58-4153-8C3D-4787216C56B8}" srcOrd="0" destOrd="0" presId="urn:microsoft.com/office/officeart/2005/8/layout/hierarchy3"/>
    <dgm:cxn modelId="{02354AF7-B12D-441D-89B1-1D98CD0C1B7A}" srcId="{0E95E269-1E98-4A23-992C-5216DABA0899}" destId="{BA109F2B-8BBB-498E-A882-2DC78BCF8410}" srcOrd="1" destOrd="0" parTransId="{D06EAF42-9465-468E-9783-E6B2F95E0FAA}" sibTransId="{CCCF75A5-DC9B-42FE-96F0-84007A65AD3F}"/>
    <dgm:cxn modelId="{7FDED622-2B5A-46D3-8F2F-778C804543C0}" type="presParOf" srcId="{8816F9D1-199B-4E14-A841-00D560B2574A}" destId="{7A5DF45D-AF2C-4B73-8FB2-EA1ECA62196E}" srcOrd="0" destOrd="0" presId="urn:microsoft.com/office/officeart/2005/8/layout/hierarchy3"/>
    <dgm:cxn modelId="{D48E7213-423A-4DC1-BCE1-8806FA81806B}" type="presParOf" srcId="{7A5DF45D-AF2C-4B73-8FB2-EA1ECA62196E}" destId="{7DD18098-0618-4C4C-8C00-7D23830C508F}" srcOrd="0" destOrd="0" presId="urn:microsoft.com/office/officeart/2005/8/layout/hierarchy3"/>
    <dgm:cxn modelId="{435B0C8D-6AD5-497A-B345-3F16D24F7A52}" type="presParOf" srcId="{7DD18098-0618-4C4C-8C00-7D23830C508F}" destId="{C8B7F111-231F-48AD-B85E-662FACC3B1A5}" srcOrd="0" destOrd="0" presId="urn:microsoft.com/office/officeart/2005/8/layout/hierarchy3"/>
    <dgm:cxn modelId="{E0E44C3A-A214-4BB8-B895-DB2D8384990F}" type="presParOf" srcId="{7DD18098-0618-4C4C-8C00-7D23830C508F}" destId="{B912C223-0B38-4202-84E7-F401663944CC}" srcOrd="1" destOrd="0" presId="urn:microsoft.com/office/officeart/2005/8/layout/hierarchy3"/>
    <dgm:cxn modelId="{2E01BCAD-7242-47C0-AEFD-E53979E2FE3A}" type="presParOf" srcId="{7A5DF45D-AF2C-4B73-8FB2-EA1ECA62196E}" destId="{19DE1DF5-BD22-4EC7-9638-334BD4DD3404}" srcOrd="1" destOrd="0" presId="urn:microsoft.com/office/officeart/2005/8/layout/hierarchy3"/>
    <dgm:cxn modelId="{B2908B73-88A0-4973-A73B-D629D1AF198C}" type="presParOf" srcId="{19DE1DF5-BD22-4EC7-9638-334BD4DD3404}" destId="{35784773-4B28-4A3D-80B7-BB1B2203EB84}" srcOrd="0" destOrd="0" presId="urn:microsoft.com/office/officeart/2005/8/layout/hierarchy3"/>
    <dgm:cxn modelId="{6E59704C-8F19-4DF3-A792-AB9D57617854}" type="presParOf" srcId="{19DE1DF5-BD22-4EC7-9638-334BD4DD3404}" destId="{82D72019-A4FC-4D50-9423-B7CD7ED2E08C}" srcOrd="1" destOrd="0" presId="urn:microsoft.com/office/officeart/2005/8/layout/hierarchy3"/>
    <dgm:cxn modelId="{1E945394-273B-417A-8EE6-AFD9DA83FF52}" type="presParOf" srcId="{19DE1DF5-BD22-4EC7-9638-334BD4DD3404}" destId="{D2765019-AE36-440E-8411-57C985820DE7}" srcOrd="2" destOrd="0" presId="urn:microsoft.com/office/officeart/2005/8/layout/hierarchy3"/>
    <dgm:cxn modelId="{4428C4C0-EF30-44C2-A41D-801DF68EA990}" type="presParOf" srcId="{19DE1DF5-BD22-4EC7-9638-334BD4DD3404}" destId="{145C9A57-9C5A-4696-B1D8-1094EA4EBA83}" srcOrd="3" destOrd="0" presId="urn:microsoft.com/office/officeart/2005/8/layout/hierarchy3"/>
    <dgm:cxn modelId="{FE82B2CE-DE37-40BD-9004-C7F982AE5E9D}" type="presParOf" srcId="{19DE1DF5-BD22-4EC7-9638-334BD4DD3404}" destId="{AC8A29F7-8659-4D23-8AB5-6D276F8A60B6}" srcOrd="4" destOrd="0" presId="urn:microsoft.com/office/officeart/2005/8/layout/hierarchy3"/>
    <dgm:cxn modelId="{B430F3AE-771A-442C-8FAD-A3E25C28DF4D}" type="presParOf" srcId="{19DE1DF5-BD22-4EC7-9638-334BD4DD3404}" destId="{971EA9B3-6C19-4092-A32F-CC861F188E96}" srcOrd="5" destOrd="0" presId="urn:microsoft.com/office/officeart/2005/8/layout/hierarchy3"/>
    <dgm:cxn modelId="{713C1D87-C199-4540-A350-E068FF162243}" type="presParOf" srcId="{8816F9D1-199B-4E14-A841-00D560B2574A}" destId="{4DDCE67B-A6A1-4920-9248-6530FBBFE75A}" srcOrd="1" destOrd="0" presId="urn:microsoft.com/office/officeart/2005/8/layout/hierarchy3"/>
    <dgm:cxn modelId="{36C32DDF-5354-418B-AFB3-EE925ED50B05}" type="presParOf" srcId="{4DDCE67B-A6A1-4920-9248-6530FBBFE75A}" destId="{68275F41-885C-4CB5-B944-9377B8D5F1E3}" srcOrd="0" destOrd="0" presId="urn:microsoft.com/office/officeart/2005/8/layout/hierarchy3"/>
    <dgm:cxn modelId="{9A7864F5-84C1-46EE-A747-3DE8929D93E3}" type="presParOf" srcId="{68275F41-885C-4CB5-B944-9377B8D5F1E3}" destId="{58942D82-6A5F-438D-985C-D9BBD441A517}" srcOrd="0" destOrd="0" presId="urn:microsoft.com/office/officeart/2005/8/layout/hierarchy3"/>
    <dgm:cxn modelId="{89D8E07F-28D3-455C-AA6D-F5D01E6D2862}" type="presParOf" srcId="{68275F41-885C-4CB5-B944-9377B8D5F1E3}" destId="{594E9131-193E-4858-B57D-F314F1B5C5E9}" srcOrd="1" destOrd="0" presId="urn:microsoft.com/office/officeart/2005/8/layout/hierarchy3"/>
    <dgm:cxn modelId="{CF934A9B-535D-4851-BF58-11F7E734FF9A}" type="presParOf" srcId="{4DDCE67B-A6A1-4920-9248-6530FBBFE75A}" destId="{80173498-FAD0-46E0-9D65-16154F812D59}" srcOrd="1" destOrd="0" presId="urn:microsoft.com/office/officeart/2005/8/layout/hierarchy3"/>
    <dgm:cxn modelId="{81C390D9-CA67-4E11-A99E-809BB0F0C56F}" type="presParOf" srcId="{80173498-FAD0-46E0-9D65-16154F812D59}" destId="{C7A138BE-101D-49DB-87BD-DFC556611D13}" srcOrd="0" destOrd="0" presId="urn:microsoft.com/office/officeart/2005/8/layout/hierarchy3"/>
    <dgm:cxn modelId="{35B5FD87-E545-4BBE-91FB-AB87F0AE0CB2}" type="presParOf" srcId="{80173498-FAD0-46E0-9D65-16154F812D59}" destId="{0F2FAEB2-22D0-4231-A6B8-DD38EEED5419}" srcOrd="1" destOrd="0" presId="urn:microsoft.com/office/officeart/2005/8/layout/hierarchy3"/>
    <dgm:cxn modelId="{FF0CF126-8E44-4D54-BB21-F4BAB6B758FD}" type="presParOf" srcId="{80173498-FAD0-46E0-9D65-16154F812D59}" destId="{55571660-659B-4E4B-848A-E4CB8A0F6AF0}" srcOrd="2" destOrd="0" presId="urn:microsoft.com/office/officeart/2005/8/layout/hierarchy3"/>
    <dgm:cxn modelId="{F93B3A0A-C21E-4DC2-BED4-0418A94680AA}" type="presParOf" srcId="{80173498-FAD0-46E0-9D65-16154F812D59}" destId="{C1A5770A-25C8-4262-A95D-81B21D8F8C99}" srcOrd="3" destOrd="0" presId="urn:microsoft.com/office/officeart/2005/8/layout/hierarchy3"/>
    <dgm:cxn modelId="{7DE2E5EB-85D1-4863-B583-95EF1E9042F6}" type="presParOf" srcId="{80173498-FAD0-46E0-9D65-16154F812D59}" destId="{2D176F92-1462-4285-BE49-A4BE53679B07}" srcOrd="4" destOrd="0" presId="urn:microsoft.com/office/officeart/2005/8/layout/hierarchy3"/>
    <dgm:cxn modelId="{B9EEBCFF-0FCC-4E97-ACF5-7C917E26404D}" type="presParOf" srcId="{80173498-FAD0-46E0-9D65-16154F812D59}" destId="{96B6C6A9-34BF-4F1B-9A73-C0AE8E8A8990}" srcOrd="5" destOrd="0" presId="urn:microsoft.com/office/officeart/2005/8/layout/hierarchy3"/>
    <dgm:cxn modelId="{50DB6646-EE73-4609-A1BF-BF744E57E25F}" type="presParOf" srcId="{80173498-FAD0-46E0-9D65-16154F812D59}" destId="{4381CBE2-944D-4D4D-BFA0-C1DF013AA2B5}" srcOrd="6" destOrd="0" presId="urn:microsoft.com/office/officeart/2005/8/layout/hierarchy3"/>
    <dgm:cxn modelId="{C124CC0D-1792-4BCF-93C2-FADA65935332}" type="presParOf" srcId="{80173498-FAD0-46E0-9D65-16154F812D59}" destId="{B0602384-797A-478A-BD34-662E0FC897FE}" srcOrd="7" destOrd="0" presId="urn:microsoft.com/office/officeart/2005/8/layout/hierarchy3"/>
    <dgm:cxn modelId="{77944A93-04BC-42F5-9EC1-01657CA87E73}" type="presParOf" srcId="{80173498-FAD0-46E0-9D65-16154F812D59}" destId="{06893B5D-C4DC-4979-9BB6-59F9C495FD57}" srcOrd="8" destOrd="0" presId="urn:microsoft.com/office/officeart/2005/8/layout/hierarchy3"/>
    <dgm:cxn modelId="{A58E55C0-FBAC-4164-BC4F-7AF5B98B000B}" type="presParOf" srcId="{80173498-FAD0-46E0-9D65-16154F812D59}" destId="{A3778C7E-FC58-4153-8C3D-4787216C56B8}" srcOrd="9" destOrd="0" presId="urn:microsoft.com/office/officeart/2005/8/layout/hierarchy3"/>
    <dgm:cxn modelId="{9A4210D7-3B8E-4262-A024-781496D899F8}" type="presParOf" srcId="{80173498-FAD0-46E0-9D65-16154F812D59}" destId="{0BA22FC9-656B-4537-8B7A-CC7E83AFC938}" srcOrd="10" destOrd="0" presId="urn:microsoft.com/office/officeart/2005/8/layout/hierarchy3"/>
    <dgm:cxn modelId="{A3EC33A9-BA1B-4107-B908-009CB2E67B15}" type="presParOf" srcId="{80173498-FAD0-46E0-9D65-16154F812D59}" destId="{6DF2B3BD-F4E1-43EF-A341-81C3A8AD1F27}" srcOrd="11" destOrd="0" presId="urn:microsoft.com/office/officeart/2005/8/layout/hierarchy3"/>
    <dgm:cxn modelId="{7B36921F-F28C-4C80-8620-2BE44D960AC4}" type="presParOf" srcId="{80173498-FAD0-46E0-9D65-16154F812D59}" destId="{50090630-B4BB-4A75-AECB-110477F09076}" srcOrd="12" destOrd="0" presId="urn:microsoft.com/office/officeart/2005/8/layout/hierarchy3"/>
    <dgm:cxn modelId="{198072E6-C376-43F4-9677-723CB4DA69DE}" type="presParOf" srcId="{80173498-FAD0-46E0-9D65-16154F812D59}" destId="{92A79903-C360-4ED9-8C8A-182FAB43D465}" srcOrd="1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26AA1-63F4-4AD0-BFA4-45C4A63F9F3E}">
      <dsp:nvSpPr>
        <dsp:cNvPr id="0" name=""/>
        <dsp:cNvSpPr/>
      </dsp:nvSpPr>
      <dsp:spPr>
        <a:xfrm>
          <a:off x="0" y="0"/>
          <a:ext cx="8353234" cy="135979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Terminology, disease reservoirs</a:t>
          </a:r>
        </a:p>
        <a:p>
          <a:pPr marL="171450" lvl="1" indent="-171450" algn="l" defTabSz="711200">
            <a:lnSpc>
              <a:spcPct val="90000"/>
            </a:lnSpc>
            <a:spcBef>
              <a:spcPct val="0"/>
            </a:spcBef>
            <a:spcAft>
              <a:spcPct val="15000"/>
            </a:spcAft>
            <a:buChar char="•"/>
          </a:pPr>
          <a:endParaRPr lang="en-GB" sz="1600" kern="1200"/>
        </a:p>
      </dsp:txBody>
      <dsp:txXfrm>
        <a:off x="1806626" y="0"/>
        <a:ext cx="6546607" cy="1359793"/>
      </dsp:txXfrm>
    </dsp:sp>
    <dsp:sp modelId="{AAD5DB14-F813-4C38-86C2-2D491A5F39CF}">
      <dsp:nvSpPr>
        <dsp:cNvPr id="0" name=""/>
        <dsp:cNvSpPr/>
      </dsp:nvSpPr>
      <dsp:spPr>
        <a:xfrm>
          <a:off x="135979" y="135979"/>
          <a:ext cx="1670646" cy="108783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7000" b="-7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B35FBF-D358-48CB-9E46-386CD647D05B}">
      <dsp:nvSpPr>
        <dsp:cNvPr id="0" name=""/>
        <dsp:cNvSpPr/>
      </dsp:nvSpPr>
      <dsp:spPr>
        <a:xfrm>
          <a:off x="0" y="1495772"/>
          <a:ext cx="8353234" cy="135979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modes of transmission</a:t>
          </a:r>
        </a:p>
        <a:p>
          <a:pPr marL="0" lvl="0" indent="0" algn="l" defTabSz="889000">
            <a:lnSpc>
              <a:spcPct val="90000"/>
            </a:lnSpc>
            <a:spcBef>
              <a:spcPct val="0"/>
            </a:spcBef>
            <a:spcAft>
              <a:spcPct val="35000"/>
            </a:spcAft>
            <a:buNone/>
          </a:pPr>
          <a:endParaRPr lang="en-GB" sz="2000" kern="1200" dirty="0"/>
        </a:p>
        <a:p>
          <a:pPr marL="171450" lvl="1" indent="-171450" algn="l" defTabSz="711200">
            <a:lnSpc>
              <a:spcPct val="90000"/>
            </a:lnSpc>
            <a:spcBef>
              <a:spcPct val="0"/>
            </a:spcBef>
            <a:spcAft>
              <a:spcPct val="15000"/>
            </a:spcAft>
            <a:buChar char="•"/>
          </a:pPr>
          <a:endParaRPr lang="en-GB" sz="1600" kern="1200" dirty="0"/>
        </a:p>
        <a:p>
          <a:pPr marL="171450" lvl="1" indent="-171450" algn="l" defTabSz="711200">
            <a:lnSpc>
              <a:spcPct val="90000"/>
            </a:lnSpc>
            <a:spcBef>
              <a:spcPct val="0"/>
            </a:spcBef>
            <a:spcAft>
              <a:spcPct val="15000"/>
            </a:spcAft>
            <a:buChar char="•"/>
          </a:pPr>
          <a:endParaRPr lang="en-GB" sz="1600" kern="1200"/>
        </a:p>
      </dsp:txBody>
      <dsp:txXfrm>
        <a:off x="1806626" y="1495772"/>
        <a:ext cx="6546607" cy="1359793"/>
      </dsp:txXfrm>
    </dsp:sp>
    <dsp:sp modelId="{C96ADAFD-833A-4347-B82C-F6408E77FE46}">
      <dsp:nvSpPr>
        <dsp:cNvPr id="0" name=""/>
        <dsp:cNvSpPr/>
      </dsp:nvSpPr>
      <dsp:spPr>
        <a:xfrm>
          <a:off x="135979" y="1631751"/>
          <a:ext cx="1670646" cy="108783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34000" r="-34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80A98E-5727-42D4-AE34-FFAE1B6B08BA}">
      <dsp:nvSpPr>
        <dsp:cNvPr id="0" name=""/>
        <dsp:cNvSpPr/>
      </dsp:nvSpPr>
      <dsp:spPr>
        <a:xfrm>
          <a:off x="0" y="2991544"/>
          <a:ext cx="8353234" cy="135979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public health measures for the control of epidemics</a:t>
          </a:r>
        </a:p>
        <a:p>
          <a:pPr marL="0" lvl="0" indent="0" algn="l" defTabSz="889000">
            <a:lnSpc>
              <a:spcPct val="90000"/>
            </a:lnSpc>
            <a:spcBef>
              <a:spcPct val="0"/>
            </a:spcBef>
            <a:spcAft>
              <a:spcPct val="35000"/>
            </a:spcAft>
            <a:buNone/>
          </a:pPr>
          <a:endParaRPr lang="en-GB" sz="2000" kern="1200" dirty="0"/>
        </a:p>
        <a:p>
          <a:pPr marL="171450" lvl="1" indent="-171450" algn="l" defTabSz="711200">
            <a:lnSpc>
              <a:spcPct val="90000"/>
            </a:lnSpc>
            <a:spcBef>
              <a:spcPct val="0"/>
            </a:spcBef>
            <a:spcAft>
              <a:spcPct val="15000"/>
            </a:spcAft>
            <a:buChar char="•"/>
          </a:pPr>
          <a:endParaRPr lang="en-GB" sz="1600" kern="1200"/>
        </a:p>
        <a:p>
          <a:pPr marL="171450" lvl="1" indent="-171450" algn="l" defTabSz="711200">
            <a:lnSpc>
              <a:spcPct val="90000"/>
            </a:lnSpc>
            <a:spcBef>
              <a:spcPct val="0"/>
            </a:spcBef>
            <a:spcAft>
              <a:spcPct val="15000"/>
            </a:spcAft>
            <a:buChar char="•"/>
          </a:pPr>
          <a:endParaRPr lang="en-GB" sz="1600" kern="1200"/>
        </a:p>
      </dsp:txBody>
      <dsp:txXfrm>
        <a:off x="1806626" y="2991544"/>
        <a:ext cx="6546607" cy="1359793"/>
      </dsp:txXfrm>
    </dsp:sp>
    <dsp:sp modelId="{59231233-8397-47FA-B735-A25A00FFCEC0}">
      <dsp:nvSpPr>
        <dsp:cNvPr id="0" name=""/>
        <dsp:cNvSpPr/>
      </dsp:nvSpPr>
      <dsp:spPr>
        <a:xfrm>
          <a:off x="135979" y="3127524"/>
          <a:ext cx="1670646" cy="1087834"/>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5000" r="-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7F111-231F-48AD-B85E-662FACC3B1A5}">
      <dsp:nvSpPr>
        <dsp:cNvPr id="0" name=""/>
        <dsp:cNvSpPr/>
      </dsp:nvSpPr>
      <dsp:spPr>
        <a:xfrm>
          <a:off x="3392401" y="2280"/>
          <a:ext cx="1501540" cy="84251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GB" sz="2600" kern="1200" dirty="0"/>
            <a:t>Living hosts</a:t>
          </a:r>
        </a:p>
      </dsp:txBody>
      <dsp:txXfrm>
        <a:off x="3417077" y="26956"/>
        <a:ext cx="1452188" cy="793158"/>
      </dsp:txXfrm>
    </dsp:sp>
    <dsp:sp modelId="{35784773-4B28-4A3D-80B7-BB1B2203EB84}">
      <dsp:nvSpPr>
        <dsp:cNvPr id="0" name=""/>
        <dsp:cNvSpPr/>
      </dsp:nvSpPr>
      <dsp:spPr>
        <a:xfrm>
          <a:off x="3542555" y="844791"/>
          <a:ext cx="150154" cy="301816"/>
        </a:xfrm>
        <a:custGeom>
          <a:avLst/>
          <a:gdLst/>
          <a:ahLst/>
          <a:cxnLst/>
          <a:rect l="0" t="0" r="0" b="0"/>
          <a:pathLst>
            <a:path>
              <a:moveTo>
                <a:pt x="0" y="0"/>
              </a:moveTo>
              <a:lnTo>
                <a:pt x="0" y="301816"/>
              </a:lnTo>
              <a:lnTo>
                <a:pt x="150154" y="30181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D72019-A4FC-4D50-9423-B7CD7ED2E08C}">
      <dsp:nvSpPr>
        <dsp:cNvPr id="0" name=""/>
        <dsp:cNvSpPr/>
      </dsp:nvSpPr>
      <dsp:spPr>
        <a:xfrm>
          <a:off x="3692709" y="945396"/>
          <a:ext cx="643875" cy="40242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GB" sz="900" kern="1200" dirty="0"/>
            <a:t>Human carriers</a:t>
          </a:r>
        </a:p>
      </dsp:txBody>
      <dsp:txXfrm>
        <a:off x="3704496" y="957183"/>
        <a:ext cx="620301" cy="378847"/>
      </dsp:txXfrm>
    </dsp:sp>
    <dsp:sp modelId="{D2765019-AE36-440E-8411-57C985820DE7}">
      <dsp:nvSpPr>
        <dsp:cNvPr id="0" name=""/>
        <dsp:cNvSpPr/>
      </dsp:nvSpPr>
      <dsp:spPr>
        <a:xfrm>
          <a:off x="3542555" y="844791"/>
          <a:ext cx="150154" cy="804843"/>
        </a:xfrm>
        <a:custGeom>
          <a:avLst/>
          <a:gdLst/>
          <a:ahLst/>
          <a:cxnLst/>
          <a:rect l="0" t="0" r="0" b="0"/>
          <a:pathLst>
            <a:path>
              <a:moveTo>
                <a:pt x="0" y="0"/>
              </a:moveTo>
              <a:lnTo>
                <a:pt x="0" y="804843"/>
              </a:lnTo>
              <a:lnTo>
                <a:pt x="150154" y="80484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5C9A57-9C5A-4696-B1D8-1094EA4EBA83}">
      <dsp:nvSpPr>
        <dsp:cNvPr id="0" name=""/>
        <dsp:cNvSpPr/>
      </dsp:nvSpPr>
      <dsp:spPr>
        <a:xfrm>
          <a:off x="3692709" y="1448424"/>
          <a:ext cx="643875" cy="40242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GB" sz="900" kern="1200" dirty="0"/>
            <a:t>Animals</a:t>
          </a:r>
        </a:p>
      </dsp:txBody>
      <dsp:txXfrm>
        <a:off x="3704496" y="1460211"/>
        <a:ext cx="620301" cy="378847"/>
      </dsp:txXfrm>
    </dsp:sp>
    <dsp:sp modelId="{AC8A29F7-8659-4D23-8AB5-6D276F8A60B6}">
      <dsp:nvSpPr>
        <dsp:cNvPr id="0" name=""/>
        <dsp:cNvSpPr/>
      </dsp:nvSpPr>
      <dsp:spPr>
        <a:xfrm>
          <a:off x="3542555" y="844791"/>
          <a:ext cx="150154" cy="1307871"/>
        </a:xfrm>
        <a:custGeom>
          <a:avLst/>
          <a:gdLst/>
          <a:ahLst/>
          <a:cxnLst/>
          <a:rect l="0" t="0" r="0" b="0"/>
          <a:pathLst>
            <a:path>
              <a:moveTo>
                <a:pt x="0" y="0"/>
              </a:moveTo>
              <a:lnTo>
                <a:pt x="0" y="1307871"/>
              </a:lnTo>
              <a:lnTo>
                <a:pt x="150154" y="130787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1EA9B3-6C19-4092-A32F-CC861F188E96}">
      <dsp:nvSpPr>
        <dsp:cNvPr id="0" name=""/>
        <dsp:cNvSpPr/>
      </dsp:nvSpPr>
      <dsp:spPr>
        <a:xfrm>
          <a:off x="3692709" y="1951451"/>
          <a:ext cx="643875" cy="40242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GB" sz="900" kern="1200" dirty="0"/>
            <a:t>arthropods</a:t>
          </a:r>
        </a:p>
      </dsp:txBody>
      <dsp:txXfrm>
        <a:off x="3704496" y="1963238"/>
        <a:ext cx="620301" cy="378847"/>
      </dsp:txXfrm>
    </dsp:sp>
    <dsp:sp modelId="{58942D82-6A5F-438D-985C-D9BBD441A517}">
      <dsp:nvSpPr>
        <dsp:cNvPr id="0" name=""/>
        <dsp:cNvSpPr/>
      </dsp:nvSpPr>
      <dsp:spPr>
        <a:xfrm>
          <a:off x="5095153" y="2280"/>
          <a:ext cx="2028045" cy="82558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GB" sz="2600" kern="1200" dirty="0"/>
            <a:t>Non-living hosts</a:t>
          </a:r>
        </a:p>
      </dsp:txBody>
      <dsp:txXfrm>
        <a:off x="5119334" y="26461"/>
        <a:ext cx="1979683" cy="777222"/>
      </dsp:txXfrm>
    </dsp:sp>
    <dsp:sp modelId="{C7A138BE-101D-49DB-87BD-DFC556611D13}">
      <dsp:nvSpPr>
        <dsp:cNvPr id="0" name=""/>
        <dsp:cNvSpPr/>
      </dsp:nvSpPr>
      <dsp:spPr>
        <a:xfrm>
          <a:off x="5297957" y="827865"/>
          <a:ext cx="202804" cy="301816"/>
        </a:xfrm>
        <a:custGeom>
          <a:avLst/>
          <a:gdLst/>
          <a:ahLst/>
          <a:cxnLst/>
          <a:rect l="0" t="0" r="0" b="0"/>
          <a:pathLst>
            <a:path>
              <a:moveTo>
                <a:pt x="0" y="0"/>
              </a:moveTo>
              <a:lnTo>
                <a:pt x="0" y="301816"/>
              </a:lnTo>
              <a:lnTo>
                <a:pt x="202804" y="30181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2FAEB2-22D0-4231-A6B8-DD38EEED5419}">
      <dsp:nvSpPr>
        <dsp:cNvPr id="0" name=""/>
        <dsp:cNvSpPr/>
      </dsp:nvSpPr>
      <dsp:spPr>
        <a:xfrm>
          <a:off x="5500762" y="928470"/>
          <a:ext cx="643875" cy="40242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GB" sz="900" kern="1200" dirty="0"/>
            <a:t>air</a:t>
          </a:r>
        </a:p>
      </dsp:txBody>
      <dsp:txXfrm>
        <a:off x="5512549" y="940257"/>
        <a:ext cx="620301" cy="378847"/>
      </dsp:txXfrm>
    </dsp:sp>
    <dsp:sp modelId="{55571660-659B-4E4B-848A-E4CB8A0F6AF0}">
      <dsp:nvSpPr>
        <dsp:cNvPr id="0" name=""/>
        <dsp:cNvSpPr/>
      </dsp:nvSpPr>
      <dsp:spPr>
        <a:xfrm>
          <a:off x="5297957" y="827865"/>
          <a:ext cx="202804" cy="804843"/>
        </a:xfrm>
        <a:custGeom>
          <a:avLst/>
          <a:gdLst/>
          <a:ahLst/>
          <a:cxnLst/>
          <a:rect l="0" t="0" r="0" b="0"/>
          <a:pathLst>
            <a:path>
              <a:moveTo>
                <a:pt x="0" y="0"/>
              </a:moveTo>
              <a:lnTo>
                <a:pt x="0" y="804843"/>
              </a:lnTo>
              <a:lnTo>
                <a:pt x="202804" y="80484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A5770A-25C8-4262-A95D-81B21D8F8C99}">
      <dsp:nvSpPr>
        <dsp:cNvPr id="0" name=""/>
        <dsp:cNvSpPr/>
      </dsp:nvSpPr>
      <dsp:spPr>
        <a:xfrm>
          <a:off x="5500762" y="1431498"/>
          <a:ext cx="643875" cy="40242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GB" sz="900" kern="1200" dirty="0"/>
            <a:t>Soil</a:t>
          </a:r>
        </a:p>
      </dsp:txBody>
      <dsp:txXfrm>
        <a:off x="5512549" y="1443285"/>
        <a:ext cx="620301" cy="378847"/>
      </dsp:txXfrm>
    </dsp:sp>
    <dsp:sp modelId="{2D176F92-1462-4285-BE49-A4BE53679B07}">
      <dsp:nvSpPr>
        <dsp:cNvPr id="0" name=""/>
        <dsp:cNvSpPr/>
      </dsp:nvSpPr>
      <dsp:spPr>
        <a:xfrm>
          <a:off x="5297957" y="827865"/>
          <a:ext cx="202804" cy="1307871"/>
        </a:xfrm>
        <a:custGeom>
          <a:avLst/>
          <a:gdLst/>
          <a:ahLst/>
          <a:cxnLst/>
          <a:rect l="0" t="0" r="0" b="0"/>
          <a:pathLst>
            <a:path>
              <a:moveTo>
                <a:pt x="0" y="0"/>
              </a:moveTo>
              <a:lnTo>
                <a:pt x="0" y="1307871"/>
              </a:lnTo>
              <a:lnTo>
                <a:pt x="202804" y="130787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B6C6A9-34BF-4F1B-9A73-C0AE8E8A8990}">
      <dsp:nvSpPr>
        <dsp:cNvPr id="0" name=""/>
        <dsp:cNvSpPr/>
      </dsp:nvSpPr>
      <dsp:spPr>
        <a:xfrm>
          <a:off x="5500762" y="1934525"/>
          <a:ext cx="643875" cy="40242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GB" sz="900" kern="1200" dirty="0"/>
            <a:t>Dust</a:t>
          </a:r>
        </a:p>
      </dsp:txBody>
      <dsp:txXfrm>
        <a:off x="5512549" y="1946312"/>
        <a:ext cx="620301" cy="378847"/>
      </dsp:txXfrm>
    </dsp:sp>
    <dsp:sp modelId="{4381CBE2-944D-4D4D-BFA0-C1DF013AA2B5}">
      <dsp:nvSpPr>
        <dsp:cNvPr id="0" name=""/>
        <dsp:cNvSpPr/>
      </dsp:nvSpPr>
      <dsp:spPr>
        <a:xfrm>
          <a:off x="5297957" y="827865"/>
          <a:ext cx="202804" cy="1810898"/>
        </a:xfrm>
        <a:custGeom>
          <a:avLst/>
          <a:gdLst/>
          <a:ahLst/>
          <a:cxnLst/>
          <a:rect l="0" t="0" r="0" b="0"/>
          <a:pathLst>
            <a:path>
              <a:moveTo>
                <a:pt x="0" y="0"/>
              </a:moveTo>
              <a:lnTo>
                <a:pt x="0" y="1810898"/>
              </a:lnTo>
              <a:lnTo>
                <a:pt x="202804" y="181089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602384-797A-478A-BD34-662E0FC897FE}">
      <dsp:nvSpPr>
        <dsp:cNvPr id="0" name=""/>
        <dsp:cNvSpPr/>
      </dsp:nvSpPr>
      <dsp:spPr>
        <a:xfrm>
          <a:off x="5500762" y="2437553"/>
          <a:ext cx="643875" cy="40242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GB" sz="900" kern="1200" dirty="0"/>
            <a:t>Food</a:t>
          </a:r>
        </a:p>
      </dsp:txBody>
      <dsp:txXfrm>
        <a:off x="5512549" y="2449340"/>
        <a:ext cx="620301" cy="378847"/>
      </dsp:txXfrm>
    </dsp:sp>
    <dsp:sp modelId="{06893B5D-C4DC-4979-9BB6-59F9C495FD57}">
      <dsp:nvSpPr>
        <dsp:cNvPr id="0" name=""/>
        <dsp:cNvSpPr/>
      </dsp:nvSpPr>
      <dsp:spPr>
        <a:xfrm>
          <a:off x="5297957" y="827865"/>
          <a:ext cx="202804" cy="2313926"/>
        </a:xfrm>
        <a:custGeom>
          <a:avLst/>
          <a:gdLst/>
          <a:ahLst/>
          <a:cxnLst/>
          <a:rect l="0" t="0" r="0" b="0"/>
          <a:pathLst>
            <a:path>
              <a:moveTo>
                <a:pt x="0" y="0"/>
              </a:moveTo>
              <a:lnTo>
                <a:pt x="0" y="2313926"/>
              </a:lnTo>
              <a:lnTo>
                <a:pt x="202804" y="231392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778C7E-FC58-4153-8C3D-4787216C56B8}">
      <dsp:nvSpPr>
        <dsp:cNvPr id="0" name=""/>
        <dsp:cNvSpPr/>
      </dsp:nvSpPr>
      <dsp:spPr>
        <a:xfrm>
          <a:off x="5500762" y="2940580"/>
          <a:ext cx="643875" cy="40242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GB" sz="900" kern="1200" dirty="0"/>
            <a:t>Milk</a:t>
          </a:r>
        </a:p>
      </dsp:txBody>
      <dsp:txXfrm>
        <a:off x="5512549" y="2952367"/>
        <a:ext cx="620301" cy="378847"/>
      </dsp:txXfrm>
    </dsp:sp>
    <dsp:sp modelId="{0BA22FC9-656B-4537-8B7A-CC7E83AFC938}">
      <dsp:nvSpPr>
        <dsp:cNvPr id="0" name=""/>
        <dsp:cNvSpPr/>
      </dsp:nvSpPr>
      <dsp:spPr>
        <a:xfrm>
          <a:off x="5297957" y="827865"/>
          <a:ext cx="202804" cy="2816953"/>
        </a:xfrm>
        <a:custGeom>
          <a:avLst/>
          <a:gdLst/>
          <a:ahLst/>
          <a:cxnLst/>
          <a:rect l="0" t="0" r="0" b="0"/>
          <a:pathLst>
            <a:path>
              <a:moveTo>
                <a:pt x="0" y="0"/>
              </a:moveTo>
              <a:lnTo>
                <a:pt x="0" y="2816953"/>
              </a:lnTo>
              <a:lnTo>
                <a:pt x="202804" y="281695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F2B3BD-F4E1-43EF-A341-81C3A8AD1F27}">
      <dsp:nvSpPr>
        <dsp:cNvPr id="0" name=""/>
        <dsp:cNvSpPr/>
      </dsp:nvSpPr>
      <dsp:spPr>
        <a:xfrm>
          <a:off x="5500762" y="3443608"/>
          <a:ext cx="643875" cy="40242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GB" sz="900" kern="1200" dirty="0"/>
            <a:t>Water</a:t>
          </a:r>
        </a:p>
      </dsp:txBody>
      <dsp:txXfrm>
        <a:off x="5512549" y="3455395"/>
        <a:ext cx="620301" cy="378847"/>
      </dsp:txXfrm>
    </dsp:sp>
    <dsp:sp modelId="{50090630-B4BB-4A75-AECB-110477F09076}">
      <dsp:nvSpPr>
        <dsp:cNvPr id="0" name=""/>
        <dsp:cNvSpPr/>
      </dsp:nvSpPr>
      <dsp:spPr>
        <a:xfrm>
          <a:off x="5297957" y="827865"/>
          <a:ext cx="202804" cy="3319981"/>
        </a:xfrm>
        <a:custGeom>
          <a:avLst/>
          <a:gdLst/>
          <a:ahLst/>
          <a:cxnLst/>
          <a:rect l="0" t="0" r="0" b="0"/>
          <a:pathLst>
            <a:path>
              <a:moveTo>
                <a:pt x="0" y="0"/>
              </a:moveTo>
              <a:lnTo>
                <a:pt x="0" y="3319981"/>
              </a:lnTo>
              <a:lnTo>
                <a:pt x="202804" y="331998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A79903-C360-4ED9-8C8A-182FAB43D465}">
      <dsp:nvSpPr>
        <dsp:cNvPr id="0" name=""/>
        <dsp:cNvSpPr/>
      </dsp:nvSpPr>
      <dsp:spPr>
        <a:xfrm>
          <a:off x="5500762" y="3946635"/>
          <a:ext cx="643875" cy="40242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GB" sz="900" kern="1200" dirty="0"/>
            <a:t>fomites</a:t>
          </a:r>
        </a:p>
      </dsp:txBody>
      <dsp:txXfrm>
        <a:off x="5512549" y="3958422"/>
        <a:ext cx="620301" cy="378847"/>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E1D55B-06A9-47FA-916D-AC7D83F4A204}" type="datetimeFigureOut">
              <a:rPr lang="en-GB" smtClean="0"/>
              <a:t>26/01/2020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870FF4-3739-470A-94BF-927CA681D22B}" type="slidenum">
              <a:rPr lang="en-GB" smtClean="0"/>
              <a:t>‹#›</a:t>
            </a:fld>
            <a:endParaRPr lang="en-GB"/>
          </a:p>
        </p:txBody>
      </p:sp>
    </p:spTree>
    <p:extLst>
      <p:ext uri="{BB962C8B-B14F-4D97-AF65-F5344CB8AC3E}">
        <p14:creationId xmlns:p14="http://schemas.microsoft.com/office/powerpoint/2010/main" val="1591332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870FF4-3739-470A-94BF-927CA681D22B}" type="slidenum">
              <a:rPr lang="en-GB" smtClean="0"/>
              <a:t>2</a:t>
            </a:fld>
            <a:endParaRPr lang="en-GB"/>
          </a:p>
        </p:txBody>
      </p:sp>
    </p:spTree>
    <p:extLst>
      <p:ext uri="{BB962C8B-B14F-4D97-AF65-F5344CB8AC3E}">
        <p14:creationId xmlns:p14="http://schemas.microsoft.com/office/powerpoint/2010/main" val="3343223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implement the public health approach, practitioners use and apply scientific methods. These methods come from a series of core sciences that provide the foundation.</a:t>
            </a:r>
          </a:p>
          <a:p>
            <a:r>
              <a:rPr lang="en-GB" dirty="0"/>
              <a:t> </a:t>
            </a:r>
          </a:p>
          <a:p>
            <a:r>
              <a:rPr lang="en-GB" dirty="0"/>
              <a:t>These sciences include Public Health Surveillance, which we use to monitor a public health situation.</a:t>
            </a:r>
            <a:br>
              <a:rPr lang="en-GB" dirty="0"/>
            </a:br>
            <a:endParaRPr lang="en-GB" dirty="0"/>
          </a:p>
          <a:p>
            <a:r>
              <a:rPr lang="en-GB" dirty="0"/>
              <a:t>Epidemiology enables us to determine where diseases originate, how or why they move through populations, and how we can prevent them. We’ll learn more about epidemiology during today’s course.</a:t>
            </a:r>
          </a:p>
          <a:p>
            <a:br>
              <a:rPr lang="en-GB" dirty="0"/>
            </a:br>
            <a:r>
              <a:rPr lang="en-GB" dirty="0"/>
              <a:t>Public Health Laboratories support public health by performing tests to confirm disease diagnoses. Laboratories also support public health by conducting research and training.</a:t>
            </a:r>
          </a:p>
          <a:p>
            <a:br>
              <a:rPr lang="en-GB" dirty="0"/>
            </a:br>
            <a:r>
              <a:rPr lang="en-GB" dirty="0"/>
              <a:t>As we continue to move from the use of paper documents to electronic health records, Public Health Informatics continues to increase in importance. Informatics deals with the methods for collecting, compiling, and presenting health information. It enables us to use electronic data effectively when addressing a public health situation.</a:t>
            </a:r>
          </a:p>
          <a:p>
            <a:br>
              <a:rPr lang="en-GB" dirty="0"/>
            </a:br>
            <a:r>
              <a:rPr lang="en-GB" dirty="0"/>
              <a:t>Prevention Effectiveness is closely linked to public health policy. Prevention effectiveness studies provide important economic information for decision makers to help them choose the best option available.</a:t>
            </a:r>
          </a:p>
          <a:p>
            <a:br>
              <a:rPr lang="en-GB" dirty="0"/>
            </a:br>
            <a:r>
              <a:rPr lang="en-GB" dirty="0"/>
              <a:t>Together, these five core sciences can help us protect and promote the public’s health by giving public health practitioners the answers they need. Public health is better able to respond to the situation by using contributions from each of these sciences. One science alone cannot answer the questions and provide a solution; it is the application of these core sciences together.</a:t>
            </a:r>
          </a:p>
          <a:p>
            <a:br>
              <a:rPr lang="en-GB" dirty="0"/>
            </a:br>
            <a:r>
              <a:rPr lang="en-GB" dirty="0"/>
              <a:t>&lt;OPTIONAL, IF TIME PERMITS, SAY&gt;</a:t>
            </a:r>
          </a:p>
          <a:p>
            <a:endParaRPr lang="en-GB" dirty="0"/>
          </a:p>
          <a:p>
            <a:r>
              <a:rPr lang="en-GB" dirty="0"/>
              <a:t>For example, let’s look at the public health challenge of influenza. Public health surveillance can monitor when and where cases of influenza occur each year. Professionals can use the science of epidemiology to understand why different populations choose to get vaccinated against influenza. They can use the science of informatics to receive and </a:t>
            </a:r>
            <a:r>
              <a:rPr lang="en-GB" dirty="0" err="1"/>
              <a:t>analyze</a:t>
            </a:r>
            <a:r>
              <a:rPr lang="en-GB" dirty="0"/>
              <a:t> electronic information from health care institutions (e.g., doctors’ offices and hospitals) to determine whether persons who get influenza go to see a doctor and whether they get well or die. Public health practitioners can use laboratory science to determine whether persons with fever and cough have influenza or a different infection, and they can use prevention effectiveness to show that influenza vaccination campaigns that might cost $200,000 can prevent $1 million in medical costs, lost wages, and other costs.</a:t>
            </a:r>
          </a:p>
          <a:p>
            <a:br>
              <a:rPr lang="en-GB" dirty="0"/>
            </a:br>
            <a:r>
              <a:rPr lang="en-GB" dirty="0"/>
              <a:t>GO to next slide.</a:t>
            </a:r>
          </a:p>
          <a:p>
            <a:endParaRPr lang="en-GB" dirty="0"/>
          </a:p>
        </p:txBody>
      </p:sp>
      <p:sp>
        <p:nvSpPr>
          <p:cNvPr id="4" name="Slide Number Placeholder 3"/>
          <p:cNvSpPr>
            <a:spLocks noGrp="1"/>
          </p:cNvSpPr>
          <p:nvPr>
            <p:ph type="sldNum" sz="quarter" idx="5"/>
          </p:nvPr>
        </p:nvSpPr>
        <p:spPr/>
        <p:txBody>
          <a:bodyPr/>
          <a:lstStyle/>
          <a:p>
            <a:fld id="{EF870FF4-3739-470A-94BF-927CA681D22B}" type="slidenum">
              <a:rPr lang="en-GB" smtClean="0"/>
              <a:t>20</a:t>
            </a:fld>
            <a:endParaRPr lang="en-GB"/>
          </a:p>
        </p:txBody>
      </p:sp>
    </p:spTree>
    <p:extLst>
      <p:ext uri="{BB962C8B-B14F-4D97-AF65-F5344CB8AC3E}">
        <p14:creationId xmlns:p14="http://schemas.microsoft.com/office/powerpoint/2010/main" val="1581296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53F1B5-1EAB-4D9C-A14F-BC7411DD68B9}" type="datetimeFigureOut">
              <a:rPr lang="en-GB" smtClean="0"/>
              <a:t>26/01/2020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3A92CB-0BCF-4AD5-BC25-5A741E7F721C}" type="slidenum">
              <a:rPr lang="en-GB" smtClean="0"/>
              <a:t>‹#›</a:t>
            </a:fld>
            <a:endParaRPr lang="en-GB"/>
          </a:p>
        </p:txBody>
      </p:sp>
    </p:spTree>
    <p:extLst>
      <p:ext uri="{BB962C8B-B14F-4D97-AF65-F5344CB8AC3E}">
        <p14:creationId xmlns:p14="http://schemas.microsoft.com/office/powerpoint/2010/main" val="424191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53F1B5-1EAB-4D9C-A14F-BC7411DD68B9}" type="datetimeFigureOut">
              <a:rPr lang="en-GB" smtClean="0"/>
              <a:t>26/01/2020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3A92CB-0BCF-4AD5-BC25-5A741E7F721C}" type="slidenum">
              <a:rPr lang="en-GB" smtClean="0"/>
              <a:t>‹#›</a:t>
            </a:fld>
            <a:endParaRPr lang="en-GB"/>
          </a:p>
        </p:txBody>
      </p:sp>
    </p:spTree>
    <p:extLst>
      <p:ext uri="{BB962C8B-B14F-4D97-AF65-F5344CB8AC3E}">
        <p14:creationId xmlns:p14="http://schemas.microsoft.com/office/powerpoint/2010/main" val="741725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53F1B5-1EAB-4D9C-A14F-BC7411DD68B9}" type="datetimeFigureOut">
              <a:rPr lang="en-GB" smtClean="0"/>
              <a:t>26/01/2020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3A92CB-0BCF-4AD5-BC25-5A741E7F721C}"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96045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53F1B5-1EAB-4D9C-A14F-BC7411DD68B9}" type="datetimeFigureOut">
              <a:rPr lang="en-GB" smtClean="0"/>
              <a:t>26/01/2020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3A92CB-0BCF-4AD5-BC25-5A741E7F721C}" type="slidenum">
              <a:rPr lang="en-GB" smtClean="0"/>
              <a:t>‹#›</a:t>
            </a:fld>
            <a:endParaRPr lang="en-GB"/>
          </a:p>
        </p:txBody>
      </p:sp>
    </p:spTree>
    <p:extLst>
      <p:ext uri="{BB962C8B-B14F-4D97-AF65-F5344CB8AC3E}">
        <p14:creationId xmlns:p14="http://schemas.microsoft.com/office/powerpoint/2010/main" val="1178826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53F1B5-1EAB-4D9C-A14F-BC7411DD68B9}" type="datetimeFigureOut">
              <a:rPr lang="en-GB" smtClean="0"/>
              <a:t>26/01/2020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3A92CB-0BCF-4AD5-BC25-5A741E7F721C}"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20794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53F1B5-1EAB-4D9C-A14F-BC7411DD68B9}" type="datetimeFigureOut">
              <a:rPr lang="en-GB" smtClean="0"/>
              <a:t>26/01/2020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3A92CB-0BCF-4AD5-BC25-5A741E7F721C}" type="slidenum">
              <a:rPr lang="en-GB" smtClean="0"/>
              <a:t>‹#›</a:t>
            </a:fld>
            <a:endParaRPr lang="en-GB"/>
          </a:p>
        </p:txBody>
      </p:sp>
    </p:spTree>
    <p:extLst>
      <p:ext uri="{BB962C8B-B14F-4D97-AF65-F5344CB8AC3E}">
        <p14:creationId xmlns:p14="http://schemas.microsoft.com/office/powerpoint/2010/main" val="3846210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53F1B5-1EAB-4D9C-A14F-BC7411DD68B9}" type="datetimeFigureOut">
              <a:rPr lang="en-GB" smtClean="0"/>
              <a:t>26/01/2020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3A92CB-0BCF-4AD5-BC25-5A741E7F721C}" type="slidenum">
              <a:rPr lang="en-GB" smtClean="0"/>
              <a:t>‹#›</a:t>
            </a:fld>
            <a:endParaRPr lang="en-GB"/>
          </a:p>
        </p:txBody>
      </p:sp>
    </p:spTree>
    <p:extLst>
      <p:ext uri="{BB962C8B-B14F-4D97-AF65-F5344CB8AC3E}">
        <p14:creationId xmlns:p14="http://schemas.microsoft.com/office/powerpoint/2010/main" val="466289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53F1B5-1EAB-4D9C-A14F-BC7411DD68B9}" type="datetimeFigureOut">
              <a:rPr lang="en-GB" smtClean="0"/>
              <a:t>26/01/2020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3A92CB-0BCF-4AD5-BC25-5A741E7F721C}" type="slidenum">
              <a:rPr lang="en-GB" smtClean="0"/>
              <a:t>‹#›</a:t>
            </a:fld>
            <a:endParaRPr lang="en-GB"/>
          </a:p>
        </p:txBody>
      </p:sp>
    </p:spTree>
    <p:extLst>
      <p:ext uri="{BB962C8B-B14F-4D97-AF65-F5344CB8AC3E}">
        <p14:creationId xmlns:p14="http://schemas.microsoft.com/office/powerpoint/2010/main" val="2279328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53F1B5-1EAB-4D9C-A14F-BC7411DD68B9}" type="datetimeFigureOut">
              <a:rPr lang="en-GB" smtClean="0"/>
              <a:t>26/01/2020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3A92CB-0BCF-4AD5-BC25-5A741E7F721C}" type="slidenum">
              <a:rPr lang="en-GB" smtClean="0"/>
              <a:t>‹#›</a:t>
            </a:fld>
            <a:endParaRPr lang="en-GB"/>
          </a:p>
        </p:txBody>
      </p:sp>
    </p:spTree>
    <p:extLst>
      <p:ext uri="{BB962C8B-B14F-4D97-AF65-F5344CB8AC3E}">
        <p14:creationId xmlns:p14="http://schemas.microsoft.com/office/powerpoint/2010/main" val="4227867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53F1B5-1EAB-4D9C-A14F-BC7411DD68B9}" type="datetimeFigureOut">
              <a:rPr lang="en-GB" smtClean="0"/>
              <a:t>26/01/2020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3A92CB-0BCF-4AD5-BC25-5A741E7F721C}" type="slidenum">
              <a:rPr lang="en-GB" smtClean="0"/>
              <a:t>‹#›</a:t>
            </a:fld>
            <a:endParaRPr lang="en-GB"/>
          </a:p>
        </p:txBody>
      </p:sp>
    </p:spTree>
    <p:extLst>
      <p:ext uri="{BB962C8B-B14F-4D97-AF65-F5344CB8AC3E}">
        <p14:creationId xmlns:p14="http://schemas.microsoft.com/office/powerpoint/2010/main" val="3615995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53F1B5-1EAB-4D9C-A14F-BC7411DD68B9}" type="datetimeFigureOut">
              <a:rPr lang="en-GB" smtClean="0"/>
              <a:t>26/01/2020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3A92CB-0BCF-4AD5-BC25-5A741E7F721C}" type="slidenum">
              <a:rPr lang="en-GB" smtClean="0"/>
              <a:t>‹#›</a:t>
            </a:fld>
            <a:endParaRPr lang="en-GB"/>
          </a:p>
        </p:txBody>
      </p:sp>
    </p:spTree>
    <p:extLst>
      <p:ext uri="{BB962C8B-B14F-4D97-AF65-F5344CB8AC3E}">
        <p14:creationId xmlns:p14="http://schemas.microsoft.com/office/powerpoint/2010/main" val="1795071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53F1B5-1EAB-4D9C-A14F-BC7411DD68B9}" type="datetimeFigureOut">
              <a:rPr lang="en-GB" smtClean="0"/>
              <a:t>26/01/2020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3A92CB-0BCF-4AD5-BC25-5A741E7F721C}" type="slidenum">
              <a:rPr lang="en-GB" smtClean="0"/>
              <a:t>‹#›</a:t>
            </a:fld>
            <a:endParaRPr lang="en-GB"/>
          </a:p>
        </p:txBody>
      </p:sp>
    </p:spTree>
    <p:extLst>
      <p:ext uri="{BB962C8B-B14F-4D97-AF65-F5344CB8AC3E}">
        <p14:creationId xmlns:p14="http://schemas.microsoft.com/office/powerpoint/2010/main" val="3552933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53F1B5-1EAB-4D9C-A14F-BC7411DD68B9}" type="datetimeFigureOut">
              <a:rPr lang="en-GB" smtClean="0"/>
              <a:t>26/01/2020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3A92CB-0BCF-4AD5-BC25-5A741E7F721C}" type="slidenum">
              <a:rPr lang="en-GB" smtClean="0"/>
              <a:t>‹#›</a:t>
            </a:fld>
            <a:endParaRPr lang="en-GB"/>
          </a:p>
        </p:txBody>
      </p:sp>
    </p:spTree>
    <p:extLst>
      <p:ext uri="{BB962C8B-B14F-4D97-AF65-F5344CB8AC3E}">
        <p14:creationId xmlns:p14="http://schemas.microsoft.com/office/powerpoint/2010/main" val="2261291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53F1B5-1EAB-4D9C-A14F-BC7411DD68B9}" type="datetimeFigureOut">
              <a:rPr lang="en-GB" smtClean="0"/>
              <a:t>26/01/2020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3A92CB-0BCF-4AD5-BC25-5A741E7F721C}" type="slidenum">
              <a:rPr lang="en-GB" smtClean="0"/>
              <a:t>‹#›</a:t>
            </a:fld>
            <a:endParaRPr lang="en-GB"/>
          </a:p>
        </p:txBody>
      </p:sp>
    </p:spTree>
    <p:extLst>
      <p:ext uri="{BB962C8B-B14F-4D97-AF65-F5344CB8AC3E}">
        <p14:creationId xmlns:p14="http://schemas.microsoft.com/office/powerpoint/2010/main" val="2833577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53F1B5-1EAB-4D9C-A14F-BC7411DD68B9}" type="datetimeFigureOut">
              <a:rPr lang="en-GB" smtClean="0"/>
              <a:t>26/01/2020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3A92CB-0BCF-4AD5-BC25-5A741E7F721C}" type="slidenum">
              <a:rPr lang="en-GB" smtClean="0"/>
              <a:t>‹#›</a:t>
            </a:fld>
            <a:endParaRPr lang="en-GB"/>
          </a:p>
        </p:txBody>
      </p:sp>
    </p:spTree>
    <p:extLst>
      <p:ext uri="{BB962C8B-B14F-4D97-AF65-F5344CB8AC3E}">
        <p14:creationId xmlns:p14="http://schemas.microsoft.com/office/powerpoint/2010/main" val="3821384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53F1B5-1EAB-4D9C-A14F-BC7411DD68B9}" type="datetimeFigureOut">
              <a:rPr lang="en-GB" smtClean="0"/>
              <a:t>26/01/2020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3A92CB-0BCF-4AD5-BC25-5A741E7F721C}" type="slidenum">
              <a:rPr lang="en-GB" smtClean="0"/>
              <a:t>‹#›</a:t>
            </a:fld>
            <a:endParaRPr lang="en-GB"/>
          </a:p>
        </p:txBody>
      </p:sp>
    </p:spTree>
    <p:extLst>
      <p:ext uri="{BB962C8B-B14F-4D97-AF65-F5344CB8AC3E}">
        <p14:creationId xmlns:p14="http://schemas.microsoft.com/office/powerpoint/2010/main" val="4180071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953F1B5-1EAB-4D9C-A14F-BC7411DD68B9}" type="datetimeFigureOut">
              <a:rPr lang="en-GB" smtClean="0"/>
              <a:t>26/01/2020</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63A92CB-0BCF-4AD5-BC25-5A741E7F721C}" type="slidenum">
              <a:rPr lang="en-GB" smtClean="0"/>
              <a:t>‹#›</a:t>
            </a:fld>
            <a:endParaRPr lang="en-GB"/>
          </a:p>
        </p:txBody>
      </p:sp>
    </p:spTree>
    <p:extLst>
      <p:ext uri="{BB962C8B-B14F-4D97-AF65-F5344CB8AC3E}">
        <p14:creationId xmlns:p14="http://schemas.microsoft.com/office/powerpoint/2010/main" val="4179406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C935-36B3-4485-9837-A9BA51509169}"/>
              </a:ext>
            </a:extLst>
          </p:cNvPr>
          <p:cNvSpPr>
            <a:spLocks noGrp="1"/>
          </p:cNvSpPr>
          <p:nvPr>
            <p:ph type="ctrTitle"/>
          </p:nvPr>
        </p:nvSpPr>
        <p:spPr/>
        <p:txBody>
          <a:bodyPr/>
          <a:lstStyle/>
          <a:p>
            <a:r>
              <a:rPr lang="en-GB" dirty="0"/>
              <a:t>Epidemiology of infectious disease</a:t>
            </a:r>
          </a:p>
        </p:txBody>
      </p:sp>
      <p:sp>
        <p:nvSpPr>
          <p:cNvPr id="3" name="Subtitle 2">
            <a:extLst>
              <a:ext uri="{FF2B5EF4-FFF2-40B4-BE49-F238E27FC236}">
                <a16:creationId xmlns:a16="http://schemas.microsoft.com/office/drawing/2014/main" id="{4E203A47-C3A2-45B2-998C-A965CF554B53}"/>
              </a:ext>
            </a:extLst>
          </p:cNvPr>
          <p:cNvSpPr>
            <a:spLocks noGrp="1"/>
          </p:cNvSpPr>
          <p:nvPr>
            <p:ph type="subTitle" idx="1"/>
          </p:nvPr>
        </p:nvSpPr>
        <p:spPr/>
        <p:txBody>
          <a:bodyPr/>
          <a:lstStyle/>
          <a:p>
            <a:r>
              <a:rPr lang="en-GB" dirty="0"/>
              <a:t>Sahar </a:t>
            </a:r>
            <a:r>
              <a:rPr lang="en-GB" dirty="0" err="1"/>
              <a:t>alhogail</a:t>
            </a:r>
            <a:r>
              <a:rPr lang="en-GB" dirty="0"/>
              <a:t> CLS 416</a:t>
            </a:r>
          </a:p>
        </p:txBody>
      </p:sp>
    </p:spTree>
    <p:extLst>
      <p:ext uri="{BB962C8B-B14F-4D97-AF65-F5344CB8AC3E}">
        <p14:creationId xmlns:p14="http://schemas.microsoft.com/office/powerpoint/2010/main" val="1352410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6568-EB6E-4F11-A284-D1EDBF57C3C9}"/>
              </a:ext>
            </a:extLst>
          </p:cNvPr>
          <p:cNvSpPr>
            <a:spLocks noGrp="1"/>
          </p:cNvSpPr>
          <p:nvPr>
            <p:ph type="title"/>
          </p:nvPr>
        </p:nvSpPr>
        <p:spPr/>
        <p:txBody>
          <a:bodyPr/>
          <a:lstStyle/>
          <a:p>
            <a:r>
              <a:rPr lang="en-GB" dirty="0"/>
              <a:t>Pandemic disease </a:t>
            </a:r>
          </a:p>
        </p:txBody>
      </p:sp>
      <p:pic>
        <p:nvPicPr>
          <p:cNvPr id="5" name="Content Placeholder 4">
            <a:extLst>
              <a:ext uri="{FF2B5EF4-FFF2-40B4-BE49-F238E27FC236}">
                <a16:creationId xmlns:a16="http://schemas.microsoft.com/office/drawing/2014/main" id="{FBDAB0F1-BB03-49CE-8F29-66F967D366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7602" y="2160588"/>
            <a:ext cx="7436833" cy="3881437"/>
          </a:xfrm>
        </p:spPr>
      </p:pic>
    </p:spTree>
    <p:extLst>
      <p:ext uri="{BB962C8B-B14F-4D97-AF65-F5344CB8AC3E}">
        <p14:creationId xmlns:p14="http://schemas.microsoft.com/office/powerpoint/2010/main" val="854765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1A541-4901-4D08-8222-7761C1CDA2E8}"/>
              </a:ext>
            </a:extLst>
          </p:cNvPr>
          <p:cNvSpPr>
            <a:spLocks noGrp="1"/>
          </p:cNvSpPr>
          <p:nvPr>
            <p:ph type="title"/>
          </p:nvPr>
        </p:nvSpPr>
        <p:spPr/>
        <p:txBody>
          <a:bodyPr/>
          <a:lstStyle/>
          <a:p>
            <a:r>
              <a:rPr lang="en-GB" dirty="0"/>
              <a:t>Reservoirs of infection:</a:t>
            </a:r>
          </a:p>
        </p:txBody>
      </p:sp>
      <p:graphicFrame>
        <p:nvGraphicFramePr>
          <p:cNvPr id="4" name="Content Placeholder 3">
            <a:extLst>
              <a:ext uri="{FF2B5EF4-FFF2-40B4-BE49-F238E27FC236}">
                <a16:creationId xmlns:a16="http://schemas.microsoft.com/office/drawing/2014/main" id="{41E15596-7A40-4E39-AADE-91CCB75B704F}"/>
              </a:ext>
            </a:extLst>
          </p:cNvPr>
          <p:cNvGraphicFramePr>
            <a:graphicFrameLocks noGrp="1"/>
          </p:cNvGraphicFramePr>
          <p:nvPr>
            <p:ph idx="1"/>
            <p:extLst>
              <p:ext uri="{D42A27DB-BD31-4B8C-83A1-F6EECF244321}">
                <p14:modId xmlns:p14="http://schemas.microsoft.com/office/powerpoint/2010/main" val="2247238884"/>
              </p:ext>
            </p:extLst>
          </p:nvPr>
        </p:nvGraphicFramePr>
        <p:xfrm>
          <a:off x="-92978" y="194307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8118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5A482-3C5F-4F09-B74B-31A7EE520F3D}"/>
              </a:ext>
            </a:extLst>
          </p:cNvPr>
          <p:cNvSpPr>
            <a:spLocks noGrp="1"/>
          </p:cNvSpPr>
          <p:nvPr>
            <p:ph type="title"/>
          </p:nvPr>
        </p:nvSpPr>
        <p:spPr/>
        <p:txBody>
          <a:bodyPr/>
          <a:lstStyle/>
          <a:p>
            <a:r>
              <a:rPr lang="en-GB" dirty="0"/>
              <a:t>Reservoirs of infection:</a:t>
            </a:r>
          </a:p>
        </p:txBody>
      </p:sp>
      <p:sp>
        <p:nvSpPr>
          <p:cNvPr id="3" name="Content Placeholder 2">
            <a:extLst>
              <a:ext uri="{FF2B5EF4-FFF2-40B4-BE49-F238E27FC236}">
                <a16:creationId xmlns:a16="http://schemas.microsoft.com/office/drawing/2014/main" id="{56474F75-8182-4EA8-AAE5-37A0859F8272}"/>
              </a:ext>
            </a:extLst>
          </p:cNvPr>
          <p:cNvSpPr>
            <a:spLocks noGrp="1"/>
          </p:cNvSpPr>
          <p:nvPr>
            <p:ph idx="1"/>
          </p:nvPr>
        </p:nvSpPr>
        <p:spPr/>
        <p:txBody>
          <a:bodyPr/>
          <a:lstStyle/>
          <a:p>
            <a:r>
              <a:rPr lang="en-GB" dirty="0"/>
              <a:t>Human Carriers: </a:t>
            </a:r>
          </a:p>
          <a:p>
            <a:pPr lvl="2"/>
            <a:r>
              <a:rPr lang="en-GB" dirty="0"/>
              <a:t>Carriers: is a person who is colonized with a particular pathogen. ( no disease currently)</a:t>
            </a:r>
          </a:p>
          <a:p>
            <a:pPr lvl="3"/>
            <a:r>
              <a:rPr lang="en-GB" dirty="0"/>
              <a:t>Passive carriers: carry the pathogen without ever having had the disease.</a:t>
            </a:r>
          </a:p>
          <a:p>
            <a:pPr lvl="3"/>
            <a:r>
              <a:rPr lang="en-GB" dirty="0"/>
              <a:t>Incubatory carrier: is a person who is capable of transmitting a pathogen during the incubation period of a particular infectious disease.</a:t>
            </a:r>
          </a:p>
          <a:p>
            <a:pPr lvl="3"/>
            <a:r>
              <a:rPr lang="en-GB" dirty="0"/>
              <a:t>Convalescent carriers : harbour and can transmit a pathogen while recovering from an infectious disease</a:t>
            </a:r>
          </a:p>
          <a:p>
            <a:pPr lvl="3"/>
            <a:r>
              <a:rPr lang="en-GB" dirty="0"/>
              <a:t>Active carrier: have completely recovered  from the disease, but continue to harbour the pathogen indefinitely. Staphylococcus, streptococcus, hepatitis, </a:t>
            </a:r>
            <a:r>
              <a:rPr lang="en-GB" dirty="0" err="1"/>
              <a:t>diphteria</a:t>
            </a:r>
            <a:r>
              <a:rPr lang="en-GB"/>
              <a:t>, dysentery</a:t>
            </a:r>
            <a:r>
              <a:rPr lang="en-GB" dirty="0"/>
              <a:t>, meningitis and STDs.</a:t>
            </a:r>
          </a:p>
          <a:p>
            <a:pPr lvl="3"/>
            <a:endParaRPr lang="en-GB" dirty="0"/>
          </a:p>
          <a:p>
            <a:endParaRPr lang="en-GB" dirty="0"/>
          </a:p>
        </p:txBody>
      </p:sp>
    </p:spTree>
    <p:extLst>
      <p:ext uri="{BB962C8B-B14F-4D97-AF65-F5344CB8AC3E}">
        <p14:creationId xmlns:p14="http://schemas.microsoft.com/office/powerpoint/2010/main" val="237518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6780E-D934-4DD4-8C09-5830D5C3BD53}"/>
              </a:ext>
            </a:extLst>
          </p:cNvPr>
          <p:cNvSpPr>
            <a:spLocks noGrp="1"/>
          </p:cNvSpPr>
          <p:nvPr>
            <p:ph type="title"/>
          </p:nvPr>
        </p:nvSpPr>
        <p:spPr/>
        <p:txBody>
          <a:bodyPr/>
          <a:lstStyle/>
          <a:p>
            <a:r>
              <a:rPr lang="en-GB" dirty="0"/>
              <a:t>The chain of infection</a:t>
            </a:r>
          </a:p>
        </p:txBody>
      </p:sp>
      <p:pic>
        <p:nvPicPr>
          <p:cNvPr id="4" name="Content Placeholder 3">
            <a:extLst>
              <a:ext uri="{FF2B5EF4-FFF2-40B4-BE49-F238E27FC236}">
                <a16:creationId xmlns:a16="http://schemas.microsoft.com/office/drawing/2014/main" id="{08F594BA-E6AC-4A33-BE9F-DB581460B5C6}"/>
              </a:ext>
            </a:extLst>
          </p:cNvPr>
          <p:cNvPicPr>
            <a:picLocks noGrp="1" noChangeAspect="1"/>
          </p:cNvPicPr>
          <p:nvPr>
            <p:ph idx="1"/>
          </p:nvPr>
        </p:nvPicPr>
        <p:blipFill>
          <a:blip r:embed="rId2"/>
          <a:stretch>
            <a:fillRect/>
          </a:stretch>
        </p:blipFill>
        <p:spPr>
          <a:xfrm>
            <a:off x="5834288" y="300773"/>
            <a:ext cx="5952244" cy="6002025"/>
          </a:xfrm>
          <a:prstGeom prst="rect">
            <a:avLst/>
          </a:prstGeom>
        </p:spPr>
      </p:pic>
    </p:spTree>
    <p:extLst>
      <p:ext uri="{BB962C8B-B14F-4D97-AF65-F5344CB8AC3E}">
        <p14:creationId xmlns:p14="http://schemas.microsoft.com/office/powerpoint/2010/main" val="295984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F9CAB-F346-48E9-B216-B47B45B573DE}"/>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B455F684-527F-402E-A7D1-93CAC395B24F}"/>
              </a:ext>
            </a:extLst>
          </p:cNvPr>
          <p:cNvPicPr>
            <a:picLocks noGrp="1" noChangeAspect="1"/>
          </p:cNvPicPr>
          <p:nvPr>
            <p:ph idx="1"/>
          </p:nvPr>
        </p:nvPicPr>
        <p:blipFill>
          <a:blip r:embed="rId2"/>
          <a:stretch>
            <a:fillRect/>
          </a:stretch>
        </p:blipFill>
        <p:spPr>
          <a:xfrm>
            <a:off x="2098759" y="2160588"/>
            <a:ext cx="5754519" cy="3881437"/>
          </a:xfrm>
          <a:prstGeom prst="rect">
            <a:avLst/>
          </a:prstGeom>
        </p:spPr>
      </p:pic>
    </p:spTree>
    <p:extLst>
      <p:ext uri="{BB962C8B-B14F-4D97-AF65-F5344CB8AC3E}">
        <p14:creationId xmlns:p14="http://schemas.microsoft.com/office/powerpoint/2010/main" val="824388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C0046-938E-45F6-B978-C8389D43C0E1}"/>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B0240DF9-C3CB-495A-91DA-E390A88D2D16}"/>
              </a:ext>
            </a:extLst>
          </p:cNvPr>
          <p:cNvPicPr>
            <a:picLocks noGrp="1" noChangeAspect="1"/>
          </p:cNvPicPr>
          <p:nvPr>
            <p:ph idx="1"/>
          </p:nvPr>
        </p:nvPicPr>
        <p:blipFill>
          <a:blip r:embed="rId2"/>
          <a:stretch>
            <a:fillRect/>
          </a:stretch>
        </p:blipFill>
        <p:spPr>
          <a:xfrm>
            <a:off x="2533475" y="542146"/>
            <a:ext cx="7541703" cy="6556093"/>
          </a:xfrm>
          <a:prstGeom prst="rect">
            <a:avLst/>
          </a:prstGeom>
        </p:spPr>
      </p:pic>
    </p:spTree>
    <p:extLst>
      <p:ext uri="{BB962C8B-B14F-4D97-AF65-F5344CB8AC3E}">
        <p14:creationId xmlns:p14="http://schemas.microsoft.com/office/powerpoint/2010/main" val="2007292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FCD689-E93D-4074-BF9D-07DCE8DA353D}"/>
              </a:ext>
            </a:extLst>
          </p:cNvPr>
          <p:cNvPicPr>
            <a:picLocks noChangeAspect="1"/>
          </p:cNvPicPr>
          <p:nvPr/>
        </p:nvPicPr>
        <p:blipFill>
          <a:blip r:embed="rId2"/>
          <a:stretch>
            <a:fillRect/>
          </a:stretch>
        </p:blipFill>
        <p:spPr>
          <a:xfrm>
            <a:off x="1404457" y="0"/>
            <a:ext cx="9773174" cy="7329881"/>
          </a:xfrm>
          <a:prstGeom prst="rect">
            <a:avLst/>
          </a:prstGeom>
        </p:spPr>
      </p:pic>
      <p:sp>
        <p:nvSpPr>
          <p:cNvPr id="2" name="Title 1">
            <a:extLst>
              <a:ext uri="{FF2B5EF4-FFF2-40B4-BE49-F238E27FC236}">
                <a16:creationId xmlns:a16="http://schemas.microsoft.com/office/drawing/2014/main" id="{6147DF9F-8C9A-47E6-A20E-591A0A983B3B}"/>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1A417BDE-E0D8-441B-B8AE-E5989DAD09AB}"/>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3985289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8D7135-6E5A-41B0-B3B8-B9D5211FC2C0}"/>
              </a:ext>
            </a:extLst>
          </p:cNvPr>
          <p:cNvPicPr>
            <a:picLocks noChangeAspect="1"/>
          </p:cNvPicPr>
          <p:nvPr/>
        </p:nvPicPr>
        <p:blipFill>
          <a:blip r:embed="rId2"/>
          <a:stretch>
            <a:fillRect/>
          </a:stretch>
        </p:blipFill>
        <p:spPr>
          <a:xfrm>
            <a:off x="3809802" y="1714351"/>
            <a:ext cx="4572396" cy="3429297"/>
          </a:xfrm>
          <a:prstGeom prst="rect">
            <a:avLst/>
          </a:prstGeom>
        </p:spPr>
      </p:pic>
      <p:sp>
        <p:nvSpPr>
          <p:cNvPr id="2" name="Title 1">
            <a:extLst>
              <a:ext uri="{FF2B5EF4-FFF2-40B4-BE49-F238E27FC236}">
                <a16:creationId xmlns:a16="http://schemas.microsoft.com/office/drawing/2014/main" id="{1F475A89-C1C0-47D9-B72A-E309C21FB624}"/>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AC27C04A-0D12-4860-9D7E-0B51917D7A3F}"/>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080957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A336B1-C245-4CA2-8DE0-B80FFB2DD47A}"/>
              </a:ext>
            </a:extLst>
          </p:cNvPr>
          <p:cNvPicPr>
            <a:picLocks noChangeAspect="1"/>
          </p:cNvPicPr>
          <p:nvPr/>
        </p:nvPicPr>
        <p:blipFill>
          <a:blip r:embed="rId2"/>
          <a:stretch>
            <a:fillRect/>
          </a:stretch>
        </p:blipFill>
        <p:spPr>
          <a:xfrm>
            <a:off x="1524000" y="0"/>
            <a:ext cx="9144000" cy="6858000"/>
          </a:xfrm>
          <a:prstGeom prst="rect">
            <a:avLst/>
          </a:prstGeom>
        </p:spPr>
      </p:pic>
      <p:sp>
        <p:nvSpPr>
          <p:cNvPr id="2" name="Title 1">
            <a:extLst>
              <a:ext uri="{FF2B5EF4-FFF2-40B4-BE49-F238E27FC236}">
                <a16:creationId xmlns:a16="http://schemas.microsoft.com/office/drawing/2014/main" id="{3B6308D3-B407-4975-9C46-6DD87E1D4871}"/>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CCC0ADE2-1A1F-4D4F-980F-A67F8E1EF0FB}"/>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076586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4312B-3DE1-411B-AC0E-6F1C0D5F0A0A}"/>
              </a:ext>
            </a:extLst>
          </p:cNvPr>
          <p:cNvSpPr>
            <a:spLocks noGrp="1"/>
          </p:cNvSpPr>
          <p:nvPr>
            <p:ph type="title"/>
          </p:nvPr>
        </p:nvSpPr>
        <p:spPr/>
        <p:txBody>
          <a:bodyPr/>
          <a:lstStyle/>
          <a:p>
            <a:endParaRPr lang="en-GB"/>
          </a:p>
        </p:txBody>
      </p:sp>
      <p:pic>
        <p:nvPicPr>
          <p:cNvPr id="6" name="Content Placeholder 5">
            <a:extLst>
              <a:ext uri="{FF2B5EF4-FFF2-40B4-BE49-F238E27FC236}">
                <a16:creationId xmlns:a16="http://schemas.microsoft.com/office/drawing/2014/main" id="{EE78F22F-DB46-4D5E-8020-7DCC476264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0069" y="679509"/>
            <a:ext cx="6349137" cy="4276849"/>
          </a:xfrm>
        </p:spPr>
      </p:pic>
    </p:spTree>
    <p:extLst>
      <p:ext uri="{BB962C8B-B14F-4D97-AF65-F5344CB8AC3E}">
        <p14:creationId xmlns:p14="http://schemas.microsoft.com/office/powerpoint/2010/main" val="205387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9B322-4978-407B-A4F7-1EE9D5408A8C}"/>
              </a:ext>
            </a:extLst>
          </p:cNvPr>
          <p:cNvSpPr>
            <a:spLocks noGrp="1"/>
          </p:cNvSpPr>
          <p:nvPr>
            <p:ph type="title"/>
          </p:nvPr>
        </p:nvSpPr>
        <p:spPr/>
        <p:txBody>
          <a:bodyPr>
            <a:normAutofit fontScale="90000"/>
          </a:bodyPr>
          <a:lstStyle/>
          <a:p>
            <a:r>
              <a:rPr lang="en-GB" dirty="0"/>
              <a:t>ILO  of Epidemiology of infectious diseases:</a:t>
            </a:r>
            <a:br>
              <a:rPr lang="en-GB" dirty="0"/>
            </a:br>
            <a:endParaRPr lang="en-GB" dirty="0"/>
          </a:p>
        </p:txBody>
      </p:sp>
      <p:sp>
        <p:nvSpPr>
          <p:cNvPr id="3" name="Content Placeholder 2">
            <a:extLst>
              <a:ext uri="{FF2B5EF4-FFF2-40B4-BE49-F238E27FC236}">
                <a16:creationId xmlns:a16="http://schemas.microsoft.com/office/drawing/2014/main" id="{BA0D3831-9997-4181-A592-5B77EF54E5D5}"/>
              </a:ext>
            </a:extLst>
          </p:cNvPr>
          <p:cNvSpPr>
            <a:spLocks noGrp="1"/>
          </p:cNvSpPr>
          <p:nvPr>
            <p:ph idx="1"/>
          </p:nvPr>
        </p:nvSpPr>
        <p:spPr/>
        <p:txBody>
          <a:bodyPr/>
          <a:lstStyle/>
          <a:p>
            <a:endParaRPr lang="en-GB" dirty="0"/>
          </a:p>
        </p:txBody>
      </p:sp>
      <p:graphicFrame>
        <p:nvGraphicFramePr>
          <p:cNvPr id="4" name="Diagram 3">
            <a:extLst>
              <a:ext uri="{FF2B5EF4-FFF2-40B4-BE49-F238E27FC236}">
                <a16:creationId xmlns:a16="http://schemas.microsoft.com/office/drawing/2014/main" id="{FDA40356-7F3C-4FCC-80A8-60D8478C1A16}"/>
              </a:ext>
            </a:extLst>
          </p:cNvPr>
          <p:cNvGraphicFramePr/>
          <p:nvPr>
            <p:extLst>
              <p:ext uri="{D42A27DB-BD31-4B8C-83A1-F6EECF244321}">
                <p14:modId xmlns:p14="http://schemas.microsoft.com/office/powerpoint/2010/main" val="2627509889"/>
              </p:ext>
            </p:extLst>
          </p:nvPr>
        </p:nvGraphicFramePr>
        <p:xfrm>
          <a:off x="1806766" y="1786995"/>
          <a:ext cx="835323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6571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4FF4-BF80-4F20-859C-02EFCEFF456A}"/>
              </a:ext>
            </a:extLst>
          </p:cNvPr>
          <p:cNvSpPr>
            <a:spLocks noGrp="1"/>
          </p:cNvSpPr>
          <p:nvPr>
            <p:ph type="title"/>
          </p:nvPr>
        </p:nvSpPr>
        <p:spPr/>
        <p:txBody>
          <a:bodyPr/>
          <a:lstStyle/>
          <a:p>
            <a:r>
              <a:rPr lang="en-GB" dirty="0"/>
              <a:t>Public Health Core Sciences</a:t>
            </a:r>
            <a:br>
              <a:rPr lang="en-GB" dirty="0"/>
            </a:br>
            <a:endParaRPr lang="en-GB" dirty="0"/>
          </a:p>
        </p:txBody>
      </p:sp>
      <p:pic>
        <p:nvPicPr>
          <p:cNvPr id="4" name="Content Placeholder 3">
            <a:extLst>
              <a:ext uri="{FF2B5EF4-FFF2-40B4-BE49-F238E27FC236}">
                <a16:creationId xmlns:a16="http://schemas.microsoft.com/office/drawing/2014/main" id="{4BF5A9C7-7F92-4977-ABE2-0AB69DC71A06}"/>
              </a:ext>
            </a:extLst>
          </p:cNvPr>
          <p:cNvPicPr>
            <a:picLocks noGrp="1" noChangeAspect="1"/>
          </p:cNvPicPr>
          <p:nvPr>
            <p:ph idx="1"/>
          </p:nvPr>
        </p:nvPicPr>
        <p:blipFill>
          <a:blip r:embed="rId3"/>
          <a:stretch>
            <a:fillRect/>
          </a:stretch>
        </p:blipFill>
        <p:spPr>
          <a:xfrm>
            <a:off x="2741705" y="2160588"/>
            <a:ext cx="4468628" cy="3881437"/>
          </a:xfrm>
          <a:prstGeom prst="rect">
            <a:avLst/>
          </a:prstGeom>
        </p:spPr>
      </p:pic>
    </p:spTree>
    <p:extLst>
      <p:ext uri="{BB962C8B-B14F-4D97-AF65-F5344CB8AC3E}">
        <p14:creationId xmlns:p14="http://schemas.microsoft.com/office/powerpoint/2010/main" val="1665286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378BA-ED9B-4180-9331-20A39C790D8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712E5EC-E132-46FA-A33F-1A7CF59E312D}"/>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BEEB7D2A-3217-4E7F-8F58-20EFC9BFFC87}"/>
              </a:ext>
            </a:extLst>
          </p:cNvPr>
          <p:cNvPicPr>
            <a:picLocks noChangeAspect="1"/>
          </p:cNvPicPr>
          <p:nvPr/>
        </p:nvPicPr>
        <p:blipFill>
          <a:blip r:embed="rId2"/>
          <a:stretch>
            <a:fillRect/>
          </a:stretch>
        </p:blipFill>
        <p:spPr>
          <a:xfrm>
            <a:off x="1644168" y="0"/>
            <a:ext cx="8903663" cy="6677748"/>
          </a:xfrm>
          <a:prstGeom prst="rect">
            <a:avLst/>
          </a:prstGeom>
        </p:spPr>
      </p:pic>
    </p:spTree>
    <p:extLst>
      <p:ext uri="{BB962C8B-B14F-4D97-AF65-F5344CB8AC3E}">
        <p14:creationId xmlns:p14="http://schemas.microsoft.com/office/powerpoint/2010/main" val="2291123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CAA35-EBEF-44C7-9896-0246BED0EBA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92E8CD9-AB86-4EE5-88EB-EB4689808A89}"/>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B47C150F-48AA-4CB8-AD1D-1CF97B913BE0}"/>
              </a:ext>
            </a:extLst>
          </p:cNvPr>
          <p:cNvPicPr>
            <a:picLocks noChangeAspect="1"/>
          </p:cNvPicPr>
          <p:nvPr/>
        </p:nvPicPr>
        <p:blipFill>
          <a:blip r:embed="rId2"/>
          <a:stretch>
            <a:fillRect/>
          </a:stretch>
        </p:blipFill>
        <p:spPr>
          <a:xfrm>
            <a:off x="1090669" y="0"/>
            <a:ext cx="8945697" cy="6709273"/>
          </a:xfrm>
          <a:prstGeom prst="rect">
            <a:avLst/>
          </a:prstGeom>
        </p:spPr>
      </p:pic>
    </p:spTree>
    <p:extLst>
      <p:ext uri="{BB962C8B-B14F-4D97-AF65-F5344CB8AC3E}">
        <p14:creationId xmlns:p14="http://schemas.microsoft.com/office/powerpoint/2010/main" val="3883226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264DE-72EB-40D4-9FB0-E2973F38C454}"/>
              </a:ext>
            </a:extLst>
          </p:cNvPr>
          <p:cNvSpPr>
            <a:spLocks noGrp="1"/>
          </p:cNvSpPr>
          <p:nvPr>
            <p:ph type="title"/>
          </p:nvPr>
        </p:nvSpPr>
        <p:spPr/>
        <p:txBody>
          <a:bodyPr/>
          <a:lstStyle/>
          <a:p>
            <a:r>
              <a:rPr lang="en-GB" dirty="0"/>
              <a:t>Difference  between pathology and epidemiology</a:t>
            </a:r>
          </a:p>
        </p:txBody>
      </p:sp>
      <p:sp>
        <p:nvSpPr>
          <p:cNvPr id="3" name="Content Placeholder 2">
            <a:extLst>
              <a:ext uri="{FF2B5EF4-FFF2-40B4-BE49-F238E27FC236}">
                <a16:creationId xmlns:a16="http://schemas.microsoft.com/office/drawing/2014/main" id="{6A715483-3CD6-4D8C-B84F-227F699F6746}"/>
              </a:ext>
            </a:extLst>
          </p:cNvPr>
          <p:cNvSpPr>
            <a:spLocks noGrp="1"/>
          </p:cNvSpPr>
          <p:nvPr>
            <p:ph idx="1"/>
          </p:nvPr>
        </p:nvSpPr>
        <p:spPr/>
        <p:txBody>
          <a:bodyPr/>
          <a:lstStyle/>
          <a:p>
            <a:r>
              <a:rPr lang="en-GB" dirty="0"/>
              <a:t>Pathology : study of disease</a:t>
            </a:r>
          </a:p>
          <a:p>
            <a:r>
              <a:rPr lang="en-GB" dirty="0"/>
              <a:t>Pathologist : studies the structural and functional manifestation of the disease and is involved n diagnosing disease in individuals </a:t>
            </a:r>
          </a:p>
          <a:p>
            <a:r>
              <a:rPr lang="en-GB" dirty="0"/>
              <a:t>Epidemiology studies the factor that determine the </a:t>
            </a:r>
            <a:r>
              <a:rPr lang="en-GB" dirty="0" err="1"/>
              <a:t>frequancy</a:t>
            </a:r>
            <a:r>
              <a:rPr lang="en-GB" dirty="0"/>
              <a:t>, distribution , and determinant of the disease in human </a:t>
            </a:r>
            <a:r>
              <a:rPr lang="en-GB" dirty="0" err="1"/>
              <a:t>poplulation</a:t>
            </a:r>
            <a:r>
              <a:rPr lang="en-GB" dirty="0"/>
              <a:t> </a:t>
            </a:r>
          </a:p>
          <a:p>
            <a:r>
              <a:rPr lang="en-GB" dirty="0"/>
              <a:t>It has several factors : over crowded, lack immunization, nutritional status, inadequate sanitization ……</a:t>
            </a:r>
          </a:p>
          <a:p>
            <a:endParaRPr lang="en-GB" dirty="0"/>
          </a:p>
        </p:txBody>
      </p:sp>
    </p:spTree>
    <p:extLst>
      <p:ext uri="{BB962C8B-B14F-4D97-AF65-F5344CB8AC3E}">
        <p14:creationId xmlns:p14="http://schemas.microsoft.com/office/powerpoint/2010/main" val="1676461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06CBF6-91EF-461B-A3DD-F04A4C5F272C}"/>
              </a:ext>
            </a:extLst>
          </p:cNvPr>
          <p:cNvPicPr>
            <a:picLocks noChangeAspect="1"/>
          </p:cNvPicPr>
          <p:nvPr/>
        </p:nvPicPr>
        <p:blipFill>
          <a:blip r:embed="rId2"/>
          <a:stretch>
            <a:fillRect/>
          </a:stretch>
        </p:blipFill>
        <p:spPr>
          <a:xfrm>
            <a:off x="712765" y="257102"/>
            <a:ext cx="10766469" cy="1780186"/>
          </a:xfrm>
          <a:prstGeom prst="rect">
            <a:avLst/>
          </a:prstGeom>
        </p:spPr>
      </p:pic>
      <p:sp>
        <p:nvSpPr>
          <p:cNvPr id="2" name="Title 1">
            <a:extLst>
              <a:ext uri="{FF2B5EF4-FFF2-40B4-BE49-F238E27FC236}">
                <a16:creationId xmlns:a16="http://schemas.microsoft.com/office/drawing/2014/main" id="{F2CEFE9F-BAC5-4AC4-875B-B54D07F4B82D}"/>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8BC02707-5C1A-4799-8CE6-CD63C7F22F78}"/>
              </a:ext>
            </a:extLst>
          </p:cNvPr>
          <p:cNvSpPr>
            <a:spLocks noGrp="1"/>
          </p:cNvSpPr>
          <p:nvPr>
            <p:ph idx="1"/>
          </p:nvPr>
        </p:nvSpPr>
        <p:spPr/>
        <p:txBody>
          <a:bodyPr/>
          <a:lstStyle/>
          <a:p>
            <a:r>
              <a:rPr lang="en-GB" dirty="0"/>
              <a:t>WHO</a:t>
            </a:r>
          </a:p>
          <a:p>
            <a:r>
              <a:rPr lang="en-GB" dirty="0"/>
              <a:t>WHAT</a:t>
            </a:r>
          </a:p>
          <a:p>
            <a:r>
              <a:rPr lang="en-GB" dirty="0"/>
              <a:t>WHERE</a:t>
            </a:r>
          </a:p>
          <a:p>
            <a:r>
              <a:rPr lang="en-GB" dirty="0"/>
              <a:t>WHEN</a:t>
            </a:r>
          </a:p>
          <a:p>
            <a:r>
              <a:rPr lang="en-GB" dirty="0"/>
              <a:t>WHY</a:t>
            </a:r>
          </a:p>
        </p:txBody>
      </p:sp>
    </p:spTree>
    <p:extLst>
      <p:ext uri="{BB962C8B-B14F-4D97-AF65-F5344CB8AC3E}">
        <p14:creationId xmlns:p14="http://schemas.microsoft.com/office/powerpoint/2010/main" val="4180784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314AD-F2AF-4DA3-AF40-06F7C3ED5226}"/>
              </a:ext>
            </a:extLst>
          </p:cNvPr>
          <p:cNvSpPr>
            <a:spLocks noGrp="1"/>
          </p:cNvSpPr>
          <p:nvPr>
            <p:ph type="title"/>
          </p:nvPr>
        </p:nvSpPr>
        <p:spPr/>
        <p:txBody>
          <a:bodyPr/>
          <a:lstStyle/>
          <a:p>
            <a:r>
              <a:rPr lang="en-GB" dirty="0"/>
              <a:t>Epidemiologic terminology </a:t>
            </a:r>
          </a:p>
        </p:txBody>
      </p:sp>
      <p:sp>
        <p:nvSpPr>
          <p:cNvPr id="3" name="Content Placeholder 2">
            <a:extLst>
              <a:ext uri="{FF2B5EF4-FFF2-40B4-BE49-F238E27FC236}">
                <a16:creationId xmlns:a16="http://schemas.microsoft.com/office/drawing/2014/main" id="{24C2DCD1-B60B-4340-8405-F0220478A4D3}"/>
              </a:ext>
            </a:extLst>
          </p:cNvPr>
          <p:cNvSpPr>
            <a:spLocks noGrp="1"/>
          </p:cNvSpPr>
          <p:nvPr>
            <p:ph idx="1"/>
          </p:nvPr>
        </p:nvSpPr>
        <p:spPr/>
        <p:txBody>
          <a:bodyPr>
            <a:normAutofit fontScale="92500" lnSpcReduction="20000"/>
          </a:bodyPr>
          <a:lstStyle/>
          <a:p>
            <a:r>
              <a:rPr lang="en-GB" dirty="0"/>
              <a:t>Infectious disease: Infection are a disease caused by pathogens.</a:t>
            </a:r>
          </a:p>
          <a:p>
            <a:r>
              <a:rPr lang="en-GB" sz="2400" dirty="0"/>
              <a:t>Communicable and contagious disease:</a:t>
            </a:r>
          </a:p>
          <a:p>
            <a:r>
              <a:rPr lang="en-GB" sz="2400" dirty="0"/>
              <a:t>Are infectious disease that can be transmitted from one human to another ( person to person)</a:t>
            </a:r>
          </a:p>
          <a:p>
            <a:r>
              <a:rPr lang="en-GB" sz="2400" dirty="0"/>
              <a:t>Contagious disease:</a:t>
            </a:r>
          </a:p>
          <a:p>
            <a:r>
              <a:rPr lang="en-GB" sz="2400" dirty="0"/>
              <a:t>Communicable disease that are easily transmitted from one person to another.</a:t>
            </a:r>
          </a:p>
          <a:p>
            <a:r>
              <a:rPr lang="en-GB" sz="2400" dirty="0"/>
              <a:t>Zoonic disease:</a:t>
            </a:r>
          </a:p>
          <a:p>
            <a:r>
              <a:rPr lang="en-GB" sz="2400" dirty="0"/>
              <a:t>Infectious disease that human acquired from animal source</a:t>
            </a:r>
          </a:p>
          <a:p>
            <a:r>
              <a:rPr lang="en-GB" sz="2400" dirty="0"/>
              <a:t>Incidence and Morbidity Rate: Number of new cases of that disease in a </a:t>
            </a:r>
            <a:r>
              <a:rPr lang="en-GB" sz="2400" dirty="0" err="1"/>
              <a:t>definde</a:t>
            </a:r>
            <a:r>
              <a:rPr lang="en-GB" sz="2400" dirty="0"/>
              <a:t> population during a specific time.</a:t>
            </a:r>
          </a:p>
          <a:p>
            <a:pPr marL="0" indent="0">
              <a:buNone/>
            </a:pPr>
            <a:endParaRPr lang="en-GB" sz="2400" dirty="0"/>
          </a:p>
          <a:p>
            <a:endParaRPr lang="en-GB" dirty="0"/>
          </a:p>
          <a:p>
            <a:endParaRPr lang="en-GB" dirty="0"/>
          </a:p>
        </p:txBody>
      </p:sp>
    </p:spTree>
    <p:extLst>
      <p:ext uri="{BB962C8B-B14F-4D97-AF65-F5344CB8AC3E}">
        <p14:creationId xmlns:p14="http://schemas.microsoft.com/office/powerpoint/2010/main" val="579352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6C0FD-7885-431C-B343-A09A907BE221}"/>
              </a:ext>
            </a:extLst>
          </p:cNvPr>
          <p:cNvSpPr>
            <a:spLocks noGrp="1"/>
          </p:cNvSpPr>
          <p:nvPr>
            <p:ph type="title"/>
          </p:nvPr>
        </p:nvSpPr>
        <p:spPr/>
        <p:txBody>
          <a:bodyPr/>
          <a:lstStyle/>
          <a:p>
            <a:r>
              <a:rPr lang="en-GB" dirty="0"/>
              <a:t>Epidemiologic terminology </a:t>
            </a:r>
          </a:p>
        </p:txBody>
      </p:sp>
      <p:sp>
        <p:nvSpPr>
          <p:cNvPr id="3" name="Content Placeholder 2">
            <a:extLst>
              <a:ext uri="{FF2B5EF4-FFF2-40B4-BE49-F238E27FC236}">
                <a16:creationId xmlns:a16="http://schemas.microsoft.com/office/drawing/2014/main" id="{5340BB4E-5E55-4B93-B943-25842ECE17D8}"/>
              </a:ext>
            </a:extLst>
          </p:cNvPr>
          <p:cNvSpPr>
            <a:spLocks noGrp="1"/>
          </p:cNvSpPr>
          <p:nvPr>
            <p:ph idx="1"/>
          </p:nvPr>
        </p:nvSpPr>
        <p:spPr>
          <a:xfrm>
            <a:off x="738130" y="1288973"/>
            <a:ext cx="10615670" cy="5376232"/>
          </a:xfrm>
        </p:spPr>
        <p:txBody>
          <a:bodyPr>
            <a:normAutofit fontScale="85000" lnSpcReduction="20000"/>
          </a:bodyPr>
          <a:lstStyle/>
          <a:p>
            <a:r>
              <a:rPr lang="en-GB" sz="3200" dirty="0"/>
              <a:t>Prevalence:</a:t>
            </a:r>
          </a:p>
          <a:p>
            <a:r>
              <a:rPr lang="en-GB" sz="2400" dirty="0"/>
              <a:t>They are two types :</a:t>
            </a:r>
          </a:p>
          <a:p>
            <a:pPr lvl="1"/>
            <a:r>
              <a:rPr lang="en-GB" sz="2000" dirty="0"/>
              <a:t>Period prevalence: is the number of cases of the disease existing in a given population during a specific time period .</a:t>
            </a:r>
          </a:p>
          <a:p>
            <a:pPr lvl="1"/>
            <a:r>
              <a:rPr lang="en-GB" sz="2000" dirty="0"/>
              <a:t>Point prevalence: is the number of cases of the disease existing in a given population at a particular moment in time.</a:t>
            </a:r>
          </a:p>
          <a:p>
            <a:r>
              <a:rPr lang="en-GB" sz="2400" dirty="0"/>
              <a:t>Mortality Rate: </a:t>
            </a:r>
            <a:r>
              <a:rPr lang="en-GB" sz="2000" dirty="0"/>
              <a:t>is the ratio of the number of people who died of a particular disease during a specific time period per a specified population.</a:t>
            </a:r>
          </a:p>
          <a:p>
            <a:r>
              <a:rPr lang="en-GB" sz="2400" dirty="0"/>
              <a:t>Sporadic disease</a:t>
            </a:r>
            <a:r>
              <a:rPr lang="en-GB" sz="2000" dirty="0"/>
              <a:t>: it is a disease that occur only occasionally within the population of a particular geographic area.( cholera, gas gangrene, plague, tetanus, typhoid fever)</a:t>
            </a:r>
          </a:p>
          <a:p>
            <a:r>
              <a:rPr lang="en-GB" sz="2400" dirty="0"/>
              <a:t>Endemic disease: </a:t>
            </a:r>
            <a:r>
              <a:rPr lang="en-GB" sz="2000" dirty="0"/>
              <a:t>is a disease that are always present within the population of a particular geographic area.(T.B, gonorrhoea, syphilis, chicken pox…etc)</a:t>
            </a:r>
          </a:p>
          <a:p>
            <a:r>
              <a:rPr lang="en-GB" sz="2000" dirty="0"/>
              <a:t>Epidemic disease: are diseases that occur in a greater than usual number of cases in a particular region and usually occur within a relatively short period of time. food poisoning </a:t>
            </a:r>
          </a:p>
          <a:p>
            <a:r>
              <a:rPr lang="en-GB" sz="2000" dirty="0"/>
              <a:t>pandemic: a disease or condition that spreads across regions.</a:t>
            </a:r>
          </a:p>
          <a:p>
            <a:r>
              <a:rPr lang="en-GB" sz="2000" dirty="0"/>
              <a:t>rate: number of cases occurring during a specific period; always dependent on the size of the population during that period.</a:t>
            </a:r>
          </a:p>
          <a:p>
            <a:endParaRPr lang="en-GB" sz="2000" dirty="0"/>
          </a:p>
          <a:p>
            <a:endParaRPr lang="en-GB" sz="2000" dirty="0"/>
          </a:p>
          <a:p>
            <a:pPr marL="0" indent="0">
              <a:buNone/>
            </a:pPr>
            <a:endParaRPr lang="en-GB" sz="2400" dirty="0"/>
          </a:p>
        </p:txBody>
      </p:sp>
    </p:spTree>
    <p:extLst>
      <p:ext uri="{BB962C8B-B14F-4D97-AF65-F5344CB8AC3E}">
        <p14:creationId xmlns:p14="http://schemas.microsoft.com/office/powerpoint/2010/main" val="1409382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C10BF-5716-486F-BF38-B62DC492761C}"/>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4E57C944-4835-49FA-9BDC-5099F0E4BC11}"/>
              </a:ext>
            </a:extLst>
          </p:cNvPr>
          <p:cNvPicPr>
            <a:picLocks noGrp="1" noChangeAspect="1"/>
          </p:cNvPicPr>
          <p:nvPr>
            <p:ph idx="1"/>
          </p:nvPr>
        </p:nvPicPr>
        <p:blipFill>
          <a:blip r:embed="rId2"/>
          <a:stretch>
            <a:fillRect/>
          </a:stretch>
        </p:blipFill>
        <p:spPr>
          <a:xfrm>
            <a:off x="1784732" y="233124"/>
            <a:ext cx="8846545" cy="6634908"/>
          </a:xfrm>
          <a:prstGeom prst="rect">
            <a:avLst/>
          </a:prstGeom>
        </p:spPr>
      </p:pic>
    </p:spTree>
    <p:extLst>
      <p:ext uri="{BB962C8B-B14F-4D97-AF65-F5344CB8AC3E}">
        <p14:creationId xmlns:p14="http://schemas.microsoft.com/office/powerpoint/2010/main" val="4205073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BA24B-84F4-4D81-8150-132F27FCB9C8}"/>
              </a:ext>
            </a:extLst>
          </p:cNvPr>
          <p:cNvSpPr>
            <a:spLocks noGrp="1"/>
          </p:cNvSpPr>
          <p:nvPr>
            <p:ph type="title"/>
          </p:nvPr>
        </p:nvSpPr>
        <p:spPr/>
        <p:txBody>
          <a:bodyPr/>
          <a:lstStyle/>
          <a:p>
            <a:r>
              <a:rPr lang="en-GB" dirty="0"/>
              <a:t>Epidemiologic terminology </a:t>
            </a:r>
          </a:p>
        </p:txBody>
      </p:sp>
      <p:sp>
        <p:nvSpPr>
          <p:cNvPr id="3" name="Content Placeholder 2">
            <a:extLst>
              <a:ext uri="{FF2B5EF4-FFF2-40B4-BE49-F238E27FC236}">
                <a16:creationId xmlns:a16="http://schemas.microsoft.com/office/drawing/2014/main" id="{5AF04BB6-4113-4D55-9E67-9BEE623B3D95}"/>
              </a:ext>
            </a:extLst>
          </p:cNvPr>
          <p:cNvSpPr>
            <a:spLocks noGrp="1"/>
          </p:cNvSpPr>
          <p:nvPr>
            <p:ph idx="1"/>
          </p:nvPr>
        </p:nvSpPr>
        <p:spPr/>
        <p:txBody>
          <a:bodyPr/>
          <a:lstStyle/>
          <a:p>
            <a:r>
              <a:rPr lang="en-GB" dirty="0"/>
              <a:t>Pandemic disease : is  a disease that is occurring in epidemic proportions in many countries simultaneously some times world wide:</a:t>
            </a:r>
          </a:p>
          <a:p>
            <a:r>
              <a:rPr lang="en-GB" dirty="0"/>
              <a:t>HIV/AIDS</a:t>
            </a:r>
          </a:p>
        </p:txBody>
      </p:sp>
      <p:pic>
        <p:nvPicPr>
          <p:cNvPr id="5" name="Picture 4">
            <a:extLst>
              <a:ext uri="{FF2B5EF4-FFF2-40B4-BE49-F238E27FC236}">
                <a16:creationId xmlns:a16="http://schemas.microsoft.com/office/drawing/2014/main" id="{7ADA512C-7EBF-4C37-8948-DCBCA64FFB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6322" y="2575420"/>
            <a:ext cx="6937247" cy="4903507"/>
          </a:xfrm>
          <a:prstGeom prst="rect">
            <a:avLst/>
          </a:prstGeom>
        </p:spPr>
      </p:pic>
    </p:spTree>
    <p:extLst>
      <p:ext uri="{BB962C8B-B14F-4D97-AF65-F5344CB8AC3E}">
        <p14:creationId xmlns:p14="http://schemas.microsoft.com/office/powerpoint/2010/main" val="2158861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7B985-20F1-450E-8E17-796CD90CA715}"/>
              </a:ext>
            </a:extLst>
          </p:cNvPr>
          <p:cNvSpPr>
            <a:spLocks noGrp="1"/>
          </p:cNvSpPr>
          <p:nvPr>
            <p:ph type="title"/>
          </p:nvPr>
        </p:nvSpPr>
        <p:spPr/>
        <p:txBody>
          <a:bodyPr/>
          <a:lstStyle/>
          <a:p>
            <a:r>
              <a:rPr lang="en-GB" dirty="0"/>
              <a:t>Pandemic disease </a:t>
            </a:r>
          </a:p>
        </p:txBody>
      </p:sp>
      <p:pic>
        <p:nvPicPr>
          <p:cNvPr id="5" name="Content Placeholder 4">
            <a:extLst>
              <a:ext uri="{FF2B5EF4-FFF2-40B4-BE49-F238E27FC236}">
                <a16:creationId xmlns:a16="http://schemas.microsoft.com/office/drawing/2014/main" id="{D8B44C01-B2D4-468D-B9C0-ACB899E2BF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3160" y="1690688"/>
            <a:ext cx="6056852" cy="4360933"/>
          </a:xfrm>
        </p:spPr>
      </p:pic>
    </p:spTree>
    <p:extLst>
      <p:ext uri="{BB962C8B-B14F-4D97-AF65-F5344CB8AC3E}">
        <p14:creationId xmlns:p14="http://schemas.microsoft.com/office/powerpoint/2010/main" val="317346436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129</TotalTime>
  <Words>987</Words>
  <Application>Microsoft Office PowerPoint</Application>
  <PresentationFormat>Widescreen</PresentationFormat>
  <Paragraphs>79</Paragraphs>
  <Slides>22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Trebuchet MS</vt:lpstr>
      <vt:lpstr>Wingdings 3</vt:lpstr>
      <vt:lpstr>Facet</vt:lpstr>
      <vt:lpstr>Epidemiology of infectious disease</vt:lpstr>
      <vt:lpstr>ILO  of Epidemiology of infectious diseases: </vt:lpstr>
      <vt:lpstr>Difference  between pathology and epidemiology</vt:lpstr>
      <vt:lpstr>PowerPoint Presentation</vt:lpstr>
      <vt:lpstr>Epidemiologic terminology </vt:lpstr>
      <vt:lpstr>Epidemiologic terminology </vt:lpstr>
      <vt:lpstr>PowerPoint Presentation</vt:lpstr>
      <vt:lpstr>Epidemiologic terminology </vt:lpstr>
      <vt:lpstr>Pandemic disease </vt:lpstr>
      <vt:lpstr>Pandemic disease </vt:lpstr>
      <vt:lpstr>Reservoirs of infection:</vt:lpstr>
      <vt:lpstr>Reservoirs of infection:</vt:lpstr>
      <vt:lpstr>The chain of infection</vt:lpstr>
      <vt:lpstr>PowerPoint Presentation</vt:lpstr>
      <vt:lpstr>PowerPoint Presentation</vt:lpstr>
      <vt:lpstr>PowerPoint Presentation</vt:lpstr>
      <vt:lpstr>PowerPoint Presentation</vt:lpstr>
      <vt:lpstr>PowerPoint Presentation</vt:lpstr>
      <vt:lpstr>PowerPoint Presentation</vt:lpstr>
      <vt:lpstr>Public Health Core Sciences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Epidemiology of infectious disease</dc:title>
  <dc:creator>Abdullah Hokail</dc:creator>
  <cp:lastModifiedBy>Abdullah Hokail</cp:lastModifiedBy>
  <cp:revision>14</cp:revision>
  <dcterms:created xsi:type="dcterms:W3CDTF">2018-10-16T12:47:31Z</dcterms:created>
  <dcterms:modified xsi:type="dcterms:W3CDTF">2020-01-26T16:41:10Z</dcterms:modified>
</cp:coreProperties>
</file>