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78" r:id="rId2"/>
    <p:sldId id="269" r:id="rId3"/>
    <p:sldId id="284" r:id="rId4"/>
    <p:sldId id="272" r:id="rId5"/>
    <p:sldId id="273" r:id="rId6"/>
    <p:sldId id="274" r:id="rId7"/>
    <p:sldId id="275" r:id="rId8"/>
    <p:sldId id="276" r:id="rId9"/>
    <p:sldId id="277" r:id="rId10"/>
    <p:sldId id="281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86085-E109-4272-9964-F27FAFBAE644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BE87D-0BCB-4020-88C9-D04F827C6D14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34747-7293-4106-9232-FDCD6F91E6A8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FC8F5-900D-45CF-A300-2F8BA025BFF3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AFC91-CE6C-4449-BF2A-0D6C7CFDEF04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DC48A-AE0B-471C-B635-30172F3B0D09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DD70E-FFB4-4795-AE82-F16BC62F8CF1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66D4-D9CE-40C0-997E-5E20212785CB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FE6FA-A0A4-4DB7-B6EA-2F7655047123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FEC666E-27FE-4317-8285-4F58B446E6F9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B5018-50D1-48A4-830D-56DDD093431C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9D776C-7E82-4676-8B77-9E89FDC261B1}" type="datetime1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59676"/>
            <a:ext cx="8882743" cy="4216729"/>
          </a:xfrm>
        </p:spPr>
        <p:txBody>
          <a:bodyPr/>
          <a:lstStyle/>
          <a:p>
            <a:pPr lvl="1" algn="just" rtl="0"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u="sng" dirty="0" smtClean="0">
                <a:solidFill>
                  <a:srgbClr val="7030A0"/>
                </a:solidFill>
              </a:rPr>
              <a:t>Early childhood</a:t>
            </a:r>
          </a:p>
          <a:p>
            <a:pPr lvl="1" algn="just" rtl="0">
              <a:buFont typeface="Wingdings" pitchFamily="2" charset="2"/>
              <a:buChar char="Ø"/>
            </a:pPr>
            <a:endParaRPr lang="en-US" altLang="en-US" sz="2800" b="1" u="sng" dirty="0" smtClean="0">
              <a:solidFill>
                <a:srgbClr val="7030A0"/>
              </a:solidFill>
            </a:endParaRPr>
          </a:p>
          <a:p>
            <a:pPr lvl="1" algn="just" rtl="0">
              <a:buFont typeface="Wingdings" pitchFamily="2" charset="2"/>
              <a:buChar char="Ø"/>
            </a:pPr>
            <a:endParaRPr lang="en-US" altLang="en-US" sz="2800" b="1" u="sng" dirty="0" smtClean="0">
              <a:solidFill>
                <a:srgbClr val="7030A0"/>
              </a:solidFill>
            </a:endParaRPr>
          </a:p>
          <a:p>
            <a:pPr lvl="1" algn="just" rtl="0">
              <a:buNone/>
            </a:pPr>
            <a:endParaRPr lang="en-US" altLang="en-US" sz="2800" b="1" u="sng" dirty="0" smtClean="0">
              <a:solidFill>
                <a:srgbClr val="7030A0"/>
              </a:solidFill>
            </a:endParaRPr>
          </a:p>
          <a:p>
            <a:pPr lvl="1" algn="just" rtl="0">
              <a:buFont typeface="Wingdings" pitchFamily="2" charset="2"/>
              <a:buChar char="Ø"/>
            </a:pPr>
            <a:endParaRPr lang="en-US" altLang="en-US" sz="2800" b="1" u="sng" dirty="0" smtClean="0">
              <a:solidFill>
                <a:srgbClr val="7030A0"/>
              </a:solidFill>
            </a:endParaRP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u="sng" dirty="0" smtClean="0">
                <a:solidFill>
                  <a:srgbClr val="7030A0"/>
                </a:solidFill>
              </a:rPr>
              <a:t>Middle childhood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0935" y="6293923"/>
            <a:ext cx="676441" cy="479148"/>
          </a:xfrm>
        </p:spPr>
        <p:txBody>
          <a:bodyPr/>
          <a:lstStyle/>
          <a:p>
            <a:r>
              <a:rPr lang="en-US" sz="2800" b="1" dirty="0" smtClean="0"/>
              <a:t>33</a:t>
            </a:r>
            <a:endParaRPr lang="en-US" sz="2800" b="1" dirty="0"/>
          </a:p>
        </p:txBody>
      </p:sp>
      <p:sp>
        <p:nvSpPr>
          <p:cNvPr id="7" name="Left Arrow 6"/>
          <p:cNvSpPr/>
          <p:nvPr/>
        </p:nvSpPr>
        <p:spPr>
          <a:xfrm>
            <a:off x="4785757" y="2113809"/>
            <a:ext cx="1318161" cy="190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Left Arrow 7"/>
          <p:cNvSpPr/>
          <p:nvPr/>
        </p:nvSpPr>
        <p:spPr>
          <a:xfrm>
            <a:off x="4797631" y="4417621"/>
            <a:ext cx="1282535" cy="2018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740" y="1264289"/>
            <a:ext cx="1752600" cy="1763920"/>
          </a:xfrm>
          <a:prstGeom prst="rect">
            <a:avLst/>
          </a:prstGeom>
        </p:spPr>
      </p:pic>
      <p:pic>
        <p:nvPicPr>
          <p:cNvPr id="10" name="Picture 9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356" y="360249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 rot="2200318">
            <a:off x="378884" y="3109913"/>
            <a:ext cx="12818533" cy="646112"/>
          </a:xfrm>
          <a:prstGeom prst="rect">
            <a:avLst/>
          </a:prstGeom>
          <a:solidFill>
            <a:srgbClr val="E9E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2258951" y="743197"/>
            <a:ext cx="690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b="1" dirty="0">
                <a:solidFill>
                  <a:srgbClr val="000066"/>
                </a:solidFill>
              </a:rPr>
              <a:t>Early Childhood</a:t>
            </a:r>
          </a:p>
        </p:txBody>
      </p:sp>
      <p:pic>
        <p:nvPicPr>
          <p:cNvPr id="6150" name="Picture 5" descr="C:\Documents and Settings\butzinl\Application Data\Microsoft\Media Catalog\Downloaded Clips\cl3\BD0947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0" y="4648200"/>
            <a:ext cx="21336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609600" y="2667000"/>
            <a:ext cx="5080000" cy="1752600"/>
            <a:chOff x="1776" y="1058"/>
            <a:chExt cx="2832" cy="1246"/>
          </a:xfrm>
        </p:grpSpPr>
        <p:sp>
          <p:nvSpPr>
            <p:cNvPr id="6155" name="Freeform 115"/>
            <p:cNvSpPr>
              <a:spLocks/>
            </p:cNvSpPr>
            <p:nvPr/>
          </p:nvSpPr>
          <p:spPr bwMode="auto">
            <a:xfrm>
              <a:off x="1776" y="1521"/>
              <a:ext cx="2832" cy="783"/>
            </a:xfrm>
            <a:custGeom>
              <a:avLst/>
              <a:gdLst>
                <a:gd name="T0" fmla="*/ 429 w 2391"/>
                <a:gd name="T1" fmla="*/ 535 h 956"/>
                <a:gd name="T2" fmla="*/ 526 w 2391"/>
                <a:gd name="T3" fmla="*/ 554 h 956"/>
                <a:gd name="T4" fmla="*/ 630 w 2391"/>
                <a:gd name="T5" fmla="*/ 571 h 956"/>
                <a:gd name="T6" fmla="*/ 743 w 2391"/>
                <a:gd name="T7" fmla="*/ 587 h 956"/>
                <a:gd name="T8" fmla="*/ 860 w 2391"/>
                <a:gd name="T9" fmla="*/ 601 h 956"/>
                <a:gd name="T10" fmla="*/ 983 w 2391"/>
                <a:gd name="T11" fmla="*/ 613 h 956"/>
                <a:gd name="T12" fmla="*/ 1112 w 2391"/>
                <a:gd name="T13" fmla="*/ 622 h 956"/>
                <a:gd name="T14" fmla="*/ 1247 w 2391"/>
                <a:gd name="T15" fmla="*/ 631 h 956"/>
                <a:gd name="T16" fmla="*/ 1387 w 2391"/>
                <a:gd name="T17" fmla="*/ 636 h 956"/>
                <a:gd name="T18" fmla="*/ 1530 w 2391"/>
                <a:gd name="T19" fmla="*/ 640 h 956"/>
                <a:gd name="T20" fmla="*/ 1678 w 2391"/>
                <a:gd name="T21" fmla="*/ 641 h 956"/>
                <a:gd name="T22" fmla="*/ 1828 w 2391"/>
                <a:gd name="T23" fmla="*/ 640 h 956"/>
                <a:gd name="T24" fmla="*/ 1976 w 2391"/>
                <a:gd name="T25" fmla="*/ 636 h 956"/>
                <a:gd name="T26" fmla="*/ 2117 w 2391"/>
                <a:gd name="T27" fmla="*/ 630 h 956"/>
                <a:gd name="T28" fmla="*/ 2256 w 2391"/>
                <a:gd name="T29" fmla="*/ 621 h 956"/>
                <a:gd name="T30" fmla="*/ 2388 w 2391"/>
                <a:gd name="T31" fmla="*/ 610 h 956"/>
                <a:gd name="T32" fmla="*/ 2515 w 2391"/>
                <a:gd name="T33" fmla="*/ 599 h 956"/>
                <a:gd name="T34" fmla="*/ 2634 w 2391"/>
                <a:gd name="T35" fmla="*/ 584 h 956"/>
                <a:gd name="T36" fmla="*/ 2747 w 2391"/>
                <a:gd name="T37" fmla="*/ 568 h 956"/>
                <a:gd name="T38" fmla="*/ 2852 w 2391"/>
                <a:gd name="T39" fmla="*/ 550 h 956"/>
                <a:gd name="T40" fmla="*/ 2949 w 2391"/>
                <a:gd name="T41" fmla="*/ 530 h 956"/>
                <a:gd name="T42" fmla="*/ 3048 w 2391"/>
                <a:gd name="T43" fmla="*/ 505 h 956"/>
                <a:gd name="T44" fmla="*/ 3154 w 2391"/>
                <a:gd name="T45" fmla="*/ 473 h 956"/>
                <a:gd name="T46" fmla="*/ 3239 w 2391"/>
                <a:gd name="T47" fmla="*/ 437 h 956"/>
                <a:gd name="T48" fmla="*/ 3302 w 2391"/>
                <a:gd name="T49" fmla="*/ 401 h 956"/>
                <a:gd name="T50" fmla="*/ 3340 w 2391"/>
                <a:gd name="T51" fmla="*/ 361 h 956"/>
                <a:gd name="T52" fmla="*/ 3354 w 2391"/>
                <a:gd name="T53" fmla="*/ 321 h 956"/>
                <a:gd name="T54" fmla="*/ 3308 w 2391"/>
                <a:gd name="T55" fmla="*/ 246 h 956"/>
                <a:gd name="T56" fmla="*/ 3174 w 2391"/>
                <a:gd name="T57" fmla="*/ 176 h 956"/>
                <a:gd name="T58" fmla="*/ 2967 w 2391"/>
                <a:gd name="T59" fmla="*/ 116 h 956"/>
                <a:gd name="T60" fmla="*/ 2696 w 2391"/>
                <a:gd name="T61" fmla="*/ 66 h 956"/>
                <a:gd name="T62" fmla="*/ 2372 w 2391"/>
                <a:gd name="T63" fmla="*/ 29 h 956"/>
                <a:gd name="T64" fmla="*/ 2185 w 2391"/>
                <a:gd name="T65" fmla="*/ 16 h 956"/>
                <a:gd name="T66" fmla="*/ 2081 w 2391"/>
                <a:gd name="T67" fmla="*/ 10 h 956"/>
                <a:gd name="T68" fmla="*/ 1974 w 2391"/>
                <a:gd name="T69" fmla="*/ 5 h 956"/>
                <a:gd name="T70" fmla="*/ 1865 w 2391"/>
                <a:gd name="T71" fmla="*/ 2 h 956"/>
                <a:gd name="T72" fmla="*/ 1754 w 2391"/>
                <a:gd name="T73" fmla="*/ 0 h 956"/>
                <a:gd name="T74" fmla="*/ 1636 w 2391"/>
                <a:gd name="T75" fmla="*/ 0 h 956"/>
                <a:gd name="T76" fmla="*/ 1515 w 2391"/>
                <a:gd name="T77" fmla="*/ 2 h 956"/>
                <a:gd name="T78" fmla="*/ 1396 w 2391"/>
                <a:gd name="T79" fmla="*/ 5 h 956"/>
                <a:gd name="T80" fmla="*/ 1278 w 2391"/>
                <a:gd name="T81" fmla="*/ 9 h 956"/>
                <a:gd name="T82" fmla="*/ 1164 w 2391"/>
                <a:gd name="T83" fmla="*/ 16 h 956"/>
                <a:gd name="T84" fmla="*/ 1054 w 2391"/>
                <a:gd name="T85" fmla="*/ 23 h 956"/>
                <a:gd name="T86" fmla="*/ 728 w 2391"/>
                <a:gd name="T87" fmla="*/ 56 h 956"/>
                <a:gd name="T88" fmla="*/ 449 w 2391"/>
                <a:gd name="T89" fmla="*/ 102 h 956"/>
                <a:gd name="T90" fmla="*/ 230 w 2391"/>
                <a:gd name="T91" fmla="*/ 158 h 956"/>
                <a:gd name="T92" fmla="*/ 77 w 2391"/>
                <a:gd name="T93" fmla="*/ 224 h 956"/>
                <a:gd name="T94" fmla="*/ 6 w 2391"/>
                <a:gd name="T95" fmla="*/ 296 h 956"/>
                <a:gd name="T96" fmla="*/ 7 w 2391"/>
                <a:gd name="T97" fmla="*/ 349 h 956"/>
                <a:gd name="T98" fmla="*/ 39 w 2391"/>
                <a:gd name="T99" fmla="*/ 390 h 956"/>
                <a:gd name="T100" fmla="*/ 98 w 2391"/>
                <a:gd name="T101" fmla="*/ 428 h 956"/>
                <a:gd name="T102" fmla="*/ 181 w 2391"/>
                <a:gd name="T103" fmla="*/ 465 h 956"/>
                <a:gd name="T104" fmla="*/ 288 w 2391"/>
                <a:gd name="T105" fmla="*/ 500 h 9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1"/>
                <a:gd name="T160" fmla="*/ 0 h 956"/>
                <a:gd name="T161" fmla="*/ 2391 w 2391"/>
                <a:gd name="T162" fmla="*/ 956 h 9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1" h="956">
                  <a:moveTo>
                    <a:pt x="264" y="778"/>
                  </a:moveTo>
                  <a:lnTo>
                    <a:pt x="285" y="788"/>
                  </a:lnTo>
                  <a:lnTo>
                    <a:pt x="306" y="797"/>
                  </a:lnTo>
                  <a:lnTo>
                    <a:pt x="330" y="807"/>
                  </a:lnTo>
                  <a:lnTo>
                    <a:pt x="352" y="816"/>
                  </a:lnTo>
                  <a:lnTo>
                    <a:pt x="375" y="826"/>
                  </a:lnTo>
                  <a:lnTo>
                    <a:pt x="400" y="834"/>
                  </a:lnTo>
                  <a:lnTo>
                    <a:pt x="424" y="843"/>
                  </a:lnTo>
                  <a:lnTo>
                    <a:pt x="449" y="851"/>
                  </a:lnTo>
                  <a:lnTo>
                    <a:pt x="475" y="859"/>
                  </a:lnTo>
                  <a:lnTo>
                    <a:pt x="502" y="867"/>
                  </a:lnTo>
                  <a:lnTo>
                    <a:pt x="529" y="875"/>
                  </a:lnTo>
                  <a:lnTo>
                    <a:pt x="556" y="882"/>
                  </a:lnTo>
                  <a:lnTo>
                    <a:pt x="584" y="888"/>
                  </a:lnTo>
                  <a:lnTo>
                    <a:pt x="613" y="896"/>
                  </a:lnTo>
                  <a:lnTo>
                    <a:pt x="642" y="902"/>
                  </a:lnTo>
                  <a:lnTo>
                    <a:pt x="672" y="907"/>
                  </a:lnTo>
                  <a:lnTo>
                    <a:pt x="701" y="913"/>
                  </a:lnTo>
                  <a:lnTo>
                    <a:pt x="732" y="918"/>
                  </a:lnTo>
                  <a:lnTo>
                    <a:pt x="763" y="924"/>
                  </a:lnTo>
                  <a:lnTo>
                    <a:pt x="793" y="928"/>
                  </a:lnTo>
                  <a:lnTo>
                    <a:pt x="825" y="933"/>
                  </a:lnTo>
                  <a:lnTo>
                    <a:pt x="857" y="936"/>
                  </a:lnTo>
                  <a:lnTo>
                    <a:pt x="889" y="940"/>
                  </a:lnTo>
                  <a:lnTo>
                    <a:pt x="922" y="944"/>
                  </a:lnTo>
                  <a:lnTo>
                    <a:pt x="956" y="946"/>
                  </a:lnTo>
                  <a:lnTo>
                    <a:pt x="989" y="949"/>
                  </a:lnTo>
                  <a:lnTo>
                    <a:pt x="1022" y="951"/>
                  </a:lnTo>
                  <a:lnTo>
                    <a:pt x="1057" y="952"/>
                  </a:lnTo>
                  <a:lnTo>
                    <a:pt x="1091" y="955"/>
                  </a:lnTo>
                  <a:lnTo>
                    <a:pt x="1125" y="955"/>
                  </a:lnTo>
                  <a:lnTo>
                    <a:pt x="1160" y="956"/>
                  </a:lnTo>
                  <a:lnTo>
                    <a:pt x="1196" y="956"/>
                  </a:lnTo>
                  <a:lnTo>
                    <a:pt x="1231" y="956"/>
                  </a:lnTo>
                  <a:lnTo>
                    <a:pt x="1267" y="955"/>
                  </a:lnTo>
                  <a:lnTo>
                    <a:pt x="1303" y="953"/>
                  </a:lnTo>
                  <a:lnTo>
                    <a:pt x="1338" y="952"/>
                  </a:lnTo>
                  <a:lnTo>
                    <a:pt x="1373" y="951"/>
                  </a:lnTo>
                  <a:lnTo>
                    <a:pt x="1408" y="949"/>
                  </a:lnTo>
                  <a:lnTo>
                    <a:pt x="1441" y="946"/>
                  </a:lnTo>
                  <a:lnTo>
                    <a:pt x="1476" y="942"/>
                  </a:lnTo>
                  <a:lnTo>
                    <a:pt x="1509" y="939"/>
                  </a:lnTo>
                  <a:lnTo>
                    <a:pt x="1542" y="935"/>
                  </a:lnTo>
                  <a:lnTo>
                    <a:pt x="1576" y="931"/>
                  </a:lnTo>
                  <a:lnTo>
                    <a:pt x="1608" y="926"/>
                  </a:lnTo>
                  <a:lnTo>
                    <a:pt x="1640" y="922"/>
                  </a:lnTo>
                  <a:lnTo>
                    <a:pt x="1671" y="917"/>
                  </a:lnTo>
                  <a:lnTo>
                    <a:pt x="1702" y="910"/>
                  </a:lnTo>
                  <a:lnTo>
                    <a:pt x="1733" y="904"/>
                  </a:lnTo>
                  <a:lnTo>
                    <a:pt x="1763" y="898"/>
                  </a:lnTo>
                  <a:lnTo>
                    <a:pt x="1792" y="892"/>
                  </a:lnTo>
                  <a:lnTo>
                    <a:pt x="1822" y="885"/>
                  </a:lnTo>
                  <a:lnTo>
                    <a:pt x="1850" y="879"/>
                  </a:lnTo>
                  <a:lnTo>
                    <a:pt x="1878" y="870"/>
                  </a:lnTo>
                  <a:lnTo>
                    <a:pt x="1905" y="863"/>
                  </a:lnTo>
                  <a:lnTo>
                    <a:pt x="1932" y="854"/>
                  </a:lnTo>
                  <a:lnTo>
                    <a:pt x="1958" y="847"/>
                  </a:lnTo>
                  <a:lnTo>
                    <a:pt x="1984" y="837"/>
                  </a:lnTo>
                  <a:lnTo>
                    <a:pt x="2008" y="828"/>
                  </a:lnTo>
                  <a:lnTo>
                    <a:pt x="2033" y="820"/>
                  </a:lnTo>
                  <a:lnTo>
                    <a:pt x="2056" y="810"/>
                  </a:lnTo>
                  <a:lnTo>
                    <a:pt x="2080" y="800"/>
                  </a:lnTo>
                  <a:lnTo>
                    <a:pt x="2102" y="790"/>
                  </a:lnTo>
                  <a:lnTo>
                    <a:pt x="2123" y="780"/>
                  </a:lnTo>
                  <a:lnTo>
                    <a:pt x="2144" y="769"/>
                  </a:lnTo>
                  <a:lnTo>
                    <a:pt x="2172" y="753"/>
                  </a:lnTo>
                  <a:lnTo>
                    <a:pt x="2199" y="738"/>
                  </a:lnTo>
                  <a:lnTo>
                    <a:pt x="2225" y="721"/>
                  </a:lnTo>
                  <a:lnTo>
                    <a:pt x="2248" y="705"/>
                  </a:lnTo>
                  <a:lnTo>
                    <a:pt x="2270" y="688"/>
                  </a:lnTo>
                  <a:lnTo>
                    <a:pt x="2290" y="670"/>
                  </a:lnTo>
                  <a:lnTo>
                    <a:pt x="2309" y="652"/>
                  </a:lnTo>
                  <a:lnTo>
                    <a:pt x="2326" y="634"/>
                  </a:lnTo>
                  <a:lnTo>
                    <a:pt x="2341" y="616"/>
                  </a:lnTo>
                  <a:lnTo>
                    <a:pt x="2354" y="597"/>
                  </a:lnTo>
                  <a:lnTo>
                    <a:pt x="2365" y="577"/>
                  </a:lnTo>
                  <a:lnTo>
                    <a:pt x="2374" y="558"/>
                  </a:lnTo>
                  <a:lnTo>
                    <a:pt x="2381" y="538"/>
                  </a:lnTo>
                  <a:lnTo>
                    <a:pt x="2387" y="518"/>
                  </a:lnTo>
                  <a:lnTo>
                    <a:pt x="2390" y="499"/>
                  </a:lnTo>
                  <a:lnTo>
                    <a:pt x="2391" y="478"/>
                  </a:lnTo>
                  <a:lnTo>
                    <a:pt x="2387" y="440"/>
                  </a:lnTo>
                  <a:lnTo>
                    <a:pt x="2376" y="402"/>
                  </a:lnTo>
                  <a:lnTo>
                    <a:pt x="2358" y="366"/>
                  </a:lnTo>
                  <a:lnTo>
                    <a:pt x="2333" y="330"/>
                  </a:lnTo>
                  <a:lnTo>
                    <a:pt x="2301" y="296"/>
                  </a:lnTo>
                  <a:lnTo>
                    <a:pt x="2263" y="263"/>
                  </a:lnTo>
                  <a:lnTo>
                    <a:pt x="2220" y="231"/>
                  </a:lnTo>
                  <a:lnTo>
                    <a:pt x="2171" y="201"/>
                  </a:lnTo>
                  <a:lnTo>
                    <a:pt x="2115" y="173"/>
                  </a:lnTo>
                  <a:lnTo>
                    <a:pt x="2056" y="146"/>
                  </a:lnTo>
                  <a:lnTo>
                    <a:pt x="1991" y="122"/>
                  </a:lnTo>
                  <a:lnTo>
                    <a:pt x="1922" y="98"/>
                  </a:lnTo>
                  <a:lnTo>
                    <a:pt x="1849" y="77"/>
                  </a:lnTo>
                  <a:lnTo>
                    <a:pt x="1772" y="59"/>
                  </a:lnTo>
                  <a:lnTo>
                    <a:pt x="1691" y="43"/>
                  </a:lnTo>
                  <a:lnTo>
                    <a:pt x="1606" y="29"/>
                  </a:lnTo>
                  <a:lnTo>
                    <a:pt x="1582" y="26"/>
                  </a:lnTo>
                  <a:lnTo>
                    <a:pt x="1558" y="23"/>
                  </a:lnTo>
                  <a:lnTo>
                    <a:pt x="1534" y="20"/>
                  </a:lnTo>
                  <a:lnTo>
                    <a:pt x="1509" y="17"/>
                  </a:lnTo>
                  <a:lnTo>
                    <a:pt x="1483" y="15"/>
                  </a:lnTo>
                  <a:lnTo>
                    <a:pt x="1459" y="12"/>
                  </a:lnTo>
                  <a:lnTo>
                    <a:pt x="1433" y="10"/>
                  </a:lnTo>
                  <a:lnTo>
                    <a:pt x="1407" y="7"/>
                  </a:lnTo>
                  <a:lnTo>
                    <a:pt x="1381" y="6"/>
                  </a:lnTo>
                  <a:lnTo>
                    <a:pt x="1355" y="5"/>
                  </a:lnTo>
                  <a:lnTo>
                    <a:pt x="1330" y="4"/>
                  </a:lnTo>
                  <a:lnTo>
                    <a:pt x="1303" y="2"/>
                  </a:lnTo>
                  <a:lnTo>
                    <a:pt x="1277" y="1"/>
                  </a:lnTo>
                  <a:lnTo>
                    <a:pt x="1250" y="0"/>
                  </a:lnTo>
                  <a:lnTo>
                    <a:pt x="1223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38" y="0"/>
                  </a:lnTo>
                  <a:lnTo>
                    <a:pt x="1108" y="1"/>
                  </a:lnTo>
                  <a:lnTo>
                    <a:pt x="1080" y="2"/>
                  </a:lnTo>
                  <a:lnTo>
                    <a:pt x="1052" y="4"/>
                  </a:lnTo>
                  <a:lnTo>
                    <a:pt x="1022" y="5"/>
                  </a:lnTo>
                  <a:lnTo>
                    <a:pt x="995" y="7"/>
                  </a:lnTo>
                  <a:lnTo>
                    <a:pt x="967" y="8"/>
                  </a:lnTo>
                  <a:lnTo>
                    <a:pt x="938" y="11"/>
                  </a:lnTo>
                  <a:lnTo>
                    <a:pt x="911" y="13"/>
                  </a:lnTo>
                  <a:lnTo>
                    <a:pt x="884" y="17"/>
                  </a:lnTo>
                  <a:lnTo>
                    <a:pt x="857" y="20"/>
                  </a:lnTo>
                  <a:lnTo>
                    <a:pt x="830" y="23"/>
                  </a:lnTo>
                  <a:lnTo>
                    <a:pt x="803" y="27"/>
                  </a:lnTo>
                  <a:lnTo>
                    <a:pt x="777" y="31"/>
                  </a:lnTo>
                  <a:lnTo>
                    <a:pt x="751" y="34"/>
                  </a:lnTo>
                  <a:lnTo>
                    <a:pt x="670" y="49"/>
                  </a:lnTo>
                  <a:lnTo>
                    <a:pt x="593" y="65"/>
                  </a:lnTo>
                  <a:lnTo>
                    <a:pt x="519" y="83"/>
                  </a:lnTo>
                  <a:lnTo>
                    <a:pt x="449" y="104"/>
                  </a:lnTo>
                  <a:lnTo>
                    <a:pt x="383" y="128"/>
                  </a:lnTo>
                  <a:lnTo>
                    <a:pt x="320" y="152"/>
                  </a:lnTo>
                  <a:lnTo>
                    <a:pt x="263" y="179"/>
                  </a:lnTo>
                  <a:lnTo>
                    <a:pt x="210" y="206"/>
                  </a:lnTo>
                  <a:lnTo>
                    <a:pt x="164" y="236"/>
                  </a:lnTo>
                  <a:lnTo>
                    <a:pt x="122" y="268"/>
                  </a:lnTo>
                  <a:lnTo>
                    <a:pt x="86" y="300"/>
                  </a:lnTo>
                  <a:lnTo>
                    <a:pt x="55" y="333"/>
                  </a:lnTo>
                  <a:lnTo>
                    <a:pt x="32" y="369"/>
                  </a:lnTo>
                  <a:lnTo>
                    <a:pt x="15" y="404"/>
                  </a:lnTo>
                  <a:lnTo>
                    <a:pt x="4" y="441"/>
                  </a:lnTo>
                  <a:lnTo>
                    <a:pt x="0" y="478"/>
                  </a:lnTo>
                  <a:lnTo>
                    <a:pt x="1" y="499"/>
                  </a:lnTo>
                  <a:lnTo>
                    <a:pt x="5" y="520"/>
                  </a:lnTo>
                  <a:lnTo>
                    <a:pt x="10" y="541"/>
                  </a:lnTo>
                  <a:lnTo>
                    <a:pt x="18" y="561"/>
                  </a:lnTo>
                  <a:lnTo>
                    <a:pt x="28" y="581"/>
                  </a:lnTo>
                  <a:lnTo>
                    <a:pt x="39" y="601"/>
                  </a:lnTo>
                  <a:lnTo>
                    <a:pt x="54" y="620"/>
                  </a:lnTo>
                  <a:lnTo>
                    <a:pt x="70" y="639"/>
                  </a:lnTo>
                  <a:lnTo>
                    <a:pt x="87" y="659"/>
                  </a:lnTo>
                  <a:lnTo>
                    <a:pt x="108" y="677"/>
                  </a:lnTo>
                  <a:lnTo>
                    <a:pt x="129" y="694"/>
                  </a:lnTo>
                  <a:lnTo>
                    <a:pt x="153" y="713"/>
                  </a:lnTo>
                  <a:lnTo>
                    <a:pt x="178" y="729"/>
                  </a:lnTo>
                  <a:lnTo>
                    <a:pt x="205" y="746"/>
                  </a:lnTo>
                  <a:lnTo>
                    <a:pt x="234" y="762"/>
                  </a:lnTo>
                  <a:lnTo>
                    <a:pt x="264" y="778"/>
                  </a:lnTo>
                  <a:close/>
                </a:path>
              </a:pathLst>
            </a:custGeom>
            <a:solidFill>
              <a:srgbClr val="C78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56" name="Freeform 116"/>
            <p:cNvSpPr>
              <a:spLocks/>
            </p:cNvSpPr>
            <p:nvPr/>
          </p:nvSpPr>
          <p:spPr bwMode="auto">
            <a:xfrm>
              <a:off x="2829" y="1058"/>
              <a:ext cx="686" cy="804"/>
            </a:xfrm>
            <a:custGeom>
              <a:avLst/>
              <a:gdLst>
                <a:gd name="T0" fmla="*/ 22 w 2058"/>
                <a:gd name="T1" fmla="*/ 151 h 2412"/>
                <a:gd name="T2" fmla="*/ 35 w 2058"/>
                <a:gd name="T3" fmla="*/ 144 h 2412"/>
                <a:gd name="T4" fmla="*/ 31 w 2058"/>
                <a:gd name="T5" fmla="*/ 129 h 2412"/>
                <a:gd name="T6" fmla="*/ 31 w 2058"/>
                <a:gd name="T7" fmla="*/ 117 h 2412"/>
                <a:gd name="T8" fmla="*/ 35 w 2058"/>
                <a:gd name="T9" fmla="*/ 110 h 2412"/>
                <a:gd name="T10" fmla="*/ 83 w 2058"/>
                <a:gd name="T11" fmla="*/ 106 h 2412"/>
                <a:gd name="T12" fmla="*/ 91 w 2058"/>
                <a:gd name="T13" fmla="*/ 104 h 2412"/>
                <a:gd name="T14" fmla="*/ 90 w 2058"/>
                <a:gd name="T15" fmla="*/ 95 h 2412"/>
                <a:gd name="T16" fmla="*/ 86 w 2058"/>
                <a:gd name="T17" fmla="*/ 73 h 2412"/>
                <a:gd name="T18" fmla="*/ 85 w 2058"/>
                <a:gd name="T19" fmla="*/ 67 h 2412"/>
                <a:gd name="T20" fmla="*/ 83 w 2058"/>
                <a:gd name="T21" fmla="*/ 64 h 2412"/>
                <a:gd name="T22" fmla="*/ 86 w 2058"/>
                <a:gd name="T23" fmla="*/ 65 h 2412"/>
                <a:gd name="T24" fmla="*/ 83 w 2058"/>
                <a:gd name="T25" fmla="*/ 56 h 2412"/>
                <a:gd name="T26" fmla="*/ 79 w 2058"/>
                <a:gd name="T27" fmla="*/ 37 h 2412"/>
                <a:gd name="T28" fmla="*/ 85 w 2058"/>
                <a:gd name="T29" fmla="*/ 24 h 2412"/>
                <a:gd name="T30" fmla="*/ 93 w 2058"/>
                <a:gd name="T31" fmla="*/ 14 h 2412"/>
                <a:gd name="T32" fmla="*/ 103 w 2058"/>
                <a:gd name="T33" fmla="*/ 7 h 2412"/>
                <a:gd name="T34" fmla="*/ 113 w 2058"/>
                <a:gd name="T35" fmla="*/ 3 h 2412"/>
                <a:gd name="T36" fmla="*/ 121 w 2058"/>
                <a:gd name="T37" fmla="*/ 1 h 2412"/>
                <a:gd name="T38" fmla="*/ 130 w 2058"/>
                <a:gd name="T39" fmla="*/ 0 h 2412"/>
                <a:gd name="T40" fmla="*/ 139 w 2058"/>
                <a:gd name="T41" fmla="*/ 2 h 2412"/>
                <a:gd name="T42" fmla="*/ 147 w 2058"/>
                <a:gd name="T43" fmla="*/ 6 h 2412"/>
                <a:gd name="T44" fmla="*/ 153 w 2058"/>
                <a:gd name="T45" fmla="*/ 12 h 2412"/>
                <a:gd name="T46" fmla="*/ 159 w 2058"/>
                <a:gd name="T47" fmla="*/ 19 h 2412"/>
                <a:gd name="T48" fmla="*/ 166 w 2058"/>
                <a:gd name="T49" fmla="*/ 37 h 2412"/>
                <a:gd name="T50" fmla="*/ 163 w 2058"/>
                <a:gd name="T51" fmla="*/ 59 h 2412"/>
                <a:gd name="T52" fmla="*/ 152 w 2058"/>
                <a:gd name="T53" fmla="*/ 79 h 2412"/>
                <a:gd name="T54" fmla="*/ 147 w 2058"/>
                <a:gd name="T55" fmla="*/ 89 h 2412"/>
                <a:gd name="T56" fmla="*/ 154 w 2058"/>
                <a:gd name="T57" fmla="*/ 98 h 2412"/>
                <a:gd name="T58" fmla="*/ 165 w 2058"/>
                <a:gd name="T59" fmla="*/ 103 h 2412"/>
                <a:gd name="T60" fmla="*/ 174 w 2058"/>
                <a:gd name="T61" fmla="*/ 110 h 2412"/>
                <a:gd name="T62" fmla="*/ 179 w 2058"/>
                <a:gd name="T63" fmla="*/ 124 h 2412"/>
                <a:gd name="T64" fmla="*/ 184 w 2058"/>
                <a:gd name="T65" fmla="*/ 148 h 2412"/>
                <a:gd name="T66" fmla="*/ 185 w 2058"/>
                <a:gd name="T67" fmla="*/ 162 h 2412"/>
                <a:gd name="T68" fmla="*/ 181 w 2058"/>
                <a:gd name="T69" fmla="*/ 169 h 2412"/>
                <a:gd name="T70" fmla="*/ 179 w 2058"/>
                <a:gd name="T71" fmla="*/ 180 h 2412"/>
                <a:gd name="T72" fmla="*/ 185 w 2058"/>
                <a:gd name="T73" fmla="*/ 196 h 2412"/>
                <a:gd name="T74" fmla="*/ 198 w 2058"/>
                <a:gd name="T75" fmla="*/ 192 h 2412"/>
                <a:gd name="T76" fmla="*/ 212 w 2058"/>
                <a:gd name="T77" fmla="*/ 192 h 2412"/>
                <a:gd name="T78" fmla="*/ 224 w 2058"/>
                <a:gd name="T79" fmla="*/ 200 h 2412"/>
                <a:gd name="T80" fmla="*/ 229 w 2058"/>
                <a:gd name="T81" fmla="*/ 215 h 2412"/>
                <a:gd name="T82" fmla="*/ 222 w 2058"/>
                <a:gd name="T83" fmla="*/ 227 h 2412"/>
                <a:gd name="T84" fmla="*/ 213 w 2058"/>
                <a:gd name="T85" fmla="*/ 237 h 2412"/>
                <a:gd name="T86" fmla="*/ 203 w 2058"/>
                <a:gd name="T87" fmla="*/ 245 h 2412"/>
                <a:gd name="T88" fmla="*/ 193 w 2058"/>
                <a:gd name="T89" fmla="*/ 253 h 2412"/>
                <a:gd name="T90" fmla="*/ 183 w 2058"/>
                <a:gd name="T91" fmla="*/ 259 h 2412"/>
                <a:gd name="T92" fmla="*/ 171 w 2058"/>
                <a:gd name="T93" fmla="*/ 262 h 2412"/>
                <a:gd name="T94" fmla="*/ 149 w 2058"/>
                <a:gd name="T95" fmla="*/ 264 h 2412"/>
                <a:gd name="T96" fmla="*/ 94 w 2058"/>
                <a:gd name="T97" fmla="*/ 268 h 2412"/>
                <a:gd name="T98" fmla="*/ 86 w 2058"/>
                <a:gd name="T99" fmla="*/ 267 h 2412"/>
                <a:gd name="T100" fmla="*/ 79 w 2058"/>
                <a:gd name="T101" fmla="*/ 265 h 2412"/>
                <a:gd name="T102" fmla="*/ 72 w 2058"/>
                <a:gd name="T103" fmla="*/ 259 h 2412"/>
                <a:gd name="T104" fmla="*/ 63 w 2058"/>
                <a:gd name="T105" fmla="*/ 252 h 2412"/>
                <a:gd name="T106" fmla="*/ 53 w 2058"/>
                <a:gd name="T107" fmla="*/ 246 h 2412"/>
                <a:gd name="T108" fmla="*/ 44 w 2058"/>
                <a:gd name="T109" fmla="*/ 238 h 2412"/>
                <a:gd name="T110" fmla="*/ 35 w 2058"/>
                <a:gd name="T111" fmla="*/ 230 h 2412"/>
                <a:gd name="T112" fmla="*/ 34 w 2058"/>
                <a:gd name="T113" fmla="*/ 218 h 2412"/>
                <a:gd name="T114" fmla="*/ 7 w 2058"/>
                <a:gd name="T115" fmla="*/ 205 h 24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58"/>
                <a:gd name="T175" fmla="*/ 0 h 2412"/>
                <a:gd name="T176" fmla="*/ 2058 w 2058"/>
                <a:gd name="T177" fmla="*/ 2412 h 24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58" h="2412">
                  <a:moveTo>
                    <a:pt x="156" y="1523"/>
                  </a:moveTo>
                  <a:lnTo>
                    <a:pt x="153" y="1384"/>
                  </a:lnTo>
                  <a:lnTo>
                    <a:pt x="159" y="1379"/>
                  </a:lnTo>
                  <a:lnTo>
                    <a:pt x="176" y="1368"/>
                  </a:lnTo>
                  <a:lnTo>
                    <a:pt x="202" y="1355"/>
                  </a:lnTo>
                  <a:lnTo>
                    <a:pt x="231" y="1339"/>
                  </a:lnTo>
                  <a:lnTo>
                    <a:pt x="262" y="1323"/>
                  </a:lnTo>
                  <a:lnTo>
                    <a:pt x="288" y="1309"/>
                  </a:lnTo>
                  <a:lnTo>
                    <a:pt x="306" y="1299"/>
                  </a:lnTo>
                  <a:lnTo>
                    <a:pt x="314" y="1296"/>
                  </a:lnTo>
                  <a:lnTo>
                    <a:pt x="316" y="1266"/>
                  </a:lnTo>
                  <a:lnTo>
                    <a:pt x="311" y="1239"/>
                  </a:lnTo>
                  <a:lnTo>
                    <a:pt x="301" y="1213"/>
                  </a:lnTo>
                  <a:lnTo>
                    <a:pt x="288" y="1189"/>
                  </a:lnTo>
                  <a:lnTo>
                    <a:pt x="276" y="1164"/>
                  </a:lnTo>
                  <a:lnTo>
                    <a:pt x="266" y="1138"/>
                  </a:lnTo>
                  <a:lnTo>
                    <a:pt x="261" y="1111"/>
                  </a:lnTo>
                  <a:lnTo>
                    <a:pt x="266" y="1081"/>
                  </a:lnTo>
                  <a:lnTo>
                    <a:pt x="272" y="1067"/>
                  </a:lnTo>
                  <a:lnTo>
                    <a:pt x="277" y="1054"/>
                  </a:lnTo>
                  <a:lnTo>
                    <a:pt x="283" y="1041"/>
                  </a:lnTo>
                  <a:lnTo>
                    <a:pt x="289" y="1028"/>
                  </a:lnTo>
                  <a:lnTo>
                    <a:pt x="296" y="1015"/>
                  </a:lnTo>
                  <a:lnTo>
                    <a:pt x="304" y="1003"/>
                  </a:lnTo>
                  <a:lnTo>
                    <a:pt x="314" y="992"/>
                  </a:lnTo>
                  <a:lnTo>
                    <a:pt x="326" y="982"/>
                  </a:lnTo>
                  <a:lnTo>
                    <a:pt x="328" y="900"/>
                  </a:lnTo>
                  <a:lnTo>
                    <a:pt x="557" y="809"/>
                  </a:lnTo>
                  <a:lnTo>
                    <a:pt x="743" y="839"/>
                  </a:lnTo>
                  <a:lnTo>
                    <a:pt x="743" y="955"/>
                  </a:lnTo>
                  <a:lnTo>
                    <a:pt x="758" y="952"/>
                  </a:lnTo>
                  <a:lnTo>
                    <a:pt x="774" y="948"/>
                  </a:lnTo>
                  <a:lnTo>
                    <a:pt x="790" y="944"/>
                  </a:lnTo>
                  <a:lnTo>
                    <a:pt x="806" y="941"/>
                  </a:lnTo>
                  <a:lnTo>
                    <a:pt x="820" y="936"/>
                  </a:lnTo>
                  <a:lnTo>
                    <a:pt x="836" y="931"/>
                  </a:lnTo>
                  <a:lnTo>
                    <a:pt x="852" y="926"/>
                  </a:lnTo>
                  <a:lnTo>
                    <a:pt x="867" y="920"/>
                  </a:lnTo>
                  <a:lnTo>
                    <a:pt x="836" y="889"/>
                  </a:lnTo>
                  <a:lnTo>
                    <a:pt x="813" y="854"/>
                  </a:lnTo>
                  <a:lnTo>
                    <a:pt x="793" y="818"/>
                  </a:lnTo>
                  <a:lnTo>
                    <a:pt x="781" y="778"/>
                  </a:lnTo>
                  <a:lnTo>
                    <a:pt x="775" y="737"/>
                  </a:lnTo>
                  <a:lnTo>
                    <a:pt x="774" y="695"/>
                  </a:lnTo>
                  <a:lnTo>
                    <a:pt x="777" y="653"/>
                  </a:lnTo>
                  <a:lnTo>
                    <a:pt x="788" y="611"/>
                  </a:lnTo>
                  <a:lnTo>
                    <a:pt x="782" y="610"/>
                  </a:lnTo>
                  <a:lnTo>
                    <a:pt x="776" y="607"/>
                  </a:lnTo>
                  <a:lnTo>
                    <a:pt x="770" y="605"/>
                  </a:lnTo>
                  <a:lnTo>
                    <a:pt x="764" y="601"/>
                  </a:lnTo>
                  <a:lnTo>
                    <a:pt x="759" y="598"/>
                  </a:lnTo>
                  <a:lnTo>
                    <a:pt x="754" y="593"/>
                  </a:lnTo>
                  <a:lnTo>
                    <a:pt x="749" y="588"/>
                  </a:lnTo>
                  <a:lnTo>
                    <a:pt x="745" y="582"/>
                  </a:lnTo>
                  <a:lnTo>
                    <a:pt x="745" y="580"/>
                  </a:lnTo>
                  <a:lnTo>
                    <a:pt x="748" y="579"/>
                  </a:lnTo>
                  <a:lnTo>
                    <a:pt x="753" y="579"/>
                  </a:lnTo>
                  <a:lnTo>
                    <a:pt x="759" y="580"/>
                  </a:lnTo>
                  <a:lnTo>
                    <a:pt x="765" y="582"/>
                  </a:lnTo>
                  <a:lnTo>
                    <a:pt x="771" y="582"/>
                  </a:lnTo>
                  <a:lnTo>
                    <a:pt x="777" y="580"/>
                  </a:lnTo>
                  <a:lnTo>
                    <a:pt x="782" y="579"/>
                  </a:lnTo>
                  <a:lnTo>
                    <a:pt x="782" y="563"/>
                  </a:lnTo>
                  <a:lnTo>
                    <a:pt x="761" y="534"/>
                  </a:lnTo>
                  <a:lnTo>
                    <a:pt x="744" y="503"/>
                  </a:lnTo>
                  <a:lnTo>
                    <a:pt x="729" y="470"/>
                  </a:lnTo>
                  <a:lnTo>
                    <a:pt x="718" y="437"/>
                  </a:lnTo>
                  <a:lnTo>
                    <a:pt x="711" y="401"/>
                  </a:lnTo>
                  <a:lnTo>
                    <a:pt x="707" y="365"/>
                  </a:lnTo>
                  <a:lnTo>
                    <a:pt x="709" y="330"/>
                  </a:lnTo>
                  <a:lnTo>
                    <a:pt x="715" y="293"/>
                  </a:lnTo>
                  <a:lnTo>
                    <a:pt x="726" y="272"/>
                  </a:lnTo>
                  <a:lnTo>
                    <a:pt x="738" y="252"/>
                  </a:lnTo>
                  <a:lnTo>
                    <a:pt x="750" y="233"/>
                  </a:lnTo>
                  <a:lnTo>
                    <a:pt x="764" y="214"/>
                  </a:lnTo>
                  <a:lnTo>
                    <a:pt x="777" y="196"/>
                  </a:lnTo>
                  <a:lnTo>
                    <a:pt x="792" y="179"/>
                  </a:lnTo>
                  <a:lnTo>
                    <a:pt x="807" y="161"/>
                  </a:lnTo>
                  <a:lnTo>
                    <a:pt x="823" y="145"/>
                  </a:lnTo>
                  <a:lnTo>
                    <a:pt x="840" y="129"/>
                  </a:lnTo>
                  <a:lnTo>
                    <a:pt x="857" y="115"/>
                  </a:lnTo>
                  <a:lnTo>
                    <a:pt x="875" y="101"/>
                  </a:lnTo>
                  <a:lnTo>
                    <a:pt x="893" y="88"/>
                  </a:lnTo>
                  <a:lnTo>
                    <a:pt x="913" y="75"/>
                  </a:lnTo>
                  <a:lnTo>
                    <a:pt x="931" y="64"/>
                  </a:lnTo>
                  <a:lnTo>
                    <a:pt x="951" y="53"/>
                  </a:lnTo>
                  <a:lnTo>
                    <a:pt x="972" y="43"/>
                  </a:lnTo>
                  <a:lnTo>
                    <a:pt x="986" y="37"/>
                  </a:lnTo>
                  <a:lnTo>
                    <a:pt x="1001" y="31"/>
                  </a:lnTo>
                  <a:lnTo>
                    <a:pt x="1016" y="26"/>
                  </a:lnTo>
                  <a:lnTo>
                    <a:pt x="1031" y="20"/>
                  </a:lnTo>
                  <a:lnTo>
                    <a:pt x="1047" y="16"/>
                  </a:lnTo>
                  <a:lnTo>
                    <a:pt x="1062" y="13"/>
                  </a:lnTo>
                  <a:lnTo>
                    <a:pt x="1077" y="9"/>
                  </a:lnTo>
                  <a:lnTo>
                    <a:pt x="1093" y="7"/>
                  </a:lnTo>
                  <a:lnTo>
                    <a:pt x="1108" y="4"/>
                  </a:lnTo>
                  <a:lnTo>
                    <a:pt x="1124" y="3"/>
                  </a:lnTo>
                  <a:lnTo>
                    <a:pt x="1140" y="2"/>
                  </a:lnTo>
                  <a:lnTo>
                    <a:pt x="1157" y="0"/>
                  </a:lnTo>
                  <a:lnTo>
                    <a:pt x="1173" y="0"/>
                  </a:lnTo>
                  <a:lnTo>
                    <a:pt x="1189" y="2"/>
                  </a:lnTo>
                  <a:lnTo>
                    <a:pt x="1207" y="3"/>
                  </a:lnTo>
                  <a:lnTo>
                    <a:pt x="1223" y="4"/>
                  </a:lnTo>
                  <a:lnTo>
                    <a:pt x="1239" y="9"/>
                  </a:lnTo>
                  <a:lnTo>
                    <a:pt x="1253" y="15"/>
                  </a:lnTo>
                  <a:lnTo>
                    <a:pt x="1268" y="21"/>
                  </a:lnTo>
                  <a:lnTo>
                    <a:pt x="1283" y="29"/>
                  </a:lnTo>
                  <a:lnTo>
                    <a:pt x="1298" y="38"/>
                  </a:lnTo>
                  <a:lnTo>
                    <a:pt x="1311" y="47"/>
                  </a:lnTo>
                  <a:lnTo>
                    <a:pt x="1325" y="58"/>
                  </a:lnTo>
                  <a:lnTo>
                    <a:pt x="1337" y="69"/>
                  </a:lnTo>
                  <a:lnTo>
                    <a:pt x="1347" y="78"/>
                  </a:lnTo>
                  <a:lnTo>
                    <a:pt x="1357" y="86"/>
                  </a:lnTo>
                  <a:lnTo>
                    <a:pt x="1365" y="95"/>
                  </a:lnTo>
                  <a:lnTo>
                    <a:pt x="1375" y="105"/>
                  </a:lnTo>
                  <a:lnTo>
                    <a:pt x="1384" y="115"/>
                  </a:lnTo>
                  <a:lnTo>
                    <a:pt x="1392" y="124"/>
                  </a:lnTo>
                  <a:lnTo>
                    <a:pt x="1400" y="134"/>
                  </a:lnTo>
                  <a:lnTo>
                    <a:pt x="1408" y="144"/>
                  </a:lnTo>
                  <a:lnTo>
                    <a:pt x="1429" y="172"/>
                  </a:lnTo>
                  <a:lnTo>
                    <a:pt x="1448" y="203"/>
                  </a:lnTo>
                  <a:lnTo>
                    <a:pt x="1461" y="234"/>
                  </a:lnTo>
                  <a:lnTo>
                    <a:pt x="1474" y="267"/>
                  </a:lnTo>
                  <a:lnTo>
                    <a:pt x="1482" y="300"/>
                  </a:lnTo>
                  <a:lnTo>
                    <a:pt x="1490" y="335"/>
                  </a:lnTo>
                  <a:lnTo>
                    <a:pt x="1494" y="370"/>
                  </a:lnTo>
                  <a:lnTo>
                    <a:pt x="1499" y="406"/>
                  </a:lnTo>
                  <a:lnTo>
                    <a:pt x="1493" y="448"/>
                  </a:lnTo>
                  <a:lnTo>
                    <a:pt x="1485" y="488"/>
                  </a:lnTo>
                  <a:lnTo>
                    <a:pt x="1471" y="528"/>
                  </a:lnTo>
                  <a:lnTo>
                    <a:pt x="1456" y="566"/>
                  </a:lnTo>
                  <a:lnTo>
                    <a:pt x="1438" y="603"/>
                  </a:lnTo>
                  <a:lnTo>
                    <a:pt x="1417" y="638"/>
                  </a:lnTo>
                  <a:lnTo>
                    <a:pt x="1394" y="673"/>
                  </a:lnTo>
                  <a:lnTo>
                    <a:pt x="1369" y="707"/>
                  </a:lnTo>
                  <a:lnTo>
                    <a:pt x="1362" y="725"/>
                  </a:lnTo>
                  <a:lnTo>
                    <a:pt x="1352" y="745"/>
                  </a:lnTo>
                  <a:lnTo>
                    <a:pt x="1341" y="765"/>
                  </a:lnTo>
                  <a:lnTo>
                    <a:pt x="1332" y="784"/>
                  </a:lnTo>
                  <a:lnTo>
                    <a:pt x="1327" y="805"/>
                  </a:lnTo>
                  <a:lnTo>
                    <a:pt x="1327" y="825"/>
                  </a:lnTo>
                  <a:lnTo>
                    <a:pt x="1335" y="845"/>
                  </a:lnTo>
                  <a:lnTo>
                    <a:pt x="1351" y="863"/>
                  </a:lnTo>
                  <a:lnTo>
                    <a:pt x="1369" y="870"/>
                  </a:lnTo>
                  <a:lnTo>
                    <a:pt x="1387" y="879"/>
                  </a:lnTo>
                  <a:lnTo>
                    <a:pt x="1407" y="886"/>
                  </a:lnTo>
                  <a:lnTo>
                    <a:pt x="1427" y="895"/>
                  </a:lnTo>
                  <a:lnTo>
                    <a:pt x="1446" y="905"/>
                  </a:lnTo>
                  <a:lnTo>
                    <a:pt x="1465" y="915"/>
                  </a:lnTo>
                  <a:lnTo>
                    <a:pt x="1485" y="925"/>
                  </a:lnTo>
                  <a:lnTo>
                    <a:pt x="1502" y="937"/>
                  </a:lnTo>
                  <a:lnTo>
                    <a:pt x="1519" y="949"/>
                  </a:lnTo>
                  <a:lnTo>
                    <a:pt x="1535" y="963"/>
                  </a:lnTo>
                  <a:lnTo>
                    <a:pt x="1550" y="977"/>
                  </a:lnTo>
                  <a:lnTo>
                    <a:pt x="1563" y="992"/>
                  </a:lnTo>
                  <a:lnTo>
                    <a:pt x="1574" y="1009"/>
                  </a:lnTo>
                  <a:lnTo>
                    <a:pt x="1584" y="1029"/>
                  </a:lnTo>
                  <a:lnTo>
                    <a:pt x="1592" y="1049"/>
                  </a:lnTo>
                  <a:lnTo>
                    <a:pt x="1597" y="1071"/>
                  </a:lnTo>
                  <a:lnTo>
                    <a:pt x="1611" y="1113"/>
                  </a:lnTo>
                  <a:lnTo>
                    <a:pt x="1622" y="1156"/>
                  </a:lnTo>
                  <a:lnTo>
                    <a:pt x="1632" y="1200"/>
                  </a:lnTo>
                  <a:lnTo>
                    <a:pt x="1641" y="1244"/>
                  </a:lnTo>
                  <a:lnTo>
                    <a:pt x="1648" y="1288"/>
                  </a:lnTo>
                  <a:lnTo>
                    <a:pt x="1658" y="1331"/>
                  </a:lnTo>
                  <a:lnTo>
                    <a:pt x="1670" y="1374"/>
                  </a:lnTo>
                  <a:lnTo>
                    <a:pt x="1685" y="1416"/>
                  </a:lnTo>
                  <a:lnTo>
                    <a:pt x="1681" y="1431"/>
                  </a:lnTo>
                  <a:lnTo>
                    <a:pt x="1674" y="1444"/>
                  </a:lnTo>
                  <a:lnTo>
                    <a:pt x="1665" y="1455"/>
                  </a:lnTo>
                  <a:lnTo>
                    <a:pt x="1656" y="1466"/>
                  </a:lnTo>
                  <a:lnTo>
                    <a:pt x="1646" y="1479"/>
                  </a:lnTo>
                  <a:lnTo>
                    <a:pt x="1638" y="1491"/>
                  </a:lnTo>
                  <a:lnTo>
                    <a:pt x="1633" y="1505"/>
                  </a:lnTo>
                  <a:lnTo>
                    <a:pt x="1633" y="1521"/>
                  </a:lnTo>
                  <a:lnTo>
                    <a:pt x="1629" y="1537"/>
                  </a:lnTo>
                  <a:lnTo>
                    <a:pt x="1624" y="1550"/>
                  </a:lnTo>
                  <a:lnTo>
                    <a:pt x="1619" y="1564"/>
                  </a:lnTo>
                  <a:lnTo>
                    <a:pt x="1610" y="1577"/>
                  </a:lnTo>
                  <a:lnTo>
                    <a:pt x="1611" y="1623"/>
                  </a:lnTo>
                  <a:lnTo>
                    <a:pt x="1617" y="1672"/>
                  </a:lnTo>
                  <a:lnTo>
                    <a:pt x="1621" y="1721"/>
                  </a:lnTo>
                  <a:lnTo>
                    <a:pt x="1616" y="1770"/>
                  </a:lnTo>
                  <a:lnTo>
                    <a:pt x="1638" y="1768"/>
                  </a:lnTo>
                  <a:lnTo>
                    <a:pt x="1662" y="1763"/>
                  </a:lnTo>
                  <a:lnTo>
                    <a:pt x="1686" y="1758"/>
                  </a:lnTo>
                  <a:lnTo>
                    <a:pt x="1711" y="1752"/>
                  </a:lnTo>
                  <a:lnTo>
                    <a:pt x="1736" y="1744"/>
                  </a:lnTo>
                  <a:lnTo>
                    <a:pt x="1760" y="1738"/>
                  </a:lnTo>
                  <a:lnTo>
                    <a:pt x="1785" y="1732"/>
                  </a:lnTo>
                  <a:lnTo>
                    <a:pt x="1811" y="1727"/>
                  </a:lnTo>
                  <a:lnTo>
                    <a:pt x="1835" y="1723"/>
                  </a:lnTo>
                  <a:lnTo>
                    <a:pt x="1860" y="1721"/>
                  </a:lnTo>
                  <a:lnTo>
                    <a:pt x="1883" y="1721"/>
                  </a:lnTo>
                  <a:lnTo>
                    <a:pt x="1908" y="1725"/>
                  </a:lnTo>
                  <a:lnTo>
                    <a:pt x="1931" y="1731"/>
                  </a:lnTo>
                  <a:lnTo>
                    <a:pt x="1953" y="1741"/>
                  </a:lnTo>
                  <a:lnTo>
                    <a:pt x="1975" y="1754"/>
                  </a:lnTo>
                  <a:lnTo>
                    <a:pt x="1996" y="1772"/>
                  </a:lnTo>
                  <a:lnTo>
                    <a:pt x="2012" y="1796"/>
                  </a:lnTo>
                  <a:lnTo>
                    <a:pt x="2027" y="1822"/>
                  </a:lnTo>
                  <a:lnTo>
                    <a:pt x="2039" y="1847"/>
                  </a:lnTo>
                  <a:lnTo>
                    <a:pt x="2049" y="1876"/>
                  </a:lnTo>
                  <a:lnTo>
                    <a:pt x="2055" y="1904"/>
                  </a:lnTo>
                  <a:lnTo>
                    <a:pt x="2058" y="1932"/>
                  </a:lnTo>
                  <a:lnTo>
                    <a:pt x="2057" y="1962"/>
                  </a:lnTo>
                  <a:lnTo>
                    <a:pt x="2050" y="1991"/>
                  </a:lnTo>
                  <a:lnTo>
                    <a:pt x="2034" y="2008"/>
                  </a:lnTo>
                  <a:lnTo>
                    <a:pt x="2018" y="2026"/>
                  </a:lnTo>
                  <a:lnTo>
                    <a:pt x="2002" y="2043"/>
                  </a:lnTo>
                  <a:lnTo>
                    <a:pt x="1986" y="2060"/>
                  </a:lnTo>
                  <a:lnTo>
                    <a:pt x="1969" y="2079"/>
                  </a:lnTo>
                  <a:lnTo>
                    <a:pt x="1952" y="2096"/>
                  </a:lnTo>
                  <a:lnTo>
                    <a:pt x="1935" y="2113"/>
                  </a:lnTo>
                  <a:lnTo>
                    <a:pt x="1918" y="2129"/>
                  </a:lnTo>
                  <a:lnTo>
                    <a:pt x="1900" y="2146"/>
                  </a:lnTo>
                  <a:lnTo>
                    <a:pt x="1882" y="2162"/>
                  </a:lnTo>
                  <a:lnTo>
                    <a:pt x="1863" y="2177"/>
                  </a:lnTo>
                  <a:lnTo>
                    <a:pt x="1845" y="2192"/>
                  </a:lnTo>
                  <a:lnTo>
                    <a:pt x="1827" y="2205"/>
                  </a:lnTo>
                  <a:lnTo>
                    <a:pt x="1807" y="2219"/>
                  </a:lnTo>
                  <a:lnTo>
                    <a:pt x="1787" y="2230"/>
                  </a:lnTo>
                  <a:lnTo>
                    <a:pt x="1767" y="2241"/>
                  </a:lnTo>
                  <a:lnTo>
                    <a:pt x="1753" y="2258"/>
                  </a:lnTo>
                  <a:lnTo>
                    <a:pt x="1737" y="2274"/>
                  </a:lnTo>
                  <a:lnTo>
                    <a:pt x="1721" y="2287"/>
                  </a:lnTo>
                  <a:lnTo>
                    <a:pt x="1702" y="2300"/>
                  </a:lnTo>
                  <a:lnTo>
                    <a:pt x="1685" y="2311"/>
                  </a:lnTo>
                  <a:lnTo>
                    <a:pt x="1665" y="2319"/>
                  </a:lnTo>
                  <a:lnTo>
                    <a:pt x="1646" y="2328"/>
                  </a:lnTo>
                  <a:lnTo>
                    <a:pt x="1626" y="2335"/>
                  </a:lnTo>
                  <a:lnTo>
                    <a:pt x="1605" y="2341"/>
                  </a:lnTo>
                  <a:lnTo>
                    <a:pt x="1584" y="2346"/>
                  </a:lnTo>
                  <a:lnTo>
                    <a:pt x="1563" y="2350"/>
                  </a:lnTo>
                  <a:lnTo>
                    <a:pt x="1541" y="2355"/>
                  </a:lnTo>
                  <a:lnTo>
                    <a:pt x="1519" y="2359"/>
                  </a:lnTo>
                  <a:lnTo>
                    <a:pt x="1498" y="2361"/>
                  </a:lnTo>
                  <a:lnTo>
                    <a:pt x="1476" y="2365"/>
                  </a:lnTo>
                  <a:lnTo>
                    <a:pt x="1454" y="2367"/>
                  </a:lnTo>
                  <a:lnTo>
                    <a:pt x="1344" y="2373"/>
                  </a:lnTo>
                  <a:lnTo>
                    <a:pt x="1117" y="2377"/>
                  </a:lnTo>
                  <a:lnTo>
                    <a:pt x="902" y="2408"/>
                  </a:lnTo>
                  <a:lnTo>
                    <a:pt x="883" y="2410"/>
                  </a:lnTo>
                  <a:lnTo>
                    <a:pt x="866" y="2412"/>
                  </a:lnTo>
                  <a:lnTo>
                    <a:pt x="849" y="2412"/>
                  </a:lnTo>
                  <a:lnTo>
                    <a:pt x="833" y="2412"/>
                  </a:lnTo>
                  <a:lnTo>
                    <a:pt x="818" y="2412"/>
                  </a:lnTo>
                  <a:lnTo>
                    <a:pt x="803" y="2410"/>
                  </a:lnTo>
                  <a:lnTo>
                    <a:pt x="790" y="2408"/>
                  </a:lnTo>
                  <a:lnTo>
                    <a:pt x="776" y="2405"/>
                  </a:lnTo>
                  <a:lnTo>
                    <a:pt x="763" y="2404"/>
                  </a:lnTo>
                  <a:lnTo>
                    <a:pt x="749" y="2402"/>
                  </a:lnTo>
                  <a:lnTo>
                    <a:pt x="736" y="2397"/>
                  </a:lnTo>
                  <a:lnTo>
                    <a:pt x="723" y="2391"/>
                  </a:lnTo>
                  <a:lnTo>
                    <a:pt x="710" y="2385"/>
                  </a:lnTo>
                  <a:lnTo>
                    <a:pt x="697" y="2377"/>
                  </a:lnTo>
                  <a:lnTo>
                    <a:pt x="685" y="2370"/>
                  </a:lnTo>
                  <a:lnTo>
                    <a:pt x="673" y="2362"/>
                  </a:lnTo>
                  <a:lnTo>
                    <a:pt x="659" y="2345"/>
                  </a:lnTo>
                  <a:lnTo>
                    <a:pt x="645" y="2329"/>
                  </a:lnTo>
                  <a:lnTo>
                    <a:pt x="629" y="2314"/>
                  </a:lnTo>
                  <a:lnTo>
                    <a:pt x="613" y="2301"/>
                  </a:lnTo>
                  <a:lnTo>
                    <a:pt x="597" y="2289"/>
                  </a:lnTo>
                  <a:lnTo>
                    <a:pt x="579" y="2276"/>
                  </a:lnTo>
                  <a:lnTo>
                    <a:pt x="563" y="2265"/>
                  </a:lnTo>
                  <a:lnTo>
                    <a:pt x="546" y="2254"/>
                  </a:lnTo>
                  <a:lnTo>
                    <a:pt x="528" y="2243"/>
                  </a:lnTo>
                  <a:lnTo>
                    <a:pt x="510" y="2232"/>
                  </a:lnTo>
                  <a:lnTo>
                    <a:pt x="493" y="2221"/>
                  </a:lnTo>
                  <a:lnTo>
                    <a:pt x="476" y="2210"/>
                  </a:lnTo>
                  <a:lnTo>
                    <a:pt x="459" y="2198"/>
                  </a:lnTo>
                  <a:lnTo>
                    <a:pt x="443" y="2184"/>
                  </a:lnTo>
                  <a:lnTo>
                    <a:pt x="427" y="2169"/>
                  </a:lnTo>
                  <a:lnTo>
                    <a:pt x="411" y="2155"/>
                  </a:lnTo>
                  <a:lnTo>
                    <a:pt x="394" y="2144"/>
                  </a:lnTo>
                  <a:lnTo>
                    <a:pt x="375" y="2131"/>
                  </a:lnTo>
                  <a:lnTo>
                    <a:pt x="358" y="2118"/>
                  </a:lnTo>
                  <a:lnTo>
                    <a:pt x="342" y="2103"/>
                  </a:lnTo>
                  <a:lnTo>
                    <a:pt x="327" y="2087"/>
                  </a:lnTo>
                  <a:lnTo>
                    <a:pt x="314" y="2070"/>
                  </a:lnTo>
                  <a:lnTo>
                    <a:pt x="304" y="2050"/>
                  </a:lnTo>
                  <a:lnTo>
                    <a:pt x="298" y="2031"/>
                  </a:lnTo>
                  <a:lnTo>
                    <a:pt x="298" y="2007"/>
                  </a:lnTo>
                  <a:lnTo>
                    <a:pt x="300" y="1984"/>
                  </a:lnTo>
                  <a:lnTo>
                    <a:pt x="304" y="1962"/>
                  </a:lnTo>
                  <a:lnTo>
                    <a:pt x="309" y="1940"/>
                  </a:lnTo>
                  <a:lnTo>
                    <a:pt x="76" y="1886"/>
                  </a:lnTo>
                  <a:lnTo>
                    <a:pt x="66" y="1877"/>
                  </a:lnTo>
                  <a:lnTo>
                    <a:pt x="64" y="1863"/>
                  </a:lnTo>
                  <a:lnTo>
                    <a:pt x="65" y="1849"/>
                  </a:lnTo>
                  <a:lnTo>
                    <a:pt x="65" y="1835"/>
                  </a:lnTo>
                  <a:lnTo>
                    <a:pt x="1" y="1812"/>
                  </a:lnTo>
                  <a:lnTo>
                    <a:pt x="0" y="1583"/>
                  </a:lnTo>
                  <a:lnTo>
                    <a:pt x="156" y="15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57" name="Freeform 117"/>
            <p:cNvSpPr>
              <a:spLocks/>
            </p:cNvSpPr>
            <p:nvPr/>
          </p:nvSpPr>
          <p:spPr bwMode="auto">
            <a:xfrm>
              <a:off x="3081" y="1071"/>
              <a:ext cx="232" cy="295"/>
            </a:xfrm>
            <a:custGeom>
              <a:avLst/>
              <a:gdLst>
                <a:gd name="T0" fmla="*/ 74 w 695"/>
                <a:gd name="T1" fmla="*/ 26 h 884"/>
                <a:gd name="T2" fmla="*/ 77 w 695"/>
                <a:gd name="T3" fmla="*/ 35 h 884"/>
                <a:gd name="T4" fmla="*/ 77 w 695"/>
                <a:gd name="T5" fmla="*/ 44 h 884"/>
                <a:gd name="T6" fmla="*/ 76 w 695"/>
                <a:gd name="T7" fmla="*/ 53 h 884"/>
                <a:gd name="T8" fmla="*/ 72 w 695"/>
                <a:gd name="T9" fmla="*/ 62 h 884"/>
                <a:gd name="T10" fmla="*/ 66 w 695"/>
                <a:gd name="T11" fmla="*/ 70 h 884"/>
                <a:gd name="T12" fmla="*/ 61 w 695"/>
                <a:gd name="T13" fmla="*/ 78 h 884"/>
                <a:gd name="T14" fmla="*/ 58 w 695"/>
                <a:gd name="T15" fmla="*/ 86 h 884"/>
                <a:gd name="T16" fmla="*/ 57 w 695"/>
                <a:gd name="T17" fmla="*/ 92 h 884"/>
                <a:gd name="T18" fmla="*/ 54 w 695"/>
                <a:gd name="T19" fmla="*/ 95 h 884"/>
                <a:gd name="T20" fmla="*/ 51 w 695"/>
                <a:gd name="T21" fmla="*/ 96 h 884"/>
                <a:gd name="T22" fmla="*/ 47 w 695"/>
                <a:gd name="T23" fmla="*/ 98 h 884"/>
                <a:gd name="T24" fmla="*/ 44 w 695"/>
                <a:gd name="T25" fmla="*/ 98 h 884"/>
                <a:gd name="T26" fmla="*/ 40 w 695"/>
                <a:gd name="T27" fmla="*/ 98 h 884"/>
                <a:gd name="T28" fmla="*/ 35 w 695"/>
                <a:gd name="T29" fmla="*/ 98 h 884"/>
                <a:gd name="T30" fmla="*/ 29 w 695"/>
                <a:gd name="T31" fmla="*/ 96 h 884"/>
                <a:gd name="T32" fmla="*/ 27 w 695"/>
                <a:gd name="T33" fmla="*/ 95 h 884"/>
                <a:gd name="T34" fmla="*/ 29 w 695"/>
                <a:gd name="T35" fmla="*/ 93 h 884"/>
                <a:gd name="T36" fmla="*/ 31 w 695"/>
                <a:gd name="T37" fmla="*/ 92 h 884"/>
                <a:gd name="T38" fmla="*/ 32 w 695"/>
                <a:gd name="T39" fmla="*/ 90 h 884"/>
                <a:gd name="T40" fmla="*/ 30 w 695"/>
                <a:gd name="T41" fmla="*/ 88 h 884"/>
                <a:gd name="T42" fmla="*/ 28 w 695"/>
                <a:gd name="T43" fmla="*/ 90 h 884"/>
                <a:gd name="T44" fmla="*/ 26 w 695"/>
                <a:gd name="T45" fmla="*/ 92 h 884"/>
                <a:gd name="T46" fmla="*/ 24 w 695"/>
                <a:gd name="T47" fmla="*/ 93 h 884"/>
                <a:gd name="T48" fmla="*/ 21 w 695"/>
                <a:gd name="T49" fmla="*/ 94 h 884"/>
                <a:gd name="T50" fmla="*/ 17 w 695"/>
                <a:gd name="T51" fmla="*/ 93 h 884"/>
                <a:gd name="T52" fmla="*/ 14 w 695"/>
                <a:gd name="T53" fmla="*/ 91 h 884"/>
                <a:gd name="T54" fmla="*/ 11 w 695"/>
                <a:gd name="T55" fmla="*/ 89 h 884"/>
                <a:gd name="T56" fmla="*/ 9 w 695"/>
                <a:gd name="T57" fmla="*/ 86 h 884"/>
                <a:gd name="T58" fmla="*/ 7 w 695"/>
                <a:gd name="T59" fmla="*/ 74 h 884"/>
                <a:gd name="T60" fmla="*/ 9 w 695"/>
                <a:gd name="T61" fmla="*/ 63 h 884"/>
                <a:gd name="T62" fmla="*/ 7 w 695"/>
                <a:gd name="T63" fmla="*/ 56 h 884"/>
                <a:gd name="T64" fmla="*/ 4 w 695"/>
                <a:gd name="T65" fmla="*/ 51 h 884"/>
                <a:gd name="T66" fmla="*/ 1 w 695"/>
                <a:gd name="T67" fmla="*/ 44 h 884"/>
                <a:gd name="T68" fmla="*/ 0 w 695"/>
                <a:gd name="T69" fmla="*/ 38 h 884"/>
                <a:gd name="T70" fmla="*/ 1 w 695"/>
                <a:gd name="T71" fmla="*/ 31 h 884"/>
                <a:gd name="T72" fmla="*/ 3 w 695"/>
                <a:gd name="T73" fmla="*/ 25 h 884"/>
                <a:gd name="T74" fmla="*/ 6 w 695"/>
                <a:gd name="T75" fmla="*/ 20 h 884"/>
                <a:gd name="T76" fmla="*/ 11 w 695"/>
                <a:gd name="T77" fmla="*/ 15 h 884"/>
                <a:gd name="T78" fmla="*/ 16 w 695"/>
                <a:gd name="T79" fmla="*/ 11 h 884"/>
                <a:gd name="T80" fmla="*/ 21 w 695"/>
                <a:gd name="T81" fmla="*/ 7 h 884"/>
                <a:gd name="T82" fmla="*/ 27 w 695"/>
                <a:gd name="T83" fmla="*/ 4 h 884"/>
                <a:gd name="T84" fmla="*/ 33 w 695"/>
                <a:gd name="T85" fmla="*/ 2 h 884"/>
                <a:gd name="T86" fmla="*/ 37 w 695"/>
                <a:gd name="T87" fmla="*/ 0 h 884"/>
                <a:gd name="T88" fmla="*/ 41 w 695"/>
                <a:gd name="T89" fmla="*/ 0 h 884"/>
                <a:gd name="T90" fmla="*/ 45 w 695"/>
                <a:gd name="T91" fmla="*/ 0 h 884"/>
                <a:gd name="T92" fmla="*/ 49 w 695"/>
                <a:gd name="T93" fmla="*/ 1 h 884"/>
                <a:gd name="T94" fmla="*/ 51 w 695"/>
                <a:gd name="T95" fmla="*/ 1 h 884"/>
                <a:gd name="T96" fmla="*/ 53 w 695"/>
                <a:gd name="T97" fmla="*/ 2 h 884"/>
                <a:gd name="T98" fmla="*/ 55 w 695"/>
                <a:gd name="T99" fmla="*/ 3 h 884"/>
                <a:gd name="T100" fmla="*/ 57 w 695"/>
                <a:gd name="T101" fmla="*/ 4 h 884"/>
                <a:gd name="T102" fmla="*/ 62 w 695"/>
                <a:gd name="T103" fmla="*/ 8 h 884"/>
                <a:gd name="T104" fmla="*/ 66 w 695"/>
                <a:gd name="T105" fmla="*/ 12 h 884"/>
                <a:gd name="T106" fmla="*/ 70 w 695"/>
                <a:gd name="T107" fmla="*/ 17 h 884"/>
                <a:gd name="T108" fmla="*/ 72 w 695"/>
                <a:gd name="T109" fmla="*/ 22 h 8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95"/>
                <a:gd name="T166" fmla="*/ 0 h 884"/>
                <a:gd name="T167" fmla="*/ 695 w 695"/>
                <a:gd name="T168" fmla="*/ 884 h 8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95" h="884">
                  <a:moveTo>
                    <a:pt x="649" y="201"/>
                  </a:moveTo>
                  <a:lnTo>
                    <a:pt x="665" y="236"/>
                  </a:lnTo>
                  <a:lnTo>
                    <a:pt x="679" y="275"/>
                  </a:lnTo>
                  <a:lnTo>
                    <a:pt x="688" y="314"/>
                  </a:lnTo>
                  <a:lnTo>
                    <a:pt x="695" y="356"/>
                  </a:lnTo>
                  <a:lnTo>
                    <a:pt x="695" y="396"/>
                  </a:lnTo>
                  <a:lnTo>
                    <a:pt x="690" y="438"/>
                  </a:lnTo>
                  <a:lnTo>
                    <a:pt x="679" y="476"/>
                  </a:lnTo>
                  <a:lnTo>
                    <a:pt x="660" y="513"/>
                  </a:lnTo>
                  <a:lnTo>
                    <a:pt x="644" y="557"/>
                  </a:lnTo>
                  <a:lnTo>
                    <a:pt x="621" y="595"/>
                  </a:lnTo>
                  <a:lnTo>
                    <a:pt x="595" y="631"/>
                  </a:lnTo>
                  <a:lnTo>
                    <a:pt x="569" y="664"/>
                  </a:lnTo>
                  <a:lnTo>
                    <a:pt x="547" y="697"/>
                  </a:lnTo>
                  <a:lnTo>
                    <a:pt x="530" y="732"/>
                  </a:lnTo>
                  <a:lnTo>
                    <a:pt x="521" y="771"/>
                  </a:lnTo>
                  <a:lnTo>
                    <a:pt x="526" y="814"/>
                  </a:lnTo>
                  <a:lnTo>
                    <a:pt x="513" y="828"/>
                  </a:lnTo>
                  <a:lnTo>
                    <a:pt x="500" y="840"/>
                  </a:lnTo>
                  <a:lnTo>
                    <a:pt x="487" y="850"/>
                  </a:lnTo>
                  <a:lnTo>
                    <a:pt x="472" y="858"/>
                  </a:lnTo>
                  <a:lnTo>
                    <a:pt x="458" y="867"/>
                  </a:lnTo>
                  <a:lnTo>
                    <a:pt x="442" y="873"/>
                  </a:lnTo>
                  <a:lnTo>
                    <a:pt x="426" y="878"/>
                  </a:lnTo>
                  <a:lnTo>
                    <a:pt x="411" y="880"/>
                  </a:lnTo>
                  <a:lnTo>
                    <a:pt x="393" y="883"/>
                  </a:lnTo>
                  <a:lnTo>
                    <a:pt x="375" y="884"/>
                  </a:lnTo>
                  <a:lnTo>
                    <a:pt x="355" y="883"/>
                  </a:lnTo>
                  <a:lnTo>
                    <a:pt x="334" y="882"/>
                  </a:lnTo>
                  <a:lnTo>
                    <a:pt x="313" y="878"/>
                  </a:lnTo>
                  <a:lnTo>
                    <a:pt x="290" y="873"/>
                  </a:lnTo>
                  <a:lnTo>
                    <a:pt x="265" y="867"/>
                  </a:lnTo>
                  <a:lnTo>
                    <a:pt x="240" y="859"/>
                  </a:lnTo>
                  <a:lnTo>
                    <a:pt x="247" y="852"/>
                  </a:lnTo>
                  <a:lnTo>
                    <a:pt x="254" y="845"/>
                  </a:lnTo>
                  <a:lnTo>
                    <a:pt x="262" y="839"/>
                  </a:lnTo>
                  <a:lnTo>
                    <a:pt x="268" y="831"/>
                  </a:lnTo>
                  <a:lnTo>
                    <a:pt x="275" y="824"/>
                  </a:lnTo>
                  <a:lnTo>
                    <a:pt x="280" y="816"/>
                  </a:lnTo>
                  <a:lnTo>
                    <a:pt x="284" y="808"/>
                  </a:lnTo>
                  <a:lnTo>
                    <a:pt x="285" y="799"/>
                  </a:lnTo>
                  <a:lnTo>
                    <a:pt x="274" y="791"/>
                  </a:lnTo>
                  <a:lnTo>
                    <a:pt x="265" y="799"/>
                  </a:lnTo>
                  <a:lnTo>
                    <a:pt x="256" y="808"/>
                  </a:lnTo>
                  <a:lnTo>
                    <a:pt x="246" y="816"/>
                  </a:lnTo>
                  <a:lnTo>
                    <a:pt x="236" y="824"/>
                  </a:lnTo>
                  <a:lnTo>
                    <a:pt x="225" y="830"/>
                  </a:lnTo>
                  <a:lnTo>
                    <a:pt x="214" y="835"/>
                  </a:lnTo>
                  <a:lnTo>
                    <a:pt x="201" y="839"/>
                  </a:lnTo>
                  <a:lnTo>
                    <a:pt x="189" y="841"/>
                  </a:lnTo>
                  <a:lnTo>
                    <a:pt x="172" y="840"/>
                  </a:lnTo>
                  <a:lnTo>
                    <a:pt x="156" y="836"/>
                  </a:lnTo>
                  <a:lnTo>
                    <a:pt x="141" y="830"/>
                  </a:lnTo>
                  <a:lnTo>
                    <a:pt x="126" y="820"/>
                  </a:lnTo>
                  <a:lnTo>
                    <a:pt x="114" y="809"/>
                  </a:lnTo>
                  <a:lnTo>
                    <a:pt x="102" y="797"/>
                  </a:lnTo>
                  <a:lnTo>
                    <a:pt x="92" y="783"/>
                  </a:lnTo>
                  <a:lnTo>
                    <a:pt x="85" y="769"/>
                  </a:lnTo>
                  <a:lnTo>
                    <a:pt x="66" y="721"/>
                  </a:lnTo>
                  <a:lnTo>
                    <a:pt x="60" y="668"/>
                  </a:lnTo>
                  <a:lnTo>
                    <a:pt x="64" y="615"/>
                  </a:lnTo>
                  <a:lnTo>
                    <a:pt x="78" y="565"/>
                  </a:lnTo>
                  <a:lnTo>
                    <a:pt x="71" y="535"/>
                  </a:lnTo>
                  <a:lnTo>
                    <a:pt x="60" y="507"/>
                  </a:lnTo>
                  <a:lnTo>
                    <a:pt x="48" y="481"/>
                  </a:lnTo>
                  <a:lnTo>
                    <a:pt x="34" y="454"/>
                  </a:lnTo>
                  <a:lnTo>
                    <a:pt x="21" y="427"/>
                  </a:lnTo>
                  <a:lnTo>
                    <a:pt x="10" y="400"/>
                  </a:lnTo>
                  <a:lnTo>
                    <a:pt x="2" y="370"/>
                  </a:lnTo>
                  <a:lnTo>
                    <a:pt x="0" y="340"/>
                  </a:lnTo>
                  <a:lnTo>
                    <a:pt x="0" y="309"/>
                  </a:lnTo>
                  <a:lnTo>
                    <a:pt x="5" y="281"/>
                  </a:lnTo>
                  <a:lnTo>
                    <a:pt x="13" y="254"/>
                  </a:lnTo>
                  <a:lnTo>
                    <a:pt x="24" y="228"/>
                  </a:lnTo>
                  <a:lnTo>
                    <a:pt x="38" y="203"/>
                  </a:lnTo>
                  <a:lnTo>
                    <a:pt x="55" y="180"/>
                  </a:lnTo>
                  <a:lnTo>
                    <a:pt x="75" y="158"/>
                  </a:lnTo>
                  <a:lnTo>
                    <a:pt x="96" y="137"/>
                  </a:lnTo>
                  <a:lnTo>
                    <a:pt x="119" y="117"/>
                  </a:lnTo>
                  <a:lnTo>
                    <a:pt x="142" y="99"/>
                  </a:lnTo>
                  <a:lnTo>
                    <a:pt x="167" y="83"/>
                  </a:lnTo>
                  <a:lnTo>
                    <a:pt x="193" y="67"/>
                  </a:lnTo>
                  <a:lnTo>
                    <a:pt x="219" y="52"/>
                  </a:lnTo>
                  <a:lnTo>
                    <a:pt x="244" y="39"/>
                  </a:lnTo>
                  <a:lnTo>
                    <a:pt x="270" y="26"/>
                  </a:lnTo>
                  <a:lnTo>
                    <a:pt x="295" y="15"/>
                  </a:lnTo>
                  <a:lnTo>
                    <a:pt x="312" y="9"/>
                  </a:lnTo>
                  <a:lnTo>
                    <a:pt x="329" y="4"/>
                  </a:lnTo>
                  <a:lnTo>
                    <a:pt x="348" y="2"/>
                  </a:lnTo>
                  <a:lnTo>
                    <a:pt x="366" y="0"/>
                  </a:lnTo>
                  <a:lnTo>
                    <a:pt x="385" y="0"/>
                  </a:lnTo>
                  <a:lnTo>
                    <a:pt x="403" y="2"/>
                  </a:lnTo>
                  <a:lnTo>
                    <a:pt x="422" y="4"/>
                  </a:lnTo>
                  <a:lnTo>
                    <a:pt x="440" y="8"/>
                  </a:lnTo>
                  <a:lnTo>
                    <a:pt x="450" y="10"/>
                  </a:lnTo>
                  <a:lnTo>
                    <a:pt x="460" y="13"/>
                  </a:lnTo>
                  <a:lnTo>
                    <a:pt x="470" y="16"/>
                  </a:lnTo>
                  <a:lnTo>
                    <a:pt x="479" y="20"/>
                  </a:lnTo>
                  <a:lnTo>
                    <a:pt x="488" y="25"/>
                  </a:lnTo>
                  <a:lnTo>
                    <a:pt x="497" y="30"/>
                  </a:lnTo>
                  <a:lnTo>
                    <a:pt x="505" y="35"/>
                  </a:lnTo>
                  <a:lnTo>
                    <a:pt x="514" y="40"/>
                  </a:lnTo>
                  <a:lnTo>
                    <a:pt x="535" y="56"/>
                  </a:lnTo>
                  <a:lnTo>
                    <a:pt x="554" y="73"/>
                  </a:lnTo>
                  <a:lnTo>
                    <a:pt x="574" y="93"/>
                  </a:lnTo>
                  <a:lnTo>
                    <a:pt x="593" y="112"/>
                  </a:lnTo>
                  <a:lnTo>
                    <a:pt x="610" y="134"/>
                  </a:lnTo>
                  <a:lnTo>
                    <a:pt x="625" y="155"/>
                  </a:lnTo>
                  <a:lnTo>
                    <a:pt x="638" y="179"/>
                  </a:lnTo>
                  <a:lnTo>
                    <a:pt x="649" y="201"/>
                  </a:lnTo>
                  <a:close/>
                </a:path>
              </a:pathLst>
            </a:custGeom>
            <a:solidFill>
              <a:srgbClr val="F2D8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58" name="Freeform 118"/>
            <p:cNvSpPr>
              <a:spLocks/>
            </p:cNvSpPr>
            <p:nvPr/>
          </p:nvSpPr>
          <p:spPr bwMode="auto">
            <a:xfrm>
              <a:off x="3223" y="1135"/>
              <a:ext cx="23" cy="41"/>
            </a:xfrm>
            <a:custGeom>
              <a:avLst/>
              <a:gdLst>
                <a:gd name="T0" fmla="*/ 2 w 71"/>
                <a:gd name="T1" fmla="*/ 0 h 121"/>
                <a:gd name="T2" fmla="*/ 2 w 71"/>
                <a:gd name="T3" fmla="*/ 1 h 121"/>
                <a:gd name="T4" fmla="*/ 2 w 71"/>
                <a:gd name="T5" fmla="*/ 2 h 121"/>
                <a:gd name="T6" fmla="*/ 2 w 71"/>
                <a:gd name="T7" fmla="*/ 4 h 121"/>
                <a:gd name="T8" fmla="*/ 2 w 71"/>
                <a:gd name="T9" fmla="*/ 5 h 121"/>
                <a:gd name="T10" fmla="*/ 3 w 71"/>
                <a:gd name="T11" fmla="*/ 5 h 121"/>
                <a:gd name="T12" fmla="*/ 4 w 71"/>
                <a:gd name="T13" fmla="*/ 6 h 121"/>
                <a:gd name="T14" fmla="*/ 5 w 71"/>
                <a:gd name="T15" fmla="*/ 7 h 121"/>
                <a:gd name="T16" fmla="*/ 6 w 71"/>
                <a:gd name="T17" fmla="*/ 7 h 121"/>
                <a:gd name="T18" fmla="*/ 6 w 71"/>
                <a:gd name="T19" fmla="*/ 8 h 121"/>
                <a:gd name="T20" fmla="*/ 7 w 71"/>
                <a:gd name="T21" fmla="*/ 9 h 121"/>
                <a:gd name="T22" fmla="*/ 7 w 71"/>
                <a:gd name="T23" fmla="*/ 11 h 121"/>
                <a:gd name="T24" fmla="*/ 7 w 71"/>
                <a:gd name="T25" fmla="*/ 12 h 121"/>
                <a:gd name="T26" fmla="*/ 7 w 71"/>
                <a:gd name="T27" fmla="*/ 13 h 121"/>
                <a:gd name="T28" fmla="*/ 7 w 71"/>
                <a:gd name="T29" fmla="*/ 14 h 121"/>
                <a:gd name="T30" fmla="*/ 6 w 71"/>
                <a:gd name="T31" fmla="*/ 14 h 121"/>
                <a:gd name="T32" fmla="*/ 6 w 71"/>
                <a:gd name="T33" fmla="*/ 14 h 121"/>
                <a:gd name="T34" fmla="*/ 6 w 71"/>
                <a:gd name="T35" fmla="*/ 12 h 121"/>
                <a:gd name="T36" fmla="*/ 6 w 71"/>
                <a:gd name="T37" fmla="*/ 11 h 121"/>
                <a:gd name="T38" fmla="*/ 5 w 71"/>
                <a:gd name="T39" fmla="*/ 9 h 121"/>
                <a:gd name="T40" fmla="*/ 4 w 71"/>
                <a:gd name="T41" fmla="*/ 8 h 121"/>
                <a:gd name="T42" fmla="*/ 3 w 71"/>
                <a:gd name="T43" fmla="*/ 7 h 121"/>
                <a:gd name="T44" fmla="*/ 2 w 71"/>
                <a:gd name="T45" fmla="*/ 7 h 121"/>
                <a:gd name="T46" fmla="*/ 1 w 71"/>
                <a:gd name="T47" fmla="*/ 6 h 121"/>
                <a:gd name="T48" fmla="*/ 1 w 71"/>
                <a:gd name="T49" fmla="*/ 5 h 121"/>
                <a:gd name="T50" fmla="*/ 0 w 71"/>
                <a:gd name="T51" fmla="*/ 4 h 121"/>
                <a:gd name="T52" fmla="*/ 0 w 71"/>
                <a:gd name="T53" fmla="*/ 2 h 121"/>
                <a:gd name="T54" fmla="*/ 1 w 71"/>
                <a:gd name="T55" fmla="*/ 1 h 121"/>
                <a:gd name="T56" fmla="*/ 2 w 71"/>
                <a:gd name="T57" fmla="*/ 0 h 1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121"/>
                <a:gd name="T89" fmla="*/ 71 w 71"/>
                <a:gd name="T90" fmla="*/ 121 h 12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121">
                  <a:moveTo>
                    <a:pt x="20" y="0"/>
                  </a:moveTo>
                  <a:lnTo>
                    <a:pt x="21" y="11"/>
                  </a:lnTo>
                  <a:lnTo>
                    <a:pt x="18" y="21"/>
                  </a:lnTo>
                  <a:lnTo>
                    <a:pt x="16" y="31"/>
                  </a:lnTo>
                  <a:lnTo>
                    <a:pt x="17" y="40"/>
                  </a:lnTo>
                  <a:lnTo>
                    <a:pt x="26" y="46"/>
                  </a:lnTo>
                  <a:lnTo>
                    <a:pt x="36" y="53"/>
                  </a:lnTo>
                  <a:lnTo>
                    <a:pt x="46" y="59"/>
                  </a:lnTo>
                  <a:lnTo>
                    <a:pt x="55" y="66"/>
                  </a:lnTo>
                  <a:lnTo>
                    <a:pt x="63" y="74"/>
                  </a:lnTo>
                  <a:lnTo>
                    <a:pt x="69" y="83"/>
                  </a:lnTo>
                  <a:lnTo>
                    <a:pt x="71" y="94"/>
                  </a:lnTo>
                  <a:lnTo>
                    <a:pt x="71" y="107"/>
                  </a:lnTo>
                  <a:lnTo>
                    <a:pt x="66" y="111"/>
                  </a:lnTo>
                  <a:lnTo>
                    <a:pt x="64" y="117"/>
                  </a:lnTo>
                  <a:lnTo>
                    <a:pt x="60" y="121"/>
                  </a:lnTo>
                  <a:lnTo>
                    <a:pt x="54" y="120"/>
                  </a:lnTo>
                  <a:lnTo>
                    <a:pt x="54" y="105"/>
                  </a:lnTo>
                  <a:lnTo>
                    <a:pt x="53" y="91"/>
                  </a:lnTo>
                  <a:lnTo>
                    <a:pt x="47" y="79"/>
                  </a:lnTo>
                  <a:lnTo>
                    <a:pt x="34" y="68"/>
                  </a:lnTo>
                  <a:lnTo>
                    <a:pt x="27" y="63"/>
                  </a:lnTo>
                  <a:lnTo>
                    <a:pt x="20" y="59"/>
                  </a:lnTo>
                  <a:lnTo>
                    <a:pt x="12" y="54"/>
                  </a:lnTo>
                  <a:lnTo>
                    <a:pt x="5" y="46"/>
                  </a:lnTo>
                  <a:lnTo>
                    <a:pt x="0" y="34"/>
                  </a:lnTo>
                  <a:lnTo>
                    <a:pt x="1" y="20"/>
                  </a:lnTo>
                  <a:lnTo>
                    <a:pt x="7" y="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59" name="Freeform 119"/>
            <p:cNvSpPr>
              <a:spLocks/>
            </p:cNvSpPr>
            <p:nvPr/>
          </p:nvSpPr>
          <p:spPr bwMode="auto">
            <a:xfrm>
              <a:off x="3095" y="1142"/>
              <a:ext cx="10" cy="21"/>
            </a:xfrm>
            <a:custGeom>
              <a:avLst/>
              <a:gdLst>
                <a:gd name="T0" fmla="*/ 3 w 31"/>
                <a:gd name="T1" fmla="*/ 6 h 63"/>
                <a:gd name="T2" fmla="*/ 2 w 31"/>
                <a:gd name="T3" fmla="*/ 7 h 63"/>
                <a:gd name="T4" fmla="*/ 2 w 31"/>
                <a:gd name="T5" fmla="*/ 7 h 63"/>
                <a:gd name="T6" fmla="*/ 1 w 31"/>
                <a:gd name="T7" fmla="*/ 7 h 63"/>
                <a:gd name="T8" fmla="*/ 0 w 31"/>
                <a:gd name="T9" fmla="*/ 7 h 63"/>
                <a:gd name="T10" fmla="*/ 0 w 31"/>
                <a:gd name="T11" fmla="*/ 5 h 63"/>
                <a:gd name="T12" fmla="*/ 0 w 31"/>
                <a:gd name="T13" fmla="*/ 3 h 63"/>
                <a:gd name="T14" fmla="*/ 1 w 31"/>
                <a:gd name="T15" fmla="*/ 1 h 63"/>
                <a:gd name="T16" fmla="*/ 3 w 31"/>
                <a:gd name="T17" fmla="*/ 0 h 63"/>
                <a:gd name="T18" fmla="*/ 3 w 31"/>
                <a:gd name="T19" fmla="*/ 1 h 63"/>
                <a:gd name="T20" fmla="*/ 3 w 31"/>
                <a:gd name="T21" fmla="*/ 1 h 63"/>
                <a:gd name="T22" fmla="*/ 3 w 31"/>
                <a:gd name="T23" fmla="*/ 2 h 63"/>
                <a:gd name="T24" fmla="*/ 3 w 31"/>
                <a:gd name="T25" fmla="*/ 3 h 63"/>
                <a:gd name="T26" fmla="*/ 2 w 31"/>
                <a:gd name="T27" fmla="*/ 4 h 63"/>
                <a:gd name="T28" fmla="*/ 2 w 31"/>
                <a:gd name="T29" fmla="*/ 5 h 63"/>
                <a:gd name="T30" fmla="*/ 2 w 31"/>
                <a:gd name="T31" fmla="*/ 5 h 63"/>
                <a:gd name="T32" fmla="*/ 3 w 31"/>
                <a:gd name="T33" fmla="*/ 6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63"/>
                <a:gd name="T53" fmla="*/ 31 w 31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63">
                  <a:moveTo>
                    <a:pt x="24" y="57"/>
                  </a:moveTo>
                  <a:lnTo>
                    <a:pt x="20" y="62"/>
                  </a:lnTo>
                  <a:lnTo>
                    <a:pt x="15" y="63"/>
                  </a:lnTo>
                  <a:lnTo>
                    <a:pt x="8" y="63"/>
                  </a:lnTo>
                  <a:lnTo>
                    <a:pt x="2" y="63"/>
                  </a:lnTo>
                  <a:lnTo>
                    <a:pt x="0" y="44"/>
                  </a:lnTo>
                  <a:lnTo>
                    <a:pt x="4" y="27"/>
                  </a:lnTo>
                  <a:lnTo>
                    <a:pt x="11" y="12"/>
                  </a:lnTo>
                  <a:lnTo>
                    <a:pt x="24" y="0"/>
                  </a:lnTo>
                  <a:lnTo>
                    <a:pt x="30" y="5"/>
                  </a:lnTo>
                  <a:lnTo>
                    <a:pt x="31" y="11"/>
                  </a:lnTo>
                  <a:lnTo>
                    <a:pt x="29" y="19"/>
                  </a:lnTo>
                  <a:lnTo>
                    <a:pt x="26" y="25"/>
                  </a:lnTo>
                  <a:lnTo>
                    <a:pt x="22" y="32"/>
                  </a:lnTo>
                  <a:lnTo>
                    <a:pt x="20" y="41"/>
                  </a:lnTo>
                  <a:lnTo>
                    <a:pt x="20" y="48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0" name="Freeform 120"/>
            <p:cNvSpPr>
              <a:spLocks/>
            </p:cNvSpPr>
            <p:nvPr/>
          </p:nvSpPr>
          <p:spPr bwMode="auto">
            <a:xfrm>
              <a:off x="3109" y="1145"/>
              <a:ext cx="32" cy="56"/>
            </a:xfrm>
            <a:custGeom>
              <a:avLst/>
              <a:gdLst>
                <a:gd name="T0" fmla="*/ 3 w 96"/>
                <a:gd name="T1" fmla="*/ 0 h 169"/>
                <a:gd name="T2" fmla="*/ 3 w 96"/>
                <a:gd name="T3" fmla="*/ 2 h 169"/>
                <a:gd name="T4" fmla="*/ 2 w 96"/>
                <a:gd name="T5" fmla="*/ 5 h 169"/>
                <a:gd name="T6" fmla="*/ 2 w 96"/>
                <a:gd name="T7" fmla="*/ 7 h 169"/>
                <a:gd name="T8" fmla="*/ 3 w 96"/>
                <a:gd name="T9" fmla="*/ 10 h 169"/>
                <a:gd name="T10" fmla="*/ 4 w 96"/>
                <a:gd name="T11" fmla="*/ 10 h 169"/>
                <a:gd name="T12" fmla="*/ 5 w 96"/>
                <a:gd name="T13" fmla="*/ 11 h 169"/>
                <a:gd name="T14" fmla="*/ 6 w 96"/>
                <a:gd name="T15" fmla="*/ 12 h 169"/>
                <a:gd name="T16" fmla="*/ 7 w 96"/>
                <a:gd name="T17" fmla="*/ 12 h 169"/>
                <a:gd name="T18" fmla="*/ 8 w 96"/>
                <a:gd name="T19" fmla="*/ 13 h 169"/>
                <a:gd name="T20" fmla="*/ 9 w 96"/>
                <a:gd name="T21" fmla="*/ 14 h 169"/>
                <a:gd name="T22" fmla="*/ 10 w 96"/>
                <a:gd name="T23" fmla="*/ 15 h 169"/>
                <a:gd name="T24" fmla="*/ 11 w 96"/>
                <a:gd name="T25" fmla="*/ 16 h 169"/>
                <a:gd name="T26" fmla="*/ 10 w 96"/>
                <a:gd name="T27" fmla="*/ 17 h 169"/>
                <a:gd name="T28" fmla="*/ 9 w 96"/>
                <a:gd name="T29" fmla="*/ 18 h 169"/>
                <a:gd name="T30" fmla="*/ 8 w 96"/>
                <a:gd name="T31" fmla="*/ 19 h 169"/>
                <a:gd name="T32" fmla="*/ 7 w 96"/>
                <a:gd name="T33" fmla="*/ 19 h 169"/>
                <a:gd name="T34" fmla="*/ 8 w 96"/>
                <a:gd name="T35" fmla="*/ 17 h 169"/>
                <a:gd name="T36" fmla="*/ 8 w 96"/>
                <a:gd name="T37" fmla="*/ 16 h 169"/>
                <a:gd name="T38" fmla="*/ 7 w 96"/>
                <a:gd name="T39" fmla="*/ 15 h 169"/>
                <a:gd name="T40" fmla="*/ 6 w 96"/>
                <a:gd name="T41" fmla="*/ 14 h 169"/>
                <a:gd name="T42" fmla="*/ 5 w 96"/>
                <a:gd name="T43" fmla="*/ 14 h 169"/>
                <a:gd name="T44" fmla="*/ 4 w 96"/>
                <a:gd name="T45" fmla="*/ 14 h 169"/>
                <a:gd name="T46" fmla="*/ 3 w 96"/>
                <a:gd name="T47" fmla="*/ 13 h 169"/>
                <a:gd name="T48" fmla="*/ 3 w 96"/>
                <a:gd name="T49" fmla="*/ 12 h 169"/>
                <a:gd name="T50" fmla="*/ 2 w 96"/>
                <a:gd name="T51" fmla="*/ 11 h 169"/>
                <a:gd name="T52" fmla="*/ 2 w 96"/>
                <a:gd name="T53" fmla="*/ 11 h 169"/>
                <a:gd name="T54" fmla="*/ 1 w 96"/>
                <a:gd name="T55" fmla="*/ 10 h 169"/>
                <a:gd name="T56" fmla="*/ 0 w 96"/>
                <a:gd name="T57" fmla="*/ 9 h 169"/>
                <a:gd name="T58" fmla="*/ 0 w 96"/>
                <a:gd name="T59" fmla="*/ 8 h 169"/>
                <a:gd name="T60" fmla="*/ 0 w 96"/>
                <a:gd name="T61" fmla="*/ 7 h 169"/>
                <a:gd name="T62" fmla="*/ 1 w 96"/>
                <a:gd name="T63" fmla="*/ 5 h 169"/>
                <a:gd name="T64" fmla="*/ 1 w 96"/>
                <a:gd name="T65" fmla="*/ 3 h 169"/>
                <a:gd name="T66" fmla="*/ 2 w 96"/>
                <a:gd name="T67" fmla="*/ 2 h 169"/>
                <a:gd name="T68" fmla="*/ 3 w 96"/>
                <a:gd name="T69" fmla="*/ 1 h 169"/>
                <a:gd name="T70" fmla="*/ 3 w 96"/>
                <a:gd name="T71" fmla="*/ 0 h 169"/>
                <a:gd name="T72" fmla="*/ 3 w 96"/>
                <a:gd name="T73" fmla="*/ 0 h 1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169"/>
                <a:gd name="T113" fmla="*/ 96 w 96"/>
                <a:gd name="T114" fmla="*/ 169 h 1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169">
                  <a:moveTo>
                    <a:pt x="30" y="0"/>
                  </a:moveTo>
                  <a:lnTo>
                    <a:pt x="25" y="21"/>
                  </a:lnTo>
                  <a:lnTo>
                    <a:pt x="19" y="44"/>
                  </a:lnTo>
                  <a:lnTo>
                    <a:pt x="18" y="67"/>
                  </a:lnTo>
                  <a:lnTo>
                    <a:pt x="30" y="87"/>
                  </a:lnTo>
                  <a:lnTo>
                    <a:pt x="38" y="93"/>
                  </a:lnTo>
                  <a:lnTo>
                    <a:pt x="48" y="99"/>
                  </a:lnTo>
                  <a:lnTo>
                    <a:pt x="58" y="105"/>
                  </a:lnTo>
                  <a:lnTo>
                    <a:pt x="67" y="113"/>
                  </a:lnTo>
                  <a:lnTo>
                    <a:pt x="75" y="119"/>
                  </a:lnTo>
                  <a:lnTo>
                    <a:pt x="84" y="127"/>
                  </a:lnTo>
                  <a:lnTo>
                    <a:pt x="90" y="136"/>
                  </a:lnTo>
                  <a:lnTo>
                    <a:pt x="96" y="146"/>
                  </a:lnTo>
                  <a:lnTo>
                    <a:pt x="94" y="157"/>
                  </a:lnTo>
                  <a:lnTo>
                    <a:pt x="84" y="164"/>
                  </a:lnTo>
                  <a:lnTo>
                    <a:pt x="73" y="169"/>
                  </a:lnTo>
                  <a:lnTo>
                    <a:pt x="66" y="169"/>
                  </a:lnTo>
                  <a:lnTo>
                    <a:pt x="74" y="158"/>
                  </a:lnTo>
                  <a:lnTo>
                    <a:pt x="73" y="146"/>
                  </a:lnTo>
                  <a:lnTo>
                    <a:pt x="66" y="136"/>
                  </a:lnTo>
                  <a:lnTo>
                    <a:pt x="54" y="127"/>
                  </a:lnTo>
                  <a:lnTo>
                    <a:pt x="46" y="126"/>
                  </a:lnTo>
                  <a:lnTo>
                    <a:pt x="38" y="123"/>
                  </a:lnTo>
                  <a:lnTo>
                    <a:pt x="31" y="116"/>
                  </a:lnTo>
                  <a:lnTo>
                    <a:pt x="25" y="110"/>
                  </a:lnTo>
                  <a:lnTo>
                    <a:pt x="19" y="104"/>
                  </a:lnTo>
                  <a:lnTo>
                    <a:pt x="14" y="97"/>
                  </a:lnTo>
                  <a:lnTo>
                    <a:pt x="8" y="91"/>
                  </a:lnTo>
                  <a:lnTo>
                    <a:pt x="2" y="84"/>
                  </a:lnTo>
                  <a:lnTo>
                    <a:pt x="0" y="72"/>
                  </a:lnTo>
                  <a:lnTo>
                    <a:pt x="2" y="59"/>
                  </a:lnTo>
                  <a:lnTo>
                    <a:pt x="6" y="44"/>
                  </a:lnTo>
                  <a:lnTo>
                    <a:pt x="13" y="30"/>
                  </a:lnTo>
                  <a:lnTo>
                    <a:pt x="19" y="18"/>
                  </a:lnTo>
                  <a:lnTo>
                    <a:pt x="24" y="8"/>
                  </a:lnTo>
                  <a:lnTo>
                    <a:pt x="29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1" name="Freeform 121"/>
            <p:cNvSpPr>
              <a:spLocks/>
            </p:cNvSpPr>
            <p:nvPr/>
          </p:nvSpPr>
          <p:spPr bwMode="auto">
            <a:xfrm>
              <a:off x="3251" y="1155"/>
              <a:ext cx="9" cy="21"/>
            </a:xfrm>
            <a:custGeom>
              <a:avLst/>
              <a:gdLst>
                <a:gd name="T0" fmla="*/ 3 w 27"/>
                <a:gd name="T1" fmla="*/ 3 h 64"/>
                <a:gd name="T2" fmla="*/ 3 w 27"/>
                <a:gd name="T3" fmla="*/ 4 h 64"/>
                <a:gd name="T4" fmla="*/ 3 w 27"/>
                <a:gd name="T5" fmla="*/ 5 h 64"/>
                <a:gd name="T6" fmla="*/ 3 w 27"/>
                <a:gd name="T7" fmla="*/ 6 h 64"/>
                <a:gd name="T8" fmla="*/ 2 w 27"/>
                <a:gd name="T9" fmla="*/ 7 h 64"/>
                <a:gd name="T10" fmla="*/ 1 w 27"/>
                <a:gd name="T11" fmla="*/ 6 h 64"/>
                <a:gd name="T12" fmla="*/ 1 w 27"/>
                <a:gd name="T13" fmla="*/ 4 h 64"/>
                <a:gd name="T14" fmla="*/ 1 w 27"/>
                <a:gd name="T15" fmla="*/ 2 h 64"/>
                <a:gd name="T16" fmla="*/ 0 w 27"/>
                <a:gd name="T17" fmla="*/ 0 h 64"/>
                <a:gd name="T18" fmla="*/ 1 w 27"/>
                <a:gd name="T19" fmla="*/ 0 h 64"/>
                <a:gd name="T20" fmla="*/ 2 w 27"/>
                <a:gd name="T21" fmla="*/ 1 h 64"/>
                <a:gd name="T22" fmla="*/ 2 w 27"/>
                <a:gd name="T23" fmla="*/ 2 h 64"/>
                <a:gd name="T24" fmla="*/ 3 w 27"/>
                <a:gd name="T25" fmla="*/ 3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64"/>
                <a:gd name="T41" fmla="*/ 27 w 27"/>
                <a:gd name="T42" fmla="*/ 64 h 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64">
                  <a:moveTo>
                    <a:pt x="27" y="24"/>
                  </a:moveTo>
                  <a:lnTo>
                    <a:pt x="27" y="34"/>
                  </a:lnTo>
                  <a:lnTo>
                    <a:pt x="25" y="46"/>
                  </a:lnTo>
                  <a:lnTo>
                    <a:pt x="23" y="57"/>
                  </a:lnTo>
                  <a:lnTo>
                    <a:pt x="18" y="64"/>
                  </a:lnTo>
                  <a:lnTo>
                    <a:pt x="12" y="52"/>
                  </a:lnTo>
                  <a:lnTo>
                    <a:pt x="11" y="34"/>
                  </a:lnTo>
                  <a:lnTo>
                    <a:pt x="10" y="15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7" y="7"/>
                  </a:lnTo>
                  <a:lnTo>
                    <a:pt x="22" y="15"/>
                  </a:lnTo>
                  <a:lnTo>
                    <a:pt x="27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2" name="Freeform 122"/>
            <p:cNvSpPr>
              <a:spLocks/>
            </p:cNvSpPr>
            <p:nvPr/>
          </p:nvSpPr>
          <p:spPr bwMode="auto">
            <a:xfrm>
              <a:off x="3292" y="1159"/>
              <a:ext cx="11" cy="40"/>
            </a:xfrm>
            <a:custGeom>
              <a:avLst/>
              <a:gdLst>
                <a:gd name="T0" fmla="*/ 4 w 33"/>
                <a:gd name="T1" fmla="*/ 8 h 120"/>
                <a:gd name="T2" fmla="*/ 4 w 33"/>
                <a:gd name="T3" fmla="*/ 9 h 120"/>
                <a:gd name="T4" fmla="*/ 3 w 33"/>
                <a:gd name="T5" fmla="*/ 11 h 120"/>
                <a:gd name="T6" fmla="*/ 3 w 33"/>
                <a:gd name="T7" fmla="*/ 12 h 120"/>
                <a:gd name="T8" fmla="*/ 3 w 33"/>
                <a:gd name="T9" fmla="*/ 13 h 120"/>
                <a:gd name="T10" fmla="*/ 1 w 33"/>
                <a:gd name="T11" fmla="*/ 13 h 120"/>
                <a:gd name="T12" fmla="*/ 2 w 33"/>
                <a:gd name="T13" fmla="*/ 9 h 120"/>
                <a:gd name="T14" fmla="*/ 2 w 33"/>
                <a:gd name="T15" fmla="*/ 6 h 120"/>
                <a:gd name="T16" fmla="*/ 1 w 33"/>
                <a:gd name="T17" fmla="*/ 3 h 120"/>
                <a:gd name="T18" fmla="*/ 0 w 33"/>
                <a:gd name="T19" fmla="*/ 0 h 120"/>
                <a:gd name="T20" fmla="*/ 2 w 33"/>
                <a:gd name="T21" fmla="*/ 1 h 120"/>
                <a:gd name="T22" fmla="*/ 3 w 33"/>
                <a:gd name="T23" fmla="*/ 3 h 120"/>
                <a:gd name="T24" fmla="*/ 4 w 33"/>
                <a:gd name="T25" fmla="*/ 6 h 120"/>
                <a:gd name="T26" fmla="*/ 4 w 33"/>
                <a:gd name="T27" fmla="*/ 8 h 1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20"/>
                <a:gd name="T44" fmla="*/ 33 w 33"/>
                <a:gd name="T45" fmla="*/ 120 h 12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20">
                  <a:moveTo>
                    <a:pt x="33" y="74"/>
                  </a:moveTo>
                  <a:lnTo>
                    <a:pt x="33" y="85"/>
                  </a:lnTo>
                  <a:lnTo>
                    <a:pt x="31" y="98"/>
                  </a:lnTo>
                  <a:lnTo>
                    <a:pt x="28" y="110"/>
                  </a:lnTo>
                  <a:lnTo>
                    <a:pt x="26" y="120"/>
                  </a:lnTo>
                  <a:lnTo>
                    <a:pt x="10" y="114"/>
                  </a:lnTo>
                  <a:lnTo>
                    <a:pt x="16" y="85"/>
                  </a:lnTo>
                  <a:lnTo>
                    <a:pt x="16" y="57"/>
                  </a:lnTo>
                  <a:lnTo>
                    <a:pt x="11" y="27"/>
                  </a:lnTo>
                  <a:lnTo>
                    <a:pt x="0" y="0"/>
                  </a:lnTo>
                  <a:lnTo>
                    <a:pt x="17" y="13"/>
                  </a:lnTo>
                  <a:lnTo>
                    <a:pt x="27" y="30"/>
                  </a:lnTo>
                  <a:lnTo>
                    <a:pt x="32" y="52"/>
                  </a:lnTo>
                  <a:lnTo>
                    <a:pt x="33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3" name="Freeform 123"/>
            <p:cNvSpPr>
              <a:spLocks/>
            </p:cNvSpPr>
            <p:nvPr/>
          </p:nvSpPr>
          <p:spPr bwMode="auto">
            <a:xfrm>
              <a:off x="3286" y="1165"/>
              <a:ext cx="7" cy="13"/>
            </a:xfrm>
            <a:custGeom>
              <a:avLst/>
              <a:gdLst>
                <a:gd name="T0" fmla="*/ 3 w 19"/>
                <a:gd name="T1" fmla="*/ 3 h 39"/>
                <a:gd name="T2" fmla="*/ 1 w 19"/>
                <a:gd name="T3" fmla="*/ 4 h 39"/>
                <a:gd name="T4" fmla="*/ 1 w 19"/>
                <a:gd name="T5" fmla="*/ 4 h 39"/>
                <a:gd name="T6" fmla="*/ 1 w 19"/>
                <a:gd name="T7" fmla="*/ 3 h 39"/>
                <a:gd name="T8" fmla="*/ 0 w 19"/>
                <a:gd name="T9" fmla="*/ 2 h 39"/>
                <a:gd name="T10" fmla="*/ 0 w 19"/>
                <a:gd name="T11" fmla="*/ 0 h 39"/>
                <a:gd name="T12" fmla="*/ 1 w 19"/>
                <a:gd name="T13" fmla="*/ 0 h 39"/>
                <a:gd name="T14" fmla="*/ 2 w 19"/>
                <a:gd name="T15" fmla="*/ 1 h 39"/>
                <a:gd name="T16" fmla="*/ 3 w 19"/>
                <a:gd name="T17" fmla="*/ 2 h 39"/>
                <a:gd name="T18" fmla="*/ 3 w 19"/>
                <a:gd name="T19" fmla="*/ 3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9"/>
                <a:gd name="T32" fmla="*/ 19 w 19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9">
                  <a:moveTo>
                    <a:pt x="19" y="26"/>
                  </a:moveTo>
                  <a:lnTo>
                    <a:pt x="11" y="38"/>
                  </a:lnTo>
                  <a:lnTo>
                    <a:pt x="8" y="39"/>
                  </a:lnTo>
                  <a:lnTo>
                    <a:pt x="6" y="30"/>
                  </a:lnTo>
                  <a:lnTo>
                    <a:pt x="3" y="15"/>
                  </a:lnTo>
                  <a:lnTo>
                    <a:pt x="0" y="3"/>
                  </a:lnTo>
                  <a:lnTo>
                    <a:pt x="8" y="0"/>
                  </a:lnTo>
                  <a:lnTo>
                    <a:pt x="14" y="6"/>
                  </a:lnTo>
                  <a:lnTo>
                    <a:pt x="18" y="17"/>
                  </a:lnTo>
                  <a:lnTo>
                    <a:pt x="19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4" name="Freeform 124"/>
            <p:cNvSpPr>
              <a:spLocks/>
            </p:cNvSpPr>
            <p:nvPr/>
          </p:nvSpPr>
          <p:spPr bwMode="auto">
            <a:xfrm>
              <a:off x="3133" y="1166"/>
              <a:ext cx="20" cy="22"/>
            </a:xfrm>
            <a:custGeom>
              <a:avLst/>
              <a:gdLst>
                <a:gd name="T0" fmla="*/ 6 w 61"/>
                <a:gd name="T1" fmla="*/ 4 h 66"/>
                <a:gd name="T2" fmla="*/ 7 w 61"/>
                <a:gd name="T3" fmla="*/ 5 h 66"/>
                <a:gd name="T4" fmla="*/ 7 w 61"/>
                <a:gd name="T5" fmla="*/ 6 h 66"/>
                <a:gd name="T6" fmla="*/ 7 w 61"/>
                <a:gd name="T7" fmla="*/ 7 h 66"/>
                <a:gd name="T8" fmla="*/ 6 w 61"/>
                <a:gd name="T9" fmla="*/ 7 h 66"/>
                <a:gd name="T10" fmla="*/ 5 w 61"/>
                <a:gd name="T11" fmla="*/ 7 h 66"/>
                <a:gd name="T12" fmla="*/ 5 w 61"/>
                <a:gd name="T13" fmla="*/ 6 h 66"/>
                <a:gd name="T14" fmla="*/ 4 w 61"/>
                <a:gd name="T15" fmla="*/ 5 h 66"/>
                <a:gd name="T16" fmla="*/ 4 w 61"/>
                <a:gd name="T17" fmla="*/ 4 h 66"/>
                <a:gd name="T18" fmla="*/ 3 w 61"/>
                <a:gd name="T19" fmla="*/ 3 h 66"/>
                <a:gd name="T20" fmla="*/ 3 w 61"/>
                <a:gd name="T21" fmla="*/ 3 h 66"/>
                <a:gd name="T22" fmla="*/ 2 w 61"/>
                <a:gd name="T23" fmla="*/ 3 h 66"/>
                <a:gd name="T24" fmla="*/ 2 w 61"/>
                <a:gd name="T25" fmla="*/ 2 h 66"/>
                <a:gd name="T26" fmla="*/ 1 w 61"/>
                <a:gd name="T27" fmla="*/ 2 h 66"/>
                <a:gd name="T28" fmla="*/ 1 w 61"/>
                <a:gd name="T29" fmla="*/ 1 h 66"/>
                <a:gd name="T30" fmla="*/ 0 w 61"/>
                <a:gd name="T31" fmla="*/ 1 h 66"/>
                <a:gd name="T32" fmla="*/ 0 w 61"/>
                <a:gd name="T33" fmla="*/ 0 h 66"/>
                <a:gd name="T34" fmla="*/ 1 w 61"/>
                <a:gd name="T35" fmla="*/ 0 h 66"/>
                <a:gd name="T36" fmla="*/ 2 w 61"/>
                <a:gd name="T37" fmla="*/ 0 h 66"/>
                <a:gd name="T38" fmla="*/ 3 w 61"/>
                <a:gd name="T39" fmla="*/ 0 h 66"/>
                <a:gd name="T40" fmla="*/ 4 w 61"/>
                <a:gd name="T41" fmla="*/ 1 h 66"/>
                <a:gd name="T42" fmla="*/ 4 w 61"/>
                <a:gd name="T43" fmla="*/ 1 h 66"/>
                <a:gd name="T44" fmla="*/ 5 w 61"/>
                <a:gd name="T45" fmla="*/ 2 h 66"/>
                <a:gd name="T46" fmla="*/ 6 w 61"/>
                <a:gd name="T47" fmla="*/ 3 h 66"/>
                <a:gd name="T48" fmla="*/ 6 w 61"/>
                <a:gd name="T49" fmla="*/ 4 h 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"/>
                <a:gd name="T76" fmla="*/ 0 h 66"/>
                <a:gd name="T77" fmla="*/ 61 w 61"/>
                <a:gd name="T78" fmla="*/ 66 h 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" h="66">
                  <a:moveTo>
                    <a:pt x="57" y="33"/>
                  </a:moveTo>
                  <a:lnTo>
                    <a:pt x="60" y="41"/>
                  </a:lnTo>
                  <a:lnTo>
                    <a:pt x="61" y="50"/>
                  </a:lnTo>
                  <a:lnTo>
                    <a:pt x="60" y="59"/>
                  </a:lnTo>
                  <a:lnTo>
                    <a:pt x="57" y="66"/>
                  </a:lnTo>
                  <a:lnTo>
                    <a:pt x="48" y="63"/>
                  </a:lnTo>
                  <a:lnTo>
                    <a:pt x="44" y="56"/>
                  </a:lnTo>
                  <a:lnTo>
                    <a:pt x="41" y="45"/>
                  </a:lnTo>
                  <a:lnTo>
                    <a:pt x="37" y="35"/>
                  </a:lnTo>
                  <a:lnTo>
                    <a:pt x="32" y="30"/>
                  </a:lnTo>
                  <a:lnTo>
                    <a:pt x="26" y="27"/>
                  </a:lnTo>
                  <a:lnTo>
                    <a:pt x="21" y="23"/>
                  </a:lnTo>
                  <a:lnTo>
                    <a:pt x="14" y="19"/>
                  </a:lnTo>
                  <a:lnTo>
                    <a:pt x="10" y="14"/>
                  </a:lnTo>
                  <a:lnTo>
                    <a:pt x="5" y="11"/>
                  </a:lnTo>
                  <a:lnTo>
                    <a:pt x="1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1"/>
                  </a:lnTo>
                  <a:lnTo>
                    <a:pt x="26" y="3"/>
                  </a:lnTo>
                  <a:lnTo>
                    <a:pt x="34" y="8"/>
                  </a:lnTo>
                  <a:lnTo>
                    <a:pt x="40" y="13"/>
                  </a:lnTo>
                  <a:lnTo>
                    <a:pt x="46" y="19"/>
                  </a:lnTo>
                  <a:lnTo>
                    <a:pt x="53" y="25"/>
                  </a:lnTo>
                  <a:lnTo>
                    <a:pt x="57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5" name="Freeform 125"/>
            <p:cNvSpPr>
              <a:spLocks/>
            </p:cNvSpPr>
            <p:nvPr/>
          </p:nvSpPr>
          <p:spPr bwMode="auto">
            <a:xfrm>
              <a:off x="3264" y="1204"/>
              <a:ext cx="28" cy="44"/>
            </a:xfrm>
            <a:custGeom>
              <a:avLst/>
              <a:gdLst>
                <a:gd name="T0" fmla="*/ 6 w 85"/>
                <a:gd name="T1" fmla="*/ 6 h 131"/>
                <a:gd name="T2" fmla="*/ 6 w 85"/>
                <a:gd name="T3" fmla="*/ 7 h 131"/>
                <a:gd name="T4" fmla="*/ 5 w 85"/>
                <a:gd name="T5" fmla="*/ 8 h 131"/>
                <a:gd name="T6" fmla="*/ 5 w 85"/>
                <a:gd name="T7" fmla="*/ 10 h 131"/>
                <a:gd name="T8" fmla="*/ 5 w 85"/>
                <a:gd name="T9" fmla="*/ 11 h 131"/>
                <a:gd name="T10" fmla="*/ 5 w 85"/>
                <a:gd name="T11" fmla="*/ 10 h 131"/>
                <a:gd name="T12" fmla="*/ 6 w 85"/>
                <a:gd name="T13" fmla="*/ 10 h 131"/>
                <a:gd name="T14" fmla="*/ 6 w 85"/>
                <a:gd name="T15" fmla="*/ 9 h 131"/>
                <a:gd name="T16" fmla="*/ 6 w 85"/>
                <a:gd name="T17" fmla="*/ 9 h 131"/>
                <a:gd name="T18" fmla="*/ 7 w 85"/>
                <a:gd name="T19" fmla="*/ 8 h 131"/>
                <a:gd name="T20" fmla="*/ 7 w 85"/>
                <a:gd name="T21" fmla="*/ 8 h 131"/>
                <a:gd name="T22" fmla="*/ 8 w 85"/>
                <a:gd name="T23" fmla="*/ 7 h 131"/>
                <a:gd name="T24" fmla="*/ 9 w 85"/>
                <a:gd name="T25" fmla="*/ 7 h 131"/>
                <a:gd name="T26" fmla="*/ 9 w 85"/>
                <a:gd name="T27" fmla="*/ 9 h 131"/>
                <a:gd name="T28" fmla="*/ 9 w 85"/>
                <a:gd name="T29" fmla="*/ 11 h 131"/>
                <a:gd name="T30" fmla="*/ 9 w 85"/>
                <a:gd name="T31" fmla="*/ 13 h 131"/>
                <a:gd name="T32" fmla="*/ 8 w 85"/>
                <a:gd name="T33" fmla="*/ 15 h 131"/>
                <a:gd name="T34" fmla="*/ 7 w 85"/>
                <a:gd name="T35" fmla="*/ 15 h 131"/>
                <a:gd name="T36" fmla="*/ 7 w 85"/>
                <a:gd name="T37" fmla="*/ 12 h 131"/>
                <a:gd name="T38" fmla="*/ 6 w 85"/>
                <a:gd name="T39" fmla="*/ 12 h 131"/>
                <a:gd name="T40" fmla="*/ 5 w 85"/>
                <a:gd name="T41" fmla="*/ 13 h 131"/>
                <a:gd name="T42" fmla="*/ 5 w 85"/>
                <a:gd name="T43" fmla="*/ 13 h 131"/>
                <a:gd name="T44" fmla="*/ 4 w 85"/>
                <a:gd name="T45" fmla="*/ 14 h 131"/>
                <a:gd name="T46" fmla="*/ 3 w 85"/>
                <a:gd name="T47" fmla="*/ 14 h 131"/>
                <a:gd name="T48" fmla="*/ 2 w 85"/>
                <a:gd name="T49" fmla="*/ 15 h 131"/>
                <a:gd name="T50" fmla="*/ 1 w 85"/>
                <a:gd name="T51" fmla="*/ 15 h 131"/>
                <a:gd name="T52" fmla="*/ 0 w 85"/>
                <a:gd name="T53" fmla="*/ 14 h 131"/>
                <a:gd name="T54" fmla="*/ 1 w 85"/>
                <a:gd name="T55" fmla="*/ 13 h 131"/>
                <a:gd name="T56" fmla="*/ 2 w 85"/>
                <a:gd name="T57" fmla="*/ 11 h 131"/>
                <a:gd name="T58" fmla="*/ 2 w 85"/>
                <a:gd name="T59" fmla="*/ 9 h 131"/>
                <a:gd name="T60" fmla="*/ 3 w 85"/>
                <a:gd name="T61" fmla="*/ 8 h 131"/>
                <a:gd name="T62" fmla="*/ 4 w 85"/>
                <a:gd name="T63" fmla="*/ 6 h 131"/>
                <a:gd name="T64" fmla="*/ 5 w 85"/>
                <a:gd name="T65" fmla="*/ 4 h 131"/>
                <a:gd name="T66" fmla="*/ 5 w 85"/>
                <a:gd name="T67" fmla="*/ 2 h 131"/>
                <a:gd name="T68" fmla="*/ 5 w 85"/>
                <a:gd name="T69" fmla="*/ 0 h 131"/>
                <a:gd name="T70" fmla="*/ 6 w 85"/>
                <a:gd name="T71" fmla="*/ 1 h 131"/>
                <a:gd name="T72" fmla="*/ 7 w 85"/>
                <a:gd name="T73" fmla="*/ 2 h 131"/>
                <a:gd name="T74" fmla="*/ 6 w 85"/>
                <a:gd name="T75" fmla="*/ 4 h 131"/>
                <a:gd name="T76" fmla="*/ 6 w 85"/>
                <a:gd name="T77" fmla="*/ 6 h 13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5"/>
                <a:gd name="T118" fmla="*/ 0 h 131"/>
                <a:gd name="T119" fmla="*/ 85 w 85"/>
                <a:gd name="T120" fmla="*/ 131 h 13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5" h="131">
                  <a:moveTo>
                    <a:pt x="57" y="53"/>
                  </a:moveTo>
                  <a:lnTo>
                    <a:pt x="53" y="64"/>
                  </a:lnTo>
                  <a:lnTo>
                    <a:pt x="47" y="75"/>
                  </a:lnTo>
                  <a:lnTo>
                    <a:pt x="42" y="87"/>
                  </a:lnTo>
                  <a:lnTo>
                    <a:pt x="41" y="98"/>
                  </a:lnTo>
                  <a:lnTo>
                    <a:pt x="47" y="93"/>
                  </a:lnTo>
                  <a:lnTo>
                    <a:pt x="52" y="88"/>
                  </a:lnTo>
                  <a:lnTo>
                    <a:pt x="56" y="82"/>
                  </a:lnTo>
                  <a:lnTo>
                    <a:pt x="58" y="76"/>
                  </a:lnTo>
                  <a:lnTo>
                    <a:pt x="62" y="71"/>
                  </a:lnTo>
                  <a:lnTo>
                    <a:pt x="65" y="67"/>
                  </a:lnTo>
                  <a:lnTo>
                    <a:pt x="70" y="65"/>
                  </a:lnTo>
                  <a:lnTo>
                    <a:pt x="78" y="65"/>
                  </a:lnTo>
                  <a:lnTo>
                    <a:pt x="84" y="81"/>
                  </a:lnTo>
                  <a:lnTo>
                    <a:pt x="85" y="98"/>
                  </a:lnTo>
                  <a:lnTo>
                    <a:pt x="83" y="115"/>
                  </a:lnTo>
                  <a:lnTo>
                    <a:pt x="75" y="131"/>
                  </a:lnTo>
                  <a:lnTo>
                    <a:pt x="67" y="131"/>
                  </a:lnTo>
                  <a:lnTo>
                    <a:pt x="63" y="104"/>
                  </a:lnTo>
                  <a:lnTo>
                    <a:pt x="56" y="108"/>
                  </a:lnTo>
                  <a:lnTo>
                    <a:pt x="49" y="113"/>
                  </a:lnTo>
                  <a:lnTo>
                    <a:pt x="42" y="119"/>
                  </a:lnTo>
                  <a:lnTo>
                    <a:pt x="35" y="124"/>
                  </a:lnTo>
                  <a:lnTo>
                    <a:pt x="26" y="128"/>
                  </a:lnTo>
                  <a:lnTo>
                    <a:pt x="19" y="130"/>
                  </a:lnTo>
                  <a:lnTo>
                    <a:pt x="10" y="130"/>
                  </a:lnTo>
                  <a:lnTo>
                    <a:pt x="0" y="128"/>
                  </a:lnTo>
                  <a:lnTo>
                    <a:pt x="6" y="113"/>
                  </a:lnTo>
                  <a:lnTo>
                    <a:pt x="14" y="98"/>
                  </a:lnTo>
                  <a:lnTo>
                    <a:pt x="22" y="83"/>
                  </a:lnTo>
                  <a:lnTo>
                    <a:pt x="31" y="67"/>
                  </a:lnTo>
                  <a:lnTo>
                    <a:pt x="38" y="51"/>
                  </a:lnTo>
                  <a:lnTo>
                    <a:pt x="43" y="36"/>
                  </a:lnTo>
                  <a:lnTo>
                    <a:pt x="46" y="18"/>
                  </a:lnTo>
                  <a:lnTo>
                    <a:pt x="45" y="0"/>
                  </a:lnTo>
                  <a:lnTo>
                    <a:pt x="57" y="7"/>
                  </a:lnTo>
                  <a:lnTo>
                    <a:pt x="61" y="21"/>
                  </a:lnTo>
                  <a:lnTo>
                    <a:pt x="59" y="38"/>
                  </a:lnTo>
                  <a:lnTo>
                    <a:pt x="57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6" name="Freeform 126"/>
            <p:cNvSpPr>
              <a:spLocks/>
            </p:cNvSpPr>
            <p:nvPr/>
          </p:nvSpPr>
          <p:spPr bwMode="auto">
            <a:xfrm>
              <a:off x="3202" y="1217"/>
              <a:ext cx="19" cy="28"/>
            </a:xfrm>
            <a:custGeom>
              <a:avLst/>
              <a:gdLst>
                <a:gd name="T0" fmla="*/ 3 w 58"/>
                <a:gd name="T1" fmla="*/ 5 h 85"/>
                <a:gd name="T2" fmla="*/ 4 w 58"/>
                <a:gd name="T3" fmla="*/ 6 h 85"/>
                <a:gd name="T4" fmla="*/ 5 w 58"/>
                <a:gd name="T5" fmla="*/ 7 h 85"/>
                <a:gd name="T6" fmla="*/ 6 w 58"/>
                <a:gd name="T7" fmla="*/ 8 h 85"/>
                <a:gd name="T8" fmla="*/ 6 w 58"/>
                <a:gd name="T9" fmla="*/ 9 h 85"/>
                <a:gd name="T10" fmla="*/ 5 w 58"/>
                <a:gd name="T11" fmla="*/ 9 h 85"/>
                <a:gd name="T12" fmla="*/ 4 w 58"/>
                <a:gd name="T13" fmla="*/ 8 h 85"/>
                <a:gd name="T14" fmla="*/ 3 w 58"/>
                <a:gd name="T15" fmla="*/ 8 h 85"/>
                <a:gd name="T16" fmla="*/ 2 w 58"/>
                <a:gd name="T17" fmla="*/ 6 h 85"/>
                <a:gd name="T18" fmla="*/ 2 w 58"/>
                <a:gd name="T19" fmla="*/ 5 h 85"/>
                <a:gd name="T20" fmla="*/ 1 w 58"/>
                <a:gd name="T21" fmla="*/ 4 h 85"/>
                <a:gd name="T22" fmla="*/ 0 w 58"/>
                <a:gd name="T23" fmla="*/ 3 h 85"/>
                <a:gd name="T24" fmla="*/ 0 w 58"/>
                <a:gd name="T25" fmla="*/ 1 h 85"/>
                <a:gd name="T26" fmla="*/ 0 w 58"/>
                <a:gd name="T27" fmla="*/ 0 h 85"/>
                <a:gd name="T28" fmla="*/ 2 w 58"/>
                <a:gd name="T29" fmla="*/ 1 h 85"/>
                <a:gd name="T30" fmla="*/ 2 w 58"/>
                <a:gd name="T31" fmla="*/ 2 h 85"/>
                <a:gd name="T32" fmla="*/ 2 w 58"/>
                <a:gd name="T33" fmla="*/ 4 h 85"/>
                <a:gd name="T34" fmla="*/ 3 w 58"/>
                <a:gd name="T35" fmla="*/ 5 h 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85"/>
                <a:gd name="T56" fmla="*/ 58 w 58"/>
                <a:gd name="T57" fmla="*/ 85 h 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85">
                  <a:moveTo>
                    <a:pt x="29" y="45"/>
                  </a:moveTo>
                  <a:lnTo>
                    <a:pt x="37" y="55"/>
                  </a:lnTo>
                  <a:lnTo>
                    <a:pt x="46" y="62"/>
                  </a:lnTo>
                  <a:lnTo>
                    <a:pt x="54" y="70"/>
                  </a:lnTo>
                  <a:lnTo>
                    <a:pt x="58" y="80"/>
                  </a:lnTo>
                  <a:lnTo>
                    <a:pt x="50" y="85"/>
                  </a:lnTo>
                  <a:lnTo>
                    <a:pt x="38" y="77"/>
                  </a:lnTo>
                  <a:lnTo>
                    <a:pt x="29" y="69"/>
                  </a:lnTo>
                  <a:lnTo>
                    <a:pt x="21" y="59"/>
                  </a:lnTo>
                  <a:lnTo>
                    <a:pt x="14" y="49"/>
                  </a:lnTo>
                  <a:lnTo>
                    <a:pt x="9" y="38"/>
                  </a:lnTo>
                  <a:lnTo>
                    <a:pt x="4" y="26"/>
                  </a:lnTo>
                  <a:lnTo>
                    <a:pt x="2" y="13"/>
                  </a:lnTo>
                  <a:lnTo>
                    <a:pt x="0" y="0"/>
                  </a:lnTo>
                  <a:lnTo>
                    <a:pt x="14" y="6"/>
                  </a:lnTo>
                  <a:lnTo>
                    <a:pt x="19" y="18"/>
                  </a:lnTo>
                  <a:lnTo>
                    <a:pt x="21" y="33"/>
                  </a:lnTo>
                  <a:lnTo>
                    <a:pt x="29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7" name="Freeform 127"/>
            <p:cNvSpPr>
              <a:spLocks/>
            </p:cNvSpPr>
            <p:nvPr/>
          </p:nvSpPr>
          <p:spPr bwMode="auto">
            <a:xfrm>
              <a:off x="3212" y="1217"/>
              <a:ext cx="10" cy="12"/>
            </a:xfrm>
            <a:custGeom>
              <a:avLst/>
              <a:gdLst>
                <a:gd name="T0" fmla="*/ 3 w 30"/>
                <a:gd name="T1" fmla="*/ 3 h 38"/>
                <a:gd name="T2" fmla="*/ 3 w 30"/>
                <a:gd name="T3" fmla="*/ 4 h 38"/>
                <a:gd name="T4" fmla="*/ 2 w 30"/>
                <a:gd name="T5" fmla="*/ 4 h 38"/>
                <a:gd name="T6" fmla="*/ 1 w 30"/>
                <a:gd name="T7" fmla="*/ 3 h 38"/>
                <a:gd name="T8" fmla="*/ 1 w 30"/>
                <a:gd name="T9" fmla="*/ 2 h 38"/>
                <a:gd name="T10" fmla="*/ 0 w 30"/>
                <a:gd name="T11" fmla="*/ 1 h 38"/>
                <a:gd name="T12" fmla="*/ 0 w 30"/>
                <a:gd name="T13" fmla="*/ 0 h 38"/>
                <a:gd name="T14" fmla="*/ 1 w 30"/>
                <a:gd name="T15" fmla="*/ 0 h 38"/>
                <a:gd name="T16" fmla="*/ 2 w 30"/>
                <a:gd name="T17" fmla="*/ 1 h 38"/>
                <a:gd name="T18" fmla="*/ 2 w 30"/>
                <a:gd name="T19" fmla="*/ 2 h 38"/>
                <a:gd name="T20" fmla="*/ 3 w 30"/>
                <a:gd name="T21" fmla="*/ 3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8"/>
                <a:gd name="T35" fmla="*/ 30 w 30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8">
                  <a:moveTo>
                    <a:pt x="30" y="28"/>
                  </a:moveTo>
                  <a:lnTo>
                    <a:pt x="30" y="37"/>
                  </a:lnTo>
                  <a:lnTo>
                    <a:pt x="20" y="38"/>
                  </a:lnTo>
                  <a:lnTo>
                    <a:pt x="11" y="32"/>
                  </a:lnTo>
                  <a:lnTo>
                    <a:pt x="5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5" y="12"/>
                  </a:lnTo>
                  <a:lnTo>
                    <a:pt x="20" y="22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8" name="Freeform 128"/>
            <p:cNvSpPr>
              <a:spLocks/>
            </p:cNvSpPr>
            <p:nvPr/>
          </p:nvSpPr>
          <p:spPr bwMode="auto">
            <a:xfrm>
              <a:off x="3150" y="1224"/>
              <a:ext cx="47" cy="65"/>
            </a:xfrm>
            <a:custGeom>
              <a:avLst/>
              <a:gdLst>
                <a:gd name="T0" fmla="*/ 15 w 141"/>
                <a:gd name="T1" fmla="*/ 6 h 195"/>
                <a:gd name="T2" fmla="*/ 15 w 141"/>
                <a:gd name="T3" fmla="*/ 8 h 195"/>
                <a:gd name="T4" fmla="*/ 16 w 141"/>
                <a:gd name="T5" fmla="*/ 10 h 195"/>
                <a:gd name="T6" fmla="*/ 15 w 141"/>
                <a:gd name="T7" fmla="*/ 12 h 195"/>
                <a:gd name="T8" fmla="*/ 15 w 141"/>
                <a:gd name="T9" fmla="*/ 14 h 195"/>
                <a:gd name="T10" fmla="*/ 14 w 141"/>
                <a:gd name="T11" fmla="*/ 15 h 195"/>
                <a:gd name="T12" fmla="*/ 14 w 141"/>
                <a:gd name="T13" fmla="*/ 17 h 195"/>
                <a:gd name="T14" fmla="*/ 12 w 141"/>
                <a:gd name="T15" fmla="*/ 19 h 195"/>
                <a:gd name="T16" fmla="*/ 11 w 141"/>
                <a:gd name="T17" fmla="*/ 20 h 195"/>
                <a:gd name="T18" fmla="*/ 11 w 141"/>
                <a:gd name="T19" fmla="*/ 20 h 195"/>
                <a:gd name="T20" fmla="*/ 10 w 141"/>
                <a:gd name="T21" fmla="*/ 21 h 195"/>
                <a:gd name="T22" fmla="*/ 10 w 141"/>
                <a:gd name="T23" fmla="*/ 21 h 195"/>
                <a:gd name="T24" fmla="*/ 9 w 141"/>
                <a:gd name="T25" fmla="*/ 21 h 195"/>
                <a:gd name="T26" fmla="*/ 9 w 141"/>
                <a:gd name="T27" fmla="*/ 22 h 195"/>
                <a:gd name="T28" fmla="*/ 9 w 141"/>
                <a:gd name="T29" fmla="*/ 22 h 195"/>
                <a:gd name="T30" fmla="*/ 8 w 141"/>
                <a:gd name="T31" fmla="*/ 22 h 195"/>
                <a:gd name="T32" fmla="*/ 7 w 141"/>
                <a:gd name="T33" fmla="*/ 22 h 195"/>
                <a:gd name="T34" fmla="*/ 8 w 141"/>
                <a:gd name="T35" fmla="*/ 20 h 195"/>
                <a:gd name="T36" fmla="*/ 8 w 141"/>
                <a:gd name="T37" fmla="*/ 19 h 195"/>
                <a:gd name="T38" fmla="*/ 9 w 141"/>
                <a:gd name="T39" fmla="*/ 18 h 195"/>
                <a:gd name="T40" fmla="*/ 10 w 141"/>
                <a:gd name="T41" fmla="*/ 17 h 195"/>
                <a:gd name="T42" fmla="*/ 10 w 141"/>
                <a:gd name="T43" fmla="*/ 16 h 195"/>
                <a:gd name="T44" fmla="*/ 11 w 141"/>
                <a:gd name="T45" fmla="*/ 15 h 195"/>
                <a:gd name="T46" fmla="*/ 12 w 141"/>
                <a:gd name="T47" fmla="*/ 13 h 195"/>
                <a:gd name="T48" fmla="*/ 12 w 141"/>
                <a:gd name="T49" fmla="*/ 12 h 195"/>
                <a:gd name="T50" fmla="*/ 12 w 141"/>
                <a:gd name="T51" fmla="*/ 10 h 195"/>
                <a:gd name="T52" fmla="*/ 12 w 141"/>
                <a:gd name="T53" fmla="*/ 9 h 195"/>
                <a:gd name="T54" fmla="*/ 11 w 141"/>
                <a:gd name="T55" fmla="*/ 7 h 195"/>
                <a:gd name="T56" fmla="*/ 11 w 141"/>
                <a:gd name="T57" fmla="*/ 6 h 195"/>
                <a:gd name="T58" fmla="*/ 10 w 141"/>
                <a:gd name="T59" fmla="*/ 5 h 195"/>
                <a:gd name="T60" fmla="*/ 9 w 141"/>
                <a:gd name="T61" fmla="*/ 4 h 195"/>
                <a:gd name="T62" fmla="*/ 9 w 141"/>
                <a:gd name="T63" fmla="*/ 4 h 195"/>
                <a:gd name="T64" fmla="*/ 8 w 141"/>
                <a:gd name="T65" fmla="*/ 4 h 195"/>
                <a:gd name="T66" fmla="*/ 7 w 141"/>
                <a:gd name="T67" fmla="*/ 4 h 195"/>
                <a:gd name="T68" fmla="*/ 6 w 141"/>
                <a:gd name="T69" fmla="*/ 4 h 195"/>
                <a:gd name="T70" fmla="*/ 5 w 141"/>
                <a:gd name="T71" fmla="*/ 4 h 195"/>
                <a:gd name="T72" fmla="*/ 4 w 141"/>
                <a:gd name="T73" fmla="*/ 4 h 195"/>
                <a:gd name="T74" fmla="*/ 3 w 141"/>
                <a:gd name="T75" fmla="*/ 5 h 195"/>
                <a:gd name="T76" fmla="*/ 3 w 141"/>
                <a:gd name="T77" fmla="*/ 6 h 195"/>
                <a:gd name="T78" fmla="*/ 2 w 141"/>
                <a:gd name="T79" fmla="*/ 6 h 195"/>
                <a:gd name="T80" fmla="*/ 1 w 141"/>
                <a:gd name="T81" fmla="*/ 6 h 195"/>
                <a:gd name="T82" fmla="*/ 1 w 141"/>
                <a:gd name="T83" fmla="*/ 6 h 195"/>
                <a:gd name="T84" fmla="*/ 0 w 141"/>
                <a:gd name="T85" fmla="*/ 6 h 195"/>
                <a:gd name="T86" fmla="*/ 0 w 141"/>
                <a:gd name="T87" fmla="*/ 5 h 195"/>
                <a:gd name="T88" fmla="*/ 0 w 141"/>
                <a:gd name="T89" fmla="*/ 5 h 195"/>
                <a:gd name="T90" fmla="*/ 1 w 141"/>
                <a:gd name="T91" fmla="*/ 4 h 195"/>
                <a:gd name="T92" fmla="*/ 1 w 141"/>
                <a:gd name="T93" fmla="*/ 3 h 195"/>
                <a:gd name="T94" fmla="*/ 2 w 141"/>
                <a:gd name="T95" fmla="*/ 3 h 195"/>
                <a:gd name="T96" fmla="*/ 2 w 141"/>
                <a:gd name="T97" fmla="*/ 2 h 195"/>
                <a:gd name="T98" fmla="*/ 3 w 141"/>
                <a:gd name="T99" fmla="*/ 1 h 195"/>
                <a:gd name="T100" fmla="*/ 4 w 141"/>
                <a:gd name="T101" fmla="*/ 0 h 195"/>
                <a:gd name="T102" fmla="*/ 5 w 141"/>
                <a:gd name="T103" fmla="*/ 0 h 195"/>
                <a:gd name="T104" fmla="*/ 6 w 141"/>
                <a:gd name="T105" fmla="*/ 0 h 195"/>
                <a:gd name="T106" fmla="*/ 7 w 141"/>
                <a:gd name="T107" fmla="*/ 0 h 195"/>
                <a:gd name="T108" fmla="*/ 9 w 141"/>
                <a:gd name="T109" fmla="*/ 0 h 195"/>
                <a:gd name="T110" fmla="*/ 10 w 141"/>
                <a:gd name="T111" fmla="*/ 1 h 195"/>
                <a:gd name="T112" fmla="*/ 11 w 141"/>
                <a:gd name="T113" fmla="*/ 1 h 195"/>
                <a:gd name="T114" fmla="*/ 12 w 141"/>
                <a:gd name="T115" fmla="*/ 2 h 195"/>
                <a:gd name="T116" fmla="*/ 13 w 141"/>
                <a:gd name="T117" fmla="*/ 3 h 195"/>
                <a:gd name="T118" fmla="*/ 14 w 141"/>
                <a:gd name="T119" fmla="*/ 4 h 195"/>
                <a:gd name="T120" fmla="*/ 15 w 141"/>
                <a:gd name="T121" fmla="*/ 6 h 1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1"/>
                <a:gd name="T184" fmla="*/ 0 h 195"/>
                <a:gd name="T185" fmla="*/ 141 w 141"/>
                <a:gd name="T186" fmla="*/ 195 h 1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1" h="195">
                  <a:moveTo>
                    <a:pt x="134" y="51"/>
                  </a:moveTo>
                  <a:lnTo>
                    <a:pt x="139" y="70"/>
                  </a:lnTo>
                  <a:lnTo>
                    <a:pt x="141" y="87"/>
                  </a:lnTo>
                  <a:lnTo>
                    <a:pt x="139" y="104"/>
                  </a:lnTo>
                  <a:lnTo>
                    <a:pt x="136" y="122"/>
                  </a:lnTo>
                  <a:lnTo>
                    <a:pt x="129" y="138"/>
                  </a:lnTo>
                  <a:lnTo>
                    <a:pt x="122" y="153"/>
                  </a:lnTo>
                  <a:lnTo>
                    <a:pt x="112" y="168"/>
                  </a:lnTo>
                  <a:lnTo>
                    <a:pt x="101" y="182"/>
                  </a:lnTo>
                  <a:lnTo>
                    <a:pt x="96" y="184"/>
                  </a:lnTo>
                  <a:lnTo>
                    <a:pt x="91" y="187"/>
                  </a:lnTo>
                  <a:lnTo>
                    <a:pt x="88" y="189"/>
                  </a:lnTo>
                  <a:lnTo>
                    <a:pt x="85" y="192"/>
                  </a:lnTo>
                  <a:lnTo>
                    <a:pt x="82" y="194"/>
                  </a:lnTo>
                  <a:lnTo>
                    <a:pt x="77" y="195"/>
                  </a:lnTo>
                  <a:lnTo>
                    <a:pt x="72" y="195"/>
                  </a:lnTo>
                  <a:lnTo>
                    <a:pt x="64" y="194"/>
                  </a:lnTo>
                  <a:lnTo>
                    <a:pt x="68" y="183"/>
                  </a:lnTo>
                  <a:lnTo>
                    <a:pt x="74" y="172"/>
                  </a:lnTo>
                  <a:lnTo>
                    <a:pt x="80" y="162"/>
                  </a:lnTo>
                  <a:lnTo>
                    <a:pt x="88" y="152"/>
                  </a:lnTo>
                  <a:lnTo>
                    <a:pt x="94" y="142"/>
                  </a:lnTo>
                  <a:lnTo>
                    <a:pt x="100" y="131"/>
                  </a:lnTo>
                  <a:lnTo>
                    <a:pt x="104" y="120"/>
                  </a:lnTo>
                  <a:lnTo>
                    <a:pt x="105" y="108"/>
                  </a:lnTo>
                  <a:lnTo>
                    <a:pt x="105" y="94"/>
                  </a:lnTo>
                  <a:lnTo>
                    <a:pt x="104" y="81"/>
                  </a:lnTo>
                  <a:lnTo>
                    <a:pt x="101" y="67"/>
                  </a:lnTo>
                  <a:lnTo>
                    <a:pt x="96" y="56"/>
                  </a:lnTo>
                  <a:lnTo>
                    <a:pt x="91" y="48"/>
                  </a:lnTo>
                  <a:lnTo>
                    <a:pt x="85" y="40"/>
                  </a:lnTo>
                  <a:lnTo>
                    <a:pt x="78" y="36"/>
                  </a:lnTo>
                  <a:lnTo>
                    <a:pt x="69" y="33"/>
                  </a:lnTo>
                  <a:lnTo>
                    <a:pt x="61" y="32"/>
                  </a:lnTo>
                  <a:lnTo>
                    <a:pt x="52" y="33"/>
                  </a:lnTo>
                  <a:lnTo>
                    <a:pt x="43" y="36"/>
                  </a:lnTo>
                  <a:lnTo>
                    <a:pt x="34" y="39"/>
                  </a:lnTo>
                  <a:lnTo>
                    <a:pt x="29" y="44"/>
                  </a:lnTo>
                  <a:lnTo>
                    <a:pt x="24" y="50"/>
                  </a:lnTo>
                  <a:lnTo>
                    <a:pt x="18" y="55"/>
                  </a:lnTo>
                  <a:lnTo>
                    <a:pt x="9" y="58"/>
                  </a:lnTo>
                  <a:lnTo>
                    <a:pt x="6" y="54"/>
                  </a:lnTo>
                  <a:lnTo>
                    <a:pt x="3" y="50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6" y="38"/>
                  </a:lnTo>
                  <a:lnTo>
                    <a:pt x="13" y="31"/>
                  </a:lnTo>
                  <a:lnTo>
                    <a:pt x="18" y="23"/>
                  </a:lnTo>
                  <a:lnTo>
                    <a:pt x="22" y="16"/>
                  </a:lnTo>
                  <a:lnTo>
                    <a:pt x="29" y="8"/>
                  </a:lnTo>
                  <a:lnTo>
                    <a:pt x="35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89" y="7"/>
                  </a:lnTo>
                  <a:lnTo>
                    <a:pt x="100" y="13"/>
                  </a:lnTo>
                  <a:lnTo>
                    <a:pt x="110" y="21"/>
                  </a:lnTo>
                  <a:lnTo>
                    <a:pt x="120" y="31"/>
                  </a:lnTo>
                  <a:lnTo>
                    <a:pt x="127" y="40"/>
                  </a:lnTo>
                  <a:lnTo>
                    <a:pt x="134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69" name="Freeform 129"/>
            <p:cNvSpPr>
              <a:spLocks/>
            </p:cNvSpPr>
            <p:nvPr/>
          </p:nvSpPr>
          <p:spPr bwMode="auto">
            <a:xfrm>
              <a:off x="3228" y="1233"/>
              <a:ext cx="35" cy="49"/>
            </a:xfrm>
            <a:custGeom>
              <a:avLst/>
              <a:gdLst>
                <a:gd name="T0" fmla="*/ 6 w 106"/>
                <a:gd name="T1" fmla="*/ 9 h 146"/>
                <a:gd name="T2" fmla="*/ 6 w 106"/>
                <a:gd name="T3" fmla="*/ 8 h 146"/>
                <a:gd name="T4" fmla="*/ 6 w 106"/>
                <a:gd name="T5" fmla="*/ 7 h 146"/>
                <a:gd name="T6" fmla="*/ 7 w 106"/>
                <a:gd name="T7" fmla="*/ 7 h 146"/>
                <a:gd name="T8" fmla="*/ 8 w 106"/>
                <a:gd name="T9" fmla="*/ 7 h 146"/>
                <a:gd name="T10" fmla="*/ 8 w 106"/>
                <a:gd name="T11" fmla="*/ 8 h 146"/>
                <a:gd name="T12" fmla="*/ 9 w 106"/>
                <a:gd name="T13" fmla="*/ 10 h 146"/>
                <a:gd name="T14" fmla="*/ 8 w 106"/>
                <a:gd name="T15" fmla="*/ 11 h 146"/>
                <a:gd name="T16" fmla="*/ 9 w 106"/>
                <a:gd name="T17" fmla="*/ 13 h 146"/>
                <a:gd name="T18" fmla="*/ 9 w 106"/>
                <a:gd name="T19" fmla="*/ 12 h 146"/>
                <a:gd name="T20" fmla="*/ 10 w 106"/>
                <a:gd name="T21" fmla="*/ 11 h 146"/>
                <a:gd name="T22" fmla="*/ 11 w 106"/>
                <a:gd name="T23" fmla="*/ 11 h 146"/>
                <a:gd name="T24" fmla="*/ 11 w 106"/>
                <a:gd name="T25" fmla="*/ 11 h 146"/>
                <a:gd name="T26" fmla="*/ 12 w 106"/>
                <a:gd name="T27" fmla="*/ 12 h 146"/>
                <a:gd name="T28" fmla="*/ 11 w 106"/>
                <a:gd name="T29" fmla="*/ 13 h 146"/>
                <a:gd name="T30" fmla="*/ 11 w 106"/>
                <a:gd name="T31" fmla="*/ 13 h 146"/>
                <a:gd name="T32" fmla="*/ 11 w 106"/>
                <a:gd name="T33" fmla="*/ 14 h 146"/>
                <a:gd name="T34" fmla="*/ 10 w 106"/>
                <a:gd name="T35" fmla="*/ 14 h 146"/>
                <a:gd name="T36" fmla="*/ 9 w 106"/>
                <a:gd name="T37" fmla="*/ 15 h 146"/>
                <a:gd name="T38" fmla="*/ 9 w 106"/>
                <a:gd name="T39" fmla="*/ 15 h 146"/>
                <a:gd name="T40" fmla="*/ 8 w 106"/>
                <a:gd name="T41" fmla="*/ 16 h 146"/>
                <a:gd name="T42" fmla="*/ 8 w 106"/>
                <a:gd name="T43" fmla="*/ 16 h 146"/>
                <a:gd name="T44" fmla="*/ 7 w 106"/>
                <a:gd name="T45" fmla="*/ 16 h 146"/>
                <a:gd name="T46" fmla="*/ 7 w 106"/>
                <a:gd name="T47" fmla="*/ 16 h 146"/>
                <a:gd name="T48" fmla="*/ 6 w 106"/>
                <a:gd name="T49" fmla="*/ 16 h 146"/>
                <a:gd name="T50" fmla="*/ 6 w 106"/>
                <a:gd name="T51" fmla="*/ 16 h 146"/>
                <a:gd name="T52" fmla="*/ 6 w 106"/>
                <a:gd name="T53" fmla="*/ 14 h 146"/>
                <a:gd name="T54" fmla="*/ 6 w 106"/>
                <a:gd name="T55" fmla="*/ 13 h 146"/>
                <a:gd name="T56" fmla="*/ 6 w 106"/>
                <a:gd name="T57" fmla="*/ 13 h 146"/>
                <a:gd name="T58" fmla="*/ 5 w 106"/>
                <a:gd name="T59" fmla="*/ 13 h 146"/>
                <a:gd name="T60" fmla="*/ 4 w 106"/>
                <a:gd name="T61" fmla="*/ 13 h 146"/>
                <a:gd name="T62" fmla="*/ 4 w 106"/>
                <a:gd name="T63" fmla="*/ 14 h 146"/>
                <a:gd name="T64" fmla="*/ 3 w 106"/>
                <a:gd name="T65" fmla="*/ 15 h 146"/>
                <a:gd name="T66" fmla="*/ 2 w 106"/>
                <a:gd name="T67" fmla="*/ 15 h 146"/>
                <a:gd name="T68" fmla="*/ 1 w 106"/>
                <a:gd name="T69" fmla="*/ 15 h 146"/>
                <a:gd name="T70" fmla="*/ 1 w 106"/>
                <a:gd name="T71" fmla="*/ 15 h 146"/>
                <a:gd name="T72" fmla="*/ 0 w 106"/>
                <a:gd name="T73" fmla="*/ 15 h 146"/>
                <a:gd name="T74" fmla="*/ 2 w 106"/>
                <a:gd name="T75" fmla="*/ 11 h 146"/>
                <a:gd name="T76" fmla="*/ 3 w 106"/>
                <a:gd name="T77" fmla="*/ 7 h 146"/>
                <a:gd name="T78" fmla="*/ 3 w 106"/>
                <a:gd name="T79" fmla="*/ 4 h 146"/>
                <a:gd name="T80" fmla="*/ 3 w 106"/>
                <a:gd name="T81" fmla="*/ 0 h 146"/>
                <a:gd name="T82" fmla="*/ 5 w 106"/>
                <a:gd name="T83" fmla="*/ 1 h 146"/>
                <a:gd name="T84" fmla="*/ 5 w 106"/>
                <a:gd name="T85" fmla="*/ 4 h 146"/>
                <a:gd name="T86" fmla="*/ 5 w 106"/>
                <a:gd name="T87" fmla="*/ 6 h 146"/>
                <a:gd name="T88" fmla="*/ 6 w 106"/>
                <a:gd name="T89" fmla="*/ 9 h 1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6"/>
                <a:gd name="T136" fmla="*/ 0 h 146"/>
                <a:gd name="T137" fmla="*/ 106 w 106"/>
                <a:gd name="T138" fmla="*/ 146 h 1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6" h="146">
                  <a:moveTo>
                    <a:pt x="50" y="79"/>
                  </a:moveTo>
                  <a:lnTo>
                    <a:pt x="53" y="72"/>
                  </a:lnTo>
                  <a:lnTo>
                    <a:pt x="56" y="65"/>
                  </a:lnTo>
                  <a:lnTo>
                    <a:pt x="60" y="61"/>
                  </a:lnTo>
                  <a:lnTo>
                    <a:pt x="69" y="61"/>
                  </a:lnTo>
                  <a:lnTo>
                    <a:pt x="76" y="74"/>
                  </a:lnTo>
                  <a:lnTo>
                    <a:pt x="79" y="87"/>
                  </a:lnTo>
                  <a:lnTo>
                    <a:pt x="77" y="101"/>
                  </a:lnTo>
                  <a:lnTo>
                    <a:pt x="81" y="115"/>
                  </a:lnTo>
                  <a:lnTo>
                    <a:pt x="85" y="108"/>
                  </a:lnTo>
                  <a:lnTo>
                    <a:pt x="91" y="101"/>
                  </a:lnTo>
                  <a:lnTo>
                    <a:pt x="97" y="98"/>
                  </a:lnTo>
                  <a:lnTo>
                    <a:pt x="104" y="101"/>
                  </a:lnTo>
                  <a:lnTo>
                    <a:pt x="106" y="107"/>
                  </a:lnTo>
                  <a:lnTo>
                    <a:pt x="104" y="113"/>
                  </a:lnTo>
                  <a:lnTo>
                    <a:pt x="102" y="119"/>
                  </a:lnTo>
                  <a:lnTo>
                    <a:pt x="97" y="124"/>
                  </a:lnTo>
                  <a:lnTo>
                    <a:pt x="92" y="129"/>
                  </a:lnTo>
                  <a:lnTo>
                    <a:pt x="86" y="134"/>
                  </a:lnTo>
                  <a:lnTo>
                    <a:pt x="80" y="138"/>
                  </a:lnTo>
                  <a:lnTo>
                    <a:pt x="75" y="142"/>
                  </a:lnTo>
                  <a:lnTo>
                    <a:pt x="72" y="144"/>
                  </a:lnTo>
                  <a:lnTo>
                    <a:pt x="67" y="145"/>
                  </a:lnTo>
                  <a:lnTo>
                    <a:pt x="63" y="146"/>
                  </a:lnTo>
                  <a:lnTo>
                    <a:pt x="56" y="146"/>
                  </a:lnTo>
                  <a:lnTo>
                    <a:pt x="50" y="139"/>
                  </a:lnTo>
                  <a:lnTo>
                    <a:pt x="51" y="129"/>
                  </a:lnTo>
                  <a:lnTo>
                    <a:pt x="55" y="120"/>
                  </a:lnTo>
                  <a:lnTo>
                    <a:pt x="54" y="112"/>
                  </a:lnTo>
                  <a:lnTo>
                    <a:pt x="48" y="114"/>
                  </a:lnTo>
                  <a:lnTo>
                    <a:pt x="40" y="119"/>
                  </a:lnTo>
                  <a:lnTo>
                    <a:pt x="33" y="125"/>
                  </a:lnTo>
                  <a:lnTo>
                    <a:pt x="26" y="130"/>
                  </a:lnTo>
                  <a:lnTo>
                    <a:pt x="19" y="135"/>
                  </a:lnTo>
                  <a:lnTo>
                    <a:pt x="12" y="138"/>
                  </a:lnTo>
                  <a:lnTo>
                    <a:pt x="6" y="138"/>
                  </a:lnTo>
                  <a:lnTo>
                    <a:pt x="0" y="131"/>
                  </a:lnTo>
                  <a:lnTo>
                    <a:pt x="15" y="101"/>
                  </a:lnTo>
                  <a:lnTo>
                    <a:pt x="24" y="67"/>
                  </a:lnTo>
                  <a:lnTo>
                    <a:pt x="29" y="33"/>
                  </a:lnTo>
                  <a:lnTo>
                    <a:pt x="26" y="0"/>
                  </a:lnTo>
                  <a:lnTo>
                    <a:pt x="42" y="13"/>
                  </a:lnTo>
                  <a:lnTo>
                    <a:pt x="48" y="34"/>
                  </a:lnTo>
                  <a:lnTo>
                    <a:pt x="48" y="58"/>
                  </a:lnTo>
                  <a:lnTo>
                    <a:pt x="5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0" name="Freeform 130"/>
            <p:cNvSpPr>
              <a:spLocks/>
            </p:cNvSpPr>
            <p:nvPr/>
          </p:nvSpPr>
          <p:spPr bwMode="auto">
            <a:xfrm>
              <a:off x="3207" y="1245"/>
              <a:ext cx="8" cy="8"/>
            </a:xfrm>
            <a:custGeom>
              <a:avLst/>
              <a:gdLst>
                <a:gd name="T0" fmla="*/ 2 w 26"/>
                <a:gd name="T1" fmla="*/ 1 h 25"/>
                <a:gd name="T2" fmla="*/ 2 w 26"/>
                <a:gd name="T3" fmla="*/ 3 h 25"/>
                <a:gd name="T4" fmla="*/ 2 w 26"/>
                <a:gd name="T5" fmla="*/ 2 h 25"/>
                <a:gd name="T6" fmla="*/ 1 w 26"/>
                <a:gd name="T7" fmla="*/ 1 h 25"/>
                <a:gd name="T8" fmla="*/ 0 w 26"/>
                <a:gd name="T9" fmla="*/ 1 h 25"/>
                <a:gd name="T10" fmla="*/ 0 w 26"/>
                <a:gd name="T11" fmla="*/ 0 h 25"/>
                <a:gd name="T12" fmla="*/ 1 w 26"/>
                <a:gd name="T13" fmla="*/ 0 h 25"/>
                <a:gd name="T14" fmla="*/ 2 w 26"/>
                <a:gd name="T15" fmla="*/ 0 h 25"/>
                <a:gd name="T16" fmla="*/ 2 w 26"/>
                <a:gd name="T17" fmla="*/ 1 h 25"/>
                <a:gd name="T18" fmla="*/ 2 w 26"/>
                <a:gd name="T19" fmla="*/ 1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5"/>
                <a:gd name="T32" fmla="*/ 26 w 26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5">
                  <a:moveTo>
                    <a:pt x="26" y="12"/>
                  </a:moveTo>
                  <a:lnTo>
                    <a:pt x="26" y="25"/>
                  </a:lnTo>
                  <a:lnTo>
                    <a:pt x="17" y="20"/>
                  </a:lnTo>
                  <a:lnTo>
                    <a:pt x="6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7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1" name="Freeform 131"/>
            <p:cNvSpPr>
              <a:spLocks/>
            </p:cNvSpPr>
            <p:nvPr/>
          </p:nvSpPr>
          <p:spPr bwMode="auto">
            <a:xfrm>
              <a:off x="3158" y="1247"/>
              <a:ext cx="15" cy="25"/>
            </a:xfrm>
            <a:custGeom>
              <a:avLst/>
              <a:gdLst>
                <a:gd name="T0" fmla="*/ 5 w 46"/>
                <a:gd name="T1" fmla="*/ 1 h 74"/>
                <a:gd name="T2" fmla="*/ 5 w 46"/>
                <a:gd name="T3" fmla="*/ 2 h 74"/>
                <a:gd name="T4" fmla="*/ 4 w 46"/>
                <a:gd name="T5" fmla="*/ 2 h 74"/>
                <a:gd name="T6" fmla="*/ 4 w 46"/>
                <a:gd name="T7" fmla="*/ 3 h 74"/>
                <a:gd name="T8" fmla="*/ 3 w 46"/>
                <a:gd name="T9" fmla="*/ 4 h 74"/>
                <a:gd name="T10" fmla="*/ 3 w 46"/>
                <a:gd name="T11" fmla="*/ 5 h 74"/>
                <a:gd name="T12" fmla="*/ 4 w 46"/>
                <a:gd name="T13" fmla="*/ 5 h 74"/>
                <a:gd name="T14" fmla="*/ 4 w 46"/>
                <a:gd name="T15" fmla="*/ 5 h 74"/>
                <a:gd name="T16" fmla="*/ 5 w 46"/>
                <a:gd name="T17" fmla="*/ 5 h 74"/>
                <a:gd name="T18" fmla="*/ 5 w 46"/>
                <a:gd name="T19" fmla="*/ 6 h 74"/>
                <a:gd name="T20" fmla="*/ 5 w 46"/>
                <a:gd name="T21" fmla="*/ 7 h 74"/>
                <a:gd name="T22" fmla="*/ 5 w 46"/>
                <a:gd name="T23" fmla="*/ 7 h 74"/>
                <a:gd name="T24" fmla="*/ 4 w 46"/>
                <a:gd name="T25" fmla="*/ 8 h 74"/>
                <a:gd name="T26" fmla="*/ 3 w 46"/>
                <a:gd name="T27" fmla="*/ 8 h 74"/>
                <a:gd name="T28" fmla="*/ 3 w 46"/>
                <a:gd name="T29" fmla="*/ 8 h 74"/>
                <a:gd name="T30" fmla="*/ 2 w 46"/>
                <a:gd name="T31" fmla="*/ 8 h 74"/>
                <a:gd name="T32" fmla="*/ 2 w 46"/>
                <a:gd name="T33" fmla="*/ 8 h 74"/>
                <a:gd name="T34" fmla="*/ 1 w 46"/>
                <a:gd name="T35" fmla="*/ 8 h 74"/>
                <a:gd name="T36" fmla="*/ 1 w 46"/>
                <a:gd name="T37" fmla="*/ 7 h 74"/>
                <a:gd name="T38" fmla="*/ 0 w 46"/>
                <a:gd name="T39" fmla="*/ 7 h 74"/>
                <a:gd name="T40" fmla="*/ 0 w 46"/>
                <a:gd name="T41" fmla="*/ 7 h 74"/>
                <a:gd name="T42" fmla="*/ 0 w 46"/>
                <a:gd name="T43" fmla="*/ 5 h 74"/>
                <a:gd name="T44" fmla="*/ 0 w 46"/>
                <a:gd name="T45" fmla="*/ 4 h 74"/>
                <a:gd name="T46" fmla="*/ 1 w 46"/>
                <a:gd name="T47" fmla="*/ 2 h 74"/>
                <a:gd name="T48" fmla="*/ 2 w 46"/>
                <a:gd name="T49" fmla="*/ 1 h 74"/>
                <a:gd name="T50" fmla="*/ 2 w 46"/>
                <a:gd name="T51" fmla="*/ 1 h 74"/>
                <a:gd name="T52" fmla="*/ 3 w 46"/>
                <a:gd name="T53" fmla="*/ 0 h 74"/>
                <a:gd name="T54" fmla="*/ 4 w 46"/>
                <a:gd name="T55" fmla="*/ 0 h 74"/>
                <a:gd name="T56" fmla="*/ 5 w 46"/>
                <a:gd name="T57" fmla="*/ 1 h 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74"/>
                <a:gd name="T89" fmla="*/ 46 w 46"/>
                <a:gd name="T90" fmla="*/ 74 h 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74">
                  <a:moveTo>
                    <a:pt x="46" y="5"/>
                  </a:moveTo>
                  <a:lnTo>
                    <a:pt x="45" y="15"/>
                  </a:lnTo>
                  <a:lnTo>
                    <a:pt x="40" y="22"/>
                  </a:lnTo>
                  <a:lnTo>
                    <a:pt x="33" y="28"/>
                  </a:lnTo>
                  <a:lnTo>
                    <a:pt x="28" y="36"/>
                  </a:lnTo>
                  <a:lnTo>
                    <a:pt x="29" y="40"/>
                  </a:lnTo>
                  <a:lnTo>
                    <a:pt x="34" y="42"/>
                  </a:lnTo>
                  <a:lnTo>
                    <a:pt x="40" y="42"/>
                  </a:lnTo>
                  <a:lnTo>
                    <a:pt x="44" y="44"/>
                  </a:lnTo>
                  <a:lnTo>
                    <a:pt x="46" y="52"/>
                  </a:lnTo>
                  <a:lnTo>
                    <a:pt x="45" y="59"/>
                  </a:lnTo>
                  <a:lnTo>
                    <a:pt x="43" y="66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6" y="74"/>
                  </a:lnTo>
                  <a:lnTo>
                    <a:pt x="21" y="72"/>
                  </a:lnTo>
                  <a:lnTo>
                    <a:pt x="16" y="70"/>
                  </a:lnTo>
                  <a:lnTo>
                    <a:pt x="11" y="68"/>
                  </a:lnTo>
                  <a:lnTo>
                    <a:pt x="7" y="65"/>
                  </a:lnTo>
                  <a:lnTo>
                    <a:pt x="3" y="61"/>
                  </a:lnTo>
                  <a:lnTo>
                    <a:pt x="1" y="58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8" y="22"/>
                  </a:lnTo>
                  <a:lnTo>
                    <a:pt x="16" y="12"/>
                  </a:lnTo>
                  <a:lnTo>
                    <a:pt x="22" y="5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2" name="Freeform 132"/>
            <p:cNvSpPr>
              <a:spLocks/>
            </p:cNvSpPr>
            <p:nvPr/>
          </p:nvSpPr>
          <p:spPr bwMode="auto">
            <a:xfrm>
              <a:off x="2962" y="1339"/>
              <a:ext cx="91" cy="26"/>
            </a:xfrm>
            <a:custGeom>
              <a:avLst/>
              <a:gdLst>
                <a:gd name="T0" fmla="*/ 18 w 273"/>
                <a:gd name="T1" fmla="*/ 9 h 77"/>
                <a:gd name="T2" fmla="*/ 0 w 273"/>
                <a:gd name="T3" fmla="*/ 7 h 77"/>
                <a:gd name="T4" fmla="*/ 2 w 273"/>
                <a:gd name="T5" fmla="*/ 6 h 77"/>
                <a:gd name="T6" fmla="*/ 4 w 273"/>
                <a:gd name="T7" fmla="*/ 5 h 77"/>
                <a:gd name="T8" fmla="*/ 6 w 273"/>
                <a:gd name="T9" fmla="*/ 4 h 77"/>
                <a:gd name="T10" fmla="*/ 8 w 273"/>
                <a:gd name="T11" fmla="*/ 3 h 77"/>
                <a:gd name="T12" fmla="*/ 11 w 273"/>
                <a:gd name="T13" fmla="*/ 3 h 77"/>
                <a:gd name="T14" fmla="*/ 13 w 273"/>
                <a:gd name="T15" fmla="*/ 2 h 77"/>
                <a:gd name="T16" fmla="*/ 15 w 273"/>
                <a:gd name="T17" fmla="*/ 1 h 77"/>
                <a:gd name="T18" fmla="*/ 17 w 273"/>
                <a:gd name="T19" fmla="*/ 0 h 77"/>
                <a:gd name="T20" fmla="*/ 30 w 273"/>
                <a:gd name="T21" fmla="*/ 2 h 77"/>
                <a:gd name="T22" fmla="*/ 18 w 273"/>
                <a:gd name="T23" fmla="*/ 9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3"/>
                <a:gd name="T37" fmla="*/ 0 h 77"/>
                <a:gd name="T38" fmla="*/ 273 w 273"/>
                <a:gd name="T39" fmla="*/ 77 h 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3" h="77">
                  <a:moveTo>
                    <a:pt x="163" y="77"/>
                  </a:moveTo>
                  <a:lnTo>
                    <a:pt x="0" y="61"/>
                  </a:lnTo>
                  <a:lnTo>
                    <a:pt x="18" y="52"/>
                  </a:lnTo>
                  <a:lnTo>
                    <a:pt x="38" y="45"/>
                  </a:lnTo>
                  <a:lnTo>
                    <a:pt x="56" y="37"/>
                  </a:lnTo>
                  <a:lnTo>
                    <a:pt x="76" y="30"/>
                  </a:lnTo>
                  <a:lnTo>
                    <a:pt x="96" y="24"/>
                  </a:lnTo>
                  <a:lnTo>
                    <a:pt x="115" y="16"/>
                  </a:lnTo>
                  <a:lnTo>
                    <a:pt x="135" y="9"/>
                  </a:lnTo>
                  <a:lnTo>
                    <a:pt x="155" y="0"/>
                  </a:lnTo>
                  <a:lnTo>
                    <a:pt x="273" y="18"/>
                  </a:lnTo>
                  <a:lnTo>
                    <a:pt x="163" y="77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3" name="Freeform 133"/>
            <p:cNvSpPr>
              <a:spLocks/>
            </p:cNvSpPr>
            <p:nvPr/>
          </p:nvSpPr>
          <p:spPr bwMode="auto">
            <a:xfrm>
              <a:off x="2995" y="1350"/>
              <a:ext cx="379" cy="316"/>
            </a:xfrm>
            <a:custGeom>
              <a:avLst/>
              <a:gdLst>
                <a:gd name="T0" fmla="*/ 90 w 1137"/>
                <a:gd name="T1" fmla="*/ 8 h 948"/>
                <a:gd name="T2" fmla="*/ 91 w 1137"/>
                <a:gd name="T3" fmla="*/ 9 h 948"/>
                <a:gd name="T4" fmla="*/ 94 w 1137"/>
                <a:gd name="T5" fmla="*/ 7 h 948"/>
                <a:gd name="T6" fmla="*/ 96 w 1137"/>
                <a:gd name="T7" fmla="*/ 5 h 948"/>
                <a:gd name="T8" fmla="*/ 103 w 1137"/>
                <a:gd name="T9" fmla="*/ 7 h 948"/>
                <a:gd name="T10" fmla="*/ 112 w 1137"/>
                <a:gd name="T11" fmla="*/ 14 h 948"/>
                <a:gd name="T12" fmla="*/ 117 w 1137"/>
                <a:gd name="T13" fmla="*/ 23 h 948"/>
                <a:gd name="T14" fmla="*/ 121 w 1137"/>
                <a:gd name="T15" fmla="*/ 37 h 948"/>
                <a:gd name="T16" fmla="*/ 124 w 1137"/>
                <a:gd name="T17" fmla="*/ 51 h 948"/>
                <a:gd name="T18" fmla="*/ 126 w 1137"/>
                <a:gd name="T19" fmla="*/ 60 h 948"/>
                <a:gd name="T20" fmla="*/ 124 w 1137"/>
                <a:gd name="T21" fmla="*/ 63 h 948"/>
                <a:gd name="T22" fmla="*/ 122 w 1137"/>
                <a:gd name="T23" fmla="*/ 65 h 948"/>
                <a:gd name="T24" fmla="*/ 120 w 1137"/>
                <a:gd name="T25" fmla="*/ 59 h 948"/>
                <a:gd name="T26" fmla="*/ 117 w 1137"/>
                <a:gd name="T27" fmla="*/ 48 h 948"/>
                <a:gd name="T28" fmla="*/ 116 w 1137"/>
                <a:gd name="T29" fmla="*/ 43 h 948"/>
                <a:gd name="T30" fmla="*/ 118 w 1137"/>
                <a:gd name="T31" fmla="*/ 85 h 948"/>
                <a:gd name="T32" fmla="*/ 117 w 1137"/>
                <a:gd name="T33" fmla="*/ 98 h 948"/>
                <a:gd name="T34" fmla="*/ 109 w 1137"/>
                <a:gd name="T35" fmla="*/ 100 h 948"/>
                <a:gd name="T36" fmla="*/ 100 w 1137"/>
                <a:gd name="T37" fmla="*/ 101 h 948"/>
                <a:gd name="T38" fmla="*/ 92 w 1137"/>
                <a:gd name="T39" fmla="*/ 100 h 948"/>
                <a:gd name="T40" fmla="*/ 83 w 1137"/>
                <a:gd name="T41" fmla="*/ 100 h 948"/>
                <a:gd name="T42" fmla="*/ 75 w 1137"/>
                <a:gd name="T43" fmla="*/ 101 h 948"/>
                <a:gd name="T44" fmla="*/ 67 w 1137"/>
                <a:gd name="T45" fmla="*/ 103 h 948"/>
                <a:gd name="T46" fmla="*/ 60 w 1137"/>
                <a:gd name="T47" fmla="*/ 102 h 948"/>
                <a:gd name="T48" fmla="*/ 52 w 1137"/>
                <a:gd name="T49" fmla="*/ 103 h 948"/>
                <a:gd name="T50" fmla="*/ 46 w 1137"/>
                <a:gd name="T51" fmla="*/ 105 h 948"/>
                <a:gd name="T52" fmla="*/ 40 w 1137"/>
                <a:gd name="T53" fmla="*/ 104 h 948"/>
                <a:gd name="T54" fmla="*/ 34 w 1137"/>
                <a:gd name="T55" fmla="*/ 105 h 948"/>
                <a:gd name="T56" fmla="*/ 32 w 1137"/>
                <a:gd name="T57" fmla="*/ 105 h 948"/>
                <a:gd name="T58" fmla="*/ 30 w 1137"/>
                <a:gd name="T59" fmla="*/ 105 h 948"/>
                <a:gd name="T60" fmla="*/ 29 w 1137"/>
                <a:gd name="T61" fmla="*/ 76 h 948"/>
                <a:gd name="T62" fmla="*/ 28 w 1137"/>
                <a:gd name="T63" fmla="*/ 62 h 948"/>
                <a:gd name="T64" fmla="*/ 26 w 1137"/>
                <a:gd name="T65" fmla="*/ 48 h 948"/>
                <a:gd name="T66" fmla="*/ 23 w 1137"/>
                <a:gd name="T67" fmla="*/ 44 h 948"/>
                <a:gd name="T68" fmla="*/ 23 w 1137"/>
                <a:gd name="T69" fmla="*/ 46 h 948"/>
                <a:gd name="T70" fmla="*/ 23 w 1137"/>
                <a:gd name="T71" fmla="*/ 73 h 948"/>
                <a:gd name="T72" fmla="*/ 19 w 1137"/>
                <a:gd name="T73" fmla="*/ 72 h 948"/>
                <a:gd name="T74" fmla="*/ 13 w 1137"/>
                <a:gd name="T75" fmla="*/ 68 h 948"/>
                <a:gd name="T76" fmla="*/ 7 w 1137"/>
                <a:gd name="T77" fmla="*/ 63 h 948"/>
                <a:gd name="T78" fmla="*/ 3 w 1137"/>
                <a:gd name="T79" fmla="*/ 58 h 948"/>
                <a:gd name="T80" fmla="*/ 0 w 1137"/>
                <a:gd name="T81" fmla="*/ 54 h 948"/>
                <a:gd name="T82" fmla="*/ 4 w 1137"/>
                <a:gd name="T83" fmla="*/ 44 h 948"/>
                <a:gd name="T84" fmla="*/ 11 w 1137"/>
                <a:gd name="T85" fmla="*/ 30 h 948"/>
                <a:gd name="T86" fmla="*/ 22 w 1137"/>
                <a:gd name="T87" fmla="*/ 19 h 948"/>
                <a:gd name="T88" fmla="*/ 28 w 1137"/>
                <a:gd name="T89" fmla="*/ 16 h 948"/>
                <a:gd name="T90" fmla="*/ 33 w 1137"/>
                <a:gd name="T91" fmla="*/ 14 h 948"/>
                <a:gd name="T92" fmla="*/ 39 w 1137"/>
                <a:gd name="T93" fmla="*/ 11 h 948"/>
                <a:gd name="T94" fmla="*/ 45 w 1137"/>
                <a:gd name="T95" fmla="*/ 9 h 948"/>
                <a:gd name="T96" fmla="*/ 51 w 1137"/>
                <a:gd name="T97" fmla="*/ 6 h 948"/>
                <a:gd name="T98" fmla="*/ 55 w 1137"/>
                <a:gd name="T99" fmla="*/ 7 h 948"/>
                <a:gd name="T100" fmla="*/ 59 w 1137"/>
                <a:gd name="T101" fmla="*/ 9 h 948"/>
                <a:gd name="T102" fmla="*/ 64 w 1137"/>
                <a:gd name="T103" fmla="*/ 10 h 948"/>
                <a:gd name="T104" fmla="*/ 68 w 1137"/>
                <a:gd name="T105" fmla="*/ 10 h 948"/>
                <a:gd name="T106" fmla="*/ 73 w 1137"/>
                <a:gd name="T107" fmla="*/ 10 h 948"/>
                <a:gd name="T108" fmla="*/ 78 w 1137"/>
                <a:gd name="T109" fmla="*/ 9 h 948"/>
                <a:gd name="T110" fmla="*/ 84 w 1137"/>
                <a:gd name="T111" fmla="*/ 6 h 948"/>
                <a:gd name="T112" fmla="*/ 89 w 1137"/>
                <a:gd name="T113" fmla="*/ 2 h 948"/>
                <a:gd name="T114" fmla="*/ 92 w 1137"/>
                <a:gd name="T115" fmla="*/ 2 h 94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37"/>
                <a:gd name="T175" fmla="*/ 0 h 948"/>
                <a:gd name="T176" fmla="*/ 1137 w 1137"/>
                <a:gd name="T177" fmla="*/ 948 h 94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37" h="948">
                  <a:moveTo>
                    <a:pt x="816" y="48"/>
                  </a:moveTo>
                  <a:lnTo>
                    <a:pt x="808" y="58"/>
                  </a:lnTo>
                  <a:lnTo>
                    <a:pt x="807" y="73"/>
                  </a:lnTo>
                  <a:lnTo>
                    <a:pt x="810" y="84"/>
                  </a:lnTo>
                  <a:lnTo>
                    <a:pt x="816" y="87"/>
                  </a:lnTo>
                  <a:lnTo>
                    <a:pt x="823" y="82"/>
                  </a:lnTo>
                  <a:lnTo>
                    <a:pt x="831" y="78"/>
                  </a:lnTo>
                  <a:lnTo>
                    <a:pt x="837" y="71"/>
                  </a:lnTo>
                  <a:lnTo>
                    <a:pt x="844" y="65"/>
                  </a:lnTo>
                  <a:lnTo>
                    <a:pt x="850" y="59"/>
                  </a:lnTo>
                  <a:lnTo>
                    <a:pt x="856" y="53"/>
                  </a:lnTo>
                  <a:lnTo>
                    <a:pt x="861" y="46"/>
                  </a:lnTo>
                  <a:lnTo>
                    <a:pt x="868" y="39"/>
                  </a:lnTo>
                  <a:lnTo>
                    <a:pt x="895" y="51"/>
                  </a:lnTo>
                  <a:lnTo>
                    <a:pt x="923" y="64"/>
                  </a:lnTo>
                  <a:lnTo>
                    <a:pt x="951" y="81"/>
                  </a:lnTo>
                  <a:lnTo>
                    <a:pt x="979" y="101"/>
                  </a:lnTo>
                  <a:lnTo>
                    <a:pt x="1004" y="124"/>
                  </a:lnTo>
                  <a:lnTo>
                    <a:pt x="1026" y="150"/>
                  </a:lnTo>
                  <a:lnTo>
                    <a:pt x="1043" y="178"/>
                  </a:lnTo>
                  <a:lnTo>
                    <a:pt x="1056" y="209"/>
                  </a:lnTo>
                  <a:lnTo>
                    <a:pt x="1068" y="250"/>
                  </a:lnTo>
                  <a:lnTo>
                    <a:pt x="1078" y="290"/>
                  </a:lnTo>
                  <a:lnTo>
                    <a:pt x="1088" y="331"/>
                  </a:lnTo>
                  <a:lnTo>
                    <a:pt x="1098" y="373"/>
                  </a:lnTo>
                  <a:lnTo>
                    <a:pt x="1106" y="413"/>
                  </a:lnTo>
                  <a:lnTo>
                    <a:pt x="1116" y="455"/>
                  </a:lnTo>
                  <a:lnTo>
                    <a:pt x="1126" y="495"/>
                  </a:lnTo>
                  <a:lnTo>
                    <a:pt x="1137" y="536"/>
                  </a:lnTo>
                  <a:lnTo>
                    <a:pt x="1131" y="541"/>
                  </a:lnTo>
                  <a:lnTo>
                    <a:pt x="1126" y="548"/>
                  </a:lnTo>
                  <a:lnTo>
                    <a:pt x="1120" y="556"/>
                  </a:lnTo>
                  <a:lnTo>
                    <a:pt x="1114" y="563"/>
                  </a:lnTo>
                  <a:lnTo>
                    <a:pt x="1109" y="570"/>
                  </a:lnTo>
                  <a:lnTo>
                    <a:pt x="1102" y="577"/>
                  </a:lnTo>
                  <a:lnTo>
                    <a:pt x="1095" y="581"/>
                  </a:lnTo>
                  <a:lnTo>
                    <a:pt x="1089" y="584"/>
                  </a:lnTo>
                  <a:lnTo>
                    <a:pt x="1085" y="558"/>
                  </a:lnTo>
                  <a:lnTo>
                    <a:pt x="1078" y="529"/>
                  </a:lnTo>
                  <a:lnTo>
                    <a:pt x="1070" y="497"/>
                  </a:lnTo>
                  <a:lnTo>
                    <a:pt x="1062" y="465"/>
                  </a:lnTo>
                  <a:lnTo>
                    <a:pt x="1054" y="436"/>
                  </a:lnTo>
                  <a:lnTo>
                    <a:pt x="1047" y="413"/>
                  </a:lnTo>
                  <a:lnTo>
                    <a:pt x="1042" y="397"/>
                  </a:lnTo>
                  <a:lnTo>
                    <a:pt x="1041" y="391"/>
                  </a:lnTo>
                  <a:lnTo>
                    <a:pt x="1035" y="461"/>
                  </a:lnTo>
                  <a:lnTo>
                    <a:pt x="1058" y="731"/>
                  </a:lnTo>
                  <a:lnTo>
                    <a:pt x="1058" y="769"/>
                  </a:lnTo>
                  <a:lnTo>
                    <a:pt x="1058" y="808"/>
                  </a:lnTo>
                  <a:lnTo>
                    <a:pt x="1057" y="843"/>
                  </a:lnTo>
                  <a:lnTo>
                    <a:pt x="1052" y="880"/>
                  </a:lnTo>
                  <a:lnTo>
                    <a:pt x="1029" y="890"/>
                  </a:lnTo>
                  <a:lnTo>
                    <a:pt x="1004" y="896"/>
                  </a:lnTo>
                  <a:lnTo>
                    <a:pt x="979" y="901"/>
                  </a:lnTo>
                  <a:lnTo>
                    <a:pt x="955" y="903"/>
                  </a:lnTo>
                  <a:lnTo>
                    <a:pt x="929" y="905"/>
                  </a:lnTo>
                  <a:lnTo>
                    <a:pt x="904" y="905"/>
                  </a:lnTo>
                  <a:lnTo>
                    <a:pt x="879" y="903"/>
                  </a:lnTo>
                  <a:lnTo>
                    <a:pt x="853" y="901"/>
                  </a:lnTo>
                  <a:lnTo>
                    <a:pt x="827" y="900"/>
                  </a:lnTo>
                  <a:lnTo>
                    <a:pt x="801" y="898"/>
                  </a:lnTo>
                  <a:lnTo>
                    <a:pt x="777" y="898"/>
                  </a:lnTo>
                  <a:lnTo>
                    <a:pt x="751" y="898"/>
                  </a:lnTo>
                  <a:lnTo>
                    <a:pt x="725" y="901"/>
                  </a:lnTo>
                  <a:lnTo>
                    <a:pt x="700" y="905"/>
                  </a:lnTo>
                  <a:lnTo>
                    <a:pt x="676" y="911"/>
                  </a:lnTo>
                  <a:lnTo>
                    <a:pt x="651" y="919"/>
                  </a:lnTo>
                  <a:lnTo>
                    <a:pt x="628" y="928"/>
                  </a:lnTo>
                  <a:lnTo>
                    <a:pt x="604" y="929"/>
                  </a:lnTo>
                  <a:lnTo>
                    <a:pt x="582" y="927"/>
                  </a:lnTo>
                  <a:lnTo>
                    <a:pt x="560" y="921"/>
                  </a:lnTo>
                  <a:lnTo>
                    <a:pt x="537" y="916"/>
                  </a:lnTo>
                  <a:lnTo>
                    <a:pt x="515" y="913"/>
                  </a:lnTo>
                  <a:lnTo>
                    <a:pt x="491" y="916"/>
                  </a:lnTo>
                  <a:lnTo>
                    <a:pt x="468" y="927"/>
                  </a:lnTo>
                  <a:lnTo>
                    <a:pt x="449" y="938"/>
                  </a:lnTo>
                  <a:lnTo>
                    <a:pt x="431" y="942"/>
                  </a:lnTo>
                  <a:lnTo>
                    <a:pt x="412" y="942"/>
                  </a:lnTo>
                  <a:lnTo>
                    <a:pt x="394" y="939"/>
                  </a:lnTo>
                  <a:lnTo>
                    <a:pt x="376" y="937"/>
                  </a:lnTo>
                  <a:lnTo>
                    <a:pt x="356" y="934"/>
                  </a:lnTo>
                  <a:lnTo>
                    <a:pt x="336" y="935"/>
                  </a:lnTo>
                  <a:lnTo>
                    <a:pt x="315" y="940"/>
                  </a:lnTo>
                  <a:lnTo>
                    <a:pt x="305" y="944"/>
                  </a:lnTo>
                  <a:lnTo>
                    <a:pt x="297" y="946"/>
                  </a:lnTo>
                  <a:lnTo>
                    <a:pt x="291" y="948"/>
                  </a:lnTo>
                  <a:lnTo>
                    <a:pt x="285" y="948"/>
                  </a:lnTo>
                  <a:lnTo>
                    <a:pt x="281" y="946"/>
                  </a:lnTo>
                  <a:lnTo>
                    <a:pt x="277" y="945"/>
                  </a:lnTo>
                  <a:lnTo>
                    <a:pt x="273" y="945"/>
                  </a:lnTo>
                  <a:lnTo>
                    <a:pt x="271" y="944"/>
                  </a:lnTo>
                  <a:lnTo>
                    <a:pt x="261" y="729"/>
                  </a:lnTo>
                  <a:lnTo>
                    <a:pt x="259" y="686"/>
                  </a:lnTo>
                  <a:lnTo>
                    <a:pt x="256" y="642"/>
                  </a:lnTo>
                  <a:lnTo>
                    <a:pt x="255" y="600"/>
                  </a:lnTo>
                  <a:lnTo>
                    <a:pt x="253" y="557"/>
                  </a:lnTo>
                  <a:lnTo>
                    <a:pt x="249" y="516"/>
                  </a:lnTo>
                  <a:lnTo>
                    <a:pt x="243" y="476"/>
                  </a:lnTo>
                  <a:lnTo>
                    <a:pt x="233" y="436"/>
                  </a:lnTo>
                  <a:lnTo>
                    <a:pt x="219" y="397"/>
                  </a:lnTo>
                  <a:lnTo>
                    <a:pt x="216" y="393"/>
                  </a:lnTo>
                  <a:lnTo>
                    <a:pt x="211" y="392"/>
                  </a:lnTo>
                  <a:lnTo>
                    <a:pt x="206" y="391"/>
                  </a:lnTo>
                  <a:lnTo>
                    <a:pt x="201" y="388"/>
                  </a:lnTo>
                  <a:lnTo>
                    <a:pt x="205" y="418"/>
                  </a:lnTo>
                  <a:lnTo>
                    <a:pt x="212" y="489"/>
                  </a:lnTo>
                  <a:lnTo>
                    <a:pt x="216" y="578"/>
                  </a:lnTo>
                  <a:lnTo>
                    <a:pt x="210" y="658"/>
                  </a:lnTo>
                  <a:lnTo>
                    <a:pt x="197" y="656"/>
                  </a:lnTo>
                  <a:lnTo>
                    <a:pt x="184" y="653"/>
                  </a:lnTo>
                  <a:lnTo>
                    <a:pt x="168" y="645"/>
                  </a:lnTo>
                  <a:lnTo>
                    <a:pt x="152" y="636"/>
                  </a:lnTo>
                  <a:lnTo>
                    <a:pt x="134" y="624"/>
                  </a:lnTo>
                  <a:lnTo>
                    <a:pt x="117" y="611"/>
                  </a:lnTo>
                  <a:lnTo>
                    <a:pt x="100" y="596"/>
                  </a:lnTo>
                  <a:lnTo>
                    <a:pt x="83" y="581"/>
                  </a:lnTo>
                  <a:lnTo>
                    <a:pt x="66" y="565"/>
                  </a:lnTo>
                  <a:lnTo>
                    <a:pt x="51" y="549"/>
                  </a:lnTo>
                  <a:lnTo>
                    <a:pt x="36" y="534"/>
                  </a:lnTo>
                  <a:lnTo>
                    <a:pt x="24" y="519"/>
                  </a:lnTo>
                  <a:lnTo>
                    <a:pt x="14" y="505"/>
                  </a:lnTo>
                  <a:lnTo>
                    <a:pt x="7" y="494"/>
                  </a:lnTo>
                  <a:lnTo>
                    <a:pt x="2" y="483"/>
                  </a:lnTo>
                  <a:lnTo>
                    <a:pt x="0" y="476"/>
                  </a:lnTo>
                  <a:lnTo>
                    <a:pt x="20" y="435"/>
                  </a:lnTo>
                  <a:lnTo>
                    <a:pt x="39" y="392"/>
                  </a:lnTo>
                  <a:lnTo>
                    <a:pt x="56" y="349"/>
                  </a:lnTo>
                  <a:lnTo>
                    <a:pt x="74" y="307"/>
                  </a:lnTo>
                  <a:lnTo>
                    <a:pt x="96" y="267"/>
                  </a:lnTo>
                  <a:lnTo>
                    <a:pt x="122" y="230"/>
                  </a:lnTo>
                  <a:lnTo>
                    <a:pt x="155" y="196"/>
                  </a:lnTo>
                  <a:lnTo>
                    <a:pt x="195" y="167"/>
                  </a:lnTo>
                  <a:lnTo>
                    <a:pt x="212" y="160"/>
                  </a:lnTo>
                  <a:lnTo>
                    <a:pt x="230" y="153"/>
                  </a:lnTo>
                  <a:lnTo>
                    <a:pt x="248" y="144"/>
                  </a:lnTo>
                  <a:lnTo>
                    <a:pt x="265" y="138"/>
                  </a:lnTo>
                  <a:lnTo>
                    <a:pt x="283" y="130"/>
                  </a:lnTo>
                  <a:lnTo>
                    <a:pt x="301" y="123"/>
                  </a:lnTo>
                  <a:lnTo>
                    <a:pt x="318" y="116"/>
                  </a:lnTo>
                  <a:lnTo>
                    <a:pt x="336" y="108"/>
                  </a:lnTo>
                  <a:lnTo>
                    <a:pt x="353" y="101"/>
                  </a:lnTo>
                  <a:lnTo>
                    <a:pt x="371" y="94"/>
                  </a:lnTo>
                  <a:lnTo>
                    <a:pt x="388" y="86"/>
                  </a:lnTo>
                  <a:lnTo>
                    <a:pt x="405" y="79"/>
                  </a:lnTo>
                  <a:lnTo>
                    <a:pt x="422" y="70"/>
                  </a:lnTo>
                  <a:lnTo>
                    <a:pt x="440" y="63"/>
                  </a:lnTo>
                  <a:lnTo>
                    <a:pt x="457" y="54"/>
                  </a:lnTo>
                  <a:lnTo>
                    <a:pt x="474" y="46"/>
                  </a:lnTo>
                  <a:lnTo>
                    <a:pt x="485" y="54"/>
                  </a:lnTo>
                  <a:lnTo>
                    <a:pt x="496" y="62"/>
                  </a:lnTo>
                  <a:lnTo>
                    <a:pt x="508" y="68"/>
                  </a:lnTo>
                  <a:lnTo>
                    <a:pt x="521" y="74"/>
                  </a:lnTo>
                  <a:lnTo>
                    <a:pt x="533" y="79"/>
                  </a:lnTo>
                  <a:lnTo>
                    <a:pt x="547" y="84"/>
                  </a:lnTo>
                  <a:lnTo>
                    <a:pt x="560" y="87"/>
                  </a:lnTo>
                  <a:lnTo>
                    <a:pt x="574" y="90"/>
                  </a:lnTo>
                  <a:lnTo>
                    <a:pt x="587" y="91"/>
                  </a:lnTo>
                  <a:lnTo>
                    <a:pt x="602" y="92"/>
                  </a:lnTo>
                  <a:lnTo>
                    <a:pt x="615" y="94"/>
                  </a:lnTo>
                  <a:lnTo>
                    <a:pt x="629" y="94"/>
                  </a:lnTo>
                  <a:lnTo>
                    <a:pt x="644" y="92"/>
                  </a:lnTo>
                  <a:lnTo>
                    <a:pt x="657" y="90"/>
                  </a:lnTo>
                  <a:lnTo>
                    <a:pt x="671" y="89"/>
                  </a:lnTo>
                  <a:lnTo>
                    <a:pt x="684" y="85"/>
                  </a:lnTo>
                  <a:lnTo>
                    <a:pt x="703" y="79"/>
                  </a:lnTo>
                  <a:lnTo>
                    <a:pt x="721" y="71"/>
                  </a:lnTo>
                  <a:lnTo>
                    <a:pt x="740" y="63"/>
                  </a:lnTo>
                  <a:lnTo>
                    <a:pt x="757" y="54"/>
                  </a:lnTo>
                  <a:lnTo>
                    <a:pt x="773" y="43"/>
                  </a:lnTo>
                  <a:lnTo>
                    <a:pt x="789" y="31"/>
                  </a:lnTo>
                  <a:lnTo>
                    <a:pt x="801" y="17"/>
                  </a:lnTo>
                  <a:lnTo>
                    <a:pt x="812" y="0"/>
                  </a:lnTo>
                  <a:lnTo>
                    <a:pt x="822" y="10"/>
                  </a:lnTo>
                  <a:lnTo>
                    <a:pt x="827" y="22"/>
                  </a:lnTo>
                  <a:lnTo>
                    <a:pt x="824" y="35"/>
                  </a:lnTo>
                  <a:lnTo>
                    <a:pt x="816" y="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4" name="Freeform 134"/>
            <p:cNvSpPr>
              <a:spLocks/>
            </p:cNvSpPr>
            <p:nvPr/>
          </p:nvSpPr>
          <p:spPr bwMode="auto">
            <a:xfrm>
              <a:off x="3018" y="1351"/>
              <a:ext cx="44" cy="64"/>
            </a:xfrm>
            <a:custGeom>
              <a:avLst/>
              <a:gdLst>
                <a:gd name="T0" fmla="*/ 15 w 133"/>
                <a:gd name="T1" fmla="*/ 11 h 194"/>
                <a:gd name="T2" fmla="*/ 13 w 133"/>
                <a:gd name="T3" fmla="*/ 12 h 194"/>
                <a:gd name="T4" fmla="*/ 12 w 133"/>
                <a:gd name="T5" fmla="*/ 13 h 194"/>
                <a:gd name="T6" fmla="*/ 10 w 133"/>
                <a:gd name="T7" fmla="*/ 15 h 194"/>
                <a:gd name="T8" fmla="*/ 9 w 133"/>
                <a:gd name="T9" fmla="*/ 16 h 194"/>
                <a:gd name="T10" fmla="*/ 7 w 133"/>
                <a:gd name="T11" fmla="*/ 17 h 194"/>
                <a:gd name="T12" fmla="*/ 6 w 133"/>
                <a:gd name="T13" fmla="*/ 18 h 194"/>
                <a:gd name="T14" fmla="*/ 5 w 133"/>
                <a:gd name="T15" fmla="*/ 19 h 194"/>
                <a:gd name="T16" fmla="*/ 3 w 133"/>
                <a:gd name="T17" fmla="*/ 21 h 194"/>
                <a:gd name="T18" fmla="*/ 3 w 133"/>
                <a:gd name="T19" fmla="*/ 20 h 194"/>
                <a:gd name="T20" fmla="*/ 4 w 133"/>
                <a:gd name="T21" fmla="*/ 18 h 194"/>
                <a:gd name="T22" fmla="*/ 4 w 133"/>
                <a:gd name="T23" fmla="*/ 17 h 194"/>
                <a:gd name="T24" fmla="*/ 5 w 133"/>
                <a:gd name="T25" fmla="*/ 16 h 194"/>
                <a:gd name="T26" fmla="*/ 5 w 133"/>
                <a:gd name="T27" fmla="*/ 15 h 194"/>
                <a:gd name="T28" fmla="*/ 5 w 133"/>
                <a:gd name="T29" fmla="*/ 13 h 194"/>
                <a:gd name="T30" fmla="*/ 5 w 133"/>
                <a:gd name="T31" fmla="*/ 12 h 194"/>
                <a:gd name="T32" fmla="*/ 3 w 133"/>
                <a:gd name="T33" fmla="*/ 11 h 194"/>
                <a:gd name="T34" fmla="*/ 2 w 133"/>
                <a:gd name="T35" fmla="*/ 11 h 194"/>
                <a:gd name="T36" fmla="*/ 1 w 133"/>
                <a:gd name="T37" fmla="*/ 11 h 194"/>
                <a:gd name="T38" fmla="*/ 0 w 133"/>
                <a:gd name="T39" fmla="*/ 11 h 194"/>
                <a:gd name="T40" fmla="*/ 0 w 133"/>
                <a:gd name="T41" fmla="*/ 9 h 194"/>
                <a:gd name="T42" fmla="*/ 0 w 133"/>
                <a:gd name="T43" fmla="*/ 8 h 194"/>
                <a:gd name="T44" fmla="*/ 15 w 133"/>
                <a:gd name="T45" fmla="*/ 0 h 194"/>
                <a:gd name="T46" fmla="*/ 15 w 133"/>
                <a:gd name="T47" fmla="*/ 11 h 1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3"/>
                <a:gd name="T73" fmla="*/ 0 h 194"/>
                <a:gd name="T74" fmla="*/ 133 w 133"/>
                <a:gd name="T75" fmla="*/ 194 h 1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3" h="194">
                  <a:moveTo>
                    <a:pt x="133" y="103"/>
                  </a:moveTo>
                  <a:lnTo>
                    <a:pt x="119" y="113"/>
                  </a:lnTo>
                  <a:lnTo>
                    <a:pt x="106" y="122"/>
                  </a:lnTo>
                  <a:lnTo>
                    <a:pt x="92" y="134"/>
                  </a:lnTo>
                  <a:lnTo>
                    <a:pt x="79" y="145"/>
                  </a:lnTo>
                  <a:lnTo>
                    <a:pt x="65" y="156"/>
                  </a:lnTo>
                  <a:lnTo>
                    <a:pt x="53" y="167"/>
                  </a:lnTo>
                  <a:lnTo>
                    <a:pt x="42" y="180"/>
                  </a:lnTo>
                  <a:lnTo>
                    <a:pt x="31" y="194"/>
                  </a:lnTo>
                  <a:lnTo>
                    <a:pt x="31" y="183"/>
                  </a:lnTo>
                  <a:lnTo>
                    <a:pt x="33" y="170"/>
                  </a:lnTo>
                  <a:lnTo>
                    <a:pt x="39" y="158"/>
                  </a:lnTo>
                  <a:lnTo>
                    <a:pt x="44" y="146"/>
                  </a:lnTo>
                  <a:lnTo>
                    <a:pt x="48" y="132"/>
                  </a:lnTo>
                  <a:lnTo>
                    <a:pt x="48" y="120"/>
                  </a:lnTo>
                  <a:lnTo>
                    <a:pt x="43" y="109"/>
                  </a:lnTo>
                  <a:lnTo>
                    <a:pt x="31" y="99"/>
                  </a:lnTo>
                  <a:lnTo>
                    <a:pt x="19" y="97"/>
                  </a:lnTo>
                  <a:lnTo>
                    <a:pt x="9" y="98"/>
                  </a:lnTo>
                  <a:lnTo>
                    <a:pt x="1" y="97"/>
                  </a:lnTo>
                  <a:lnTo>
                    <a:pt x="0" y="84"/>
                  </a:lnTo>
                  <a:lnTo>
                    <a:pt x="0" y="75"/>
                  </a:lnTo>
                  <a:lnTo>
                    <a:pt x="133" y="0"/>
                  </a:lnTo>
                  <a:lnTo>
                    <a:pt x="133" y="103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5" name="Freeform 135"/>
            <p:cNvSpPr>
              <a:spLocks/>
            </p:cNvSpPr>
            <p:nvPr/>
          </p:nvSpPr>
          <p:spPr bwMode="auto">
            <a:xfrm>
              <a:off x="2953" y="1371"/>
              <a:ext cx="52" cy="41"/>
            </a:xfrm>
            <a:custGeom>
              <a:avLst/>
              <a:gdLst>
                <a:gd name="T0" fmla="*/ 17 w 158"/>
                <a:gd name="T1" fmla="*/ 7 h 123"/>
                <a:gd name="T2" fmla="*/ 11 w 158"/>
                <a:gd name="T3" fmla="*/ 13 h 123"/>
                <a:gd name="T4" fmla="*/ 10 w 158"/>
                <a:gd name="T5" fmla="*/ 13 h 123"/>
                <a:gd name="T6" fmla="*/ 8 w 158"/>
                <a:gd name="T7" fmla="*/ 13 h 123"/>
                <a:gd name="T8" fmla="*/ 7 w 158"/>
                <a:gd name="T9" fmla="*/ 13 h 123"/>
                <a:gd name="T10" fmla="*/ 5 w 158"/>
                <a:gd name="T11" fmla="*/ 14 h 123"/>
                <a:gd name="T12" fmla="*/ 4 w 158"/>
                <a:gd name="T13" fmla="*/ 13 h 123"/>
                <a:gd name="T14" fmla="*/ 3 w 158"/>
                <a:gd name="T15" fmla="*/ 13 h 123"/>
                <a:gd name="T16" fmla="*/ 1 w 158"/>
                <a:gd name="T17" fmla="*/ 13 h 123"/>
                <a:gd name="T18" fmla="*/ 0 w 158"/>
                <a:gd name="T19" fmla="*/ 13 h 123"/>
                <a:gd name="T20" fmla="*/ 0 w 158"/>
                <a:gd name="T21" fmla="*/ 0 h 123"/>
                <a:gd name="T22" fmla="*/ 2 w 158"/>
                <a:gd name="T23" fmla="*/ 0 h 123"/>
                <a:gd name="T24" fmla="*/ 4 w 158"/>
                <a:gd name="T25" fmla="*/ 0 h 123"/>
                <a:gd name="T26" fmla="*/ 6 w 158"/>
                <a:gd name="T27" fmla="*/ 1 h 123"/>
                <a:gd name="T28" fmla="*/ 9 w 158"/>
                <a:gd name="T29" fmla="*/ 1 h 123"/>
                <a:gd name="T30" fmla="*/ 11 w 158"/>
                <a:gd name="T31" fmla="*/ 1 h 123"/>
                <a:gd name="T32" fmla="*/ 13 w 158"/>
                <a:gd name="T33" fmla="*/ 1 h 123"/>
                <a:gd name="T34" fmla="*/ 15 w 158"/>
                <a:gd name="T35" fmla="*/ 2 h 123"/>
                <a:gd name="T36" fmla="*/ 17 w 158"/>
                <a:gd name="T37" fmla="*/ 2 h 123"/>
                <a:gd name="T38" fmla="*/ 17 w 158"/>
                <a:gd name="T39" fmla="*/ 7 h 1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8"/>
                <a:gd name="T61" fmla="*/ 0 h 123"/>
                <a:gd name="T62" fmla="*/ 158 w 158"/>
                <a:gd name="T63" fmla="*/ 123 h 1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8" h="123">
                  <a:moveTo>
                    <a:pt x="158" y="64"/>
                  </a:moveTo>
                  <a:lnTo>
                    <a:pt x="100" y="119"/>
                  </a:lnTo>
                  <a:lnTo>
                    <a:pt x="88" y="120"/>
                  </a:lnTo>
                  <a:lnTo>
                    <a:pt x="76" y="121"/>
                  </a:lnTo>
                  <a:lnTo>
                    <a:pt x="62" y="121"/>
                  </a:lnTo>
                  <a:lnTo>
                    <a:pt x="50" y="123"/>
                  </a:lnTo>
                  <a:lnTo>
                    <a:pt x="36" y="121"/>
                  </a:lnTo>
                  <a:lnTo>
                    <a:pt x="24" y="120"/>
                  </a:lnTo>
                  <a:lnTo>
                    <a:pt x="12" y="119"/>
                  </a:lnTo>
                  <a:lnTo>
                    <a:pt x="1" y="115"/>
                  </a:lnTo>
                  <a:lnTo>
                    <a:pt x="0" y="0"/>
                  </a:lnTo>
                  <a:lnTo>
                    <a:pt x="19" y="1"/>
                  </a:lnTo>
                  <a:lnTo>
                    <a:pt x="39" y="2"/>
                  </a:lnTo>
                  <a:lnTo>
                    <a:pt x="59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7" y="15"/>
                  </a:lnTo>
                  <a:lnTo>
                    <a:pt x="156" y="17"/>
                  </a:lnTo>
                  <a:lnTo>
                    <a:pt x="158" y="64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6" name="Freeform 136"/>
            <p:cNvSpPr>
              <a:spLocks/>
            </p:cNvSpPr>
            <p:nvPr/>
          </p:nvSpPr>
          <p:spPr bwMode="auto">
            <a:xfrm>
              <a:off x="2959" y="1380"/>
              <a:ext cx="33" cy="29"/>
            </a:xfrm>
            <a:custGeom>
              <a:avLst/>
              <a:gdLst>
                <a:gd name="T0" fmla="*/ 11 w 101"/>
                <a:gd name="T1" fmla="*/ 4 h 88"/>
                <a:gd name="T2" fmla="*/ 11 w 101"/>
                <a:gd name="T3" fmla="*/ 5 h 88"/>
                <a:gd name="T4" fmla="*/ 10 w 101"/>
                <a:gd name="T5" fmla="*/ 5 h 88"/>
                <a:gd name="T6" fmla="*/ 10 w 101"/>
                <a:gd name="T7" fmla="*/ 5 h 88"/>
                <a:gd name="T8" fmla="*/ 10 w 101"/>
                <a:gd name="T9" fmla="*/ 6 h 88"/>
                <a:gd name="T10" fmla="*/ 9 w 101"/>
                <a:gd name="T11" fmla="*/ 5 h 88"/>
                <a:gd name="T12" fmla="*/ 9 w 101"/>
                <a:gd name="T13" fmla="*/ 5 h 88"/>
                <a:gd name="T14" fmla="*/ 8 w 101"/>
                <a:gd name="T15" fmla="*/ 4 h 88"/>
                <a:gd name="T16" fmla="*/ 8 w 101"/>
                <a:gd name="T17" fmla="*/ 4 h 88"/>
                <a:gd name="T18" fmla="*/ 7 w 101"/>
                <a:gd name="T19" fmla="*/ 3 h 88"/>
                <a:gd name="T20" fmla="*/ 7 w 101"/>
                <a:gd name="T21" fmla="*/ 3 h 88"/>
                <a:gd name="T22" fmla="*/ 6 w 101"/>
                <a:gd name="T23" fmla="*/ 3 h 88"/>
                <a:gd name="T24" fmla="*/ 5 w 101"/>
                <a:gd name="T25" fmla="*/ 3 h 88"/>
                <a:gd name="T26" fmla="*/ 5 w 101"/>
                <a:gd name="T27" fmla="*/ 5 h 88"/>
                <a:gd name="T28" fmla="*/ 5 w 101"/>
                <a:gd name="T29" fmla="*/ 7 h 88"/>
                <a:gd name="T30" fmla="*/ 4 w 101"/>
                <a:gd name="T31" fmla="*/ 9 h 88"/>
                <a:gd name="T32" fmla="*/ 3 w 101"/>
                <a:gd name="T33" fmla="*/ 10 h 88"/>
                <a:gd name="T34" fmla="*/ 2 w 101"/>
                <a:gd name="T35" fmla="*/ 9 h 88"/>
                <a:gd name="T36" fmla="*/ 2 w 101"/>
                <a:gd name="T37" fmla="*/ 8 h 88"/>
                <a:gd name="T38" fmla="*/ 2 w 101"/>
                <a:gd name="T39" fmla="*/ 7 h 88"/>
                <a:gd name="T40" fmla="*/ 2 w 101"/>
                <a:gd name="T41" fmla="*/ 5 h 88"/>
                <a:gd name="T42" fmla="*/ 2 w 101"/>
                <a:gd name="T43" fmla="*/ 4 h 88"/>
                <a:gd name="T44" fmla="*/ 2 w 101"/>
                <a:gd name="T45" fmla="*/ 3 h 88"/>
                <a:gd name="T46" fmla="*/ 2 w 101"/>
                <a:gd name="T47" fmla="*/ 3 h 88"/>
                <a:gd name="T48" fmla="*/ 1 w 101"/>
                <a:gd name="T49" fmla="*/ 2 h 88"/>
                <a:gd name="T50" fmla="*/ 0 w 101"/>
                <a:gd name="T51" fmla="*/ 2 h 88"/>
                <a:gd name="T52" fmla="*/ 0 w 101"/>
                <a:gd name="T53" fmla="*/ 1 h 88"/>
                <a:gd name="T54" fmla="*/ 0 w 101"/>
                <a:gd name="T55" fmla="*/ 1 h 88"/>
                <a:gd name="T56" fmla="*/ 0 w 101"/>
                <a:gd name="T57" fmla="*/ 0 h 88"/>
                <a:gd name="T58" fmla="*/ 1 w 101"/>
                <a:gd name="T59" fmla="*/ 0 h 88"/>
                <a:gd name="T60" fmla="*/ 1 w 101"/>
                <a:gd name="T61" fmla="*/ 0 h 88"/>
                <a:gd name="T62" fmla="*/ 2 w 101"/>
                <a:gd name="T63" fmla="*/ 1 h 88"/>
                <a:gd name="T64" fmla="*/ 3 w 101"/>
                <a:gd name="T65" fmla="*/ 1 h 88"/>
                <a:gd name="T66" fmla="*/ 4 w 101"/>
                <a:gd name="T67" fmla="*/ 1 h 88"/>
                <a:gd name="T68" fmla="*/ 5 w 101"/>
                <a:gd name="T69" fmla="*/ 1 h 88"/>
                <a:gd name="T70" fmla="*/ 6 w 101"/>
                <a:gd name="T71" fmla="*/ 1 h 88"/>
                <a:gd name="T72" fmla="*/ 8 w 101"/>
                <a:gd name="T73" fmla="*/ 1 h 88"/>
                <a:gd name="T74" fmla="*/ 9 w 101"/>
                <a:gd name="T75" fmla="*/ 1 h 88"/>
                <a:gd name="T76" fmla="*/ 10 w 101"/>
                <a:gd name="T77" fmla="*/ 2 h 88"/>
                <a:gd name="T78" fmla="*/ 10 w 101"/>
                <a:gd name="T79" fmla="*/ 3 h 88"/>
                <a:gd name="T80" fmla="*/ 11 w 101"/>
                <a:gd name="T81" fmla="*/ 4 h 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1"/>
                <a:gd name="T124" fmla="*/ 0 h 88"/>
                <a:gd name="T125" fmla="*/ 101 w 101"/>
                <a:gd name="T126" fmla="*/ 88 h 8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1" h="88">
                  <a:moveTo>
                    <a:pt x="101" y="40"/>
                  </a:moveTo>
                  <a:lnTo>
                    <a:pt x="101" y="45"/>
                  </a:lnTo>
                  <a:lnTo>
                    <a:pt x="98" y="48"/>
                  </a:lnTo>
                  <a:lnTo>
                    <a:pt x="95" y="49"/>
                  </a:lnTo>
                  <a:lnTo>
                    <a:pt x="91" y="51"/>
                  </a:lnTo>
                  <a:lnTo>
                    <a:pt x="87" y="48"/>
                  </a:lnTo>
                  <a:lnTo>
                    <a:pt x="82" y="43"/>
                  </a:lnTo>
                  <a:lnTo>
                    <a:pt x="79" y="39"/>
                  </a:lnTo>
                  <a:lnTo>
                    <a:pt x="74" y="34"/>
                  </a:lnTo>
                  <a:lnTo>
                    <a:pt x="68" y="31"/>
                  </a:lnTo>
                  <a:lnTo>
                    <a:pt x="63" y="28"/>
                  </a:lnTo>
                  <a:lnTo>
                    <a:pt x="55" y="27"/>
                  </a:lnTo>
                  <a:lnTo>
                    <a:pt x="49" y="27"/>
                  </a:lnTo>
                  <a:lnTo>
                    <a:pt x="47" y="44"/>
                  </a:lnTo>
                  <a:lnTo>
                    <a:pt x="45" y="63"/>
                  </a:lnTo>
                  <a:lnTo>
                    <a:pt x="41" y="79"/>
                  </a:lnTo>
                  <a:lnTo>
                    <a:pt x="29" y="88"/>
                  </a:lnTo>
                  <a:lnTo>
                    <a:pt x="21" y="81"/>
                  </a:lnTo>
                  <a:lnTo>
                    <a:pt x="18" y="71"/>
                  </a:lnTo>
                  <a:lnTo>
                    <a:pt x="18" y="60"/>
                  </a:lnTo>
                  <a:lnTo>
                    <a:pt x="20" y="50"/>
                  </a:lnTo>
                  <a:lnTo>
                    <a:pt x="21" y="40"/>
                  </a:lnTo>
                  <a:lnTo>
                    <a:pt x="21" y="31"/>
                  </a:lnTo>
                  <a:lnTo>
                    <a:pt x="16" y="23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8" y="5"/>
                  </a:lnTo>
                  <a:lnTo>
                    <a:pt x="25" y="6"/>
                  </a:lnTo>
                  <a:lnTo>
                    <a:pt x="36" y="6"/>
                  </a:lnTo>
                  <a:lnTo>
                    <a:pt x="47" y="6"/>
                  </a:lnTo>
                  <a:lnTo>
                    <a:pt x="59" y="7"/>
                  </a:lnTo>
                  <a:lnTo>
                    <a:pt x="71" y="8"/>
                  </a:lnTo>
                  <a:lnTo>
                    <a:pt x="82" y="12"/>
                  </a:lnTo>
                  <a:lnTo>
                    <a:pt x="91" y="18"/>
                  </a:lnTo>
                  <a:lnTo>
                    <a:pt x="98" y="27"/>
                  </a:lnTo>
                  <a:lnTo>
                    <a:pt x="101" y="40"/>
                  </a:lnTo>
                  <a:close/>
                </a:path>
              </a:pathLst>
            </a:custGeom>
            <a:solidFill>
              <a:srgbClr val="FF00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7" name="Freeform 137"/>
            <p:cNvSpPr>
              <a:spLocks/>
            </p:cNvSpPr>
            <p:nvPr/>
          </p:nvSpPr>
          <p:spPr bwMode="auto">
            <a:xfrm>
              <a:off x="2928" y="1394"/>
              <a:ext cx="115" cy="218"/>
            </a:xfrm>
            <a:custGeom>
              <a:avLst/>
              <a:gdLst>
                <a:gd name="T0" fmla="*/ 27 w 344"/>
                <a:gd name="T1" fmla="*/ 15 h 654"/>
                <a:gd name="T2" fmla="*/ 23 w 344"/>
                <a:gd name="T3" fmla="*/ 22 h 654"/>
                <a:gd name="T4" fmla="*/ 20 w 344"/>
                <a:gd name="T5" fmla="*/ 28 h 654"/>
                <a:gd name="T6" fmla="*/ 17 w 344"/>
                <a:gd name="T7" fmla="*/ 35 h 654"/>
                <a:gd name="T8" fmla="*/ 16 w 344"/>
                <a:gd name="T9" fmla="*/ 41 h 654"/>
                <a:gd name="T10" fmla="*/ 17 w 344"/>
                <a:gd name="T11" fmla="*/ 45 h 654"/>
                <a:gd name="T12" fmla="*/ 15 w 344"/>
                <a:gd name="T13" fmla="*/ 49 h 654"/>
                <a:gd name="T14" fmla="*/ 14 w 344"/>
                <a:gd name="T15" fmla="*/ 54 h 654"/>
                <a:gd name="T16" fmla="*/ 15 w 344"/>
                <a:gd name="T17" fmla="*/ 57 h 654"/>
                <a:gd name="T18" fmla="*/ 17 w 344"/>
                <a:gd name="T19" fmla="*/ 57 h 654"/>
                <a:gd name="T20" fmla="*/ 18 w 344"/>
                <a:gd name="T21" fmla="*/ 56 h 654"/>
                <a:gd name="T22" fmla="*/ 19 w 344"/>
                <a:gd name="T23" fmla="*/ 53 h 654"/>
                <a:gd name="T24" fmla="*/ 20 w 344"/>
                <a:gd name="T25" fmla="*/ 51 h 654"/>
                <a:gd name="T26" fmla="*/ 21 w 344"/>
                <a:gd name="T27" fmla="*/ 48 h 654"/>
                <a:gd name="T28" fmla="*/ 24 w 344"/>
                <a:gd name="T29" fmla="*/ 49 h 654"/>
                <a:gd name="T30" fmla="*/ 28 w 344"/>
                <a:gd name="T31" fmla="*/ 54 h 654"/>
                <a:gd name="T32" fmla="*/ 32 w 344"/>
                <a:gd name="T33" fmla="*/ 58 h 654"/>
                <a:gd name="T34" fmla="*/ 36 w 344"/>
                <a:gd name="T35" fmla="*/ 62 h 654"/>
                <a:gd name="T36" fmla="*/ 36 w 344"/>
                <a:gd name="T37" fmla="*/ 66 h 654"/>
                <a:gd name="T38" fmla="*/ 32 w 344"/>
                <a:gd name="T39" fmla="*/ 69 h 654"/>
                <a:gd name="T40" fmla="*/ 26 w 344"/>
                <a:gd name="T41" fmla="*/ 72 h 654"/>
                <a:gd name="T42" fmla="*/ 21 w 344"/>
                <a:gd name="T43" fmla="*/ 73 h 654"/>
                <a:gd name="T44" fmla="*/ 15 w 344"/>
                <a:gd name="T45" fmla="*/ 68 h 654"/>
                <a:gd name="T46" fmla="*/ 11 w 344"/>
                <a:gd name="T47" fmla="*/ 58 h 654"/>
                <a:gd name="T48" fmla="*/ 8 w 344"/>
                <a:gd name="T49" fmla="*/ 47 h 654"/>
                <a:gd name="T50" fmla="*/ 7 w 344"/>
                <a:gd name="T51" fmla="*/ 35 h 654"/>
                <a:gd name="T52" fmla="*/ 8 w 344"/>
                <a:gd name="T53" fmla="*/ 27 h 654"/>
                <a:gd name="T54" fmla="*/ 10 w 344"/>
                <a:gd name="T55" fmla="*/ 25 h 654"/>
                <a:gd name="T56" fmla="*/ 14 w 344"/>
                <a:gd name="T57" fmla="*/ 24 h 654"/>
                <a:gd name="T58" fmla="*/ 17 w 344"/>
                <a:gd name="T59" fmla="*/ 22 h 654"/>
                <a:gd name="T60" fmla="*/ 19 w 344"/>
                <a:gd name="T61" fmla="*/ 21 h 654"/>
                <a:gd name="T62" fmla="*/ 18 w 344"/>
                <a:gd name="T63" fmla="*/ 20 h 654"/>
                <a:gd name="T64" fmla="*/ 16 w 344"/>
                <a:gd name="T65" fmla="*/ 20 h 654"/>
                <a:gd name="T66" fmla="*/ 13 w 344"/>
                <a:gd name="T67" fmla="*/ 20 h 654"/>
                <a:gd name="T68" fmla="*/ 10 w 344"/>
                <a:gd name="T69" fmla="*/ 20 h 654"/>
                <a:gd name="T70" fmla="*/ 7 w 344"/>
                <a:gd name="T71" fmla="*/ 21 h 654"/>
                <a:gd name="T72" fmla="*/ 4 w 344"/>
                <a:gd name="T73" fmla="*/ 19 h 654"/>
                <a:gd name="T74" fmla="*/ 1 w 344"/>
                <a:gd name="T75" fmla="*/ 15 h 654"/>
                <a:gd name="T76" fmla="*/ 0 w 344"/>
                <a:gd name="T77" fmla="*/ 10 h 654"/>
                <a:gd name="T78" fmla="*/ 1 w 344"/>
                <a:gd name="T79" fmla="*/ 5 h 654"/>
                <a:gd name="T80" fmla="*/ 4 w 344"/>
                <a:gd name="T81" fmla="*/ 2 h 654"/>
                <a:gd name="T82" fmla="*/ 5 w 344"/>
                <a:gd name="T83" fmla="*/ 5 h 654"/>
                <a:gd name="T84" fmla="*/ 6 w 344"/>
                <a:gd name="T85" fmla="*/ 6 h 654"/>
                <a:gd name="T86" fmla="*/ 8 w 344"/>
                <a:gd name="T87" fmla="*/ 8 h 654"/>
                <a:gd name="T88" fmla="*/ 10 w 344"/>
                <a:gd name="T89" fmla="*/ 9 h 654"/>
                <a:gd name="T90" fmla="*/ 11 w 344"/>
                <a:gd name="T91" fmla="*/ 11 h 654"/>
                <a:gd name="T92" fmla="*/ 14 w 344"/>
                <a:gd name="T93" fmla="*/ 11 h 654"/>
                <a:gd name="T94" fmla="*/ 16 w 344"/>
                <a:gd name="T95" fmla="*/ 11 h 654"/>
                <a:gd name="T96" fmla="*/ 18 w 344"/>
                <a:gd name="T97" fmla="*/ 10 h 654"/>
                <a:gd name="T98" fmla="*/ 22 w 344"/>
                <a:gd name="T99" fmla="*/ 8 h 654"/>
                <a:gd name="T100" fmla="*/ 25 w 344"/>
                <a:gd name="T101" fmla="*/ 5 h 654"/>
                <a:gd name="T102" fmla="*/ 28 w 344"/>
                <a:gd name="T103" fmla="*/ 2 h 654"/>
                <a:gd name="T104" fmla="*/ 31 w 344"/>
                <a:gd name="T105" fmla="*/ 0 h 654"/>
                <a:gd name="T106" fmla="*/ 30 w 344"/>
                <a:gd name="T107" fmla="*/ 3 h 654"/>
                <a:gd name="T108" fmla="*/ 29 w 344"/>
                <a:gd name="T109" fmla="*/ 6 h 654"/>
                <a:gd name="T110" fmla="*/ 28 w 344"/>
                <a:gd name="T111" fmla="*/ 9 h 654"/>
                <a:gd name="T112" fmla="*/ 29 w 344"/>
                <a:gd name="T113" fmla="*/ 12 h 6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44"/>
                <a:gd name="T172" fmla="*/ 0 h 654"/>
                <a:gd name="T173" fmla="*/ 344 w 344"/>
                <a:gd name="T174" fmla="*/ 654 h 6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44" h="654">
                  <a:moveTo>
                    <a:pt x="258" y="106"/>
                  </a:moveTo>
                  <a:lnTo>
                    <a:pt x="240" y="135"/>
                  </a:lnTo>
                  <a:lnTo>
                    <a:pt x="224" y="165"/>
                  </a:lnTo>
                  <a:lnTo>
                    <a:pt x="209" y="194"/>
                  </a:lnTo>
                  <a:lnTo>
                    <a:pt x="194" y="225"/>
                  </a:lnTo>
                  <a:lnTo>
                    <a:pt x="181" y="255"/>
                  </a:lnTo>
                  <a:lnTo>
                    <a:pt x="167" y="286"/>
                  </a:lnTo>
                  <a:lnTo>
                    <a:pt x="152" y="317"/>
                  </a:lnTo>
                  <a:lnTo>
                    <a:pt x="136" y="346"/>
                  </a:lnTo>
                  <a:lnTo>
                    <a:pt x="148" y="365"/>
                  </a:lnTo>
                  <a:lnTo>
                    <a:pt x="151" y="383"/>
                  </a:lnTo>
                  <a:lnTo>
                    <a:pt x="149" y="403"/>
                  </a:lnTo>
                  <a:lnTo>
                    <a:pt x="143" y="423"/>
                  </a:lnTo>
                  <a:lnTo>
                    <a:pt x="135" y="444"/>
                  </a:lnTo>
                  <a:lnTo>
                    <a:pt x="130" y="463"/>
                  </a:lnTo>
                  <a:lnTo>
                    <a:pt x="129" y="485"/>
                  </a:lnTo>
                  <a:lnTo>
                    <a:pt x="134" y="507"/>
                  </a:lnTo>
                  <a:lnTo>
                    <a:pt x="139" y="512"/>
                  </a:lnTo>
                  <a:lnTo>
                    <a:pt x="145" y="515"/>
                  </a:lnTo>
                  <a:lnTo>
                    <a:pt x="151" y="516"/>
                  </a:lnTo>
                  <a:lnTo>
                    <a:pt x="157" y="514"/>
                  </a:lnTo>
                  <a:lnTo>
                    <a:pt x="161" y="503"/>
                  </a:lnTo>
                  <a:lnTo>
                    <a:pt x="164" y="491"/>
                  </a:lnTo>
                  <a:lnTo>
                    <a:pt x="167" y="480"/>
                  </a:lnTo>
                  <a:lnTo>
                    <a:pt x="171" y="468"/>
                  </a:lnTo>
                  <a:lnTo>
                    <a:pt x="175" y="456"/>
                  </a:lnTo>
                  <a:lnTo>
                    <a:pt x="180" y="445"/>
                  </a:lnTo>
                  <a:lnTo>
                    <a:pt x="187" y="435"/>
                  </a:lnTo>
                  <a:lnTo>
                    <a:pt x="194" y="425"/>
                  </a:lnTo>
                  <a:lnTo>
                    <a:pt x="213" y="444"/>
                  </a:lnTo>
                  <a:lnTo>
                    <a:pt x="230" y="463"/>
                  </a:lnTo>
                  <a:lnTo>
                    <a:pt x="248" y="483"/>
                  </a:lnTo>
                  <a:lnTo>
                    <a:pt x="267" y="503"/>
                  </a:lnTo>
                  <a:lnTo>
                    <a:pt x="285" y="521"/>
                  </a:lnTo>
                  <a:lnTo>
                    <a:pt x="304" y="541"/>
                  </a:lnTo>
                  <a:lnTo>
                    <a:pt x="323" y="558"/>
                  </a:lnTo>
                  <a:lnTo>
                    <a:pt x="344" y="574"/>
                  </a:lnTo>
                  <a:lnTo>
                    <a:pt x="325" y="590"/>
                  </a:lnTo>
                  <a:lnTo>
                    <a:pt x="304" y="606"/>
                  </a:lnTo>
                  <a:lnTo>
                    <a:pt x="283" y="620"/>
                  </a:lnTo>
                  <a:lnTo>
                    <a:pt x="261" y="634"/>
                  </a:lnTo>
                  <a:lnTo>
                    <a:pt x="237" y="644"/>
                  </a:lnTo>
                  <a:lnTo>
                    <a:pt x="214" y="651"/>
                  </a:lnTo>
                  <a:lnTo>
                    <a:pt x="189" y="654"/>
                  </a:lnTo>
                  <a:lnTo>
                    <a:pt x="164" y="650"/>
                  </a:lnTo>
                  <a:lnTo>
                    <a:pt x="136" y="608"/>
                  </a:lnTo>
                  <a:lnTo>
                    <a:pt x="113" y="564"/>
                  </a:lnTo>
                  <a:lnTo>
                    <a:pt x="95" y="518"/>
                  </a:lnTo>
                  <a:lnTo>
                    <a:pt x="80" y="469"/>
                  </a:lnTo>
                  <a:lnTo>
                    <a:pt x="69" y="420"/>
                  </a:lnTo>
                  <a:lnTo>
                    <a:pt x="63" y="369"/>
                  </a:lnTo>
                  <a:lnTo>
                    <a:pt x="60" y="317"/>
                  </a:lnTo>
                  <a:lnTo>
                    <a:pt x="60" y="264"/>
                  </a:lnTo>
                  <a:lnTo>
                    <a:pt x="68" y="247"/>
                  </a:lnTo>
                  <a:lnTo>
                    <a:pt x="79" y="235"/>
                  </a:lnTo>
                  <a:lnTo>
                    <a:pt x="92" y="225"/>
                  </a:lnTo>
                  <a:lnTo>
                    <a:pt x="108" y="217"/>
                  </a:lnTo>
                  <a:lnTo>
                    <a:pt x="124" y="212"/>
                  </a:lnTo>
                  <a:lnTo>
                    <a:pt x="140" y="208"/>
                  </a:lnTo>
                  <a:lnTo>
                    <a:pt x="156" y="201"/>
                  </a:lnTo>
                  <a:lnTo>
                    <a:pt x="171" y="194"/>
                  </a:lnTo>
                  <a:lnTo>
                    <a:pt x="168" y="189"/>
                  </a:lnTo>
                  <a:lnTo>
                    <a:pt x="166" y="184"/>
                  </a:lnTo>
                  <a:lnTo>
                    <a:pt x="162" y="181"/>
                  </a:lnTo>
                  <a:lnTo>
                    <a:pt x="157" y="179"/>
                  </a:lnTo>
                  <a:lnTo>
                    <a:pt x="144" y="181"/>
                  </a:lnTo>
                  <a:lnTo>
                    <a:pt x="129" y="182"/>
                  </a:lnTo>
                  <a:lnTo>
                    <a:pt x="116" y="183"/>
                  </a:lnTo>
                  <a:lnTo>
                    <a:pt x="101" y="183"/>
                  </a:lnTo>
                  <a:lnTo>
                    <a:pt x="87" y="184"/>
                  </a:lnTo>
                  <a:lnTo>
                    <a:pt x="73" y="185"/>
                  </a:lnTo>
                  <a:lnTo>
                    <a:pt x="59" y="188"/>
                  </a:lnTo>
                  <a:lnTo>
                    <a:pt x="45" y="190"/>
                  </a:lnTo>
                  <a:lnTo>
                    <a:pt x="32" y="173"/>
                  </a:lnTo>
                  <a:lnTo>
                    <a:pt x="20" y="155"/>
                  </a:lnTo>
                  <a:lnTo>
                    <a:pt x="10" y="134"/>
                  </a:lnTo>
                  <a:lnTo>
                    <a:pt x="2" y="112"/>
                  </a:lnTo>
                  <a:lnTo>
                    <a:pt x="0" y="90"/>
                  </a:lnTo>
                  <a:lnTo>
                    <a:pt x="1" y="66"/>
                  </a:lnTo>
                  <a:lnTo>
                    <a:pt x="7" y="44"/>
                  </a:lnTo>
                  <a:lnTo>
                    <a:pt x="18" y="23"/>
                  </a:lnTo>
                  <a:lnTo>
                    <a:pt x="39" y="18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7" y="51"/>
                  </a:lnTo>
                  <a:lnTo>
                    <a:pt x="53" y="58"/>
                  </a:lnTo>
                  <a:lnTo>
                    <a:pt x="60" y="63"/>
                  </a:lnTo>
                  <a:lnTo>
                    <a:pt x="69" y="69"/>
                  </a:lnTo>
                  <a:lnTo>
                    <a:pt x="77" y="76"/>
                  </a:lnTo>
                  <a:lnTo>
                    <a:pt x="86" y="85"/>
                  </a:lnTo>
                  <a:lnTo>
                    <a:pt x="93" y="91"/>
                  </a:lnTo>
                  <a:lnTo>
                    <a:pt x="102" y="96"/>
                  </a:lnTo>
                  <a:lnTo>
                    <a:pt x="112" y="98"/>
                  </a:lnTo>
                  <a:lnTo>
                    <a:pt x="123" y="99"/>
                  </a:lnTo>
                  <a:lnTo>
                    <a:pt x="133" y="99"/>
                  </a:lnTo>
                  <a:lnTo>
                    <a:pt x="145" y="99"/>
                  </a:lnTo>
                  <a:lnTo>
                    <a:pt x="155" y="97"/>
                  </a:lnTo>
                  <a:lnTo>
                    <a:pt x="166" y="94"/>
                  </a:lnTo>
                  <a:lnTo>
                    <a:pt x="183" y="87"/>
                  </a:lnTo>
                  <a:lnTo>
                    <a:pt x="198" y="76"/>
                  </a:lnTo>
                  <a:lnTo>
                    <a:pt x="210" y="63"/>
                  </a:lnTo>
                  <a:lnTo>
                    <a:pt x="223" y="48"/>
                  </a:lnTo>
                  <a:lnTo>
                    <a:pt x="234" y="34"/>
                  </a:lnTo>
                  <a:lnTo>
                    <a:pt x="247" y="21"/>
                  </a:lnTo>
                  <a:lnTo>
                    <a:pt x="261" y="8"/>
                  </a:lnTo>
                  <a:lnTo>
                    <a:pt x="277" y="0"/>
                  </a:lnTo>
                  <a:lnTo>
                    <a:pt x="273" y="12"/>
                  </a:lnTo>
                  <a:lnTo>
                    <a:pt x="268" y="24"/>
                  </a:lnTo>
                  <a:lnTo>
                    <a:pt x="263" y="37"/>
                  </a:lnTo>
                  <a:lnTo>
                    <a:pt x="257" y="50"/>
                  </a:lnTo>
                  <a:lnTo>
                    <a:pt x="253" y="64"/>
                  </a:lnTo>
                  <a:lnTo>
                    <a:pt x="251" y="77"/>
                  </a:lnTo>
                  <a:lnTo>
                    <a:pt x="253" y="91"/>
                  </a:lnTo>
                  <a:lnTo>
                    <a:pt x="258" y="106"/>
                  </a:lnTo>
                  <a:close/>
                </a:path>
              </a:pathLst>
            </a:custGeom>
            <a:solidFill>
              <a:srgbClr val="F2D8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8" name="Freeform 138"/>
            <p:cNvSpPr>
              <a:spLocks/>
            </p:cNvSpPr>
            <p:nvPr/>
          </p:nvSpPr>
          <p:spPr bwMode="auto">
            <a:xfrm>
              <a:off x="2912" y="1501"/>
              <a:ext cx="20" cy="9"/>
            </a:xfrm>
            <a:custGeom>
              <a:avLst/>
              <a:gdLst>
                <a:gd name="T0" fmla="*/ 0 w 61"/>
                <a:gd name="T1" fmla="*/ 3 h 27"/>
                <a:gd name="T2" fmla="*/ 7 w 61"/>
                <a:gd name="T3" fmla="*/ 0 h 27"/>
                <a:gd name="T4" fmla="*/ 7 w 61"/>
                <a:gd name="T5" fmla="*/ 2 h 27"/>
                <a:gd name="T6" fmla="*/ 0 w 61"/>
                <a:gd name="T7" fmla="*/ 3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27"/>
                <a:gd name="T14" fmla="*/ 61 w 6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27">
                  <a:moveTo>
                    <a:pt x="0" y="27"/>
                  </a:moveTo>
                  <a:lnTo>
                    <a:pt x="61" y="0"/>
                  </a:lnTo>
                  <a:lnTo>
                    <a:pt x="61" y="2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79" name="Freeform 139"/>
            <p:cNvSpPr>
              <a:spLocks/>
            </p:cNvSpPr>
            <p:nvPr/>
          </p:nvSpPr>
          <p:spPr bwMode="auto">
            <a:xfrm>
              <a:off x="2891" y="1522"/>
              <a:ext cx="61" cy="64"/>
            </a:xfrm>
            <a:custGeom>
              <a:avLst/>
              <a:gdLst>
                <a:gd name="T0" fmla="*/ 14 w 182"/>
                <a:gd name="T1" fmla="*/ 0 h 193"/>
                <a:gd name="T2" fmla="*/ 14 w 182"/>
                <a:gd name="T3" fmla="*/ 3 h 193"/>
                <a:gd name="T4" fmla="*/ 15 w 182"/>
                <a:gd name="T5" fmla="*/ 5 h 193"/>
                <a:gd name="T6" fmla="*/ 16 w 182"/>
                <a:gd name="T7" fmla="*/ 8 h 193"/>
                <a:gd name="T8" fmla="*/ 16 w 182"/>
                <a:gd name="T9" fmla="*/ 10 h 193"/>
                <a:gd name="T10" fmla="*/ 17 w 182"/>
                <a:gd name="T11" fmla="*/ 13 h 193"/>
                <a:gd name="T12" fmla="*/ 18 w 182"/>
                <a:gd name="T13" fmla="*/ 15 h 193"/>
                <a:gd name="T14" fmla="*/ 19 w 182"/>
                <a:gd name="T15" fmla="*/ 18 h 193"/>
                <a:gd name="T16" fmla="*/ 20 w 182"/>
                <a:gd name="T17" fmla="*/ 20 h 193"/>
                <a:gd name="T18" fmla="*/ 0 w 182"/>
                <a:gd name="T19" fmla="*/ 21 h 193"/>
                <a:gd name="T20" fmla="*/ 0 w 182"/>
                <a:gd name="T21" fmla="*/ 16 h 193"/>
                <a:gd name="T22" fmla="*/ 0 w 182"/>
                <a:gd name="T23" fmla="*/ 11 h 193"/>
                <a:gd name="T24" fmla="*/ 0 w 182"/>
                <a:gd name="T25" fmla="*/ 6 h 193"/>
                <a:gd name="T26" fmla="*/ 0 w 182"/>
                <a:gd name="T27" fmla="*/ 1 h 193"/>
                <a:gd name="T28" fmla="*/ 14 w 182"/>
                <a:gd name="T29" fmla="*/ 0 h 1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2"/>
                <a:gd name="T46" fmla="*/ 0 h 193"/>
                <a:gd name="T47" fmla="*/ 182 w 182"/>
                <a:gd name="T48" fmla="*/ 193 h 1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2" h="193">
                  <a:moveTo>
                    <a:pt x="124" y="0"/>
                  </a:moveTo>
                  <a:lnTo>
                    <a:pt x="129" y="24"/>
                  </a:lnTo>
                  <a:lnTo>
                    <a:pt x="134" y="47"/>
                  </a:lnTo>
                  <a:lnTo>
                    <a:pt x="140" y="70"/>
                  </a:lnTo>
                  <a:lnTo>
                    <a:pt x="146" y="94"/>
                  </a:lnTo>
                  <a:lnTo>
                    <a:pt x="154" y="116"/>
                  </a:lnTo>
                  <a:lnTo>
                    <a:pt x="162" y="139"/>
                  </a:lnTo>
                  <a:lnTo>
                    <a:pt x="172" y="161"/>
                  </a:lnTo>
                  <a:lnTo>
                    <a:pt x="182" y="182"/>
                  </a:lnTo>
                  <a:lnTo>
                    <a:pt x="2" y="193"/>
                  </a:lnTo>
                  <a:lnTo>
                    <a:pt x="4" y="145"/>
                  </a:lnTo>
                  <a:lnTo>
                    <a:pt x="4" y="99"/>
                  </a:lnTo>
                  <a:lnTo>
                    <a:pt x="1" y="51"/>
                  </a:lnTo>
                  <a:lnTo>
                    <a:pt x="0" y="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0" name="Freeform 140"/>
            <p:cNvSpPr>
              <a:spLocks/>
            </p:cNvSpPr>
            <p:nvPr/>
          </p:nvSpPr>
          <p:spPr bwMode="auto">
            <a:xfrm>
              <a:off x="2901" y="1533"/>
              <a:ext cx="38" cy="45"/>
            </a:xfrm>
            <a:custGeom>
              <a:avLst/>
              <a:gdLst>
                <a:gd name="T0" fmla="*/ 11 w 114"/>
                <a:gd name="T1" fmla="*/ 3 h 136"/>
                <a:gd name="T2" fmla="*/ 11 w 114"/>
                <a:gd name="T3" fmla="*/ 5 h 136"/>
                <a:gd name="T4" fmla="*/ 10 w 114"/>
                <a:gd name="T5" fmla="*/ 6 h 136"/>
                <a:gd name="T6" fmla="*/ 10 w 114"/>
                <a:gd name="T7" fmla="*/ 7 h 136"/>
                <a:gd name="T8" fmla="*/ 12 w 114"/>
                <a:gd name="T9" fmla="*/ 8 h 136"/>
                <a:gd name="T10" fmla="*/ 12 w 114"/>
                <a:gd name="T11" fmla="*/ 9 h 136"/>
                <a:gd name="T12" fmla="*/ 12 w 114"/>
                <a:gd name="T13" fmla="*/ 10 h 136"/>
                <a:gd name="T14" fmla="*/ 13 w 114"/>
                <a:gd name="T15" fmla="*/ 11 h 136"/>
                <a:gd name="T16" fmla="*/ 13 w 114"/>
                <a:gd name="T17" fmla="*/ 12 h 136"/>
                <a:gd name="T18" fmla="*/ 12 w 114"/>
                <a:gd name="T19" fmla="*/ 13 h 136"/>
                <a:gd name="T20" fmla="*/ 10 w 114"/>
                <a:gd name="T21" fmla="*/ 14 h 136"/>
                <a:gd name="T22" fmla="*/ 9 w 114"/>
                <a:gd name="T23" fmla="*/ 15 h 136"/>
                <a:gd name="T24" fmla="*/ 7 w 114"/>
                <a:gd name="T25" fmla="*/ 15 h 136"/>
                <a:gd name="T26" fmla="*/ 5 w 114"/>
                <a:gd name="T27" fmla="*/ 15 h 136"/>
                <a:gd name="T28" fmla="*/ 3 w 114"/>
                <a:gd name="T29" fmla="*/ 15 h 136"/>
                <a:gd name="T30" fmla="*/ 1 w 114"/>
                <a:gd name="T31" fmla="*/ 14 h 136"/>
                <a:gd name="T32" fmla="*/ 0 w 114"/>
                <a:gd name="T33" fmla="*/ 14 h 136"/>
                <a:gd name="T34" fmla="*/ 0 w 114"/>
                <a:gd name="T35" fmla="*/ 13 h 136"/>
                <a:gd name="T36" fmla="*/ 1 w 114"/>
                <a:gd name="T37" fmla="*/ 13 h 136"/>
                <a:gd name="T38" fmla="*/ 1 w 114"/>
                <a:gd name="T39" fmla="*/ 12 h 136"/>
                <a:gd name="T40" fmla="*/ 2 w 114"/>
                <a:gd name="T41" fmla="*/ 12 h 136"/>
                <a:gd name="T42" fmla="*/ 2 w 114"/>
                <a:gd name="T43" fmla="*/ 9 h 136"/>
                <a:gd name="T44" fmla="*/ 2 w 114"/>
                <a:gd name="T45" fmla="*/ 6 h 136"/>
                <a:gd name="T46" fmla="*/ 2 w 114"/>
                <a:gd name="T47" fmla="*/ 4 h 136"/>
                <a:gd name="T48" fmla="*/ 0 w 114"/>
                <a:gd name="T49" fmla="*/ 2 h 136"/>
                <a:gd name="T50" fmla="*/ 0 w 114"/>
                <a:gd name="T51" fmla="*/ 1 h 136"/>
                <a:gd name="T52" fmla="*/ 1 w 114"/>
                <a:gd name="T53" fmla="*/ 0 h 136"/>
                <a:gd name="T54" fmla="*/ 1 w 114"/>
                <a:gd name="T55" fmla="*/ 0 h 136"/>
                <a:gd name="T56" fmla="*/ 2 w 114"/>
                <a:gd name="T57" fmla="*/ 0 h 136"/>
                <a:gd name="T58" fmla="*/ 3 w 114"/>
                <a:gd name="T59" fmla="*/ 0 h 136"/>
                <a:gd name="T60" fmla="*/ 5 w 114"/>
                <a:gd name="T61" fmla="*/ 0 h 136"/>
                <a:gd name="T62" fmla="*/ 6 w 114"/>
                <a:gd name="T63" fmla="*/ 0 h 136"/>
                <a:gd name="T64" fmla="*/ 7 w 114"/>
                <a:gd name="T65" fmla="*/ 0 h 136"/>
                <a:gd name="T66" fmla="*/ 9 w 114"/>
                <a:gd name="T67" fmla="*/ 1 h 136"/>
                <a:gd name="T68" fmla="*/ 10 w 114"/>
                <a:gd name="T69" fmla="*/ 1 h 136"/>
                <a:gd name="T70" fmla="*/ 11 w 114"/>
                <a:gd name="T71" fmla="*/ 2 h 136"/>
                <a:gd name="T72" fmla="*/ 11 w 114"/>
                <a:gd name="T73" fmla="*/ 3 h 1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4"/>
                <a:gd name="T112" fmla="*/ 0 h 136"/>
                <a:gd name="T113" fmla="*/ 114 w 114"/>
                <a:gd name="T114" fmla="*/ 136 h 1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4" h="136">
                  <a:moveTo>
                    <a:pt x="102" y="30"/>
                  </a:moveTo>
                  <a:lnTo>
                    <a:pt x="98" y="43"/>
                  </a:lnTo>
                  <a:lnTo>
                    <a:pt x="93" y="56"/>
                  </a:lnTo>
                  <a:lnTo>
                    <a:pt x="93" y="67"/>
                  </a:lnTo>
                  <a:lnTo>
                    <a:pt x="106" y="75"/>
                  </a:lnTo>
                  <a:lnTo>
                    <a:pt x="109" y="84"/>
                  </a:lnTo>
                  <a:lnTo>
                    <a:pt x="112" y="93"/>
                  </a:lnTo>
                  <a:lnTo>
                    <a:pt x="114" y="102"/>
                  </a:lnTo>
                  <a:lnTo>
                    <a:pt x="114" y="112"/>
                  </a:lnTo>
                  <a:lnTo>
                    <a:pt x="107" y="121"/>
                  </a:lnTo>
                  <a:lnTo>
                    <a:pt x="94" y="127"/>
                  </a:lnTo>
                  <a:lnTo>
                    <a:pt x="80" y="132"/>
                  </a:lnTo>
                  <a:lnTo>
                    <a:pt x="64" y="134"/>
                  </a:lnTo>
                  <a:lnTo>
                    <a:pt x="47" y="136"/>
                  </a:lnTo>
                  <a:lnTo>
                    <a:pt x="29" y="133"/>
                  </a:lnTo>
                  <a:lnTo>
                    <a:pt x="13" y="130"/>
                  </a:lnTo>
                  <a:lnTo>
                    <a:pt x="0" y="125"/>
                  </a:lnTo>
                  <a:lnTo>
                    <a:pt x="1" y="117"/>
                  </a:lnTo>
                  <a:lnTo>
                    <a:pt x="6" y="114"/>
                  </a:lnTo>
                  <a:lnTo>
                    <a:pt x="12" y="111"/>
                  </a:lnTo>
                  <a:lnTo>
                    <a:pt x="17" y="106"/>
                  </a:lnTo>
                  <a:lnTo>
                    <a:pt x="17" y="82"/>
                  </a:lnTo>
                  <a:lnTo>
                    <a:pt x="18" y="56"/>
                  </a:lnTo>
                  <a:lnTo>
                    <a:pt x="16" y="32"/>
                  </a:lnTo>
                  <a:lnTo>
                    <a:pt x="2" y="15"/>
                  </a:lnTo>
                  <a:lnTo>
                    <a:pt x="1" y="8"/>
                  </a:lnTo>
                  <a:lnTo>
                    <a:pt x="5" y="4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42" y="0"/>
                  </a:lnTo>
                  <a:lnTo>
                    <a:pt x="55" y="0"/>
                  </a:lnTo>
                  <a:lnTo>
                    <a:pt x="66" y="3"/>
                  </a:lnTo>
                  <a:lnTo>
                    <a:pt x="77" y="7"/>
                  </a:lnTo>
                  <a:lnTo>
                    <a:pt x="87" y="12"/>
                  </a:lnTo>
                  <a:lnTo>
                    <a:pt x="96" y="19"/>
                  </a:lnTo>
                  <a:lnTo>
                    <a:pt x="102" y="30"/>
                  </a:lnTo>
                  <a:close/>
                </a:path>
              </a:pathLst>
            </a:custGeom>
            <a:solidFill>
              <a:srgbClr val="911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1" name="Freeform 141"/>
            <p:cNvSpPr>
              <a:spLocks/>
            </p:cNvSpPr>
            <p:nvPr/>
          </p:nvSpPr>
          <p:spPr bwMode="auto">
            <a:xfrm>
              <a:off x="3410" y="1506"/>
              <a:ext cx="113" cy="105"/>
            </a:xfrm>
            <a:custGeom>
              <a:avLst/>
              <a:gdLst>
                <a:gd name="T0" fmla="*/ 0 w 341"/>
                <a:gd name="T1" fmla="*/ 33 h 315"/>
                <a:gd name="T2" fmla="*/ 0 w 341"/>
                <a:gd name="T3" fmla="*/ 28 h 315"/>
                <a:gd name="T4" fmla="*/ 1 w 341"/>
                <a:gd name="T5" fmla="*/ 17 h 315"/>
                <a:gd name="T6" fmla="*/ 1 w 341"/>
                <a:gd name="T7" fmla="*/ 5 h 315"/>
                <a:gd name="T8" fmla="*/ 2 w 341"/>
                <a:gd name="T9" fmla="*/ 0 h 315"/>
                <a:gd name="T10" fmla="*/ 37 w 341"/>
                <a:gd name="T11" fmla="*/ 3 h 315"/>
                <a:gd name="T12" fmla="*/ 34 w 341"/>
                <a:gd name="T13" fmla="*/ 35 h 315"/>
                <a:gd name="T14" fmla="*/ 0 w 341"/>
                <a:gd name="T15" fmla="*/ 33 h 3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1"/>
                <a:gd name="T25" fmla="*/ 0 h 315"/>
                <a:gd name="T26" fmla="*/ 341 w 341"/>
                <a:gd name="T27" fmla="*/ 315 h 3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1" h="315">
                  <a:moveTo>
                    <a:pt x="0" y="299"/>
                  </a:moveTo>
                  <a:lnTo>
                    <a:pt x="1" y="252"/>
                  </a:lnTo>
                  <a:lnTo>
                    <a:pt x="5" y="149"/>
                  </a:lnTo>
                  <a:lnTo>
                    <a:pt x="10" y="47"/>
                  </a:lnTo>
                  <a:lnTo>
                    <a:pt x="16" y="0"/>
                  </a:lnTo>
                  <a:lnTo>
                    <a:pt x="341" y="24"/>
                  </a:lnTo>
                  <a:lnTo>
                    <a:pt x="314" y="315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2" name="Freeform 142"/>
            <p:cNvSpPr>
              <a:spLocks/>
            </p:cNvSpPr>
            <p:nvPr/>
          </p:nvSpPr>
          <p:spPr bwMode="auto">
            <a:xfrm>
              <a:off x="3422" y="1518"/>
              <a:ext cx="87" cy="80"/>
            </a:xfrm>
            <a:custGeom>
              <a:avLst/>
              <a:gdLst>
                <a:gd name="T0" fmla="*/ 26 w 262"/>
                <a:gd name="T1" fmla="*/ 27 h 238"/>
                <a:gd name="T2" fmla="*/ 0 w 262"/>
                <a:gd name="T3" fmla="*/ 26 h 238"/>
                <a:gd name="T4" fmla="*/ 1 w 262"/>
                <a:gd name="T5" fmla="*/ 0 h 238"/>
                <a:gd name="T6" fmla="*/ 3 w 262"/>
                <a:gd name="T7" fmla="*/ 0 h 238"/>
                <a:gd name="T8" fmla="*/ 5 w 262"/>
                <a:gd name="T9" fmla="*/ 0 h 238"/>
                <a:gd name="T10" fmla="*/ 6 w 262"/>
                <a:gd name="T11" fmla="*/ 0 h 238"/>
                <a:gd name="T12" fmla="*/ 8 w 262"/>
                <a:gd name="T13" fmla="*/ 0 h 238"/>
                <a:gd name="T14" fmla="*/ 10 w 262"/>
                <a:gd name="T15" fmla="*/ 0 h 238"/>
                <a:gd name="T16" fmla="*/ 11 w 262"/>
                <a:gd name="T17" fmla="*/ 0 h 238"/>
                <a:gd name="T18" fmla="*/ 13 w 262"/>
                <a:gd name="T19" fmla="*/ 1 h 238"/>
                <a:gd name="T20" fmla="*/ 15 w 262"/>
                <a:gd name="T21" fmla="*/ 1 h 238"/>
                <a:gd name="T22" fmla="*/ 17 w 262"/>
                <a:gd name="T23" fmla="*/ 1 h 238"/>
                <a:gd name="T24" fmla="*/ 18 w 262"/>
                <a:gd name="T25" fmla="*/ 1 h 238"/>
                <a:gd name="T26" fmla="*/ 20 w 262"/>
                <a:gd name="T27" fmla="*/ 1 h 238"/>
                <a:gd name="T28" fmla="*/ 22 w 262"/>
                <a:gd name="T29" fmla="*/ 1 h 238"/>
                <a:gd name="T30" fmla="*/ 24 w 262"/>
                <a:gd name="T31" fmla="*/ 1 h 238"/>
                <a:gd name="T32" fmla="*/ 25 w 262"/>
                <a:gd name="T33" fmla="*/ 1 h 238"/>
                <a:gd name="T34" fmla="*/ 27 w 262"/>
                <a:gd name="T35" fmla="*/ 2 h 238"/>
                <a:gd name="T36" fmla="*/ 29 w 262"/>
                <a:gd name="T37" fmla="*/ 2 h 238"/>
                <a:gd name="T38" fmla="*/ 26 w 262"/>
                <a:gd name="T39" fmla="*/ 27 h 2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2"/>
                <a:gd name="T61" fmla="*/ 0 h 238"/>
                <a:gd name="T62" fmla="*/ 262 w 262"/>
                <a:gd name="T63" fmla="*/ 238 h 23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2" h="238">
                  <a:moveTo>
                    <a:pt x="239" y="238"/>
                  </a:moveTo>
                  <a:lnTo>
                    <a:pt x="0" y="225"/>
                  </a:lnTo>
                  <a:lnTo>
                    <a:pt x="12" y="0"/>
                  </a:lnTo>
                  <a:lnTo>
                    <a:pt x="27" y="2"/>
                  </a:lnTo>
                  <a:lnTo>
                    <a:pt x="41" y="2"/>
                  </a:lnTo>
                  <a:lnTo>
                    <a:pt x="57" y="3"/>
                  </a:lnTo>
                  <a:lnTo>
                    <a:pt x="72" y="3"/>
                  </a:lnTo>
                  <a:lnTo>
                    <a:pt x="87" y="4"/>
                  </a:lnTo>
                  <a:lnTo>
                    <a:pt x="103" y="4"/>
                  </a:lnTo>
                  <a:lnTo>
                    <a:pt x="119" y="5"/>
                  </a:lnTo>
                  <a:lnTo>
                    <a:pt x="134" y="5"/>
                  </a:lnTo>
                  <a:lnTo>
                    <a:pt x="150" y="7"/>
                  </a:lnTo>
                  <a:lnTo>
                    <a:pt x="166" y="8"/>
                  </a:lnTo>
                  <a:lnTo>
                    <a:pt x="182" y="9"/>
                  </a:lnTo>
                  <a:lnTo>
                    <a:pt x="198" y="10"/>
                  </a:lnTo>
                  <a:lnTo>
                    <a:pt x="214" y="12"/>
                  </a:lnTo>
                  <a:lnTo>
                    <a:pt x="230" y="13"/>
                  </a:lnTo>
                  <a:lnTo>
                    <a:pt x="246" y="14"/>
                  </a:lnTo>
                  <a:lnTo>
                    <a:pt x="262" y="15"/>
                  </a:lnTo>
                  <a:lnTo>
                    <a:pt x="239" y="238"/>
                  </a:lnTo>
                  <a:close/>
                </a:path>
              </a:pathLst>
            </a:custGeom>
            <a:solidFill>
              <a:srgbClr val="8C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3" name="Freeform 143"/>
            <p:cNvSpPr>
              <a:spLocks/>
            </p:cNvSpPr>
            <p:nvPr/>
          </p:nvSpPr>
          <p:spPr bwMode="auto">
            <a:xfrm>
              <a:off x="3432" y="1531"/>
              <a:ext cx="65" cy="55"/>
            </a:xfrm>
            <a:custGeom>
              <a:avLst/>
              <a:gdLst>
                <a:gd name="T0" fmla="*/ 15 w 195"/>
                <a:gd name="T1" fmla="*/ 3 h 166"/>
                <a:gd name="T2" fmla="*/ 17 w 195"/>
                <a:gd name="T3" fmla="*/ 9 h 166"/>
                <a:gd name="T4" fmla="*/ 18 w 195"/>
                <a:gd name="T5" fmla="*/ 15 h 166"/>
                <a:gd name="T6" fmla="*/ 20 w 195"/>
                <a:gd name="T7" fmla="*/ 16 h 166"/>
                <a:gd name="T8" fmla="*/ 22 w 195"/>
                <a:gd name="T9" fmla="*/ 16 h 166"/>
                <a:gd name="T10" fmla="*/ 20 w 195"/>
                <a:gd name="T11" fmla="*/ 18 h 166"/>
                <a:gd name="T12" fmla="*/ 18 w 195"/>
                <a:gd name="T13" fmla="*/ 18 h 166"/>
                <a:gd name="T14" fmla="*/ 16 w 195"/>
                <a:gd name="T15" fmla="*/ 18 h 166"/>
                <a:gd name="T16" fmla="*/ 14 w 195"/>
                <a:gd name="T17" fmla="*/ 18 h 166"/>
                <a:gd name="T18" fmla="*/ 13 w 195"/>
                <a:gd name="T19" fmla="*/ 17 h 166"/>
                <a:gd name="T20" fmla="*/ 13 w 195"/>
                <a:gd name="T21" fmla="*/ 16 h 166"/>
                <a:gd name="T22" fmla="*/ 15 w 195"/>
                <a:gd name="T23" fmla="*/ 15 h 166"/>
                <a:gd name="T24" fmla="*/ 15 w 195"/>
                <a:gd name="T25" fmla="*/ 12 h 166"/>
                <a:gd name="T26" fmla="*/ 13 w 195"/>
                <a:gd name="T27" fmla="*/ 11 h 166"/>
                <a:gd name="T28" fmla="*/ 11 w 195"/>
                <a:gd name="T29" fmla="*/ 11 h 166"/>
                <a:gd name="T30" fmla="*/ 9 w 195"/>
                <a:gd name="T31" fmla="*/ 11 h 166"/>
                <a:gd name="T32" fmla="*/ 7 w 195"/>
                <a:gd name="T33" fmla="*/ 11 h 166"/>
                <a:gd name="T34" fmla="*/ 6 w 195"/>
                <a:gd name="T35" fmla="*/ 13 h 166"/>
                <a:gd name="T36" fmla="*/ 6 w 195"/>
                <a:gd name="T37" fmla="*/ 15 h 166"/>
                <a:gd name="T38" fmla="*/ 7 w 195"/>
                <a:gd name="T39" fmla="*/ 16 h 166"/>
                <a:gd name="T40" fmla="*/ 8 w 195"/>
                <a:gd name="T41" fmla="*/ 18 h 166"/>
                <a:gd name="T42" fmla="*/ 6 w 195"/>
                <a:gd name="T43" fmla="*/ 18 h 166"/>
                <a:gd name="T44" fmla="*/ 4 w 195"/>
                <a:gd name="T45" fmla="*/ 18 h 166"/>
                <a:gd name="T46" fmla="*/ 2 w 195"/>
                <a:gd name="T47" fmla="*/ 17 h 166"/>
                <a:gd name="T48" fmla="*/ 0 w 195"/>
                <a:gd name="T49" fmla="*/ 17 h 166"/>
                <a:gd name="T50" fmla="*/ 2 w 195"/>
                <a:gd name="T51" fmla="*/ 13 h 166"/>
                <a:gd name="T52" fmla="*/ 4 w 195"/>
                <a:gd name="T53" fmla="*/ 10 h 166"/>
                <a:gd name="T54" fmla="*/ 6 w 195"/>
                <a:gd name="T55" fmla="*/ 6 h 166"/>
                <a:gd name="T56" fmla="*/ 7 w 195"/>
                <a:gd name="T57" fmla="*/ 2 h 166"/>
                <a:gd name="T58" fmla="*/ 5 w 195"/>
                <a:gd name="T59" fmla="*/ 2 h 166"/>
                <a:gd name="T60" fmla="*/ 5 w 195"/>
                <a:gd name="T61" fmla="*/ 1 h 166"/>
                <a:gd name="T62" fmla="*/ 8 w 195"/>
                <a:gd name="T63" fmla="*/ 0 h 166"/>
                <a:gd name="T64" fmla="*/ 11 w 195"/>
                <a:gd name="T65" fmla="*/ 0 h 166"/>
                <a:gd name="T66" fmla="*/ 14 w 195"/>
                <a:gd name="T67" fmla="*/ 0 h 166"/>
                <a:gd name="T68" fmla="*/ 17 w 195"/>
                <a:gd name="T69" fmla="*/ 1 h 16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5"/>
                <a:gd name="T106" fmla="*/ 0 h 166"/>
                <a:gd name="T107" fmla="*/ 195 w 195"/>
                <a:gd name="T108" fmla="*/ 166 h 16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5" h="166">
                  <a:moveTo>
                    <a:pt x="153" y="19"/>
                  </a:moveTo>
                  <a:lnTo>
                    <a:pt x="133" y="25"/>
                  </a:lnTo>
                  <a:lnTo>
                    <a:pt x="141" y="52"/>
                  </a:lnTo>
                  <a:lnTo>
                    <a:pt x="149" y="80"/>
                  </a:lnTo>
                  <a:lnTo>
                    <a:pt x="157" y="107"/>
                  </a:lnTo>
                  <a:lnTo>
                    <a:pt x="163" y="136"/>
                  </a:lnTo>
                  <a:lnTo>
                    <a:pt x="170" y="142"/>
                  </a:lnTo>
                  <a:lnTo>
                    <a:pt x="179" y="143"/>
                  </a:lnTo>
                  <a:lnTo>
                    <a:pt x="187" y="143"/>
                  </a:lnTo>
                  <a:lnTo>
                    <a:pt x="195" y="149"/>
                  </a:lnTo>
                  <a:lnTo>
                    <a:pt x="190" y="158"/>
                  </a:lnTo>
                  <a:lnTo>
                    <a:pt x="182" y="163"/>
                  </a:lnTo>
                  <a:lnTo>
                    <a:pt x="175" y="166"/>
                  </a:lnTo>
                  <a:lnTo>
                    <a:pt x="165" y="166"/>
                  </a:lnTo>
                  <a:lnTo>
                    <a:pt x="155" y="165"/>
                  </a:lnTo>
                  <a:lnTo>
                    <a:pt x="145" y="164"/>
                  </a:lnTo>
                  <a:lnTo>
                    <a:pt x="136" y="163"/>
                  </a:lnTo>
                  <a:lnTo>
                    <a:pt x="126" y="161"/>
                  </a:lnTo>
                  <a:lnTo>
                    <a:pt x="123" y="159"/>
                  </a:lnTo>
                  <a:lnTo>
                    <a:pt x="121" y="155"/>
                  </a:lnTo>
                  <a:lnTo>
                    <a:pt x="120" y="153"/>
                  </a:lnTo>
                  <a:lnTo>
                    <a:pt x="121" y="149"/>
                  </a:lnTo>
                  <a:lnTo>
                    <a:pt x="134" y="143"/>
                  </a:lnTo>
                  <a:lnTo>
                    <a:pt x="137" y="132"/>
                  </a:lnTo>
                  <a:lnTo>
                    <a:pt x="134" y="120"/>
                  </a:lnTo>
                  <a:lnTo>
                    <a:pt x="132" y="107"/>
                  </a:lnTo>
                  <a:lnTo>
                    <a:pt x="125" y="102"/>
                  </a:lnTo>
                  <a:lnTo>
                    <a:pt x="116" y="100"/>
                  </a:lnTo>
                  <a:lnTo>
                    <a:pt x="107" y="99"/>
                  </a:lnTo>
                  <a:lnTo>
                    <a:pt x="99" y="99"/>
                  </a:lnTo>
                  <a:lnTo>
                    <a:pt x="90" y="99"/>
                  </a:lnTo>
                  <a:lnTo>
                    <a:pt x="81" y="100"/>
                  </a:lnTo>
                  <a:lnTo>
                    <a:pt x="72" y="100"/>
                  </a:lnTo>
                  <a:lnTo>
                    <a:pt x="63" y="100"/>
                  </a:lnTo>
                  <a:lnTo>
                    <a:pt x="59" y="108"/>
                  </a:lnTo>
                  <a:lnTo>
                    <a:pt x="54" y="118"/>
                  </a:lnTo>
                  <a:lnTo>
                    <a:pt x="51" y="128"/>
                  </a:lnTo>
                  <a:lnTo>
                    <a:pt x="52" y="138"/>
                  </a:lnTo>
                  <a:lnTo>
                    <a:pt x="59" y="139"/>
                  </a:lnTo>
                  <a:lnTo>
                    <a:pt x="65" y="145"/>
                  </a:lnTo>
                  <a:lnTo>
                    <a:pt x="70" y="153"/>
                  </a:lnTo>
                  <a:lnTo>
                    <a:pt x="74" y="160"/>
                  </a:lnTo>
                  <a:lnTo>
                    <a:pt x="67" y="161"/>
                  </a:lnTo>
                  <a:lnTo>
                    <a:pt x="57" y="163"/>
                  </a:lnTo>
                  <a:lnTo>
                    <a:pt x="47" y="161"/>
                  </a:lnTo>
                  <a:lnTo>
                    <a:pt x="37" y="160"/>
                  </a:lnTo>
                  <a:lnTo>
                    <a:pt x="27" y="159"/>
                  </a:lnTo>
                  <a:lnTo>
                    <a:pt x="18" y="156"/>
                  </a:lnTo>
                  <a:lnTo>
                    <a:pt x="8" y="154"/>
                  </a:lnTo>
                  <a:lnTo>
                    <a:pt x="0" y="153"/>
                  </a:lnTo>
                  <a:lnTo>
                    <a:pt x="9" y="137"/>
                  </a:lnTo>
                  <a:lnTo>
                    <a:pt x="18" y="121"/>
                  </a:lnTo>
                  <a:lnTo>
                    <a:pt x="26" y="105"/>
                  </a:lnTo>
                  <a:lnTo>
                    <a:pt x="35" y="89"/>
                  </a:lnTo>
                  <a:lnTo>
                    <a:pt x="42" y="73"/>
                  </a:lnTo>
                  <a:lnTo>
                    <a:pt x="50" y="56"/>
                  </a:lnTo>
                  <a:lnTo>
                    <a:pt x="57" y="40"/>
                  </a:lnTo>
                  <a:lnTo>
                    <a:pt x="63" y="22"/>
                  </a:lnTo>
                  <a:lnTo>
                    <a:pt x="56" y="19"/>
                  </a:lnTo>
                  <a:lnTo>
                    <a:pt x="48" y="15"/>
                  </a:lnTo>
                  <a:lnTo>
                    <a:pt x="43" y="11"/>
                  </a:lnTo>
                  <a:lnTo>
                    <a:pt x="41" y="5"/>
                  </a:lnTo>
                  <a:lnTo>
                    <a:pt x="54" y="3"/>
                  </a:lnTo>
                  <a:lnTo>
                    <a:pt x="69" y="2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3" y="2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53" y="19"/>
                  </a:lnTo>
                  <a:close/>
                </a:path>
              </a:pathLst>
            </a:custGeom>
            <a:solidFill>
              <a:srgbClr val="911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4" name="Freeform 144"/>
            <p:cNvSpPr>
              <a:spLocks/>
            </p:cNvSpPr>
            <p:nvPr/>
          </p:nvSpPr>
          <p:spPr bwMode="auto">
            <a:xfrm>
              <a:off x="3458" y="1539"/>
              <a:ext cx="13" cy="17"/>
            </a:xfrm>
            <a:custGeom>
              <a:avLst/>
              <a:gdLst>
                <a:gd name="T0" fmla="*/ 4 w 39"/>
                <a:gd name="T1" fmla="*/ 5 h 53"/>
                <a:gd name="T2" fmla="*/ 4 w 39"/>
                <a:gd name="T3" fmla="*/ 5 h 53"/>
                <a:gd name="T4" fmla="*/ 3 w 39"/>
                <a:gd name="T5" fmla="*/ 5 h 53"/>
                <a:gd name="T6" fmla="*/ 3 w 39"/>
                <a:gd name="T7" fmla="*/ 5 h 53"/>
                <a:gd name="T8" fmla="*/ 2 w 39"/>
                <a:gd name="T9" fmla="*/ 5 h 53"/>
                <a:gd name="T10" fmla="*/ 2 w 39"/>
                <a:gd name="T11" fmla="*/ 5 h 53"/>
                <a:gd name="T12" fmla="*/ 1 w 39"/>
                <a:gd name="T13" fmla="*/ 5 h 53"/>
                <a:gd name="T14" fmla="*/ 1 w 39"/>
                <a:gd name="T15" fmla="*/ 5 h 53"/>
                <a:gd name="T16" fmla="*/ 0 w 39"/>
                <a:gd name="T17" fmla="*/ 5 h 53"/>
                <a:gd name="T18" fmla="*/ 2 w 39"/>
                <a:gd name="T19" fmla="*/ 0 h 53"/>
                <a:gd name="T20" fmla="*/ 3 w 39"/>
                <a:gd name="T21" fmla="*/ 1 h 53"/>
                <a:gd name="T22" fmla="*/ 3 w 39"/>
                <a:gd name="T23" fmla="*/ 3 h 53"/>
                <a:gd name="T24" fmla="*/ 4 w 39"/>
                <a:gd name="T25" fmla="*/ 4 h 53"/>
                <a:gd name="T26" fmla="*/ 4 w 39"/>
                <a:gd name="T27" fmla="*/ 5 h 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3"/>
                <a:gd name="T44" fmla="*/ 39 w 39"/>
                <a:gd name="T45" fmla="*/ 53 h 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3">
                  <a:moveTo>
                    <a:pt x="39" y="51"/>
                  </a:moveTo>
                  <a:lnTo>
                    <a:pt x="34" y="53"/>
                  </a:lnTo>
                  <a:lnTo>
                    <a:pt x="29" y="53"/>
                  </a:lnTo>
                  <a:lnTo>
                    <a:pt x="24" y="53"/>
                  </a:lnTo>
                  <a:lnTo>
                    <a:pt x="19" y="51"/>
                  </a:lnTo>
                  <a:lnTo>
                    <a:pt x="15" y="51"/>
                  </a:lnTo>
                  <a:lnTo>
                    <a:pt x="10" y="50"/>
                  </a:lnTo>
                  <a:lnTo>
                    <a:pt x="5" y="51"/>
                  </a:lnTo>
                  <a:lnTo>
                    <a:pt x="0" y="53"/>
                  </a:lnTo>
                  <a:lnTo>
                    <a:pt x="19" y="0"/>
                  </a:lnTo>
                  <a:lnTo>
                    <a:pt x="28" y="12"/>
                  </a:lnTo>
                  <a:lnTo>
                    <a:pt x="29" y="24"/>
                  </a:lnTo>
                  <a:lnTo>
                    <a:pt x="32" y="38"/>
                  </a:lnTo>
                  <a:lnTo>
                    <a:pt x="39" y="51"/>
                  </a:lnTo>
                  <a:close/>
                </a:path>
              </a:pathLst>
            </a:custGeom>
            <a:solidFill>
              <a:srgbClr val="8C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5" name="Freeform 145"/>
            <p:cNvSpPr>
              <a:spLocks/>
            </p:cNvSpPr>
            <p:nvPr/>
          </p:nvSpPr>
          <p:spPr bwMode="auto">
            <a:xfrm>
              <a:off x="2918" y="1541"/>
              <a:ext cx="9" cy="8"/>
            </a:xfrm>
            <a:custGeom>
              <a:avLst/>
              <a:gdLst>
                <a:gd name="T0" fmla="*/ 3 w 27"/>
                <a:gd name="T1" fmla="*/ 0 h 24"/>
                <a:gd name="T2" fmla="*/ 3 w 27"/>
                <a:gd name="T3" fmla="*/ 1 h 24"/>
                <a:gd name="T4" fmla="*/ 3 w 27"/>
                <a:gd name="T5" fmla="*/ 1 h 24"/>
                <a:gd name="T6" fmla="*/ 3 w 27"/>
                <a:gd name="T7" fmla="*/ 1 h 24"/>
                <a:gd name="T8" fmla="*/ 3 w 27"/>
                <a:gd name="T9" fmla="*/ 1 h 24"/>
                <a:gd name="T10" fmla="*/ 3 w 27"/>
                <a:gd name="T11" fmla="*/ 2 h 24"/>
                <a:gd name="T12" fmla="*/ 2 w 27"/>
                <a:gd name="T13" fmla="*/ 2 h 24"/>
                <a:gd name="T14" fmla="*/ 1 w 27"/>
                <a:gd name="T15" fmla="*/ 2 h 24"/>
                <a:gd name="T16" fmla="*/ 1 w 27"/>
                <a:gd name="T17" fmla="*/ 3 h 24"/>
                <a:gd name="T18" fmla="*/ 0 w 27"/>
                <a:gd name="T19" fmla="*/ 0 h 24"/>
                <a:gd name="T20" fmla="*/ 1 w 27"/>
                <a:gd name="T21" fmla="*/ 0 h 24"/>
                <a:gd name="T22" fmla="*/ 1 w 27"/>
                <a:gd name="T23" fmla="*/ 0 h 24"/>
                <a:gd name="T24" fmla="*/ 2 w 27"/>
                <a:gd name="T25" fmla="*/ 0 h 24"/>
                <a:gd name="T26" fmla="*/ 3 w 27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4"/>
                <a:gd name="T44" fmla="*/ 27 w 27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4">
                  <a:moveTo>
                    <a:pt x="25" y="4"/>
                  </a:moveTo>
                  <a:lnTo>
                    <a:pt x="25" y="6"/>
                  </a:lnTo>
                  <a:lnTo>
                    <a:pt x="25" y="8"/>
                  </a:lnTo>
                  <a:lnTo>
                    <a:pt x="25" y="11"/>
                  </a:lnTo>
                  <a:lnTo>
                    <a:pt x="27" y="12"/>
                  </a:lnTo>
                  <a:lnTo>
                    <a:pt x="24" y="17"/>
                  </a:lnTo>
                  <a:lnTo>
                    <a:pt x="17" y="19"/>
                  </a:lnTo>
                  <a:lnTo>
                    <a:pt x="12" y="22"/>
                  </a:lnTo>
                  <a:lnTo>
                    <a:pt x="6" y="24"/>
                  </a:lnTo>
                  <a:lnTo>
                    <a:pt x="0" y="0"/>
                  </a:lnTo>
                  <a:lnTo>
                    <a:pt x="6" y="1"/>
                  </a:lnTo>
                  <a:lnTo>
                    <a:pt x="11" y="2"/>
                  </a:lnTo>
                  <a:lnTo>
                    <a:pt x="17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6" name="Freeform 146"/>
            <p:cNvSpPr>
              <a:spLocks/>
            </p:cNvSpPr>
            <p:nvPr/>
          </p:nvSpPr>
          <p:spPr bwMode="auto">
            <a:xfrm>
              <a:off x="2919" y="1557"/>
              <a:ext cx="11" cy="12"/>
            </a:xfrm>
            <a:custGeom>
              <a:avLst/>
              <a:gdLst>
                <a:gd name="T0" fmla="*/ 4 w 33"/>
                <a:gd name="T1" fmla="*/ 2 h 36"/>
                <a:gd name="T2" fmla="*/ 3 w 33"/>
                <a:gd name="T3" fmla="*/ 3 h 36"/>
                <a:gd name="T4" fmla="*/ 2 w 33"/>
                <a:gd name="T5" fmla="*/ 4 h 36"/>
                <a:gd name="T6" fmla="*/ 1 w 33"/>
                <a:gd name="T7" fmla="*/ 4 h 36"/>
                <a:gd name="T8" fmla="*/ 0 w 33"/>
                <a:gd name="T9" fmla="*/ 4 h 36"/>
                <a:gd name="T10" fmla="*/ 0 w 33"/>
                <a:gd name="T11" fmla="*/ 0 h 36"/>
                <a:gd name="T12" fmla="*/ 1 w 33"/>
                <a:gd name="T13" fmla="*/ 0 h 36"/>
                <a:gd name="T14" fmla="*/ 2 w 33"/>
                <a:gd name="T15" fmla="*/ 1 h 36"/>
                <a:gd name="T16" fmla="*/ 3 w 33"/>
                <a:gd name="T17" fmla="*/ 2 h 36"/>
                <a:gd name="T18" fmla="*/ 4 w 33"/>
                <a:gd name="T19" fmla="*/ 2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6"/>
                <a:gd name="T32" fmla="*/ 33 w 33"/>
                <a:gd name="T33" fmla="*/ 36 h 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6">
                  <a:moveTo>
                    <a:pt x="33" y="21"/>
                  </a:moveTo>
                  <a:lnTo>
                    <a:pt x="27" y="31"/>
                  </a:lnTo>
                  <a:lnTo>
                    <a:pt x="21" y="36"/>
                  </a:lnTo>
                  <a:lnTo>
                    <a:pt x="12" y="36"/>
                  </a:lnTo>
                  <a:lnTo>
                    <a:pt x="0" y="33"/>
                  </a:lnTo>
                  <a:lnTo>
                    <a:pt x="2" y="0"/>
                  </a:lnTo>
                  <a:lnTo>
                    <a:pt x="12" y="1"/>
                  </a:lnTo>
                  <a:lnTo>
                    <a:pt x="20" y="7"/>
                  </a:lnTo>
                  <a:lnTo>
                    <a:pt x="26" y="15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7" name="Freeform 147"/>
            <p:cNvSpPr>
              <a:spLocks/>
            </p:cNvSpPr>
            <p:nvPr/>
          </p:nvSpPr>
          <p:spPr bwMode="auto">
            <a:xfrm>
              <a:off x="3362" y="1558"/>
              <a:ext cx="4" cy="12"/>
            </a:xfrm>
            <a:custGeom>
              <a:avLst/>
              <a:gdLst>
                <a:gd name="T0" fmla="*/ 0 w 11"/>
                <a:gd name="T1" fmla="*/ 4 h 37"/>
                <a:gd name="T2" fmla="*/ 0 w 11"/>
                <a:gd name="T3" fmla="*/ 3 h 37"/>
                <a:gd name="T4" fmla="*/ 0 w 11"/>
                <a:gd name="T5" fmla="*/ 2 h 37"/>
                <a:gd name="T6" fmla="*/ 0 w 11"/>
                <a:gd name="T7" fmla="*/ 0 h 37"/>
                <a:gd name="T8" fmla="*/ 1 w 11"/>
                <a:gd name="T9" fmla="*/ 0 h 37"/>
                <a:gd name="T10" fmla="*/ 1 w 11"/>
                <a:gd name="T11" fmla="*/ 1 h 37"/>
                <a:gd name="T12" fmla="*/ 1 w 11"/>
                <a:gd name="T13" fmla="*/ 2 h 37"/>
                <a:gd name="T14" fmla="*/ 1 w 11"/>
                <a:gd name="T15" fmla="*/ 4 h 37"/>
                <a:gd name="T16" fmla="*/ 0 w 11"/>
                <a:gd name="T17" fmla="*/ 4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37"/>
                <a:gd name="T29" fmla="*/ 11 w 11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37">
                  <a:moveTo>
                    <a:pt x="1" y="37"/>
                  </a:moveTo>
                  <a:lnTo>
                    <a:pt x="1" y="26"/>
                  </a:lnTo>
                  <a:lnTo>
                    <a:pt x="0" y="14"/>
                  </a:lnTo>
                  <a:lnTo>
                    <a:pt x="1" y="4"/>
                  </a:lnTo>
                  <a:lnTo>
                    <a:pt x="10" y="0"/>
                  </a:lnTo>
                  <a:lnTo>
                    <a:pt x="9" y="10"/>
                  </a:lnTo>
                  <a:lnTo>
                    <a:pt x="11" y="23"/>
                  </a:lnTo>
                  <a:lnTo>
                    <a:pt x="10" y="34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F2D8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8" name="Freeform 148"/>
            <p:cNvSpPr>
              <a:spLocks/>
            </p:cNvSpPr>
            <p:nvPr/>
          </p:nvSpPr>
          <p:spPr bwMode="auto">
            <a:xfrm>
              <a:off x="2842" y="1577"/>
              <a:ext cx="38" cy="17"/>
            </a:xfrm>
            <a:custGeom>
              <a:avLst/>
              <a:gdLst>
                <a:gd name="T0" fmla="*/ 0 w 114"/>
                <a:gd name="T1" fmla="*/ 5 h 51"/>
                <a:gd name="T2" fmla="*/ 13 w 114"/>
                <a:gd name="T3" fmla="*/ 0 h 51"/>
                <a:gd name="T4" fmla="*/ 13 w 114"/>
                <a:gd name="T5" fmla="*/ 6 h 51"/>
                <a:gd name="T6" fmla="*/ 0 w 114"/>
                <a:gd name="T7" fmla="*/ 5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51"/>
                <a:gd name="T14" fmla="*/ 114 w 11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51">
                  <a:moveTo>
                    <a:pt x="0" y="42"/>
                  </a:moveTo>
                  <a:lnTo>
                    <a:pt x="114" y="0"/>
                  </a:lnTo>
                  <a:lnTo>
                    <a:pt x="114" y="5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89" name="Freeform 149"/>
            <p:cNvSpPr>
              <a:spLocks/>
            </p:cNvSpPr>
            <p:nvPr/>
          </p:nvSpPr>
          <p:spPr bwMode="auto">
            <a:xfrm>
              <a:off x="2874" y="1596"/>
              <a:ext cx="85" cy="23"/>
            </a:xfrm>
            <a:custGeom>
              <a:avLst/>
              <a:gdLst>
                <a:gd name="T0" fmla="*/ 28 w 255"/>
                <a:gd name="T1" fmla="*/ 1 h 68"/>
                <a:gd name="T2" fmla="*/ 28 w 255"/>
                <a:gd name="T3" fmla="*/ 1 h 68"/>
                <a:gd name="T4" fmla="*/ 19 w 255"/>
                <a:gd name="T5" fmla="*/ 8 h 68"/>
                <a:gd name="T6" fmla="*/ 17 w 255"/>
                <a:gd name="T7" fmla="*/ 7 h 68"/>
                <a:gd name="T8" fmla="*/ 14 w 255"/>
                <a:gd name="T9" fmla="*/ 7 h 68"/>
                <a:gd name="T10" fmla="*/ 12 w 255"/>
                <a:gd name="T11" fmla="*/ 7 h 68"/>
                <a:gd name="T12" fmla="*/ 9 w 255"/>
                <a:gd name="T13" fmla="*/ 6 h 68"/>
                <a:gd name="T14" fmla="*/ 7 w 255"/>
                <a:gd name="T15" fmla="*/ 6 h 68"/>
                <a:gd name="T16" fmla="*/ 5 w 255"/>
                <a:gd name="T17" fmla="*/ 6 h 68"/>
                <a:gd name="T18" fmla="*/ 2 w 255"/>
                <a:gd name="T19" fmla="*/ 5 h 68"/>
                <a:gd name="T20" fmla="*/ 0 w 255"/>
                <a:gd name="T21" fmla="*/ 5 h 68"/>
                <a:gd name="T22" fmla="*/ 1 w 255"/>
                <a:gd name="T23" fmla="*/ 4 h 68"/>
                <a:gd name="T24" fmla="*/ 3 w 255"/>
                <a:gd name="T25" fmla="*/ 3 h 68"/>
                <a:gd name="T26" fmla="*/ 4 w 255"/>
                <a:gd name="T27" fmla="*/ 2 h 68"/>
                <a:gd name="T28" fmla="*/ 6 w 255"/>
                <a:gd name="T29" fmla="*/ 2 h 68"/>
                <a:gd name="T30" fmla="*/ 8 w 255"/>
                <a:gd name="T31" fmla="*/ 1 h 68"/>
                <a:gd name="T32" fmla="*/ 9 w 255"/>
                <a:gd name="T33" fmla="*/ 1 h 68"/>
                <a:gd name="T34" fmla="*/ 11 w 255"/>
                <a:gd name="T35" fmla="*/ 1 h 68"/>
                <a:gd name="T36" fmla="*/ 13 w 255"/>
                <a:gd name="T37" fmla="*/ 1 h 68"/>
                <a:gd name="T38" fmla="*/ 15 w 255"/>
                <a:gd name="T39" fmla="*/ 1 h 68"/>
                <a:gd name="T40" fmla="*/ 17 w 255"/>
                <a:gd name="T41" fmla="*/ 1 h 68"/>
                <a:gd name="T42" fmla="*/ 19 w 255"/>
                <a:gd name="T43" fmla="*/ 1 h 68"/>
                <a:gd name="T44" fmla="*/ 21 w 255"/>
                <a:gd name="T45" fmla="*/ 1 h 68"/>
                <a:gd name="T46" fmla="*/ 22 w 255"/>
                <a:gd name="T47" fmla="*/ 1 h 68"/>
                <a:gd name="T48" fmla="*/ 24 w 255"/>
                <a:gd name="T49" fmla="*/ 1 h 68"/>
                <a:gd name="T50" fmla="*/ 26 w 255"/>
                <a:gd name="T51" fmla="*/ 0 h 68"/>
                <a:gd name="T52" fmla="*/ 28 w 255"/>
                <a:gd name="T53" fmla="*/ 0 h 68"/>
                <a:gd name="T54" fmla="*/ 28 w 255"/>
                <a:gd name="T55" fmla="*/ 1 h 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5"/>
                <a:gd name="T85" fmla="*/ 0 h 68"/>
                <a:gd name="T86" fmla="*/ 255 w 255"/>
                <a:gd name="T87" fmla="*/ 68 h 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5" h="68">
                  <a:moveTo>
                    <a:pt x="255" y="6"/>
                  </a:moveTo>
                  <a:lnTo>
                    <a:pt x="255" y="12"/>
                  </a:lnTo>
                  <a:lnTo>
                    <a:pt x="170" y="68"/>
                  </a:lnTo>
                  <a:lnTo>
                    <a:pt x="149" y="64"/>
                  </a:lnTo>
                  <a:lnTo>
                    <a:pt x="127" y="61"/>
                  </a:lnTo>
                  <a:lnTo>
                    <a:pt x="106" y="59"/>
                  </a:lnTo>
                  <a:lnTo>
                    <a:pt x="85" y="55"/>
                  </a:lnTo>
                  <a:lnTo>
                    <a:pt x="63" y="53"/>
                  </a:lnTo>
                  <a:lnTo>
                    <a:pt x="42" y="50"/>
                  </a:lnTo>
                  <a:lnTo>
                    <a:pt x="21" y="47"/>
                  </a:lnTo>
                  <a:lnTo>
                    <a:pt x="0" y="43"/>
                  </a:lnTo>
                  <a:lnTo>
                    <a:pt x="13" y="33"/>
                  </a:lnTo>
                  <a:lnTo>
                    <a:pt x="26" y="26"/>
                  </a:lnTo>
                  <a:lnTo>
                    <a:pt x="40" y="20"/>
                  </a:lnTo>
                  <a:lnTo>
                    <a:pt x="54" y="15"/>
                  </a:lnTo>
                  <a:lnTo>
                    <a:pt x="70" y="11"/>
                  </a:lnTo>
                  <a:lnTo>
                    <a:pt x="85" y="9"/>
                  </a:lnTo>
                  <a:lnTo>
                    <a:pt x="102" y="7"/>
                  </a:lnTo>
                  <a:lnTo>
                    <a:pt x="118" y="6"/>
                  </a:lnTo>
                  <a:lnTo>
                    <a:pt x="134" y="6"/>
                  </a:lnTo>
                  <a:lnTo>
                    <a:pt x="152" y="6"/>
                  </a:lnTo>
                  <a:lnTo>
                    <a:pt x="169" y="6"/>
                  </a:lnTo>
                  <a:lnTo>
                    <a:pt x="185" y="6"/>
                  </a:lnTo>
                  <a:lnTo>
                    <a:pt x="202" y="6"/>
                  </a:lnTo>
                  <a:lnTo>
                    <a:pt x="218" y="5"/>
                  </a:lnTo>
                  <a:lnTo>
                    <a:pt x="234" y="2"/>
                  </a:lnTo>
                  <a:lnTo>
                    <a:pt x="250" y="0"/>
                  </a:lnTo>
                  <a:lnTo>
                    <a:pt x="255" y="6"/>
                  </a:lnTo>
                  <a:close/>
                </a:path>
              </a:pathLst>
            </a:custGeom>
            <a:solidFill>
              <a:srgbClr val="8C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0" name="Freeform 150"/>
            <p:cNvSpPr>
              <a:spLocks/>
            </p:cNvSpPr>
            <p:nvPr/>
          </p:nvSpPr>
          <p:spPr bwMode="auto">
            <a:xfrm>
              <a:off x="3052" y="1598"/>
              <a:ext cx="10" cy="15"/>
            </a:xfrm>
            <a:custGeom>
              <a:avLst/>
              <a:gdLst>
                <a:gd name="T0" fmla="*/ 3 w 31"/>
                <a:gd name="T1" fmla="*/ 5 h 45"/>
                <a:gd name="T2" fmla="*/ 0 w 31"/>
                <a:gd name="T3" fmla="*/ 3 h 45"/>
                <a:gd name="T4" fmla="*/ 3 w 31"/>
                <a:gd name="T5" fmla="*/ 0 h 45"/>
                <a:gd name="T6" fmla="*/ 3 w 31"/>
                <a:gd name="T7" fmla="*/ 1 h 45"/>
                <a:gd name="T8" fmla="*/ 3 w 31"/>
                <a:gd name="T9" fmla="*/ 2 h 45"/>
                <a:gd name="T10" fmla="*/ 3 w 31"/>
                <a:gd name="T11" fmla="*/ 4 h 45"/>
                <a:gd name="T12" fmla="*/ 3 w 31"/>
                <a:gd name="T13" fmla="*/ 5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45"/>
                <a:gd name="T23" fmla="*/ 31 w 31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45">
                  <a:moveTo>
                    <a:pt x="28" y="45"/>
                  </a:moveTo>
                  <a:lnTo>
                    <a:pt x="0" y="24"/>
                  </a:lnTo>
                  <a:lnTo>
                    <a:pt x="28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31" y="34"/>
                  </a:lnTo>
                  <a:lnTo>
                    <a:pt x="28" y="45"/>
                  </a:lnTo>
                  <a:close/>
                </a:path>
              </a:pathLst>
            </a:custGeom>
            <a:solidFill>
              <a:srgbClr val="FF00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1" name="Freeform 151"/>
            <p:cNvSpPr>
              <a:spLocks/>
            </p:cNvSpPr>
            <p:nvPr/>
          </p:nvSpPr>
          <p:spPr bwMode="auto">
            <a:xfrm>
              <a:off x="2839" y="1599"/>
              <a:ext cx="20" cy="62"/>
            </a:xfrm>
            <a:custGeom>
              <a:avLst/>
              <a:gdLst>
                <a:gd name="T0" fmla="*/ 0 w 59"/>
                <a:gd name="T1" fmla="*/ 18 h 188"/>
                <a:gd name="T2" fmla="*/ 0 w 59"/>
                <a:gd name="T3" fmla="*/ 0 h 188"/>
                <a:gd name="T4" fmla="*/ 7 w 59"/>
                <a:gd name="T5" fmla="*/ 2 h 188"/>
                <a:gd name="T6" fmla="*/ 5 w 59"/>
                <a:gd name="T7" fmla="*/ 2 h 188"/>
                <a:gd name="T8" fmla="*/ 4 w 59"/>
                <a:gd name="T9" fmla="*/ 4 h 188"/>
                <a:gd name="T10" fmla="*/ 4 w 59"/>
                <a:gd name="T11" fmla="*/ 6 h 188"/>
                <a:gd name="T12" fmla="*/ 4 w 59"/>
                <a:gd name="T13" fmla="*/ 8 h 188"/>
                <a:gd name="T14" fmla="*/ 4 w 59"/>
                <a:gd name="T15" fmla="*/ 20 h 188"/>
                <a:gd name="T16" fmla="*/ 0 w 59"/>
                <a:gd name="T17" fmla="*/ 18 h 1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"/>
                <a:gd name="T28" fmla="*/ 0 h 188"/>
                <a:gd name="T29" fmla="*/ 59 w 59"/>
                <a:gd name="T30" fmla="*/ 188 h 1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" h="188">
                  <a:moveTo>
                    <a:pt x="0" y="169"/>
                  </a:moveTo>
                  <a:lnTo>
                    <a:pt x="0" y="0"/>
                  </a:lnTo>
                  <a:lnTo>
                    <a:pt x="59" y="15"/>
                  </a:lnTo>
                  <a:lnTo>
                    <a:pt x="44" y="22"/>
                  </a:lnTo>
                  <a:lnTo>
                    <a:pt x="37" y="36"/>
                  </a:lnTo>
                  <a:lnTo>
                    <a:pt x="33" y="52"/>
                  </a:lnTo>
                  <a:lnTo>
                    <a:pt x="31" y="69"/>
                  </a:lnTo>
                  <a:lnTo>
                    <a:pt x="31" y="188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2" name="Freeform 152"/>
            <p:cNvSpPr>
              <a:spLocks/>
            </p:cNvSpPr>
            <p:nvPr/>
          </p:nvSpPr>
          <p:spPr bwMode="auto">
            <a:xfrm>
              <a:off x="2937" y="1609"/>
              <a:ext cx="39" cy="83"/>
            </a:xfrm>
            <a:custGeom>
              <a:avLst/>
              <a:gdLst>
                <a:gd name="T0" fmla="*/ 13 w 118"/>
                <a:gd name="T1" fmla="*/ 5 h 247"/>
                <a:gd name="T2" fmla="*/ 13 w 118"/>
                <a:gd name="T3" fmla="*/ 17 h 247"/>
                <a:gd name="T4" fmla="*/ 11 w 118"/>
                <a:gd name="T5" fmla="*/ 17 h 247"/>
                <a:gd name="T6" fmla="*/ 9 w 118"/>
                <a:gd name="T7" fmla="*/ 18 h 247"/>
                <a:gd name="T8" fmla="*/ 7 w 118"/>
                <a:gd name="T9" fmla="*/ 20 h 247"/>
                <a:gd name="T10" fmla="*/ 6 w 118"/>
                <a:gd name="T11" fmla="*/ 21 h 247"/>
                <a:gd name="T12" fmla="*/ 4 w 118"/>
                <a:gd name="T13" fmla="*/ 23 h 247"/>
                <a:gd name="T14" fmla="*/ 2 w 118"/>
                <a:gd name="T15" fmla="*/ 24 h 247"/>
                <a:gd name="T16" fmla="*/ 1 w 118"/>
                <a:gd name="T17" fmla="*/ 26 h 247"/>
                <a:gd name="T18" fmla="*/ 0 w 118"/>
                <a:gd name="T19" fmla="*/ 28 h 247"/>
                <a:gd name="T20" fmla="*/ 0 w 118"/>
                <a:gd name="T21" fmla="*/ 6 h 247"/>
                <a:gd name="T22" fmla="*/ 9 w 118"/>
                <a:gd name="T23" fmla="*/ 0 h 247"/>
                <a:gd name="T24" fmla="*/ 10 w 118"/>
                <a:gd name="T25" fmla="*/ 0 h 247"/>
                <a:gd name="T26" fmla="*/ 10 w 118"/>
                <a:gd name="T27" fmla="*/ 1 h 247"/>
                <a:gd name="T28" fmla="*/ 11 w 118"/>
                <a:gd name="T29" fmla="*/ 1 h 247"/>
                <a:gd name="T30" fmla="*/ 11 w 118"/>
                <a:gd name="T31" fmla="*/ 2 h 247"/>
                <a:gd name="T32" fmla="*/ 12 w 118"/>
                <a:gd name="T33" fmla="*/ 3 h 247"/>
                <a:gd name="T34" fmla="*/ 12 w 118"/>
                <a:gd name="T35" fmla="*/ 3 h 247"/>
                <a:gd name="T36" fmla="*/ 13 w 118"/>
                <a:gd name="T37" fmla="*/ 4 h 247"/>
                <a:gd name="T38" fmla="*/ 13 w 118"/>
                <a:gd name="T39" fmla="*/ 5 h 2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8"/>
                <a:gd name="T61" fmla="*/ 0 h 247"/>
                <a:gd name="T62" fmla="*/ 118 w 118"/>
                <a:gd name="T63" fmla="*/ 247 h 24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8" h="247">
                  <a:moveTo>
                    <a:pt x="118" y="41"/>
                  </a:moveTo>
                  <a:lnTo>
                    <a:pt x="115" y="148"/>
                  </a:lnTo>
                  <a:lnTo>
                    <a:pt x="99" y="156"/>
                  </a:lnTo>
                  <a:lnTo>
                    <a:pt x="82" y="165"/>
                  </a:lnTo>
                  <a:lnTo>
                    <a:pt x="66" y="176"/>
                  </a:lnTo>
                  <a:lnTo>
                    <a:pt x="50" y="188"/>
                  </a:lnTo>
                  <a:lnTo>
                    <a:pt x="34" y="201"/>
                  </a:lnTo>
                  <a:lnTo>
                    <a:pt x="20" y="215"/>
                  </a:lnTo>
                  <a:lnTo>
                    <a:pt x="9" y="231"/>
                  </a:lnTo>
                  <a:lnTo>
                    <a:pt x="0" y="247"/>
                  </a:lnTo>
                  <a:lnTo>
                    <a:pt x="0" y="56"/>
                  </a:lnTo>
                  <a:lnTo>
                    <a:pt x="81" y="0"/>
                  </a:lnTo>
                  <a:lnTo>
                    <a:pt x="87" y="3"/>
                  </a:lnTo>
                  <a:lnTo>
                    <a:pt x="93" y="8"/>
                  </a:lnTo>
                  <a:lnTo>
                    <a:pt x="98" y="11"/>
                  </a:lnTo>
                  <a:lnTo>
                    <a:pt x="103" y="17"/>
                  </a:lnTo>
                  <a:lnTo>
                    <a:pt x="107" y="24"/>
                  </a:lnTo>
                  <a:lnTo>
                    <a:pt x="110" y="29"/>
                  </a:lnTo>
                  <a:lnTo>
                    <a:pt x="114" y="35"/>
                  </a:lnTo>
                  <a:lnTo>
                    <a:pt x="118" y="41"/>
                  </a:lnTo>
                  <a:close/>
                </a:path>
              </a:pathLst>
            </a:custGeom>
            <a:solidFill>
              <a:srgbClr val="8C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3" name="Freeform 153"/>
            <p:cNvSpPr>
              <a:spLocks/>
            </p:cNvSpPr>
            <p:nvPr/>
          </p:nvSpPr>
          <p:spPr bwMode="auto">
            <a:xfrm>
              <a:off x="2988" y="1616"/>
              <a:ext cx="50" cy="38"/>
            </a:xfrm>
            <a:custGeom>
              <a:avLst/>
              <a:gdLst>
                <a:gd name="T0" fmla="*/ 17 w 148"/>
                <a:gd name="T1" fmla="*/ 13 h 114"/>
                <a:gd name="T2" fmla="*/ 15 w 148"/>
                <a:gd name="T3" fmla="*/ 12 h 114"/>
                <a:gd name="T4" fmla="*/ 13 w 148"/>
                <a:gd name="T5" fmla="*/ 11 h 114"/>
                <a:gd name="T6" fmla="*/ 11 w 148"/>
                <a:gd name="T7" fmla="*/ 11 h 114"/>
                <a:gd name="T8" fmla="*/ 9 w 148"/>
                <a:gd name="T9" fmla="*/ 11 h 114"/>
                <a:gd name="T10" fmla="*/ 6 w 148"/>
                <a:gd name="T11" fmla="*/ 11 h 114"/>
                <a:gd name="T12" fmla="*/ 4 w 148"/>
                <a:gd name="T13" fmla="*/ 11 h 114"/>
                <a:gd name="T14" fmla="*/ 2 w 148"/>
                <a:gd name="T15" fmla="*/ 11 h 114"/>
                <a:gd name="T16" fmla="*/ 0 w 148"/>
                <a:gd name="T17" fmla="*/ 12 h 114"/>
                <a:gd name="T18" fmla="*/ 0 w 148"/>
                <a:gd name="T19" fmla="*/ 4 h 114"/>
                <a:gd name="T20" fmla="*/ 2 w 148"/>
                <a:gd name="T21" fmla="*/ 5 h 114"/>
                <a:gd name="T22" fmla="*/ 4 w 148"/>
                <a:gd name="T23" fmla="*/ 5 h 114"/>
                <a:gd name="T24" fmla="*/ 6 w 148"/>
                <a:gd name="T25" fmla="*/ 4 h 114"/>
                <a:gd name="T26" fmla="*/ 8 w 148"/>
                <a:gd name="T27" fmla="*/ 4 h 114"/>
                <a:gd name="T28" fmla="*/ 10 w 148"/>
                <a:gd name="T29" fmla="*/ 3 h 114"/>
                <a:gd name="T30" fmla="*/ 13 w 148"/>
                <a:gd name="T31" fmla="*/ 2 h 114"/>
                <a:gd name="T32" fmla="*/ 15 w 148"/>
                <a:gd name="T33" fmla="*/ 1 h 114"/>
                <a:gd name="T34" fmla="*/ 16 w 148"/>
                <a:gd name="T35" fmla="*/ 0 h 114"/>
                <a:gd name="T36" fmla="*/ 17 w 148"/>
                <a:gd name="T37" fmla="*/ 13 h 11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114"/>
                <a:gd name="T59" fmla="*/ 148 w 148"/>
                <a:gd name="T60" fmla="*/ 114 h 11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114">
                  <a:moveTo>
                    <a:pt x="148" y="114"/>
                  </a:moveTo>
                  <a:lnTo>
                    <a:pt x="132" y="109"/>
                  </a:lnTo>
                  <a:lnTo>
                    <a:pt x="115" y="103"/>
                  </a:lnTo>
                  <a:lnTo>
                    <a:pt x="97" y="99"/>
                  </a:lnTo>
                  <a:lnTo>
                    <a:pt x="77" y="96"/>
                  </a:lnTo>
                  <a:lnTo>
                    <a:pt x="57" y="95"/>
                  </a:lnTo>
                  <a:lnTo>
                    <a:pt x="36" y="96"/>
                  </a:lnTo>
                  <a:lnTo>
                    <a:pt x="18" y="99"/>
                  </a:lnTo>
                  <a:lnTo>
                    <a:pt x="0" y="108"/>
                  </a:lnTo>
                  <a:lnTo>
                    <a:pt x="0" y="36"/>
                  </a:lnTo>
                  <a:lnTo>
                    <a:pt x="19" y="41"/>
                  </a:lnTo>
                  <a:lnTo>
                    <a:pt x="38" y="41"/>
                  </a:lnTo>
                  <a:lnTo>
                    <a:pt x="56" y="38"/>
                  </a:lnTo>
                  <a:lnTo>
                    <a:pt x="75" y="32"/>
                  </a:lnTo>
                  <a:lnTo>
                    <a:pt x="92" y="26"/>
                  </a:lnTo>
                  <a:lnTo>
                    <a:pt x="109" y="17"/>
                  </a:lnTo>
                  <a:lnTo>
                    <a:pt x="126" y="9"/>
                  </a:lnTo>
                  <a:lnTo>
                    <a:pt x="142" y="0"/>
                  </a:lnTo>
                  <a:lnTo>
                    <a:pt x="148" y="114"/>
                  </a:lnTo>
                  <a:close/>
                </a:path>
              </a:pathLst>
            </a:custGeom>
            <a:solidFill>
              <a:srgbClr val="FF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4" name="Freeform 154"/>
            <p:cNvSpPr>
              <a:spLocks/>
            </p:cNvSpPr>
            <p:nvPr/>
          </p:nvSpPr>
          <p:spPr bwMode="auto">
            <a:xfrm>
              <a:off x="3051" y="1620"/>
              <a:ext cx="13" cy="45"/>
            </a:xfrm>
            <a:custGeom>
              <a:avLst/>
              <a:gdLst>
                <a:gd name="T0" fmla="*/ 4 w 39"/>
                <a:gd name="T1" fmla="*/ 15 h 136"/>
                <a:gd name="T2" fmla="*/ 0 w 39"/>
                <a:gd name="T3" fmla="*/ 13 h 136"/>
                <a:gd name="T4" fmla="*/ 0 w 39"/>
                <a:gd name="T5" fmla="*/ 0 h 136"/>
                <a:gd name="T6" fmla="*/ 2 w 39"/>
                <a:gd name="T7" fmla="*/ 1 h 136"/>
                <a:gd name="T8" fmla="*/ 3 w 39"/>
                <a:gd name="T9" fmla="*/ 3 h 136"/>
                <a:gd name="T10" fmla="*/ 3 w 39"/>
                <a:gd name="T11" fmla="*/ 5 h 136"/>
                <a:gd name="T12" fmla="*/ 4 w 39"/>
                <a:gd name="T13" fmla="*/ 7 h 136"/>
                <a:gd name="T14" fmla="*/ 4 w 39"/>
                <a:gd name="T15" fmla="*/ 9 h 136"/>
                <a:gd name="T16" fmla="*/ 4 w 39"/>
                <a:gd name="T17" fmla="*/ 11 h 136"/>
                <a:gd name="T18" fmla="*/ 4 w 39"/>
                <a:gd name="T19" fmla="*/ 13 h 136"/>
                <a:gd name="T20" fmla="*/ 4 w 39"/>
                <a:gd name="T21" fmla="*/ 15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136"/>
                <a:gd name="T35" fmla="*/ 39 w 39"/>
                <a:gd name="T36" fmla="*/ 136 h 1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136">
                  <a:moveTo>
                    <a:pt x="39" y="136"/>
                  </a:moveTo>
                  <a:lnTo>
                    <a:pt x="2" y="122"/>
                  </a:lnTo>
                  <a:lnTo>
                    <a:pt x="0" y="0"/>
                  </a:lnTo>
                  <a:lnTo>
                    <a:pt x="16" y="11"/>
                  </a:lnTo>
                  <a:lnTo>
                    <a:pt x="26" y="25"/>
                  </a:lnTo>
                  <a:lnTo>
                    <a:pt x="30" y="42"/>
                  </a:lnTo>
                  <a:lnTo>
                    <a:pt x="33" y="60"/>
                  </a:lnTo>
                  <a:lnTo>
                    <a:pt x="33" y="81"/>
                  </a:lnTo>
                  <a:lnTo>
                    <a:pt x="33" y="101"/>
                  </a:lnTo>
                  <a:lnTo>
                    <a:pt x="34" y="119"/>
                  </a:lnTo>
                  <a:lnTo>
                    <a:pt x="39" y="136"/>
                  </a:lnTo>
                  <a:close/>
                </a:path>
              </a:pathLst>
            </a:custGeom>
            <a:solidFill>
              <a:srgbClr val="FF00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5" name="Freeform 155"/>
            <p:cNvSpPr>
              <a:spLocks/>
            </p:cNvSpPr>
            <p:nvPr/>
          </p:nvSpPr>
          <p:spPr bwMode="auto">
            <a:xfrm>
              <a:off x="2864" y="1620"/>
              <a:ext cx="59" cy="71"/>
            </a:xfrm>
            <a:custGeom>
              <a:avLst/>
              <a:gdLst>
                <a:gd name="T0" fmla="*/ 20 w 175"/>
                <a:gd name="T1" fmla="*/ 24 h 214"/>
                <a:gd name="T2" fmla="*/ 0 w 175"/>
                <a:gd name="T3" fmla="*/ 19 h 214"/>
                <a:gd name="T4" fmla="*/ 0 w 175"/>
                <a:gd name="T5" fmla="*/ 0 h 214"/>
                <a:gd name="T6" fmla="*/ 20 w 175"/>
                <a:gd name="T7" fmla="*/ 3 h 214"/>
                <a:gd name="T8" fmla="*/ 20 w 175"/>
                <a:gd name="T9" fmla="*/ 24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214"/>
                <a:gd name="T17" fmla="*/ 175 w 175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214">
                  <a:moveTo>
                    <a:pt x="175" y="214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173" y="27"/>
                  </a:lnTo>
                  <a:lnTo>
                    <a:pt x="175" y="214"/>
                  </a:lnTo>
                  <a:close/>
                </a:path>
              </a:pathLst>
            </a:custGeom>
            <a:solidFill>
              <a:srgbClr val="8C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6" name="Freeform 156"/>
            <p:cNvSpPr>
              <a:spLocks/>
            </p:cNvSpPr>
            <p:nvPr/>
          </p:nvSpPr>
          <p:spPr bwMode="auto">
            <a:xfrm>
              <a:off x="2872" y="1633"/>
              <a:ext cx="36" cy="46"/>
            </a:xfrm>
            <a:custGeom>
              <a:avLst/>
              <a:gdLst>
                <a:gd name="T0" fmla="*/ 11 w 107"/>
                <a:gd name="T1" fmla="*/ 4 h 136"/>
                <a:gd name="T2" fmla="*/ 10 w 107"/>
                <a:gd name="T3" fmla="*/ 4 h 136"/>
                <a:gd name="T4" fmla="*/ 9 w 107"/>
                <a:gd name="T5" fmla="*/ 4 h 136"/>
                <a:gd name="T6" fmla="*/ 8 w 107"/>
                <a:gd name="T7" fmla="*/ 4 h 136"/>
                <a:gd name="T8" fmla="*/ 7 w 107"/>
                <a:gd name="T9" fmla="*/ 4 h 136"/>
                <a:gd name="T10" fmla="*/ 6 w 107"/>
                <a:gd name="T11" fmla="*/ 3 h 136"/>
                <a:gd name="T12" fmla="*/ 5 w 107"/>
                <a:gd name="T13" fmla="*/ 3 h 136"/>
                <a:gd name="T14" fmla="*/ 4 w 107"/>
                <a:gd name="T15" fmla="*/ 4 h 136"/>
                <a:gd name="T16" fmla="*/ 3 w 107"/>
                <a:gd name="T17" fmla="*/ 6 h 136"/>
                <a:gd name="T18" fmla="*/ 3 w 107"/>
                <a:gd name="T19" fmla="*/ 7 h 136"/>
                <a:gd name="T20" fmla="*/ 3 w 107"/>
                <a:gd name="T21" fmla="*/ 8 h 136"/>
                <a:gd name="T22" fmla="*/ 3 w 107"/>
                <a:gd name="T23" fmla="*/ 9 h 136"/>
                <a:gd name="T24" fmla="*/ 4 w 107"/>
                <a:gd name="T25" fmla="*/ 10 h 136"/>
                <a:gd name="T26" fmla="*/ 4 w 107"/>
                <a:gd name="T27" fmla="*/ 10 h 136"/>
                <a:gd name="T28" fmla="*/ 5 w 107"/>
                <a:gd name="T29" fmla="*/ 11 h 136"/>
                <a:gd name="T30" fmla="*/ 6 w 107"/>
                <a:gd name="T31" fmla="*/ 12 h 136"/>
                <a:gd name="T32" fmla="*/ 7 w 107"/>
                <a:gd name="T33" fmla="*/ 13 h 136"/>
                <a:gd name="T34" fmla="*/ 8 w 107"/>
                <a:gd name="T35" fmla="*/ 13 h 136"/>
                <a:gd name="T36" fmla="*/ 8 w 107"/>
                <a:gd name="T37" fmla="*/ 13 h 136"/>
                <a:gd name="T38" fmla="*/ 9 w 107"/>
                <a:gd name="T39" fmla="*/ 12 h 136"/>
                <a:gd name="T40" fmla="*/ 10 w 107"/>
                <a:gd name="T41" fmla="*/ 12 h 136"/>
                <a:gd name="T42" fmla="*/ 10 w 107"/>
                <a:gd name="T43" fmla="*/ 11 h 136"/>
                <a:gd name="T44" fmla="*/ 11 w 107"/>
                <a:gd name="T45" fmla="*/ 11 h 136"/>
                <a:gd name="T46" fmla="*/ 11 w 107"/>
                <a:gd name="T47" fmla="*/ 11 h 136"/>
                <a:gd name="T48" fmla="*/ 12 w 107"/>
                <a:gd name="T49" fmla="*/ 12 h 136"/>
                <a:gd name="T50" fmla="*/ 12 w 107"/>
                <a:gd name="T51" fmla="*/ 13 h 136"/>
                <a:gd name="T52" fmla="*/ 12 w 107"/>
                <a:gd name="T53" fmla="*/ 14 h 136"/>
                <a:gd name="T54" fmla="*/ 12 w 107"/>
                <a:gd name="T55" fmla="*/ 15 h 136"/>
                <a:gd name="T56" fmla="*/ 11 w 107"/>
                <a:gd name="T57" fmla="*/ 16 h 136"/>
                <a:gd name="T58" fmla="*/ 10 w 107"/>
                <a:gd name="T59" fmla="*/ 15 h 136"/>
                <a:gd name="T60" fmla="*/ 8 w 107"/>
                <a:gd name="T61" fmla="*/ 15 h 136"/>
                <a:gd name="T62" fmla="*/ 6 w 107"/>
                <a:gd name="T63" fmla="*/ 15 h 136"/>
                <a:gd name="T64" fmla="*/ 4 w 107"/>
                <a:gd name="T65" fmla="*/ 14 h 136"/>
                <a:gd name="T66" fmla="*/ 3 w 107"/>
                <a:gd name="T67" fmla="*/ 14 h 136"/>
                <a:gd name="T68" fmla="*/ 1 w 107"/>
                <a:gd name="T69" fmla="*/ 13 h 136"/>
                <a:gd name="T70" fmla="*/ 0 w 107"/>
                <a:gd name="T71" fmla="*/ 11 h 136"/>
                <a:gd name="T72" fmla="*/ 0 w 107"/>
                <a:gd name="T73" fmla="*/ 9 h 136"/>
                <a:gd name="T74" fmla="*/ 0 w 107"/>
                <a:gd name="T75" fmla="*/ 7 h 136"/>
                <a:gd name="T76" fmla="*/ 0 w 107"/>
                <a:gd name="T77" fmla="*/ 5 h 136"/>
                <a:gd name="T78" fmla="*/ 1 w 107"/>
                <a:gd name="T79" fmla="*/ 3 h 136"/>
                <a:gd name="T80" fmla="*/ 2 w 107"/>
                <a:gd name="T81" fmla="*/ 2 h 136"/>
                <a:gd name="T82" fmla="*/ 3 w 107"/>
                <a:gd name="T83" fmla="*/ 1 h 136"/>
                <a:gd name="T84" fmla="*/ 3 w 107"/>
                <a:gd name="T85" fmla="*/ 1 h 136"/>
                <a:gd name="T86" fmla="*/ 4 w 107"/>
                <a:gd name="T87" fmla="*/ 1 h 136"/>
                <a:gd name="T88" fmla="*/ 5 w 107"/>
                <a:gd name="T89" fmla="*/ 1 h 136"/>
                <a:gd name="T90" fmla="*/ 6 w 107"/>
                <a:gd name="T91" fmla="*/ 0 h 136"/>
                <a:gd name="T92" fmla="*/ 6 w 107"/>
                <a:gd name="T93" fmla="*/ 0 h 136"/>
                <a:gd name="T94" fmla="*/ 7 w 107"/>
                <a:gd name="T95" fmla="*/ 1 h 136"/>
                <a:gd name="T96" fmla="*/ 8 w 107"/>
                <a:gd name="T97" fmla="*/ 1 h 136"/>
                <a:gd name="T98" fmla="*/ 9 w 107"/>
                <a:gd name="T99" fmla="*/ 0 h 136"/>
                <a:gd name="T100" fmla="*/ 10 w 107"/>
                <a:gd name="T101" fmla="*/ 0 h 136"/>
                <a:gd name="T102" fmla="*/ 10 w 107"/>
                <a:gd name="T103" fmla="*/ 1 h 136"/>
                <a:gd name="T104" fmla="*/ 11 w 107"/>
                <a:gd name="T105" fmla="*/ 2 h 136"/>
                <a:gd name="T106" fmla="*/ 11 w 107"/>
                <a:gd name="T107" fmla="*/ 4 h 1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"/>
                <a:gd name="T163" fmla="*/ 0 h 136"/>
                <a:gd name="T164" fmla="*/ 107 w 107"/>
                <a:gd name="T165" fmla="*/ 136 h 1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" h="136">
                  <a:moveTo>
                    <a:pt x="96" y="33"/>
                  </a:moveTo>
                  <a:lnTo>
                    <a:pt x="89" y="38"/>
                  </a:lnTo>
                  <a:lnTo>
                    <a:pt x="80" y="38"/>
                  </a:lnTo>
                  <a:lnTo>
                    <a:pt x="71" y="34"/>
                  </a:lnTo>
                  <a:lnTo>
                    <a:pt x="59" y="32"/>
                  </a:lnTo>
                  <a:lnTo>
                    <a:pt x="50" y="29"/>
                  </a:lnTo>
                  <a:lnTo>
                    <a:pt x="41" y="30"/>
                  </a:lnTo>
                  <a:lnTo>
                    <a:pt x="34" y="36"/>
                  </a:lnTo>
                  <a:lnTo>
                    <a:pt x="29" y="50"/>
                  </a:lnTo>
                  <a:lnTo>
                    <a:pt x="25" y="60"/>
                  </a:lnTo>
                  <a:lnTo>
                    <a:pt x="24" y="70"/>
                  </a:lnTo>
                  <a:lnTo>
                    <a:pt x="27" y="78"/>
                  </a:lnTo>
                  <a:lnTo>
                    <a:pt x="32" y="86"/>
                  </a:lnTo>
                  <a:lnTo>
                    <a:pt x="40" y="92"/>
                  </a:lnTo>
                  <a:lnTo>
                    <a:pt x="47" y="98"/>
                  </a:lnTo>
                  <a:lnTo>
                    <a:pt x="56" y="103"/>
                  </a:lnTo>
                  <a:lnTo>
                    <a:pt x="62" y="108"/>
                  </a:lnTo>
                  <a:lnTo>
                    <a:pt x="69" y="111"/>
                  </a:lnTo>
                  <a:lnTo>
                    <a:pt x="75" y="110"/>
                  </a:lnTo>
                  <a:lnTo>
                    <a:pt x="80" y="106"/>
                  </a:lnTo>
                  <a:lnTo>
                    <a:pt x="85" y="103"/>
                  </a:lnTo>
                  <a:lnTo>
                    <a:pt x="90" y="98"/>
                  </a:lnTo>
                  <a:lnTo>
                    <a:pt x="94" y="95"/>
                  </a:lnTo>
                  <a:lnTo>
                    <a:pt x="99" y="97"/>
                  </a:lnTo>
                  <a:lnTo>
                    <a:pt x="105" y="102"/>
                  </a:lnTo>
                  <a:lnTo>
                    <a:pt x="105" y="111"/>
                  </a:lnTo>
                  <a:lnTo>
                    <a:pt x="107" y="122"/>
                  </a:lnTo>
                  <a:lnTo>
                    <a:pt x="107" y="131"/>
                  </a:lnTo>
                  <a:lnTo>
                    <a:pt x="99" y="136"/>
                  </a:lnTo>
                  <a:lnTo>
                    <a:pt x="87" y="131"/>
                  </a:lnTo>
                  <a:lnTo>
                    <a:pt x="71" y="129"/>
                  </a:lnTo>
                  <a:lnTo>
                    <a:pt x="53" y="126"/>
                  </a:lnTo>
                  <a:lnTo>
                    <a:pt x="37" y="124"/>
                  </a:lnTo>
                  <a:lnTo>
                    <a:pt x="23" y="119"/>
                  </a:lnTo>
                  <a:lnTo>
                    <a:pt x="10" y="110"/>
                  </a:lnTo>
                  <a:lnTo>
                    <a:pt x="3" y="98"/>
                  </a:lnTo>
                  <a:lnTo>
                    <a:pt x="2" y="78"/>
                  </a:lnTo>
                  <a:lnTo>
                    <a:pt x="0" y="61"/>
                  </a:lnTo>
                  <a:lnTo>
                    <a:pt x="4" y="44"/>
                  </a:lnTo>
                  <a:lnTo>
                    <a:pt x="10" y="28"/>
                  </a:lnTo>
                  <a:lnTo>
                    <a:pt x="20" y="14"/>
                  </a:lnTo>
                  <a:lnTo>
                    <a:pt x="25" y="12"/>
                  </a:lnTo>
                  <a:lnTo>
                    <a:pt x="31" y="9"/>
                  </a:lnTo>
                  <a:lnTo>
                    <a:pt x="37" y="7"/>
                  </a:lnTo>
                  <a:lnTo>
                    <a:pt x="43" y="6"/>
                  </a:lnTo>
                  <a:lnTo>
                    <a:pt x="50" y="4"/>
                  </a:lnTo>
                  <a:lnTo>
                    <a:pt x="56" y="4"/>
                  </a:lnTo>
                  <a:lnTo>
                    <a:pt x="62" y="6"/>
                  </a:lnTo>
                  <a:lnTo>
                    <a:pt x="68" y="8"/>
                  </a:lnTo>
                  <a:lnTo>
                    <a:pt x="77" y="0"/>
                  </a:lnTo>
                  <a:lnTo>
                    <a:pt x="85" y="4"/>
                  </a:lnTo>
                  <a:lnTo>
                    <a:pt x="93" y="12"/>
                  </a:lnTo>
                  <a:lnTo>
                    <a:pt x="96" y="20"/>
                  </a:lnTo>
                  <a:lnTo>
                    <a:pt x="96" y="33"/>
                  </a:lnTo>
                  <a:close/>
                </a:path>
              </a:pathLst>
            </a:custGeom>
            <a:solidFill>
              <a:srgbClr val="FF00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7" name="Freeform 157"/>
            <p:cNvSpPr>
              <a:spLocks/>
            </p:cNvSpPr>
            <p:nvPr/>
          </p:nvSpPr>
          <p:spPr bwMode="auto">
            <a:xfrm>
              <a:off x="3370" y="1643"/>
              <a:ext cx="127" cy="140"/>
            </a:xfrm>
            <a:custGeom>
              <a:avLst/>
              <a:gdLst>
                <a:gd name="T0" fmla="*/ 39 w 379"/>
                <a:gd name="T1" fmla="*/ 8 h 418"/>
                <a:gd name="T2" fmla="*/ 41 w 379"/>
                <a:gd name="T3" fmla="*/ 14 h 418"/>
                <a:gd name="T4" fmla="*/ 43 w 379"/>
                <a:gd name="T5" fmla="*/ 19 h 418"/>
                <a:gd name="T6" fmla="*/ 42 w 379"/>
                <a:gd name="T7" fmla="*/ 25 h 418"/>
                <a:gd name="T8" fmla="*/ 40 w 379"/>
                <a:gd name="T9" fmla="*/ 28 h 418"/>
                <a:gd name="T10" fmla="*/ 34 w 379"/>
                <a:gd name="T11" fmla="*/ 33 h 418"/>
                <a:gd name="T12" fmla="*/ 26 w 379"/>
                <a:gd name="T13" fmla="*/ 41 h 418"/>
                <a:gd name="T14" fmla="*/ 20 w 379"/>
                <a:gd name="T15" fmla="*/ 46 h 418"/>
                <a:gd name="T16" fmla="*/ 18 w 379"/>
                <a:gd name="T17" fmla="*/ 42 h 418"/>
                <a:gd name="T18" fmla="*/ 15 w 379"/>
                <a:gd name="T19" fmla="*/ 33 h 418"/>
                <a:gd name="T20" fmla="*/ 10 w 379"/>
                <a:gd name="T21" fmla="*/ 24 h 418"/>
                <a:gd name="T22" fmla="*/ 4 w 379"/>
                <a:gd name="T23" fmla="*/ 16 h 418"/>
                <a:gd name="T24" fmla="*/ 4 w 379"/>
                <a:gd name="T25" fmla="*/ 11 h 418"/>
                <a:gd name="T26" fmla="*/ 8 w 379"/>
                <a:gd name="T27" fmla="*/ 9 h 418"/>
                <a:gd name="T28" fmla="*/ 12 w 379"/>
                <a:gd name="T29" fmla="*/ 8 h 418"/>
                <a:gd name="T30" fmla="*/ 15 w 379"/>
                <a:gd name="T31" fmla="*/ 5 h 418"/>
                <a:gd name="T32" fmla="*/ 17 w 379"/>
                <a:gd name="T33" fmla="*/ 4 h 418"/>
                <a:gd name="T34" fmla="*/ 15 w 379"/>
                <a:gd name="T35" fmla="*/ 4 h 418"/>
                <a:gd name="T36" fmla="*/ 13 w 379"/>
                <a:gd name="T37" fmla="*/ 5 h 418"/>
                <a:gd name="T38" fmla="*/ 9 w 379"/>
                <a:gd name="T39" fmla="*/ 5 h 418"/>
                <a:gd name="T40" fmla="*/ 6 w 379"/>
                <a:gd name="T41" fmla="*/ 7 h 418"/>
                <a:gd name="T42" fmla="*/ 3 w 379"/>
                <a:gd name="T43" fmla="*/ 7 h 418"/>
                <a:gd name="T44" fmla="*/ 0 w 379"/>
                <a:gd name="T45" fmla="*/ 6 h 418"/>
                <a:gd name="T46" fmla="*/ 4 w 379"/>
                <a:gd name="T47" fmla="*/ 6 h 418"/>
                <a:gd name="T48" fmla="*/ 7 w 379"/>
                <a:gd name="T49" fmla="*/ 5 h 418"/>
                <a:gd name="T50" fmla="*/ 11 w 379"/>
                <a:gd name="T51" fmla="*/ 4 h 418"/>
                <a:gd name="T52" fmla="*/ 15 w 379"/>
                <a:gd name="T53" fmla="*/ 2 h 418"/>
                <a:gd name="T54" fmla="*/ 19 w 379"/>
                <a:gd name="T55" fmla="*/ 1 h 418"/>
                <a:gd name="T56" fmla="*/ 22 w 379"/>
                <a:gd name="T57" fmla="*/ 0 h 418"/>
                <a:gd name="T58" fmla="*/ 26 w 379"/>
                <a:gd name="T59" fmla="*/ 0 h 418"/>
                <a:gd name="T60" fmla="*/ 30 w 379"/>
                <a:gd name="T61" fmla="*/ 0 h 418"/>
                <a:gd name="T62" fmla="*/ 33 w 379"/>
                <a:gd name="T63" fmla="*/ 1 h 418"/>
                <a:gd name="T64" fmla="*/ 35 w 379"/>
                <a:gd name="T65" fmla="*/ 2 h 418"/>
                <a:gd name="T66" fmla="*/ 37 w 379"/>
                <a:gd name="T67" fmla="*/ 4 h 418"/>
                <a:gd name="T68" fmla="*/ 38 w 379"/>
                <a:gd name="T69" fmla="*/ 6 h 4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9"/>
                <a:gd name="T106" fmla="*/ 0 h 418"/>
                <a:gd name="T107" fmla="*/ 379 w 379"/>
                <a:gd name="T108" fmla="*/ 418 h 4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9" h="418">
                  <a:moveTo>
                    <a:pt x="341" y="51"/>
                  </a:moveTo>
                  <a:lnTo>
                    <a:pt x="349" y="73"/>
                  </a:lnTo>
                  <a:lnTo>
                    <a:pt x="358" y="97"/>
                  </a:lnTo>
                  <a:lnTo>
                    <a:pt x="368" y="122"/>
                  </a:lnTo>
                  <a:lnTo>
                    <a:pt x="375" y="147"/>
                  </a:lnTo>
                  <a:lnTo>
                    <a:pt x="379" y="171"/>
                  </a:lnTo>
                  <a:lnTo>
                    <a:pt x="379" y="197"/>
                  </a:lnTo>
                  <a:lnTo>
                    <a:pt x="372" y="221"/>
                  </a:lnTo>
                  <a:lnTo>
                    <a:pt x="360" y="245"/>
                  </a:lnTo>
                  <a:lnTo>
                    <a:pt x="353" y="252"/>
                  </a:lnTo>
                  <a:lnTo>
                    <a:pt x="332" y="272"/>
                  </a:lnTo>
                  <a:lnTo>
                    <a:pt x="301" y="300"/>
                  </a:lnTo>
                  <a:lnTo>
                    <a:pt x="268" y="331"/>
                  </a:lnTo>
                  <a:lnTo>
                    <a:pt x="232" y="363"/>
                  </a:lnTo>
                  <a:lnTo>
                    <a:pt x="202" y="391"/>
                  </a:lnTo>
                  <a:lnTo>
                    <a:pt x="178" y="411"/>
                  </a:lnTo>
                  <a:lnTo>
                    <a:pt x="167" y="418"/>
                  </a:lnTo>
                  <a:lnTo>
                    <a:pt x="160" y="374"/>
                  </a:lnTo>
                  <a:lnTo>
                    <a:pt x="147" y="332"/>
                  </a:lnTo>
                  <a:lnTo>
                    <a:pt x="130" y="293"/>
                  </a:lnTo>
                  <a:lnTo>
                    <a:pt x="109" y="253"/>
                  </a:lnTo>
                  <a:lnTo>
                    <a:pt x="87" y="215"/>
                  </a:lnTo>
                  <a:lnTo>
                    <a:pt x="64" y="177"/>
                  </a:lnTo>
                  <a:lnTo>
                    <a:pt x="39" y="140"/>
                  </a:lnTo>
                  <a:lnTo>
                    <a:pt x="17" y="102"/>
                  </a:lnTo>
                  <a:lnTo>
                    <a:pt x="35" y="97"/>
                  </a:lnTo>
                  <a:lnTo>
                    <a:pt x="53" y="90"/>
                  </a:lnTo>
                  <a:lnTo>
                    <a:pt x="71" y="84"/>
                  </a:lnTo>
                  <a:lnTo>
                    <a:pt x="88" y="75"/>
                  </a:lnTo>
                  <a:lnTo>
                    <a:pt x="104" y="68"/>
                  </a:lnTo>
                  <a:lnTo>
                    <a:pt x="122" y="59"/>
                  </a:lnTo>
                  <a:lnTo>
                    <a:pt x="138" y="49"/>
                  </a:lnTo>
                  <a:lnTo>
                    <a:pt x="155" y="41"/>
                  </a:lnTo>
                  <a:lnTo>
                    <a:pt x="152" y="32"/>
                  </a:lnTo>
                  <a:lnTo>
                    <a:pt x="145" y="31"/>
                  </a:lnTo>
                  <a:lnTo>
                    <a:pt x="136" y="35"/>
                  </a:lnTo>
                  <a:lnTo>
                    <a:pt x="128" y="37"/>
                  </a:lnTo>
                  <a:lnTo>
                    <a:pt x="113" y="41"/>
                  </a:lnTo>
                  <a:lnTo>
                    <a:pt x="98" y="45"/>
                  </a:lnTo>
                  <a:lnTo>
                    <a:pt x="83" y="49"/>
                  </a:lnTo>
                  <a:lnTo>
                    <a:pt x="69" y="54"/>
                  </a:lnTo>
                  <a:lnTo>
                    <a:pt x="53" y="59"/>
                  </a:lnTo>
                  <a:lnTo>
                    <a:pt x="38" y="63"/>
                  </a:lnTo>
                  <a:lnTo>
                    <a:pt x="23" y="65"/>
                  </a:lnTo>
                  <a:lnTo>
                    <a:pt x="8" y="65"/>
                  </a:lnTo>
                  <a:lnTo>
                    <a:pt x="0" y="57"/>
                  </a:lnTo>
                  <a:lnTo>
                    <a:pt x="17" y="54"/>
                  </a:lnTo>
                  <a:lnTo>
                    <a:pt x="34" y="52"/>
                  </a:lnTo>
                  <a:lnTo>
                    <a:pt x="51" y="47"/>
                  </a:lnTo>
                  <a:lnTo>
                    <a:pt x="67" y="42"/>
                  </a:lnTo>
                  <a:lnTo>
                    <a:pt x="85" y="37"/>
                  </a:lnTo>
                  <a:lnTo>
                    <a:pt x="101" y="32"/>
                  </a:lnTo>
                  <a:lnTo>
                    <a:pt x="118" y="26"/>
                  </a:lnTo>
                  <a:lnTo>
                    <a:pt x="134" y="21"/>
                  </a:lnTo>
                  <a:lnTo>
                    <a:pt x="150" y="16"/>
                  </a:lnTo>
                  <a:lnTo>
                    <a:pt x="167" y="11"/>
                  </a:lnTo>
                  <a:lnTo>
                    <a:pt x="183" y="6"/>
                  </a:lnTo>
                  <a:lnTo>
                    <a:pt x="200" y="4"/>
                  </a:lnTo>
                  <a:lnTo>
                    <a:pt x="218" y="2"/>
                  </a:lnTo>
                  <a:lnTo>
                    <a:pt x="235" y="0"/>
                  </a:lnTo>
                  <a:lnTo>
                    <a:pt x="252" y="0"/>
                  </a:lnTo>
                  <a:lnTo>
                    <a:pt x="269" y="3"/>
                  </a:lnTo>
                  <a:lnTo>
                    <a:pt x="279" y="6"/>
                  </a:lnTo>
                  <a:lnTo>
                    <a:pt x="290" y="10"/>
                  </a:lnTo>
                  <a:lnTo>
                    <a:pt x="300" y="15"/>
                  </a:lnTo>
                  <a:lnTo>
                    <a:pt x="309" y="20"/>
                  </a:lnTo>
                  <a:lnTo>
                    <a:pt x="318" y="26"/>
                  </a:lnTo>
                  <a:lnTo>
                    <a:pt x="327" y="33"/>
                  </a:lnTo>
                  <a:lnTo>
                    <a:pt x="334" y="41"/>
                  </a:lnTo>
                  <a:lnTo>
                    <a:pt x="341" y="51"/>
                  </a:lnTo>
                  <a:close/>
                </a:path>
              </a:pathLst>
            </a:custGeom>
            <a:solidFill>
              <a:srgbClr val="F2D8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8" name="Freeform 158"/>
            <p:cNvSpPr>
              <a:spLocks/>
            </p:cNvSpPr>
            <p:nvPr/>
          </p:nvSpPr>
          <p:spPr bwMode="auto">
            <a:xfrm>
              <a:off x="3087" y="1657"/>
              <a:ext cx="266" cy="31"/>
            </a:xfrm>
            <a:custGeom>
              <a:avLst/>
              <a:gdLst>
                <a:gd name="T0" fmla="*/ 86 w 799"/>
                <a:gd name="T1" fmla="*/ 3 h 93"/>
                <a:gd name="T2" fmla="*/ 83 w 799"/>
                <a:gd name="T3" fmla="*/ 4 h 93"/>
                <a:gd name="T4" fmla="*/ 79 w 799"/>
                <a:gd name="T5" fmla="*/ 5 h 93"/>
                <a:gd name="T6" fmla="*/ 76 w 799"/>
                <a:gd name="T7" fmla="*/ 6 h 93"/>
                <a:gd name="T8" fmla="*/ 72 w 799"/>
                <a:gd name="T9" fmla="*/ 6 h 93"/>
                <a:gd name="T10" fmla="*/ 67 w 799"/>
                <a:gd name="T11" fmla="*/ 6 h 93"/>
                <a:gd name="T12" fmla="*/ 61 w 799"/>
                <a:gd name="T13" fmla="*/ 5 h 93"/>
                <a:gd name="T14" fmla="*/ 53 w 799"/>
                <a:gd name="T15" fmla="*/ 5 h 93"/>
                <a:gd name="T16" fmla="*/ 47 w 799"/>
                <a:gd name="T17" fmla="*/ 5 h 93"/>
                <a:gd name="T18" fmla="*/ 44 w 799"/>
                <a:gd name="T19" fmla="*/ 5 h 93"/>
                <a:gd name="T20" fmla="*/ 40 w 799"/>
                <a:gd name="T21" fmla="*/ 5 h 93"/>
                <a:gd name="T22" fmla="*/ 37 w 799"/>
                <a:gd name="T23" fmla="*/ 5 h 93"/>
                <a:gd name="T24" fmla="*/ 34 w 799"/>
                <a:gd name="T25" fmla="*/ 5 h 93"/>
                <a:gd name="T26" fmla="*/ 31 w 799"/>
                <a:gd name="T27" fmla="*/ 6 h 93"/>
                <a:gd name="T28" fmla="*/ 28 w 799"/>
                <a:gd name="T29" fmla="*/ 7 h 93"/>
                <a:gd name="T30" fmla="*/ 25 w 799"/>
                <a:gd name="T31" fmla="*/ 8 h 93"/>
                <a:gd name="T32" fmla="*/ 22 w 799"/>
                <a:gd name="T33" fmla="*/ 8 h 93"/>
                <a:gd name="T34" fmla="*/ 19 w 799"/>
                <a:gd name="T35" fmla="*/ 8 h 93"/>
                <a:gd name="T36" fmla="*/ 16 w 799"/>
                <a:gd name="T37" fmla="*/ 9 h 93"/>
                <a:gd name="T38" fmla="*/ 13 w 799"/>
                <a:gd name="T39" fmla="*/ 9 h 93"/>
                <a:gd name="T40" fmla="*/ 11 w 799"/>
                <a:gd name="T41" fmla="*/ 10 h 93"/>
                <a:gd name="T42" fmla="*/ 8 w 799"/>
                <a:gd name="T43" fmla="*/ 10 h 93"/>
                <a:gd name="T44" fmla="*/ 5 w 799"/>
                <a:gd name="T45" fmla="*/ 10 h 93"/>
                <a:gd name="T46" fmla="*/ 2 w 799"/>
                <a:gd name="T47" fmla="*/ 10 h 93"/>
                <a:gd name="T48" fmla="*/ 0 w 799"/>
                <a:gd name="T49" fmla="*/ 9 h 93"/>
                <a:gd name="T50" fmla="*/ 0 w 799"/>
                <a:gd name="T51" fmla="*/ 8 h 93"/>
                <a:gd name="T52" fmla="*/ 1 w 799"/>
                <a:gd name="T53" fmla="*/ 6 h 93"/>
                <a:gd name="T54" fmla="*/ 5 w 799"/>
                <a:gd name="T55" fmla="*/ 5 h 93"/>
                <a:gd name="T56" fmla="*/ 9 w 799"/>
                <a:gd name="T57" fmla="*/ 5 h 93"/>
                <a:gd name="T58" fmla="*/ 12 w 799"/>
                <a:gd name="T59" fmla="*/ 5 h 93"/>
                <a:gd name="T60" fmla="*/ 17 w 799"/>
                <a:gd name="T61" fmla="*/ 5 h 93"/>
                <a:gd name="T62" fmla="*/ 22 w 799"/>
                <a:gd name="T63" fmla="*/ 3 h 93"/>
                <a:gd name="T64" fmla="*/ 27 w 799"/>
                <a:gd name="T65" fmla="*/ 2 h 93"/>
                <a:gd name="T66" fmla="*/ 32 w 799"/>
                <a:gd name="T67" fmla="*/ 2 h 93"/>
                <a:gd name="T68" fmla="*/ 37 w 799"/>
                <a:gd name="T69" fmla="*/ 3 h 93"/>
                <a:gd name="T70" fmla="*/ 42 w 799"/>
                <a:gd name="T71" fmla="*/ 2 h 93"/>
                <a:gd name="T72" fmla="*/ 46 w 799"/>
                <a:gd name="T73" fmla="*/ 1 h 93"/>
                <a:gd name="T74" fmla="*/ 51 w 799"/>
                <a:gd name="T75" fmla="*/ 0 h 93"/>
                <a:gd name="T76" fmla="*/ 80 w 799"/>
                <a:gd name="T77" fmla="*/ 1 h 93"/>
                <a:gd name="T78" fmla="*/ 82 w 799"/>
                <a:gd name="T79" fmla="*/ 0 h 93"/>
                <a:gd name="T80" fmla="*/ 83 w 799"/>
                <a:gd name="T81" fmla="*/ 0 h 93"/>
                <a:gd name="T82" fmla="*/ 85 w 799"/>
                <a:gd name="T83" fmla="*/ 0 h 93"/>
                <a:gd name="T84" fmla="*/ 86 w 799"/>
                <a:gd name="T85" fmla="*/ 1 h 9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9"/>
                <a:gd name="T130" fmla="*/ 0 h 93"/>
                <a:gd name="T131" fmla="*/ 799 w 799"/>
                <a:gd name="T132" fmla="*/ 93 h 9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9" h="93">
                  <a:moveTo>
                    <a:pt x="799" y="19"/>
                  </a:moveTo>
                  <a:lnTo>
                    <a:pt x="779" y="27"/>
                  </a:lnTo>
                  <a:lnTo>
                    <a:pt x="761" y="33"/>
                  </a:lnTo>
                  <a:lnTo>
                    <a:pt x="745" y="39"/>
                  </a:lnTo>
                  <a:lnTo>
                    <a:pt x="729" y="43"/>
                  </a:lnTo>
                  <a:lnTo>
                    <a:pt x="714" y="47"/>
                  </a:lnTo>
                  <a:lnTo>
                    <a:pt x="700" y="49"/>
                  </a:lnTo>
                  <a:lnTo>
                    <a:pt x="685" y="50"/>
                  </a:lnTo>
                  <a:lnTo>
                    <a:pt x="668" y="50"/>
                  </a:lnTo>
                  <a:lnTo>
                    <a:pt x="650" y="50"/>
                  </a:lnTo>
                  <a:lnTo>
                    <a:pt x="629" y="50"/>
                  </a:lnTo>
                  <a:lnTo>
                    <a:pt x="607" y="50"/>
                  </a:lnTo>
                  <a:lnTo>
                    <a:pt x="581" y="49"/>
                  </a:lnTo>
                  <a:lnTo>
                    <a:pt x="552" y="48"/>
                  </a:lnTo>
                  <a:lnTo>
                    <a:pt x="519" y="47"/>
                  </a:lnTo>
                  <a:lnTo>
                    <a:pt x="479" y="47"/>
                  </a:lnTo>
                  <a:lnTo>
                    <a:pt x="436" y="46"/>
                  </a:lnTo>
                  <a:lnTo>
                    <a:pt x="422" y="44"/>
                  </a:lnTo>
                  <a:lnTo>
                    <a:pt x="407" y="43"/>
                  </a:lnTo>
                  <a:lnTo>
                    <a:pt x="392" y="42"/>
                  </a:lnTo>
                  <a:lnTo>
                    <a:pt x="379" y="42"/>
                  </a:lnTo>
                  <a:lnTo>
                    <a:pt x="364" y="42"/>
                  </a:lnTo>
                  <a:lnTo>
                    <a:pt x="349" y="42"/>
                  </a:lnTo>
                  <a:lnTo>
                    <a:pt x="334" y="43"/>
                  </a:lnTo>
                  <a:lnTo>
                    <a:pt x="321" y="44"/>
                  </a:lnTo>
                  <a:lnTo>
                    <a:pt x="306" y="47"/>
                  </a:lnTo>
                  <a:lnTo>
                    <a:pt x="292" y="49"/>
                  </a:lnTo>
                  <a:lnTo>
                    <a:pt x="279" y="52"/>
                  </a:lnTo>
                  <a:lnTo>
                    <a:pt x="265" y="55"/>
                  </a:lnTo>
                  <a:lnTo>
                    <a:pt x="253" y="59"/>
                  </a:lnTo>
                  <a:lnTo>
                    <a:pt x="240" y="64"/>
                  </a:lnTo>
                  <a:lnTo>
                    <a:pt x="227" y="69"/>
                  </a:lnTo>
                  <a:lnTo>
                    <a:pt x="215" y="75"/>
                  </a:lnTo>
                  <a:lnTo>
                    <a:pt x="201" y="74"/>
                  </a:lnTo>
                  <a:lnTo>
                    <a:pt x="188" y="74"/>
                  </a:lnTo>
                  <a:lnTo>
                    <a:pt x="174" y="74"/>
                  </a:lnTo>
                  <a:lnTo>
                    <a:pt x="161" y="75"/>
                  </a:lnTo>
                  <a:lnTo>
                    <a:pt x="147" y="77"/>
                  </a:lnTo>
                  <a:lnTo>
                    <a:pt x="135" y="80"/>
                  </a:lnTo>
                  <a:lnTo>
                    <a:pt x="121" y="82"/>
                  </a:lnTo>
                  <a:lnTo>
                    <a:pt x="109" y="85"/>
                  </a:lnTo>
                  <a:lnTo>
                    <a:pt x="97" y="87"/>
                  </a:lnTo>
                  <a:lnTo>
                    <a:pt x="83" y="90"/>
                  </a:lnTo>
                  <a:lnTo>
                    <a:pt x="71" y="91"/>
                  </a:lnTo>
                  <a:lnTo>
                    <a:pt x="58" y="92"/>
                  </a:lnTo>
                  <a:lnTo>
                    <a:pt x="45" y="93"/>
                  </a:lnTo>
                  <a:lnTo>
                    <a:pt x="32" y="93"/>
                  </a:lnTo>
                  <a:lnTo>
                    <a:pt x="19" y="91"/>
                  </a:lnTo>
                  <a:lnTo>
                    <a:pt x="6" y="89"/>
                  </a:lnTo>
                  <a:lnTo>
                    <a:pt x="3" y="82"/>
                  </a:lnTo>
                  <a:lnTo>
                    <a:pt x="1" y="76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2" y="52"/>
                  </a:lnTo>
                  <a:lnTo>
                    <a:pt x="27" y="44"/>
                  </a:lnTo>
                  <a:lnTo>
                    <a:pt x="43" y="42"/>
                  </a:lnTo>
                  <a:lnTo>
                    <a:pt x="60" y="43"/>
                  </a:lnTo>
                  <a:lnTo>
                    <a:pt x="77" y="44"/>
                  </a:lnTo>
                  <a:lnTo>
                    <a:pt x="96" y="47"/>
                  </a:lnTo>
                  <a:lnTo>
                    <a:pt x="112" y="49"/>
                  </a:lnTo>
                  <a:lnTo>
                    <a:pt x="128" y="49"/>
                  </a:lnTo>
                  <a:lnTo>
                    <a:pt x="152" y="44"/>
                  </a:lnTo>
                  <a:lnTo>
                    <a:pt x="176" y="37"/>
                  </a:lnTo>
                  <a:lnTo>
                    <a:pt x="196" y="31"/>
                  </a:lnTo>
                  <a:lnTo>
                    <a:pt x="217" y="25"/>
                  </a:lnTo>
                  <a:lnTo>
                    <a:pt x="240" y="20"/>
                  </a:lnTo>
                  <a:lnTo>
                    <a:pt x="260" y="17"/>
                  </a:lnTo>
                  <a:lnTo>
                    <a:pt x="285" y="20"/>
                  </a:lnTo>
                  <a:lnTo>
                    <a:pt x="311" y="26"/>
                  </a:lnTo>
                  <a:lnTo>
                    <a:pt x="334" y="28"/>
                  </a:lnTo>
                  <a:lnTo>
                    <a:pt x="355" y="27"/>
                  </a:lnTo>
                  <a:lnTo>
                    <a:pt x="376" y="22"/>
                  </a:lnTo>
                  <a:lnTo>
                    <a:pt x="397" y="17"/>
                  </a:lnTo>
                  <a:lnTo>
                    <a:pt x="417" y="11"/>
                  </a:lnTo>
                  <a:lnTo>
                    <a:pt x="438" y="6"/>
                  </a:lnTo>
                  <a:lnTo>
                    <a:pt x="458" y="1"/>
                  </a:lnTo>
                  <a:lnTo>
                    <a:pt x="479" y="0"/>
                  </a:lnTo>
                  <a:lnTo>
                    <a:pt x="723" y="9"/>
                  </a:lnTo>
                  <a:lnTo>
                    <a:pt x="729" y="6"/>
                  </a:lnTo>
                  <a:lnTo>
                    <a:pt x="736" y="4"/>
                  </a:lnTo>
                  <a:lnTo>
                    <a:pt x="743" y="3"/>
                  </a:lnTo>
                  <a:lnTo>
                    <a:pt x="750" y="0"/>
                  </a:lnTo>
                  <a:lnTo>
                    <a:pt x="757" y="0"/>
                  </a:lnTo>
                  <a:lnTo>
                    <a:pt x="763" y="0"/>
                  </a:lnTo>
                  <a:lnTo>
                    <a:pt x="771" y="3"/>
                  </a:lnTo>
                  <a:lnTo>
                    <a:pt x="777" y="6"/>
                  </a:lnTo>
                  <a:lnTo>
                    <a:pt x="799" y="1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199" name="Freeform 159"/>
            <p:cNvSpPr>
              <a:spLocks/>
            </p:cNvSpPr>
            <p:nvPr/>
          </p:nvSpPr>
          <p:spPr bwMode="auto">
            <a:xfrm>
              <a:off x="2942" y="1663"/>
              <a:ext cx="128" cy="139"/>
            </a:xfrm>
            <a:custGeom>
              <a:avLst/>
              <a:gdLst>
                <a:gd name="T0" fmla="*/ 42 w 383"/>
                <a:gd name="T1" fmla="*/ 6 h 418"/>
                <a:gd name="T2" fmla="*/ 42 w 383"/>
                <a:gd name="T3" fmla="*/ 6 h 418"/>
                <a:gd name="T4" fmla="*/ 41 w 383"/>
                <a:gd name="T5" fmla="*/ 7 h 418"/>
                <a:gd name="T6" fmla="*/ 37 w 383"/>
                <a:gd name="T7" fmla="*/ 6 h 418"/>
                <a:gd name="T8" fmla="*/ 34 w 383"/>
                <a:gd name="T9" fmla="*/ 5 h 418"/>
                <a:gd name="T10" fmla="*/ 30 w 383"/>
                <a:gd name="T11" fmla="*/ 3 h 418"/>
                <a:gd name="T12" fmla="*/ 28 w 383"/>
                <a:gd name="T13" fmla="*/ 2 h 418"/>
                <a:gd name="T14" fmla="*/ 26 w 383"/>
                <a:gd name="T15" fmla="*/ 3 h 418"/>
                <a:gd name="T16" fmla="*/ 28 w 383"/>
                <a:gd name="T17" fmla="*/ 6 h 418"/>
                <a:gd name="T18" fmla="*/ 31 w 383"/>
                <a:gd name="T19" fmla="*/ 7 h 418"/>
                <a:gd name="T20" fmla="*/ 35 w 383"/>
                <a:gd name="T21" fmla="*/ 9 h 418"/>
                <a:gd name="T22" fmla="*/ 38 w 383"/>
                <a:gd name="T23" fmla="*/ 10 h 418"/>
                <a:gd name="T24" fmla="*/ 39 w 383"/>
                <a:gd name="T25" fmla="*/ 13 h 418"/>
                <a:gd name="T26" fmla="*/ 36 w 383"/>
                <a:gd name="T27" fmla="*/ 16 h 418"/>
                <a:gd name="T28" fmla="*/ 34 w 383"/>
                <a:gd name="T29" fmla="*/ 20 h 418"/>
                <a:gd name="T30" fmla="*/ 32 w 383"/>
                <a:gd name="T31" fmla="*/ 24 h 418"/>
                <a:gd name="T32" fmla="*/ 30 w 383"/>
                <a:gd name="T33" fmla="*/ 31 h 418"/>
                <a:gd name="T34" fmla="*/ 29 w 383"/>
                <a:gd name="T35" fmla="*/ 41 h 418"/>
                <a:gd name="T36" fmla="*/ 28 w 383"/>
                <a:gd name="T37" fmla="*/ 44 h 418"/>
                <a:gd name="T38" fmla="*/ 24 w 383"/>
                <a:gd name="T39" fmla="*/ 41 h 418"/>
                <a:gd name="T40" fmla="*/ 20 w 383"/>
                <a:gd name="T41" fmla="*/ 39 h 418"/>
                <a:gd name="T42" fmla="*/ 16 w 383"/>
                <a:gd name="T43" fmla="*/ 36 h 418"/>
                <a:gd name="T44" fmla="*/ 12 w 383"/>
                <a:gd name="T45" fmla="*/ 34 h 418"/>
                <a:gd name="T46" fmla="*/ 8 w 383"/>
                <a:gd name="T47" fmla="*/ 32 h 418"/>
                <a:gd name="T48" fmla="*/ 5 w 383"/>
                <a:gd name="T49" fmla="*/ 29 h 418"/>
                <a:gd name="T50" fmla="*/ 2 w 383"/>
                <a:gd name="T51" fmla="*/ 26 h 418"/>
                <a:gd name="T52" fmla="*/ 0 w 383"/>
                <a:gd name="T53" fmla="*/ 21 h 418"/>
                <a:gd name="T54" fmla="*/ 1 w 383"/>
                <a:gd name="T55" fmla="*/ 16 h 418"/>
                <a:gd name="T56" fmla="*/ 3 w 383"/>
                <a:gd name="T57" fmla="*/ 12 h 418"/>
                <a:gd name="T58" fmla="*/ 7 w 383"/>
                <a:gd name="T59" fmla="*/ 7 h 418"/>
                <a:gd name="T60" fmla="*/ 10 w 383"/>
                <a:gd name="T61" fmla="*/ 5 h 418"/>
                <a:gd name="T62" fmla="*/ 12 w 383"/>
                <a:gd name="T63" fmla="*/ 3 h 418"/>
                <a:gd name="T64" fmla="*/ 15 w 383"/>
                <a:gd name="T65" fmla="*/ 2 h 418"/>
                <a:gd name="T66" fmla="*/ 17 w 383"/>
                <a:gd name="T67" fmla="*/ 1 h 418"/>
                <a:gd name="T68" fmla="*/ 20 w 383"/>
                <a:gd name="T69" fmla="*/ 0 h 418"/>
                <a:gd name="T70" fmla="*/ 23 w 383"/>
                <a:gd name="T71" fmla="*/ 0 h 418"/>
                <a:gd name="T72" fmla="*/ 26 w 383"/>
                <a:gd name="T73" fmla="*/ 0 h 418"/>
                <a:gd name="T74" fmla="*/ 29 w 383"/>
                <a:gd name="T75" fmla="*/ 0 h 418"/>
                <a:gd name="T76" fmla="*/ 32 w 383"/>
                <a:gd name="T77" fmla="*/ 1 h 418"/>
                <a:gd name="T78" fmla="*/ 35 w 383"/>
                <a:gd name="T79" fmla="*/ 2 h 418"/>
                <a:gd name="T80" fmla="*/ 38 w 383"/>
                <a:gd name="T81" fmla="*/ 4 h 418"/>
                <a:gd name="T82" fmla="*/ 40 w 383"/>
                <a:gd name="T83" fmla="*/ 5 h 4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3"/>
                <a:gd name="T127" fmla="*/ 0 h 418"/>
                <a:gd name="T128" fmla="*/ 383 w 383"/>
                <a:gd name="T129" fmla="*/ 418 h 41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3" h="418">
                  <a:moveTo>
                    <a:pt x="375" y="48"/>
                  </a:moveTo>
                  <a:lnTo>
                    <a:pt x="376" y="50"/>
                  </a:lnTo>
                  <a:lnTo>
                    <a:pt x="378" y="54"/>
                  </a:lnTo>
                  <a:lnTo>
                    <a:pt x="381" y="57"/>
                  </a:lnTo>
                  <a:lnTo>
                    <a:pt x="383" y="59"/>
                  </a:lnTo>
                  <a:lnTo>
                    <a:pt x="369" y="61"/>
                  </a:lnTo>
                  <a:lnTo>
                    <a:pt x="353" y="60"/>
                  </a:lnTo>
                  <a:lnTo>
                    <a:pt x="335" y="58"/>
                  </a:lnTo>
                  <a:lnTo>
                    <a:pt x="318" y="52"/>
                  </a:lnTo>
                  <a:lnTo>
                    <a:pt x="301" y="46"/>
                  </a:lnTo>
                  <a:lnTo>
                    <a:pt x="285" y="37"/>
                  </a:lnTo>
                  <a:lnTo>
                    <a:pt x="271" y="27"/>
                  </a:lnTo>
                  <a:lnTo>
                    <a:pt x="260" y="16"/>
                  </a:lnTo>
                  <a:lnTo>
                    <a:pt x="254" y="22"/>
                  </a:lnTo>
                  <a:lnTo>
                    <a:pt x="244" y="25"/>
                  </a:lnTo>
                  <a:lnTo>
                    <a:pt x="237" y="30"/>
                  </a:lnTo>
                  <a:lnTo>
                    <a:pt x="236" y="38"/>
                  </a:lnTo>
                  <a:lnTo>
                    <a:pt x="249" y="50"/>
                  </a:lnTo>
                  <a:lnTo>
                    <a:pt x="264" y="59"/>
                  </a:lnTo>
                  <a:lnTo>
                    <a:pt x="279" y="66"/>
                  </a:lnTo>
                  <a:lnTo>
                    <a:pt x="295" y="73"/>
                  </a:lnTo>
                  <a:lnTo>
                    <a:pt x="311" y="77"/>
                  </a:lnTo>
                  <a:lnTo>
                    <a:pt x="327" y="84"/>
                  </a:lnTo>
                  <a:lnTo>
                    <a:pt x="343" y="90"/>
                  </a:lnTo>
                  <a:lnTo>
                    <a:pt x="357" y="98"/>
                  </a:lnTo>
                  <a:lnTo>
                    <a:pt x="348" y="114"/>
                  </a:lnTo>
                  <a:lnTo>
                    <a:pt x="338" y="130"/>
                  </a:lnTo>
                  <a:lnTo>
                    <a:pt x="327" y="146"/>
                  </a:lnTo>
                  <a:lnTo>
                    <a:pt x="316" y="163"/>
                  </a:lnTo>
                  <a:lnTo>
                    <a:pt x="306" y="181"/>
                  </a:lnTo>
                  <a:lnTo>
                    <a:pt x="296" y="198"/>
                  </a:lnTo>
                  <a:lnTo>
                    <a:pt x="287" y="216"/>
                  </a:lnTo>
                  <a:lnTo>
                    <a:pt x="281" y="235"/>
                  </a:lnTo>
                  <a:lnTo>
                    <a:pt x="270" y="279"/>
                  </a:lnTo>
                  <a:lnTo>
                    <a:pt x="260" y="324"/>
                  </a:lnTo>
                  <a:lnTo>
                    <a:pt x="257" y="371"/>
                  </a:lnTo>
                  <a:lnTo>
                    <a:pt x="263" y="418"/>
                  </a:lnTo>
                  <a:lnTo>
                    <a:pt x="248" y="401"/>
                  </a:lnTo>
                  <a:lnTo>
                    <a:pt x="233" y="386"/>
                  </a:lnTo>
                  <a:lnTo>
                    <a:pt x="216" y="372"/>
                  </a:lnTo>
                  <a:lnTo>
                    <a:pt x="199" y="360"/>
                  </a:lnTo>
                  <a:lnTo>
                    <a:pt x="182" y="349"/>
                  </a:lnTo>
                  <a:lnTo>
                    <a:pt x="163" y="339"/>
                  </a:lnTo>
                  <a:lnTo>
                    <a:pt x="145" y="329"/>
                  </a:lnTo>
                  <a:lnTo>
                    <a:pt x="127" y="320"/>
                  </a:lnTo>
                  <a:lnTo>
                    <a:pt x="109" y="310"/>
                  </a:lnTo>
                  <a:lnTo>
                    <a:pt x="91" y="300"/>
                  </a:lnTo>
                  <a:lnTo>
                    <a:pt x="73" y="290"/>
                  </a:lnTo>
                  <a:lnTo>
                    <a:pt x="57" y="278"/>
                  </a:lnTo>
                  <a:lnTo>
                    <a:pt x="41" y="266"/>
                  </a:lnTo>
                  <a:lnTo>
                    <a:pt x="27" y="252"/>
                  </a:lnTo>
                  <a:lnTo>
                    <a:pt x="14" y="236"/>
                  </a:lnTo>
                  <a:lnTo>
                    <a:pt x="2" y="218"/>
                  </a:lnTo>
                  <a:lnTo>
                    <a:pt x="0" y="193"/>
                  </a:lnTo>
                  <a:lnTo>
                    <a:pt x="2" y="170"/>
                  </a:lnTo>
                  <a:lnTo>
                    <a:pt x="8" y="146"/>
                  </a:lnTo>
                  <a:lnTo>
                    <a:pt x="18" y="124"/>
                  </a:lnTo>
                  <a:lnTo>
                    <a:pt x="30" y="105"/>
                  </a:lnTo>
                  <a:lnTo>
                    <a:pt x="44" y="85"/>
                  </a:lnTo>
                  <a:lnTo>
                    <a:pt x="60" y="66"/>
                  </a:lnTo>
                  <a:lnTo>
                    <a:pt x="77" y="50"/>
                  </a:lnTo>
                  <a:lnTo>
                    <a:pt x="88" y="43"/>
                  </a:lnTo>
                  <a:lnTo>
                    <a:pt x="98" y="36"/>
                  </a:lnTo>
                  <a:lnTo>
                    <a:pt x="110" y="28"/>
                  </a:lnTo>
                  <a:lnTo>
                    <a:pt x="121" y="22"/>
                  </a:lnTo>
                  <a:lnTo>
                    <a:pt x="132" y="17"/>
                  </a:lnTo>
                  <a:lnTo>
                    <a:pt x="145" y="12"/>
                  </a:lnTo>
                  <a:lnTo>
                    <a:pt x="157" y="9"/>
                  </a:lnTo>
                  <a:lnTo>
                    <a:pt x="169" y="5"/>
                  </a:lnTo>
                  <a:lnTo>
                    <a:pt x="183" y="3"/>
                  </a:lnTo>
                  <a:lnTo>
                    <a:pt x="195" y="1"/>
                  </a:lnTo>
                  <a:lnTo>
                    <a:pt x="209" y="0"/>
                  </a:lnTo>
                  <a:lnTo>
                    <a:pt x="221" y="0"/>
                  </a:lnTo>
                  <a:lnTo>
                    <a:pt x="234" y="0"/>
                  </a:lnTo>
                  <a:lnTo>
                    <a:pt x="248" y="1"/>
                  </a:lnTo>
                  <a:lnTo>
                    <a:pt x="262" y="3"/>
                  </a:lnTo>
                  <a:lnTo>
                    <a:pt x="275" y="5"/>
                  </a:lnTo>
                  <a:lnTo>
                    <a:pt x="287" y="10"/>
                  </a:lnTo>
                  <a:lnTo>
                    <a:pt x="300" y="15"/>
                  </a:lnTo>
                  <a:lnTo>
                    <a:pt x="313" y="21"/>
                  </a:lnTo>
                  <a:lnTo>
                    <a:pt x="325" y="27"/>
                  </a:lnTo>
                  <a:lnTo>
                    <a:pt x="338" y="33"/>
                  </a:lnTo>
                  <a:lnTo>
                    <a:pt x="350" y="39"/>
                  </a:lnTo>
                  <a:lnTo>
                    <a:pt x="362" y="44"/>
                  </a:lnTo>
                  <a:lnTo>
                    <a:pt x="375" y="48"/>
                  </a:lnTo>
                  <a:close/>
                </a:path>
              </a:pathLst>
            </a:custGeom>
            <a:solidFill>
              <a:srgbClr val="F2D8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0" name="Freeform 160"/>
            <p:cNvSpPr>
              <a:spLocks/>
            </p:cNvSpPr>
            <p:nvPr/>
          </p:nvSpPr>
          <p:spPr bwMode="auto">
            <a:xfrm>
              <a:off x="3048" y="1679"/>
              <a:ext cx="355" cy="164"/>
            </a:xfrm>
            <a:custGeom>
              <a:avLst/>
              <a:gdLst>
                <a:gd name="T0" fmla="*/ 105 w 1065"/>
                <a:gd name="T1" fmla="*/ 4 h 492"/>
                <a:gd name="T2" fmla="*/ 111 w 1065"/>
                <a:gd name="T3" fmla="*/ 13 h 492"/>
                <a:gd name="T4" fmla="*/ 116 w 1065"/>
                <a:gd name="T5" fmla="*/ 22 h 492"/>
                <a:gd name="T6" fmla="*/ 118 w 1065"/>
                <a:gd name="T7" fmla="*/ 32 h 492"/>
                <a:gd name="T8" fmla="*/ 116 w 1065"/>
                <a:gd name="T9" fmla="*/ 40 h 492"/>
                <a:gd name="T10" fmla="*/ 111 w 1065"/>
                <a:gd name="T11" fmla="*/ 44 h 492"/>
                <a:gd name="T12" fmla="*/ 105 w 1065"/>
                <a:gd name="T13" fmla="*/ 47 h 492"/>
                <a:gd name="T14" fmla="*/ 99 w 1065"/>
                <a:gd name="T15" fmla="*/ 49 h 492"/>
                <a:gd name="T16" fmla="*/ 92 w 1065"/>
                <a:gd name="T17" fmla="*/ 50 h 492"/>
                <a:gd name="T18" fmla="*/ 85 w 1065"/>
                <a:gd name="T19" fmla="*/ 50 h 492"/>
                <a:gd name="T20" fmla="*/ 78 w 1065"/>
                <a:gd name="T21" fmla="*/ 50 h 492"/>
                <a:gd name="T22" fmla="*/ 70 w 1065"/>
                <a:gd name="T23" fmla="*/ 50 h 492"/>
                <a:gd name="T24" fmla="*/ 65 w 1065"/>
                <a:gd name="T25" fmla="*/ 50 h 492"/>
                <a:gd name="T26" fmla="*/ 59 w 1065"/>
                <a:gd name="T27" fmla="*/ 51 h 492"/>
                <a:gd name="T28" fmla="*/ 54 w 1065"/>
                <a:gd name="T29" fmla="*/ 51 h 492"/>
                <a:gd name="T30" fmla="*/ 49 w 1065"/>
                <a:gd name="T31" fmla="*/ 52 h 492"/>
                <a:gd name="T32" fmla="*/ 44 w 1065"/>
                <a:gd name="T33" fmla="*/ 53 h 492"/>
                <a:gd name="T34" fmla="*/ 39 w 1065"/>
                <a:gd name="T35" fmla="*/ 53 h 492"/>
                <a:gd name="T36" fmla="*/ 33 w 1065"/>
                <a:gd name="T37" fmla="*/ 54 h 492"/>
                <a:gd name="T38" fmla="*/ 28 w 1065"/>
                <a:gd name="T39" fmla="*/ 54 h 492"/>
                <a:gd name="T40" fmla="*/ 24 w 1065"/>
                <a:gd name="T41" fmla="*/ 54 h 492"/>
                <a:gd name="T42" fmla="*/ 20 w 1065"/>
                <a:gd name="T43" fmla="*/ 54 h 492"/>
                <a:gd name="T44" fmla="*/ 17 w 1065"/>
                <a:gd name="T45" fmla="*/ 53 h 492"/>
                <a:gd name="T46" fmla="*/ 13 w 1065"/>
                <a:gd name="T47" fmla="*/ 52 h 492"/>
                <a:gd name="T48" fmla="*/ 10 w 1065"/>
                <a:gd name="T49" fmla="*/ 51 h 492"/>
                <a:gd name="T50" fmla="*/ 7 w 1065"/>
                <a:gd name="T51" fmla="*/ 49 h 492"/>
                <a:gd name="T52" fmla="*/ 4 w 1065"/>
                <a:gd name="T53" fmla="*/ 47 h 492"/>
                <a:gd name="T54" fmla="*/ 2 w 1065"/>
                <a:gd name="T55" fmla="*/ 44 h 492"/>
                <a:gd name="T56" fmla="*/ 0 w 1065"/>
                <a:gd name="T57" fmla="*/ 38 h 492"/>
                <a:gd name="T58" fmla="*/ 0 w 1065"/>
                <a:gd name="T59" fmla="*/ 29 h 492"/>
                <a:gd name="T60" fmla="*/ 2 w 1065"/>
                <a:gd name="T61" fmla="*/ 20 h 492"/>
                <a:gd name="T62" fmla="*/ 6 w 1065"/>
                <a:gd name="T63" fmla="*/ 12 h 492"/>
                <a:gd name="T64" fmla="*/ 11 w 1065"/>
                <a:gd name="T65" fmla="*/ 8 h 492"/>
                <a:gd name="T66" fmla="*/ 14 w 1065"/>
                <a:gd name="T67" fmla="*/ 8 h 492"/>
                <a:gd name="T68" fmla="*/ 18 w 1065"/>
                <a:gd name="T69" fmla="*/ 7 h 492"/>
                <a:gd name="T70" fmla="*/ 21 w 1065"/>
                <a:gd name="T71" fmla="*/ 6 h 492"/>
                <a:gd name="T72" fmla="*/ 24 w 1065"/>
                <a:gd name="T73" fmla="*/ 5 h 492"/>
                <a:gd name="T74" fmla="*/ 28 w 1065"/>
                <a:gd name="T75" fmla="*/ 5 h 492"/>
                <a:gd name="T76" fmla="*/ 31 w 1065"/>
                <a:gd name="T77" fmla="*/ 4 h 492"/>
                <a:gd name="T78" fmla="*/ 35 w 1065"/>
                <a:gd name="T79" fmla="*/ 4 h 492"/>
                <a:gd name="T80" fmla="*/ 47 w 1065"/>
                <a:gd name="T81" fmla="*/ 2 h 492"/>
                <a:gd name="T82" fmla="*/ 79 w 1065"/>
                <a:gd name="T83" fmla="*/ 2 h 492"/>
                <a:gd name="T84" fmla="*/ 82 w 1065"/>
                <a:gd name="T85" fmla="*/ 3 h 492"/>
                <a:gd name="T86" fmla="*/ 85 w 1065"/>
                <a:gd name="T87" fmla="*/ 3 h 492"/>
                <a:gd name="T88" fmla="*/ 88 w 1065"/>
                <a:gd name="T89" fmla="*/ 3 h 492"/>
                <a:gd name="T90" fmla="*/ 91 w 1065"/>
                <a:gd name="T91" fmla="*/ 3 h 492"/>
                <a:gd name="T92" fmla="*/ 94 w 1065"/>
                <a:gd name="T93" fmla="*/ 2 h 492"/>
                <a:gd name="T94" fmla="*/ 97 w 1065"/>
                <a:gd name="T95" fmla="*/ 1 h 492"/>
                <a:gd name="T96" fmla="*/ 100 w 1065"/>
                <a:gd name="T97" fmla="*/ 1 h 4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65"/>
                <a:gd name="T148" fmla="*/ 0 h 492"/>
                <a:gd name="T149" fmla="*/ 1065 w 1065"/>
                <a:gd name="T150" fmla="*/ 492 h 4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65" h="492">
                  <a:moveTo>
                    <a:pt x="917" y="0"/>
                  </a:moveTo>
                  <a:lnTo>
                    <a:pt x="945" y="37"/>
                  </a:lnTo>
                  <a:lnTo>
                    <a:pt x="973" y="74"/>
                  </a:lnTo>
                  <a:lnTo>
                    <a:pt x="999" y="113"/>
                  </a:lnTo>
                  <a:lnTo>
                    <a:pt x="1022" y="154"/>
                  </a:lnTo>
                  <a:lnTo>
                    <a:pt x="1041" y="197"/>
                  </a:lnTo>
                  <a:lnTo>
                    <a:pt x="1056" y="241"/>
                  </a:lnTo>
                  <a:lnTo>
                    <a:pt x="1064" y="286"/>
                  </a:lnTo>
                  <a:lnTo>
                    <a:pt x="1065" y="334"/>
                  </a:lnTo>
                  <a:lnTo>
                    <a:pt x="1045" y="359"/>
                  </a:lnTo>
                  <a:lnTo>
                    <a:pt x="1022" y="380"/>
                  </a:lnTo>
                  <a:lnTo>
                    <a:pt x="998" y="397"/>
                  </a:lnTo>
                  <a:lnTo>
                    <a:pt x="972" y="413"/>
                  </a:lnTo>
                  <a:lnTo>
                    <a:pt x="945" y="424"/>
                  </a:lnTo>
                  <a:lnTo>
                    <a:pt x="917" y="434"/>
                  </a:lnTo>
                  <a:lnTo>
                    <a:pt x="887" y="441"/>
                  </a:lnTo>
                  <a:lnTo>
                    <a:pt x="856" y="446"/>
                  </a:lnTo>
                  <a:lnTo>
                    <a:pt x="826" y="450"/>
                  </a:lnTo>
                  <a:lnTo>
                    <a:pt x="794" y="452"/>
                  </a:lnTo>
                  <a:lnTo>
                    <a:pt x="762" y="452"/>
                  </a:lnTo>
                  <a:lnTo>
                    <a:pt x="730" y="452"/>
                  </a:lnTo>
                  <a:lnTo>
                    <a:pt x="698" y="451"/>
                  </a:lnTo>
                  <a:lnTo>
                    <a:pt x="666" y="449"/>
                  </a:lnTo>
                  <a:lnTo>
                    <a:pt x="634" y="446"/>
                  </a:lnTo>
                  <a:lnTo>
                    <a:pt x="603" y="444"/>
                  </a:lnTo>
                  <a:lnTo>
                    <a:pt x="581" y="449"/>
                  </a:lnTo>
                  <a:lnTo>
                    <a:pt x="557" y="452"/>
                  </a:lnTo>
                  <a:lnTo>
                    <a:pt x="534" y="456"/>
                  </a:lnTo>
                  <a:lnTo>
                    <a:pt x="512" y="460"/>
                  </a:lnTo>
                  <a:lnTo>
                    <a:pt x="489" y="463"/>
                  </a:lnTo>
                  <a:lnTo>
                    <a:pt x="465" y="466"/>
                  </a:lnTo>
                  <a:lnTo>
                    <a:pt x="442" y="469"/>
                  </a:lnTo>
                  <a:lnTo>
                    <a:pt x="418" y="472"/>
                  </a:lnTo>
                  <a:lnTo>
                    <a:pt x="395" y="474"/>
                  </a:lnTo>
                  <a:lnTo>
                    <a:pt x="372" y="478"/>
                  </a:lnTo>
                  <a:lnTo>
                    <a:pt x="347" y="480"/>
                  </a:lnTo>
                  <a:lnTo>
                    <a:pt x="324" y="482"/>
                  </a:lnTo>
                  <a:lnTo>
                    <a:pt x="300" y="484"/>
                  </a:lnTo>
                  <a:lnTo>
                    <a:pt x="277" y="487"/>
                  </a:lnTo>
                  <a:lnTo>
                    <a:pt x="252" y="489"/>
                  </a:lnTo>
                  <a:lnTo>
                    <a:pt x="229" y="492"/>
                  </a:lnTo>
                  <a:lnTo>
                    <a:pt x="213" y="489"/>
                  </a:lnTo>
                  <a:lnTo>
                    <a:pt x="197" y="487"/>
                  </a:lnTo>
                  <a:lnTo>
                    <a:pt x="181" y="484"/>
                  </a:lnTo>
                  <a:lnTo>
                    <a:pt x="165" y="480"/>
                  </a:lnTo>
                  <a:lnTo>
                    <a:pt x="149" y="477"/>
                  </a:lnTo>
                  <a:lnTo>
                    <a:pt x="133" y="473"/>
                  </a:lnTo>
                  <a:lnTo>
                    <a:pt x="118" y="469"/>
                  </a:lnTo>
                  <a:lnTo>
                    <a:pt x="102" y="463"/>
                  </a:lnTo>
                  <a:lnTo>
                    <a:pt x="88" y="458"/>
                  </a:lnTo>
                  <a:lnTo>
                    <a:pt x="74" y="451"/>
                  </a:lnTo>
                  <a:lnTo>
                    <a:pt x="61" y="444"/>
                  </a:lnTo>
                  <a:lnTo>
                    <a:pt x="48" y="434"/>
                  </a:lnTo>
                  <a:lnTo>
                    <a:pt x="36" y="424"/>
                  </a:lnTo>
                  <a:lnTo>
                    <a:pt x="26" y="413"/>
                  </a:lnTo>
                  <a:lnTo>
                    <a:pt x="16" y="399"/>
                  </a:lnTo>
                  <a:lnTo>
                    <a:pt x="8" y="385"/>
                  </a:lnTo>
                  <a:lnTo>
                    <a:pt x="2" y="342"/>
                  </a:lnTo>
                  <a:lnTo>
                    <a:pt x="0" y="300"/>
                  </a:lnTo>
                  <a:lnTo>
                    <a:pt x="3" y="258"/>
                  </a:lnTo>
                  <a:lnTo>
                    <a:pt x="10" y="218"/>
                  </a:lnTo>
                  <a:lnTo>
                    <a:pt x="22" y="178"/>
                  </a:lnTo>
                  <a:lnTo>
                    <a:pt x="37" y="140"/>
                  </a:lnTo>
                  <a:lnTo>
                    <a:pt x="57" y="104"/>
                  </a:lnTo>
                  <a:lnTo>
                    <a:pt x="80" y="70"/>
                  </a:lnTo>
                  <a:lnTo>
                    <a:pt x="96" y="71"/>
                  </a:lnTo>
                  <a:lnTo>
                    <a:pt x="112" y="70"/>
                  </a:lnTo>
                  <a:lnTo>
                    <a:pt x="128" y="69"/>
                  </a:lnTo>
                  <a:lnTo>
                    <a:pt x="144" y="66"/>
                  </a:lnTo>
                  <a:lnTo>
                    <a:pt x="160" y="64"/>
                  </a:lnTo>
                  <a:lnTo>
                    <a:pt x="175" y="60"/>
                  </a:lnTo>
                  <a:lnTo>
                    <a:pt x="190" y="57"/>
                  </a:lnTo>
                  <a:lnTo>
                    <a:pt x="206" y="53"/>
                  </a:lnTo>
                  <a:lnTo>
                    <a:pt x="220" y="49"/>
                  </a:lnTo>
                  <a:lnTo>
                    <a:pt x="236" y="45"/>
                  </a:lnTo>
                  <a:lnTo>
                    <a:pt x="251" y="42"/>
                  </a:lnTo>
                  <a:lnTo>
                    <a:pt x="267" y="39"/>
                  </a:lnTo>
                  <a:lnTo>
                    <a:pt x="283" y="38"/>
                  </a:lnTo>
                  <a:lnTo>
                    <a:pt x="299" y="37"/>
                  </a:lnTo>
                  <a:lnTo>
                    <a:pt x="315" y="38"/>
                  </a:lnTo>
                  <a:lnTo>
                    <a:pt x="332" y="39"/>
                  </a:lnTo>
                  <a:lnTo>
                    <a:pt x="421" y="17"/>
                  </a:lnTo>
                  <a:lnTo>
                    <a:pt x="694" y="20"/>
                  </a:lnTo>
                  <a:lnTo>
                    <a:pt x="709" y="22"/>
                  </a:lnTo>
                  <a:lnTo>
                    <a:pt x="724" y="25"/>
                  </a:lnTo>
                  <a:lnTo>
                    <a:pt x="737" y="26"/>
                  </a:lnTo>
                  <a:lnTo>
                    <a:pt x="752" y="27"/>
                  </a:lnTo>
                  <a:lnTo>
                    <a:pt x="765" y="28"/>
                  </a:lnTo>
                  <a:lnTo>
                    <a:pt x="780" y="27"/>
                  </a:lnTo>
                  <a:lnTo>
                    <a:pt x="794" y="27"/>
                  </a:lnTo>
                  <a:lnTo>
                    <a:pt x="807" y="26"/>
                  </a:lnTo>
                  <a:lnTo>
                    <a:pt x="821" y="23"/>
                  </a:lnTo>
                  <a:lnTo>
                    <a:pt x="834" y="22"/>
                  </a:lnTo>
                  <a:lnTo>
                    <a:pt x="848" y="18"/>
                  </a:lnTo>
                  <a:lnTo>
                    <a:pt x="861" y="16"/>
                  </a:lnTo>
                  <a:lnTo>
                    <a:pt x="876" y="12"/>
                  </a:lnTo>
                  <a:lnTo>
                    <a:pt x="890" y="9"/>
                  </a:lnTo>
                  <a:lnTo>
                    <a:pt x="903" y="5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1" name="Freeform 162"/>
            <p:cNvSpPr>
              <a:spLocks/>
            </p:cNvSpPr>
            <p:nvPr/>
          </p:nvSpPr>
          <p:spPr bwMode="auto">
            <a:xfrm>
              <a:off x="2073" y="2006"/>
              <a:ext cx="672" cy="242"/>
            </a:xfrm>
            <a:custGeom>
              <a:avLst/>
              <a:gdLst>
                <a:gd name="T0" fmla="*/ 52 w 1345"/>
                <a:gd name="T1" fmla="*/ 70 h 726"/>
                <a:gd name="T2" fmla="*/ 65 w 1345"/>
                <a:gd name="T3" fmla="*/ 72 h 726"/>
                <a:gd name="T4" fmla="*/ 79 w 1345"/>
                <a:gd name="T5" fmla="*/ 74 h 726"/>
                <a:gd name="T6" fmla="*/ 93 w 1345"/>
                <a:gd name="T7" fmla="*/ 76 h 726"/>
                <a:gd name="T8" fmla="*/ 108 w 1345"/>
                <a:gd name="T9" fmla="*/ 78 h 726"/>
                <a:gd name="T10" fmla="*/ 125 w 1345"/>
                <a:gd name="T11" fmla="*/ 79 h 726"/>
                <a:gd name="T12" fmla="*/ 142 w 1345"/>
                <a:gd name="T13" fmla="*/ 80 h 726"/>
                <a:gd name="T14" fmla="*/ 159 w 1345"/>
                <a:gd name="T15" fmla="*/ 81 h 726"/>
                <a:gd name="T16" fmla="*/ 174 w 1345"/>
                <a:gd name="T17" fmla="*/ 81 h 726"/>
                <a:gd name="T18" fmla="*/ 186 w 1345"/>
                <a:gd name="T19" fmla="*/ 80 h 726"/>
                <a:gd name="T20" fmla="*/ 198 w 1345"/>
                <a:gd name="T21" fmla="*/ 80 h 726"/>
                <a:gd name="T22" fmla="*/ 209 w 1345"/>
                <a:gd name="T23" fmla="*/ 80 h 726"/>
                <a:gd name="T24" fmla="*/ 220 w 1345"/>
                <a:gd name="T25" fmla="*/ 79 h 726"/>
                <a:gd name="T26" fmla="*/ 231 w 1345"/>
                <a:gd name="T27" fmla="*/ 78 h 726"/>
                <a:gd name="T28" fmla="*/ 241 w 1345"/>
                <a:gd name="T29" fmla="*/ 77 h 726"/>
                <a:gd name="T30" fmla="*/ 251 w 1345"/>
                <a:gd name="T31" fmla="*/ 75 h 726"/>
                <a:gd name="T32" fmla="*/ 265 w 1345"/>
                <a:gd name="T33" fmla="*/ 73 h 726"/>
                <a:gd name="T34" fmla="*/ 281 w 1345"/>
                <a:gd name="T35" fmla="*/ 70 h 726"/>
                <a:gd name="T36" fmla="*/ 296 w 1345"/>
                <a:gd name="T37" fmla="*/ 66 h 726"/>
                <a:gd name="T38" fmla="*/ 308 w 1345"/>
                <a:gd name="T39" fmla="*/ 62 h 726"/>
                <a:gd name="T40" fmla="*/ 319 w 1345"/>
                <a:gd name="T41" fmla="*/ 58 h 726"/>
                <a:gd name="T42" fmla="*/ 327 w 1345"/>
                <a:gd name="T43" fmla="*/ 53 h 726"/>
                <a:gd name="T44" fmla="*/ 333 w 1345"/>
                <a:gd name="T45" fmla="*/ 48 h 726"/>
                <a:gd name="T46" fmla="*/ 336 w 1345"/>
                <a:gd name="T47" fmla="*/ 43 h 726"/>
                <a:gd name="T48" fmla="*/ 335 w 1345"/>
                <a:gd name="T49" fmla="*/ 37 h 726"/>
                <a:gd name="T50" fmla="*/ 330 w 1345"/>
                <a:gd name="T51" fmla="*/ 30 h 726"/>
                <a:gd name="T52" fmla="*/ 320 w 1345"/>
                <a:gd name="T53" fmla="*/ 23 h 726"/>
                <a:gd name="T54" fmla="*/ 306 w 1345"/>
                <a:gd name="T55" fmla="*/ 17 h 726"/>
                <a:gd name="T56" fmla="*/ 291 w 1345"/>
                <a:gd name="T57" fmla="*/ 13 h 726"/>
                <a:gd name="T58" fmla="*/ 278 w 1345"/>
                <a:gd name="T59" fmla="*/ 10 h 726"/>
                <a:gd name="T60" fmla="*/ 264 w 1345"/>
                <a:gd name="T61" fmla="*/ 7 h 726"/>
                <a:gd name="T62" fmla="*/ 248 w 1345"/>
                <a:gd name="T63" fmla="*/ 5 h 726"/>
                <a:gd name="T64" fmla="*/ 232 w 1345"/>
                <a:gd name="T65" fmla="*/ 3 h 726"/>
                <a:gd name="T66" fmla="*/ 215 w 1345"/>
                <a:gd name="T67" fmla="*/ 2 h 726"/>
                <a:gd name="T68" fmla="*/ 197 w 1345"/>
                <a:gd name="T69" fmla="*/ 1 h 726"/>
                <a:gd name="T70" fmla="*/ 178 w 1345"/>
                <a:gd name="T71" fmla="*/ 0 h 726"/>
                <a:gd name="T72" fmla="*/ 155 w 1345"/>
                <a:gd name="T73" fmla="*/ 0 h 726"/>
                <a:gd name="T74" fmla="*/ 130 w 1345"/>
                <a:gd name="T75" fmla="*/ 1 h 726"/>
                <a:gd name="T76" fmla="*/ 107 w 1345"/>
                <a:gd name="T77" fmla="*/ 3 h 726"/>
                <a:gd name="T78" fmla="*/ 85 w 1345"/>
                <a:gd name="T79" fmla="*/ 5 h 726"/>
                <a:gd name="T80" fmla="*/ 65 w 1345"/>
                <a:gd name="T81" fmla="*/ 8 h 726"/>
                <a:gd name="T82" fmla="*/ 47 w 1345"/>
                <a:gd name="T83" fmla="*/ 12 h 726"/>
                <a:gd name="T84" fmla="*/ 32 w 1345"/>
                <a:gd name="T85" fmla="*/ 17 h 726"/>
                <a:gd name="T86" fmla="*/ 19 w 1345"/>
                <a:gd name="T87" fmla="*/ 22 h 726"/>
                <a:gd name="T88" fmla="*/ 11 w 1345"/>
                <a:gd name="T89" fmla="*/ 26 h 726"/>
                <a:gd name="T90" fmla="*/ 5 w 1345"/>
                <a:gd name="T91" fmla="*/ 30 h 726"/>
                <a:gd name="T92" fmla="*/ 2 w 1345"/>
                <a:gd name="T93" fmla="*/ 34 h 726"/>
                <a:gd name="T94" fmla="*/ 0 w 1345"/>
                <a:gd name="T95" fmla="*/ 38 h 726"/>
                <a:gd name="T96" fmla="*/ 0 w 1345"/>
                <a:gd name="T97" fmla="*/ 42 h 726"/>
                <a:gd name="T98" fmla="*/ 1 w 1345"/>
                <a:gd name="T99" fmla="*/ 46 h 726"/>
                <a:gd name="T100" fmla="*/ 5 w 1345"/>
                <a:gd name="T101" fmla="*/ 50 h 726"/>
                <a:gd name="T102" fmla="*/ 9 w 1345"/>
                <a:gd name="T103" fmla="*/ 54 h 726"/>
                <a:gd name="T104" fmla="*/ 16 w 1345"/>
                <a:gd name="T105" fmla="*/ 57 h 726"/>
                <a:gd name="T106" fmla="*/ 23 w 1345"/>
                <a:gd name="T107" fmla="*/ 61 h 726"/>
                <a:gd name="T108" fmla="*/ 32 w 1345"/>
                <a:gd name="T109" fmla="*/ 64 h 726"/>
                <a:gd name="T110" fmla="*/ 41 w 1345"/>
                <a:gd name="T111" fmla="*/ 67 h 7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45"/>
                <a:gd name="T169" fmla="*/ 0 h 726"/>
                <a:gd name="T170" fmla="*/ 1345 w 1345"/>
                <a:gd name="T171" fmla="*/ 726 h 7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45" h="726">
                  <a:moveTo>
                    <a:pt x="188" y="614"/>
                  </a:moveTo>
                  <a:lnTo>
                    <a:pt x="211" y="628"/>
                  </a:lnTo>
                  <a:lnTo>
                    <a:pt x="235" y="639"/>
                  </a:lnTo>
                  <a:lnTo>
                    <a:pt x="261" y="650"/>
                  </a:lnTo>
                  <a:lnTo>
                    <a:pt x="288" y="661"/>
                  </a:lnTo>
                  <a:lnTo>
                    <a:pt x="316" y="670"/>
                  </a:lnTo>
                  <a:lnTo>
                    <a:pt x="344" y="680"/>
                  </a:lnTo>
                  <a:lnTo>
                    <a:pt x="374" y="688"/>
                  </a:lnTo>
                  <a:lnTo>
                    <a:pt x="404" y="697"/>
                  </a:lnTo>
                  <a:lnTo>
                    <a:pt x="435" y="702"/>
                  </a:lnTo>
                  <a:lnTo>
                    <a:pt x="468" y="708"/>
                  </a:lnTo>
                  <a:lnTo>
                    <a:pt x="500" y="714"/>
                  </a:lnTo>
                  <a:lnTo>
                    <a:pt x="534" y="718"/>
                  </a:lnTo>
                  <a:lnTo>
                    <a:pt x="568" y="721"/>
                  </a:lnTo>
                  <a:lnTo>
                    <a:pt x="602" y="724"/>
                  </a:lnTo>
                  <a:lnTo>
                    <a:pt x="638" y="726"/>
                  </a:lnTo>
                  <a:lnTo>
                    <a:pt x="673" y="726"/>
                  </a:lnTo>
                  <a:lnTo>
                    <a:pt x="697" y="726"/>
                  </a:lnTo>
                  <a:lnTo>
                    <a:pt x="721" y="724"/>
                  </a:lnTo>
                  <a:lnTo>
                    <a:pt x="745" y="724"/>
                  </a:lnTo>
                  <a:lnTo>
                    <a:pt x="769" y="723"/>
                  </a:lnTo>
                  <a:lnTo>
                    <a:pt x="792" y="720"/>
                  </a:lnTo>
                  <a:lnTo>
                    <a:pt x="815" y="718"/>
                  </a:lnTo>
                  <a:lnTo>
                    <a:pt x="838" y="716"/>
                  </a:lnTo>
                  <a:lnTo>
                    <a:pt x="860" y="711"/>
                  </a:lnTo>
                  <a:lnTo>
                    <a:pt x="882" y="708"/>
                  </a:lnTo>
                  <a:lnTo>
                    <a:pt x="904" y="704"/>
                  </a:lnTo>
                  <a:lnTo>
                    <a:pt x="925" y="699"/>
                  </a:lnTo>
                  <a:lnTo>
                    <a:pt x="946" y="695"/>
                  </a:lnTo>
                  <a:lnTo>
                    <a:pt x="967" y="689"/>
                  </a:lnTo>
                  <a:lnTo>
                    <a:pt x="986" y="683"/>
                  </a:lnTo>
                  <a:lnTo>
                    <a:pt x="1007" y="677"/>
                  </a:lnTo>
                  <a:lnTo>
                    <a:pt x="1026" y="672"/>
                  </a:lnTo>
                  <a:lnTo>
                    <a:pt x="1061" y="658"/>
                  </a:lnTo>
                  <a:lnTo>
                    <a:pt x="1095" y="645"/>
                  </a:lnTo>
                  <a:lnTo>
                    <a:pt x="1127" y="631"/>
                  </a:lnTo>
                  <a:lnTo>
                    <a:pt x="1157" y="614"/>
                  </a:lnTo>
                  <a:lnTo>
                    <a:pt x="1185" y="598"/>
                  </a:lnTo>
                  <a:lnTo>
                    <a:pt x="1211" y="581"/>
                  </a:lnTo>
                  <a:lnTo>
                    <a:pt x="1235" y="562"/>
                  </a:lnTo>
                  <a:lnTo>
                    <a:pt x="1257" y="543"/>
                  </a:lnTo>
                  <a:lnTo>
                    <a:pt x="1277" y="522"/>
                  </a:lnTo>
                  <a:lnTo>
                    <a:pt x="1295" y="501"/>
                  </a:lnTo>
                  <a:lnTo>
                    <a:pt x="1310" y="479"/>
                  </a:lnTo>
                  <a:lnTo>
                    <a:pt x="1322" y="457"/>
                  </a:lnTo>
                  <a:lnTo>
                    <a:pt x="1332" y="435"/>
                  </a:lnTo>
                  <a:lnTo>
                    <a:pt x="1339" y="412"/>
                  </a:lnTo>
                  <a:lnTo>
                    <a:pt x="1344" y="389"/>
                  </a:lnTo>
                  <a:lnTo>
                    <a:pt x="1345" y="364"/>
                  </a:lnTo>
                  <a:lnTo>
                    <a:pt x="1343" y="331"/>
                  </a:lnTo>
                  <a:lnTo>
                    <a:pt x="1335" y="299"/>
                  </a:lnTo>
                  <a:lnTo>
                    <a:pt x="1321" y="268"/>
                  </a:lnTo>
                  <a:lnTo>
                    <a:pt x="1304" y="239"/>
                  </a:lnTo>
                  <a:lnTo>
                    <a:pt x="1281" y="210"/>
                  </a:lnTo>
                  <a:lnTo>
                    <a:pt x="1255" y="182"/>
                  </a:lnTo>
                  <a:lnTo>
                    <a:pt x="1225" y="157"/>
                  </a:lnTo>
                  <a:lnTo>
                    <a:pt x="1191" y="132"/>
                  </a:lnTo>
                  <a:lnTo>
                    <a:pt x="1167" y="117"/>
                  </a:lnTo>
                  <a:lnTo>
                    <a:pt x="1142" y="103"/>
                  </a:lnTo>
                  <a:lnTo>
                    <a:pt x="1115" y="89"/>
                  </a:lnTo>
                  <a:lnTo>
                    <a:pt x="1087" y="78"/>
                  </a:lnTo>
                  <a:lnTo>
                    <a:pt x="1058" y="66"/>
                  </a:lnTo>
                  <a:lnTo>
                    <a:pt x="1027" y="54"/>
                  </a:lnTo>
                  <a:lnTo>
                    <a:pt x="995" y="45"/>
                  </a:lnTo>
                  <a:lnTo>
                    <a:pt x="964" y="35"/>
                  </a:lnTo>
                  <a:lnTo>
                    <a:pt x="930" y="28"/>
                  </a:lnTo>
                  <a:lnTo>
                    <a:pt x="896" y="20"/>
                  </a:lnTo>
                  <a:lnTo>
                    <a:pt x="860" y="15"/>
                  </a:lnTo>
                  <a:lnTo>
                    <a:pt x="824" y="9"/>
                  </a:lnTo>
                  <a:lnTo>
                    <a:pt x="788" y="6"/>
                  </a:lnTo>
                  <a:lnTo>
                    <a:pt x="750" y="3"/>
                  </a:lnTo>
                  <a:lnTo>
                    <a:pt x="712" y="0"/>
                  </a:lnTo>
                  <a:lnTo>
                    <a:pt x="673" y="0"/>
                  </a:lnTo>
                  <a:lnTo>
                    <a:pt x="622" y="1"/>
                  </a:lnTo>
                  <a:lnTo>
                    <a:pt x="572" y="4"/>
                  </a:lnTo>
                  <a:lnTo>
                    <a:pt x="523" y="9"/>
                  </a:lnTo>
                  <a:lnTo>
                    <a:pt x="476" y="16"/>
                  </a:lnTo>
                  <a:lnTo>
                    <a:pt x="429" y="25"/>
                  </a:lnTo>
                  <a:lnTo>
                    <a:pt x="385" y="35"/>
                  </a:lnTo>
                  <a:lnTo>
                    <a:pt x="342" y="47"/>
                  </a:lnTo>
                  <a:lnTo>
                    <a:pt x="301" y="60"/>
                  </a:lnTo>
                  <a:lnTo>
                    <a:pt x="263" y="76"/>
                  </a:lnTo>
                  <a:lnTo>
                    <a:pt x="226" y="92"/>
                  </a:lnTo>
                  <a:lnTo>
                    <a:pt x="191" y="110"/>
                  </a:lnTo>
                  <a:lnTo>
                    <a:pt x="159" y="129"/>
                  </a:lnTo>
                  <a:lnTo>
                    <a:pt x="130" y="150"/>
                  </a:lnTo>
                  <a:lnTo>
                    <a:pt x="103" y="172"/>
                  </a:lnTo>
                  <a:lnTo>
                    <a:pt x="79" y="194"/>
                  </a:lnTo>
                  <a:lnTo>
                    <a:pt x="58" y="217"/>
                  </a:lnTo>
                  <a:lnTo>
                    <a:pt x="45" y="233"/>
                  </a:lnTo>
                  <a:lnTo>
                    <a:pt x="33" y="251"/>
                  </a:lnTo>
                  <a:lnTo>
                    <a:pt x="23" y="268"/>
                  </a:lnTo>
                  <a:lnTo>
                    <a:pt x="15" y="287"/>
                  </a:lnTo>
                  <a:lnTo>
                    <a:pt x="8" y="305"/>
                  </a:lnTo>
                  <a:lnTo>
                    <a:pt x="4" y="324"/>
                  </a:lnTo>
                  <a:lnTo>
                    <a:pt x="2" y="345"/>
                  </a:lnTo>
                  <a:lnTo>
                    <a:pt x="0" y="364"/>
                  </a:lnTo>
                  <a:lnTo>
                    <a:pt x="2" y="381"/>
                  </a:lnTo>
                  <a:lnTo>
                    <a:pt x="4" y="399"/>
                  </a:lnTo>
                  <a:lnTo>
                    <a:pt x="7" y="416"/>
                  </a:lnTo>
                  <a:lnTo>
                    <a:pt x="13" y="434"/>
                  </a:lnTo>
                  <a:lnTo>
                    <a:pt x="21" y="452"/>
                  </a:lnTo>
                  <a:lnTo>
                    <a:pt x="29" y="468"/>
                  </a:lnTo>
                  <a:lnTo>
                    <a:pt x="39" y="484"/>
                  </a:lnTo>
                  <a:lnTo>
                    <a:pt x="50" y="500"/>
                  </a:lnTo>
                  <a:lnTo>
                    <a:pt x="64" y="516"/>
                  </a:lnTo>
                  <a:lnTo>
                    <a:pt x="78" y="532"/>
                  </a:lnTo>
                  <a:lnTo>
                    <a:pt x="94" y="547"/>
                  </a:lnTo>
                  <a:lnTo>
                    <a:pt x="109" y="562"/>
                  </a:lnTo>
                  <a:lnTo>
                    <a:pt x="128" y="575"/>
                  </a:lnTo>
                  <a:lnTo>
                    <a:pt x="147" y="588"/>
                  </a:lnTo>
                  <a:lnTo>
                    <a:pt x="166" y="601"/>
                  </a:lnTo>
                  <a:lnTo>
                    <a:pt x="188" y="614"/>
                  </a:lnTo>
                  <a:close/>
                </a:path>
              </a:pathLst>
            </a:custGeom>
            <a:solidFill>
              <a:srgbClr val="D19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2" name="Freeform 163"/>
            <p:cNvSpPr>
              <a:spLocks/>
            </p:cNvSpPr>
            <p:nvPr/>
          </p:nvSpPr>
          <p:spPr bwMode="auto">
            <a:xfrm>
              <a:off x="2068" y="1347"/>
              <a:ext cx="675" cy="819"/>
            </a:xfrm>
            <a:custGeom>
              <a:avLst/>
              <a:gdLst>
                <a:gd name="T0" fmla="*/ 218 w 1351"/>
                <a:gd name="T1" fmla="*/ 4 h 2456"/>
                <a:gd name="T2" fmla="*/ 256 w 1351"/>
                <a:gd name="T3" fmla="*/ 40 h 2456"/>
                <a:gd name="T4" fmla="*/ 275 w 1351"/>
                <a:gd name="T5" fmla="*/ 64 h 2456"/>
                <a:gd name="T6" fmla="*/ 290 w 1351"/>
                <a:gd name="T7" fmla="*/ 83 h 2456"/>
                <a:gd name="T8" fmla="*/ 299 w 1351"/>
                <a:gd name="T9" fmla="*/ 95 h 2456"/>
                <a:gd name="T10" fmla="*/ 295 w 1351"/>
                <a:gd name="T11" fmla="*/ 114 h 2456"/>
                <a:gd name="T12" fmla="*/ 278 w 1351"/>
                <a:gd name="T13" fmla="*/ 117 h 2456"/>
                <a:gd name="T14" fmla="*/ 262 w 1351"/>
                <a:gd name="T15" fmla="*/ 117 h 2456"/>
                <a:gd name="T16" fmla="*/ 261 w 1351"/>
                <a:gd name="T17" fmla="*/ 105 h 2456"/>
                <a:gd name="T18" fmla="*/ 268 w 1351"/>
                <a:gd name="T19" fmla="*/ 102 h 2456"/>
                <a:gd name="T20" fmla="*/ 255 w 1351"/>
                <a:gd name="T21" fmla="*/ 95 h 2456"/>
                <a:gd name="T22" fmla="*/ 238 w 1351"/>
                <a:gd name="T23" fmla="*/ 89 h 2456"/>
                <a:gd name="T24" fmla="*/ 224 w 1351"/>
                <a:gd name="T25" fmla="*/ 102 h 2456"/>
                <a:gd name="T26" fmla="*/ 247 w 1351"/>
                <a:gd name="T27" fmla="*/ 117 h 2456"/>
                <a:gd name="T28" fmla="*/ 270 w 1351"/>
                <a:gd name="T29" fmla="*/ 138 h 2456"/>
                <a:gd name="T30" fmla="*/ 282 w 1351"/>
                <a:gd name="T31" fmla="*/ 167 h 2456"/>
                <a:gd name="T32" fmla="*/ 277 w 1351"/>
                <a:gd name="T33" fmla="*/ 179 h 2456"/>
                <a:gd name="T34" fmla="*/ 257 w 1351"/>
                <a:gd name="T35" fmla="*/ 217 h 2456"/>
                <a:gd name="T36" fmla="*/ 284 w 1351"/>
                <a:gd name="T37" fmla="*/ 234 h 2456"/>
                <a:gd name="T38" fmla="*/ 300 w 1351"/>
                <a:gd name="T39" fmla="*/ 251 h 2456"/>
                <a:gd name="T40" fmla="*/ 321 w 1351"/>
                <a:gd name="T41" fmla="*/ 248 h 2456"/>
                <a:gd name="T42" fmla="*/ 335 w 1351"/>
                <a:gd name="T43" fmla="*/ 246 h 2456"/>
                <a:gd name="T44" fmla="*/ 316 w 1351"/>
                <a:gd name="T45" fmla="*/ 252 h 2456"/>
                <a:gd name="T46" fmla="*/ 291 w 1351"/>
                <a:gd name="T47" fmla="*/ 260 h 2456"/>
                <a:gd name="T48" fmla="*/ 243 w 1351"/>
                <a:gd name="T49" fmla="*/ 257 h 2456"/>
                <a:gd name="T50" fmla="*/ 225 w 1351"/>
                <a:gd name="T51" fmla="*/ 262 h 2456"/>
                <a:gd name="T52" fmla="*/ 211 w 1351"/>
                <a:gd name="T53" fmla="*/ 270 h 2456"/>
                <a:gd name="T54" fmla="*/ 194 w 1351"/>
                <a:gd name="T55" fmla="*/ 266 h 2456"/>
                <a:gd name="T56" fmla="*/ 174 w 1351"/>
                <a:gd name="T57" fmla="*/ 252 h 2456"/>
                <a:gd name="T58" fmla="*/ 163 w 1351"/>
                <a:gd name="T59" fmla="*/ 248 h 2456"/>
                <a:gd name="T60" fmla="*/ 162 w 1351"/>
                <a:gd name="T61" fmla="*/ 259 h 2456"/>
                <a:gd name="T62" fmla="*/ 181 w 1351"/>
                <a:gd name="T63" fmla="*/ 263 h 2456"/>
                <a:gd name="T64" fmla="*/ 137 w 1351"/>
                <a:gd name="T65" fmla="*/ 258 h 2456"/>
                <a:gd name="T66" fmla="*/ 146 w 1351"/>
                <a:gd name="T67" fmla="*/ 255 h 2456"/>
                <a:gd name="T68" fmla="*/ 106 w 1351"/>
                <a:gd name="T69" fmla="*/ 256 h 2456"/>
                <a:gd name="T70" fmla="*/ 32 w 1351"/>
                <a:gd name="T71" fmla="*/ 269 h 2456"/>
                <a:gd name="T72" fmla="*/ 16 w 1351"/>
                <a:gd name="T73" fmla="*/ 268 h 2456"/>
                <a:gd name="T74" fmla="*/ 12 w 1351"/>
                <a:gd name="T75" fmla="*/ 264 h 2456"/>
                <a:gd name="T76" fmla="*/ 25 w 1351"/>
                <a:gd name="T77" fmla="*/ 258 h 2456"/>
                <a:gd name="T78" fmla="*/ 31 w 1351"/>
                <a:gd name="T79" fmla="*/ 227 h 2456"/>
                <a:gd name="T80" fmla="*/ 66 w 1351"/>
                <a:gd name="T81" fmla="*/ 215 h 2456"/>
                <a:gd name="T82" fmla="*/ 52 w 1351"/>
                <a:gd name="T83" fmla="*/ 189 h 2456"/>
                <a:gd name="T84" fmla="*/ 32 w 1351"/>
                <a:gd name="T85" fmla="*/ 185 h 2456"/>
                <a:gd name="T86" fmla="*/ 48 w 1351"/>
                <a:gd name="T87" fmla="*/ 124 h 2456"/>
                <a:gd name="T88" fmla="*/ 79 w 1351"/>
                <a:gd name="T89" fmla="*/ 101 h 2456"/>
                <a:gd name="T90" fmla="*/ 50 w 1351"/>
                <a:gd name="T91" fmla="*/ 99 h 2456"/>
                <a:gd name="T92" fmla="*/ 30 w 1351"/>
                <a:gd name="T93" fmla="*/ 108 h 2456"/>
                <a:gd name="T94" fmla="*/ 15 w 1351"/>
                <a:gd name="T95" fmla="*/ 102 h 2456"/>
                <a:gd name="T96" fmla="*/ 4 w 1351"/>
                <a:gd name="T97" fmla="*/ 98 h 2456"/>
                <a:gd name="T98" fmla="*/ 3 w 1351"/>
                <a:gd name="T99" fmla="*/ 81 h 2456"/>
                <a:gd name="T100" fmla="*/ 18 w 1351"/>
                <a:gd name="T101" fmla="*/ 75 h 2456"/>
                <a:gd name="T102" fmla="*/ 19 w 1351"/>
                <a:gd name="T103" fmla="*/ 82 h 2456"/>
                <a:gd name="T104" fmla="*/ 26 w 1351"/>
                <a:gd name="T105" fmla="*/ 86 h 2456"/>
                <a:gd name="T106" fmla="*/ 35 w 1351"/>
                <a:gd name="T107" fmla="*/ 84 h 2456"/>
                <a:gd name="T108" fmla="*/ 48 w 1351"/>
                <a:gd name="T109" fmla="*/ 70 h 2456"/>
                <a:gd name="T110" fmla="*/ 60 w 1351"/>
                <a:gd name="T111" fmla="*/ 54 h 2456"/>
                <a:gd name="T112" fmla="*/ 90 w 1351"/>
                <a:gd name="T113" fmla="*/ 14 h 2456"/>
                <a:gd name="T114" fmla="*/ 137 w 1351"/>
                <a:gd name="T115" fmla="*/ 0 h 2456"/>
                <a:gd name="T116" fmla="*/ 187 w 1351"/>
                <a:gd name="T117" fmla="*/ 1 h 24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1"/>
                <a:gd name="T178" fmla="*/ 0 h 2456"/>
                <a:gd name="T179" fmla="*/ 1351 w 1351"/>
                <a:gd name="T180" fmla="*/ 2456 h 245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1" h="2456">
                  <a:moveTo>
                    <a:pt x="748" y="10"/>
                  </a:moveTo>
                  <a:lnTo>
                    <a:pt x="759" y="7"/>
                  </a:lnTo>
                  <a:lnTo>
                    <a:pt x="772" y="7"/>
                  </a:lnTo>
                  <a:lnTo>
                    <a:pt x="783" y="7"/>
                  </a:lnTo>
                  <a:lnTo>
                    <a:pt x="794" y="7"/>
                  </a:lnTo>
                  <a:lnTo>
                    <a:pt x="806" y="9"/>
                  </a:lnTo>
                  <a:lnTo>
                    <a:pt x="817" y="12"/>
                  </a:lnTo>
                  <a:lnTo>
                    <a:pt x="828" y="14"/>
                  </a:lnTo>
                  <a:lnTo>
                    <a:pt x="839" y="17"/>
                  </a:lnTo>
                  <a:lnTo>
                    <a:pt x="857" y="26"/>
                  </a:lnTo>
                  <a:lnTo>
                    <a:pt x="874" y="35"/>
                  </a:lnTo>
                  <a:lnTo>
                    <a:pt x="890" y="48"/>
                  </a:lnTo>
                  <a:lnTo>
                    <a:pt x="905" y="61"/>
                  </a:lnTo>
                  <a:lnTo>
                    <a:pt x="920" y="78"/>
                  </a:lnTo>
                  <a:lnTo>
                    <a:pt x="935" y="94"/>
                  </a:lnTo>
                  <a:lnTo>
                    <a:pt x="949" y="113"/>
                  </a:lnTo>
                  <a:lnTo>
                    <a:pt x="961" y="133"/>
                  </a:lnTo>
                  <a:lnTo>
                    <a:pt x="980" y="174"/>
                  </a:lnTo>
                  <a:lnTo>
                    <a:pt x="996" y="217"/>
                  </a:lnTo>
                  <a:lnTo>
                    <a:pt x="1010" y="262"/>
                  </a:lnTo>
                  <a:lnTo>
                    <a:pt x="1020" y="309"/>
                  </a:lnTo>
                  <a:lnTo>
                    <a:pt x="1027" y="356"/>
                  </a:lnTo>
                  <a:lnTo>
                    <a:pt x="1030" y="406"/>
                  </a:lnTo>
                  <a:lnTo>
                    <a:pt x="1030" y="457"/>
                  </a:lnTo>
                  <a:lnTo>
                    <a:pt x="1027" y="509"/>
                  </a:lnTo>
                  <a:lnTo>
                    <a:pt x="1036" y="519"/>
                  </a:lnTo>
                  <a:lnTo>
                    <a:pt x="1042" y="531"/>
                  </a:lnTo>
                  <a:lnTo>
                    <a:pt x="1046" y="544"/>
                  </a:lnTo>
                  <a:lnTo>
                    <a:pt x="1051" y="557"/>
                  </a:lnTo>
                  <a:lnTo>
                    <a:pt x="1064" y="560"/>
                  </a:lnTo>
                  <a:lnTo>
                    <a:pt x="1077" y="564"/>
                  </a:lnTo>
                  <a:lnTo>
                    <a:pt x="1089" y="572"/>
                  </a:lnTo>
                  <a:lnTo>
                    <a:pt x="1102" y="579"/>
                  </a:lnTo>
                  <a:lnTo>
                    <a:pt x="1113" y="589"/>
                  </a:lnTo>
                  <a:lnTo>
                    <a:pt x="1123" y="601"/>
                  </a:lnTo>
                  <a:lnTo>
                    <a:pt x="1132" y="614"/>
                  </a:lnTo>
                  <a:lnTo>
                    <a:pt x="1141" y="629"/>
                  </a:lnTo>
                  <a:lnTo>
                    <a:pt x="1147" y="644"/>
                  </a:lnTo>
                  <a:lnTo>
                    <a:pt x="1153" y="660"/>
                  </a:lnTo>
                  <a:lnTo>
                    <a:pt x="1158" y="677"/>
                  </a:lnTo>
                  <a:lnTo>
                    <a:pt x="1162" y="695"/>
                  </a:lnTo>
                  <a:lnTo>
                    <a:pt x="1164" y="712"/>
                  </a:lnTo>
                  <a:lnTo>
                    <a:pt x="1163" y="729"/>
                  </a:lnTo>
                  <a:lnTo>
                    <a:pt x="1160" y="746"/>
                  </a:lnTo>
                  <a:lnTo>
                    <a:pt x="1152" y="761"/>
                  </a:lnTo>
                  <a:lnTo>
                    <a:pt x="1158" y="764"/>
                  </a:lnTo>
                  <a:lnTo>
                    <a:pt x="1165" y="768"/>
                  </a:lnTo>
                  <a:lnTo>
                    <a:pt x="1172" y="773"/>
                  </a:lnTo>
                  <a:lnTo>
                    <a:pt x="1178" y="777"/>
                  </a:lnTo>
                  <a:lnTo>
                    <a:pt x="1183" y="783"/>
                  </a:lnTo>
                  <a:lnTo>
                    <a:pt x="1189" y="790"/>
                  </a:lnTo>
                  <a:lnTo>
                    <a:pt x="1194" y="798"/>
                  </a:lnTo>
                  <a:lnTo>
                    <a:pt x="1197" y="806"/>
                  </a:lnTo>
                  <a:lnTo>
                    <a:pt x="1200" y="831"/>
                  </a:lnTo>
                  <a:lnTo>
                    <a:pt x="1199" y="858"/>
                  </a:lnTo>
                  <a:lnTo>
                    <a:pt x="1194" y="881"/>
                  </a:lnTo>
                  <a:lnTo>
                    <a:pt x="1183" y="902"/>
                  </a:lnTo>
                  <a:lnTo>
                    <a:pt x="1196" y="912"/>
                  </a:lnTo>
                  <a:lnTo>
                    <a:pt x="1204" y="927"/>
                  </a:lnTo>
                  <a:lnTo>
                    <a:pt x="1208" y="944"/>
                  </a:lnTo>
                  <a:lnTo>
                    <a:pt x="1211" y="963"/>
                  </a:lnTo>
                  <a:lnTo>
                    <a:pt x="1208" y="976"/>
                  </a:lnTo>
                  <a:lnTo>
                    <a:pt x="1204" y="990"/>
                  </a:lnTo>
                  <a:lnTo>
                    <a:pt x="1198" y="1003"/>
                  </a:lnTo>
                  <a:lnTo>
                    <a:pt x="1191" y="1013"/>
                  </a:lnTo>
                  <a:lnTo>
                    <a:pt x="1183" y="1023"/>
                  </a:lnTo>
                  <a:lnTo>
                    <a:pt x="1174" y="1032"/>
                  </a:lnTo>
                  <a:lnTo>
                    <a:pt x="1165" y="1039"/>
                  </a:lnTo>
                  <a:lnTo>
                    <a:pt x="1155" y="1044"/>
                  </a:lnTo>
                  <a:lnTo>
                    <a:pt x="1149" y="1045"/>
                  </a:lnTo>
                  <a:lnTo>
                    <a:pt x="1143" y="1045"/>
                  </a:lnTo>
                  <a:lnTo>
                    <a:pt x="1137" y="1044"/>
                  </a:lnTo>
                  <a:lnTo>
                    <a:pt x="1131" y="1041"/>
                  </a:lnTo>
                  <a:lnTo>
                    <a:pt x="1126" y="1041"/>
                  </a:lnTo>
                  <a:lnTo>
                    <a:pt x="1121" y="1042"/>
                  </a:lnTo>
                  <a:lnTo>
                    <a:pt x="1118" y="1048"/>
                  </a:lnTo>
                  <a:lnTo>
                    <a:pt x="1115" y="1057"/>
                  </a:lnTo>
                  <a:lnTo>
                    <a:pt x="1111" y="1063"/>
                  </a:lnTo>
                  <a:lnTo>
                    <a:pt x="1106" y="1067"/>
                  </a:lnTo>
                  <a:lnTo>
                    <a:pt x="1102" y="1072"/>
                  </a:lnTo>
                  <a:lnTo>
                    <a:pt x="1096" y="1073"/>
                  </a:lnTo>
                  <a:lnTo>
                    <a:pt x="1090" y="1075"/>
                  </a:lnTo>
                  <a:lnTo>
                    <a:pt x="1085" y="1076"/>
                  </a:lnTo>
                  <a:lnTo>
                    <a:pt x="1079" y="1075"/>
                  </a:lnTo>
                  <a:lnTo>
                    <a:pt x="1073" y="1073"/>
                  </a:lnTo>
                  <a:lnTo>
                    <a:pt x="1064" y="1067"/>
                  </a:lnTo>
                  <a:lnTo>
                    <a:pt x="1056" y="1060"/>
                  </a:lnTo>
                  <a:lnTo>
                    <a:pt x="1050" y="1051"/>
                  </a:lnTo>
                  <a:lnTo>
                    <a:pt x="1044" y="1041"/>
                  </a:lnTo>
                  <a:lnTo>
                    <a:pt x="1039" y="1029"/>
                  </a:lnTo>
                  <a:lnTo>
                    <a:pt x="1035" y="1017"/>
                  </a:lnTo>
                  <a:lnTo>
                    <a:pt x="1033" y="1006"/>
                  </a:lnTo>
                  <a:lnTo>
                    <a:pt x="1030" y="993"/>
                  </a:lnTo>
                  <a:lnTo>
                    <a:pt x="1030" y="971"/>
                  </a:lnTo>
                  <a:lnTo>
                    <a:pt x="1031" y="950"/>
                  </a:lnTo>
                  <a:lnTo>
                    <a:pt x="1036" y="932"/>
                  </a:lnTo>
                  <a:lnTo>
                    <a:pt x="1044" y="918"/>
                  </a:lnTo>
                  <a:lnTo>
                    <a:pt x="1046" y="929"/>
                  </a:lnTo>
                  <a:lnTo>
                    <a:pt x="1046" y="941"/>
                  </a:lnTo>
                  <a:lnTo>
                    <a:pt x="1048" y="953"/>
                  </a:lnTo>
                  <a:lnTo>
                    <a:pt x="1053" y="963"/>
                  </a:lnTo>
                  <a:lnTo>
                    <a:pt x="1057" y="968"/>
                  </a:lnTo>
                  <a:lnTo>
                    <a:pt x="1062" y="969"/>
                  </a:lnTo>
                  <a:lnTo>
                    <a:pt x="1068" y="971"/>
                  </a:lnTo>
                  <a:lnTo>
                    <a:pt x="1073" y="972"/>
                  </a:lnTo>
                  <a:lnTo>
                    <a:pt x="1079" y="965"/>
                  </a:lnTo>
                  <a:lnTo>
                    <a:pt x="1077" y="956"/>
                  </a:lnTo>
                  <a:lnTo>
                    <a:pt x="1072" y="946"/>
                  </a:lnTo>
                  <a:lnTo>
                    <a:pt x="1070" y="935"/>
                  </a:lnTo>
                  <a:lnTo>
                    <a:pt x="1073" y="922"/>
                  </a:lnTo>
                  <a:lnTo>
                    <a:pt x="1072" y="912"/>
                  </a:lnTo>
                  <a:lnTo>
                    <a:pt x="1069" y="906"/>
                  </a:lnTo>
                  <a:lnTo>
                    <a:pt x="1063" y="902"/>
                  </a:lnTo>
                  <a:lnTo>
                    <a:pt x="1056" y="897"/>
                  </a:lnTo>
                  <a:lnTo>
                    <a:pt x="1050" y="891"/>
                  </a:lnTo>
                  <a:lnTo>
                    <a:pt x="1045" y="884"/>
                  </a:lnTo>
                  <a:lnTo>
                    <a:pt x="1043" y="874"/>
                  </a:lnTo>
                  <a:lnTo>
                    <a:pt x="1037" y="853"/>
                  </a:lnTo>
                  <a:lnTo>
                    <a:pt x="1033" y="853"/>
                  </a:lnTo>
                  <a:lnTo>
                    <a:pt x="1028" y="855"/>
                  </a:lnTo>
                  <a:lnTo>
                    <a:pt x="1022" y="856"/>
                  </a:lnTo>
                  <a:lnTo>
                    <a:pt x="1018" y="858"/>
                  </a:lnTo>
                  <a:lnTo>
                    <a:pt x="1013" y="858"/>
                  </a:lnTo>
                  <a:lnTo>
                    <a:pt x="1009" y="858"/>
                  </a:lnTo>
                  <a:lnTo>
                    <a:pt x="1005" y="855"/>
                  </a:lnTo>
                  <a:lnTo>
                    <a:pt x="1001" y="850"/>
                  </a:lnTo>
                  <a:lnTo>
                    <a:pt x="991" y="837"/>
                  </a:lnTo>
                  <a:lnTo>
                    <a:pt x="983" y="821"/>
                  </a:lnTo>
                  <a:lnTo>
                    <a:pt x="977" y="803"/>
                  </a:lnTo>
                  <a:lnTo>
                    <a:pt x="972" y="786"/>
                  </a:lnTo>
                  <a:lnTo>
                    <a:pt x="961" y="790"/>
                  </a:lnTo>
                  <a:lnTo>
                    <a:pt x="952" y="798"/>
                  </a:lnTo>
                  <a:lnTo>
                    <a:pt x="944" y="808"/>
                  </a:lnTo>
                  <a:lnTo>
                    <a:pt x="938" y="821"/>
                  </a:lnTo>
                  <a:lnTo>
                    <a:pt x="933" y="834"/>
                  </a:lnTo>
                  <a:lnTo>
                    <a:pt x="928" y="849"/>
                  </a:lnTo>
                  <a:lnTo>
                    <a:pt x="922" y="862"/>
                  </a:lnTo>
                  <a:lnTo>
                    <a:pt x="916" y="874"/>
                  </a:lnTo>
                  <a:lnTo>
                    <a:pt x="912" y="884"/>
                  </a:lnTo>
                  <a:lnTo>
                    <a:pt x="909" y="893"/>
                  </a:lnTo>
                  <a:lnTo>
                    <a:pt x="905" y="902"/>
                  </a:lnTo>
                  <a:lnTo>
                    <a:pt x="901" y="910"/>
                  </a:lnTo>
                  <a:lnTo>
                    <a:pt x="896" y="919"/>
                  </a:lnTo>
                  <a:lnTo>
                    <a:pt x="892" y="928"/>
                  </a:lnTo>
                  <a:lnTo>
                    <a:pt x="886" y="937"/>
                  </a:lnTo>
                  <a:lnTo>
                    <a:pt x="882" y="946"/>
                  </a:lnTo>
                  <a:lnTo>
                    <a:pt x="896" y="956"/>
                  </a:lnTo>
                  <a:lnTo>
                    <a:pt x="911" y="968"/>
                  </a:lnTo>
                  <a:lnTo>
                    <a:pt x="925" y="979"/>
                  </a:lnTo>
                  <a:lnTo>
                    <a:pt x="938" y="994"/>
                  </a:lnTo>
                  <a:lnTo>
                    <a:pt x="952" y="1007"/>
                  </a:lnTo>
                  <a:lnTo>
                    <a:pt x="964" y="1023"/>
                  </a:lnTo>
                  <a:lnTo>
                    <a:pt x="977" y="1039"/>
                  </a:lnTo>
                  <a:lnTo>
                    <a:pt x="989" y="1056"/>
                  </a:lnTo>
                  <a:lnTo>
                    <a:pt x="1001" y="1073"/>
                  </a:lnTo>
                  <a:lnTo>
                    <a:pt x="1011" y="1091"/>
                  </a:lnTo>
                  <a:lnTo>
                    <a:pt x="1021" y="1110"/>
                  </a:lnTo>
                  <a:lnTo>
                    <a:pt x="1030" y="1129"/>
                  </a:lnTo>
                  <a:lnTo>
                    <a:pt x="1039" y="1148"/>
                  </a:lnTo>
                  <a:lnTo>
                    <a:pt x="1048" y="1167"/>
                  </a:lnTo>
                  <a:lnTo>
                    <a:pt x="1056" y="1186"/>
                  </a:lnTo>
                  <a:lnTo>
                    <a:pt x="1063" y="1205"/>
                  </a:lnTo>
                  <a:lnTo>
                    <a:pt x="1070" y="1218"/>
                  </a:lnTo>
                  <a:lnTo>
                    <a:pt x="1076" y="1232"/>
                  </a:lnTo>
                  <a:lnTo>
                    <a:pt x="1080" y="1245"/>
                  </a:lnTo>
                  <a:lnTo>
                    <a:pt x="1085" y="1259"/>
                  </a:lnTo>
                  <a:lnTo>
                    <a:pt x="1088" y="1274"/>
                  </a:lnTo>
                  <a:lnTo>
                    <a:pt x="1092" y="1290"/>
                  </a:lnTo>
                  <a:lnTo>
                    <a:pt x="1095" y="1305"/>
                  </a:lnTo>
                  <a:lnTo>
                    <a:pt x="1098" y="1320"/>
                  </a:lnTo>
                  <a:lnTo>
                    <a:pt x="1106" y="1349"/>
                  </a:lnTo>
                  <a:lnTo>
                    <a:pt x="1112" y="1378"/>
                  </a:lnTo>
                  <a:lnTo>
                    <a:pt x="1116" y="1409"/>
                  </a:lnTo>
                  <a:lnTo>
                    <a:pt x="1121" y="1440"/>
                  </a:lnTo>
                  <a:lnTo>
                    <a:pt x="1124" y="1471"/>
                  </a:lnTo>
                  <a:lnTo>
                    <a:pt x="1128" y="1501"/>
                  </a:lnTo>
                  <a:lnTo>
                    <a:pt x="1131" y="1532"/>
                  </a:lnTo>
                  <a:lnTo>
                    <a:pt x="1136" y="1563"/>
                  </a:lnTo>
                  <a:lnTo>
                    <a:pt x="1133" y="1570"/>
                  </a:lnTo>
                  <a:lnTo>
                    <a:pt x="1132" y="1576"/>
                  </a:lnTo>
                  <a:lnTo>
                    <a:pt x="1130" y="1584"/>
                  </a:lnTo>
                  <a:lnTo>
                    <a:pt x="1128" y="1589"/>
                  </a:lnTo>
                  <a:lnTo>
                    <a:pt x="1122" y="1588"/>
                  </a:lnTo>
                  <a:lnTo>
                    <a:pt x="1116" y="1586"/>
                  </a:lnTo>
                  <a:lnTo>
                    <a:pt x="1111" y="1586"/>
                  </a:lnTo>
                  <a:lnTo>
                    <a:pt x="1106" y="1584"/>
                  </a:lnTo>
                  <a:lnTo>
                    <a:pt x="1109" y="1611"/>
                  </a:lnTo>
                  <a:lnTo>
                    <a:pt x="1111" y="1641"/>
                  </a:lnTo>
                  <a:lnTo>
                    <a:pt x="1112" y="1670"/>
                  </a:lnTo>
                  <a:lnTo>
                    <a:pt x="1110" y="1701"/>
                  </a:lnTo>
                  <a:lnTo>
                    <a:pt x="1105" y="1735"/>
                  </a:lnTo>
                  <a:lnTo>
                    <a:pt x="1098" y="1768"/>
                  </a:lnTo>
                  <a:lnTo>
                    <a:pt x="1090" y="1801"/>
                  </a:lnTo>
                  <a:lnTo>
                    <a:pt x="1080" y="1833"/>
                  </a:lnTo>
                  <a:lnTo>
                    <a:pt x="1070" y="1865"/>
                  </a:lnTo>
                  <a:lnTo>
                    <a:pt x="1057" y="1894"/>
                  </a:lnTo>
                  <a:lnTo>
                    <a:pt x="1045" y="1925"/>
                  </a:lnTo>
                  <a:lnTo>
                    <a:pt x="1030" y="1955"/>
                  </a:lnTo>
                  <a:lnTo>
                    <a:pt x="1035" y="1957"/>
                  </a:lnTo>
                  <a:lnTo>
                    <a:pt x="1046" y="1963"/>
                  </a:lnTo>
                  <a:lnTo>
                    <a:pt x="1063" y="1972"/>
                  </a:lnTo>
                  <a:lnTo>
                    <a:pt x="1082" y="1984"/>
                  </a:lnTo>
                  <a:lnTo>
                    <a:pt x="1103" y="1998"/>
                  </a:lnTo>
                  <a:lnTo>
                    <a:pt x="1121" y="2016"/>
                  </a:lnTo>
                  <a:lnTo>
                    <a:pt x="1137" y="2037"/>
                  </a:lnTo>
                  <a:lnTo>
                    <a:pt x="1146" y="2060"/>
                  </a:lnTo>
                  <a:lnTo>
                    <a:pt x="1145" y="2076"/>
                  </a:lnTo>
                  <a:lnTo>
                    <a:pt x="1143" y="2092"/>
                  </a:lnTo>
                  <a:lnTo>
                    <a:pt x="1139" y="2107"/>
                  </a:lnTo>
                  <a:lnTo>
                    <a:pt x="1138" y="2122"/>
                  </a:lnTo>
                  <a:lnTo>
                    <a:pt x="1148" y="2139"/>
                  </a:lnTo>
                  <a:lnTo>
                    <a:pt x="1156" y="2157"/>
                  </a:lnTo>
                  <a:lnTo>
                    <a:pt x="1162" y="2176"/>
                  </a:lnTo>
                  <a:lnTo>
                    <a:pt x="1168" y="2195"/>
                  </a:lnTo>
                  <a:lnTo>
                    <a:pt x="1171" y="2214"/>
                  </a:lnTo>
                  <a:lnTo>
                    <a:pt x="1175" y="2235"/>
                  </a:lnTo>
                  <a:lnTo>
                    <a:pt x="1179" y="2254"/>
                  </a:lnTo>
                  <a:lnTo>
                    <a:pt x="1183" y="2274"/>
                  </a:lnTo>
                  <a:lnTo>
                    <a:pt x="1192" y="2265"/>
                  </a:lnTo>
                  <a:lnTo>
                    <a:pt x="1202" y="2254"/>
                  </a:lnTo>
                  <a:lnTo>
                    <a:pt x="1210" y="2242"/>
                  </a:lnTo>
                  <a:lnTo>
                    <a:pt x="1219" y="2230"/>
                  </a:lnTo>
                  <a:lnTo>
                    <a:pt x="1228" y="2221"/>
                  </a:lnTo>
                  <a:lnTo>
                    <a:pt x="1238" y="2216"/>
                  </a:lnTo>
                  <a:lnTo>
                    <a:pt x="1249" y="2214"/>
                  </a:lnTo>
                  <a:lnTo>
                    <a:pt x="1263" y="2218"/>
                  </a:lnTo>
                  <a:lnTo>
                    <a:pt x="1267" y="2223"/>
                  </a:lnTo>
                  <a:lnTo>
                    <a:pt x="1271" y="2227"/>
                  </a:lnTo>
                  <a:lnTo>
                    <a:pt x="1276" y="2230"/>
                  </a:lnTo>
                  <a:lnTo>
                    <a:pt x="1281" y="2232"/>
                  </a:lnTo>
                  <a:lnTo>
                    <a:pt x="1287" y="2233"/>
                  </a:lnTo>
                  <a:lnTo>
                    <a:pt x="1291" y="2235"/>
                  </a:lnTo>
                  <a:lnTo>
                    <a:pt x="1297" y="2233"/>
                  </a:lnTo>
                  <a:lnTo>
                    <a:pt x="1303" y="2232"/>
                  </a:lnTo>
                  <a:lnTo>
                    <a:pt x="1308" y="2230"/>
                  </a:lnTo>
                  <a:lnTo>
                    <a:pt x="1315" y="2229"/>
                  </a:lnTo>
                  <a:lnTo>
                    <a:pt x="1322" y="2226"/>
                  </a:lnTo>
                  <a:lnTo>
                    <a:pt x="1327" y="2223"/>
                  </a:lnTo>
                  <a:lnTo>
                    <a:pt x="1333" y="2220"/>
                  </a:lnTo>
                  <a:lnTo>
                    <a:pt x="1338" y="2217"/>
                  </a:lnTo>
                  <a:lnTo>
                    <a:pt x="1341" y="2214"/>
                  </a:lnTo>
                  <a:lnTo>
                    <a:pt x="1342" y="2214"/>
                  </a:lnTo>
                  <a:lnTo>
                    <a:pt x="1346" y="2218"/>
                  </a:lnTo>
                  <a:lnTo>
                    <a:pt x="1349" y="2223"/>
                  </a:lnTo>
                  <a:lnTo>
                    <a:pt x="1351" y="2230"/>
                  </a:lnTo>
                  <a:lnTo>
                    <a:pt x="1349" y="2236"/>
                  </a:lnTo>
                  <a:lnTo>
                    <a:pt x="1337" y="2238"/>
                  </a:lnTo>
                  <a:lnTo>
                    <a:pt x="1324" y="2243"/>
                  </a:lnTo>
                  <a:lnTo>
                    <a:pt x="1313" y="2251"/>
                  </a:lnTo>
                  <a:lnTo>
                    <a:pt x="1301" y="2258"/>
                  </a:lnTo>
                  <a:lnTo>
                    <a:pt x="1290" y="2264"/>
                  </a:lnTo>
                  <a:lnTo>
                    <a:pt x="1278" y="2267"/>
                  </a:lnTo>
                  <a:lnTo>
                    <a:pt x="1266" y="2265"/>
                  </a:lnTo>
                  <a:lnTo>
                    <a:pt x="1253" y="2257"/>
                  </a:lnTo>
                  <a:lnTo>
                    <a:pt x="1244" y="2260"/>
                  </a:lnTo>
                  <a:lnTo>
                    <a:pt x="1234" y="2262"/>
                  </a:lnTo>
                  <a:lnTo>
                    <a:pt x="1225" y="2268"/>
                  </a:lnTo>
                  <a:lnTo>
                    <a:pt x="1217" y="2276"/>
                  </a:lnTo>
                  <a:lnTo>
                    <a:pt x="1211" y="2283"/>
                  </a:lnTo>
                  <a:lnTo>
                    <a:pt x="1203" y="2292"/>
                  </a:lnTo>
                  <a:lnTo>
                    <a:pt x="1196" y="2301"/>
                  </a:lnTo>
                  <a:lnTo>
                    <a:pt x="1189" y="2308"/>
                  </a:lnTo>
                  <a:lnTo>
                    <a:pt x="1178" y="2326"/>
                  </a:lnTo>
                  <a:lnTo>
                    <a:pt x="1164" y="2337"/>
                  </a:lnTo>
                  <a:lnTo>
                    <a:pt x="1151" y="2345"/>
                  </a:lnTo>
                  <a:lnTo>
                    <a:pt x="1135" y="2347"/>
                  </a:lnTo>
                  <a:lnTo>
                    <a:pt x="1119" y="2347"/>
                  </a:lnTo>
                  <a:lnTo>
                    <a:pt x="1102" y="2346"/>
                  </a:lnTo>
                  <a:lnTo>
                    <a:pt x="1084" y="2345"/>
                  </a:lnTo>
                  <a:lnTo>
                    <a:pt x="1064" y="2342"/>
                  </a:lnTo>
                  <a:lnTo>
                    <a:pt x="1046" y="2339"/>
                  </a:lnTo>
                  <a:lnTo>
                    <a:pt x="1027" y="2334"/>
                  </a:lnTo>
                  <a:lnTo>
                    <a:pt x="1009" y="2328"/>
                  </a:lnTo>
                  <a:lnTo>
                    <a:pt x="991" y="2323"/>
                  </a:lnTo>
                  <a:lnTo>
                    <a:pt x="972" y="2315"/>
                  </a:lnTo>
                  <a:lnTo>
                    <a:pt x="955" y="2308"/>
                  </a:lnTo>
                  <a:lnTo>
                    <a:pt x="938" y="2299"/>
                  </a:lnTo>
                  <a:lnTo>
                    <a:pt x="921" y="2289"/>
                  </a:lnTo>
                  <a:lnTo>
                    <a:pt x="922" y="2302"/>
                  </a:lnTo>
                  <a:lnTo>
                    <a:pt x="922" y="2317"/>
                  </a:lnTo>
                  <a:lnTo>
                    <a:pt x="921" y="2331"/>
                  </a:lnTo>
                  <a:lnTo>
                    <a:pt x="917" y="2345"/>
                  </a:lnTo>
                  <a:lnTo>
                    <a:pt x="913" y="2349"/>
                  </a:lnTo>
                  <a:lnTo>
                    <a:pt x="910" y="2352"/>
                  </a:lnTo>
                  <a:lnTo>
                    <a:pt x="904" y="2353"/>
                  </a:lnTo>
                  <a:lnTo>
                    <a:pt x="900" y="2353"/>
                  </a:lnTo>
                  <a:lnTo>
                    <a:pt x="901" y="2368"/>
                  </a:lnTo>
                  <a:lnTo>
                    <a:pt x="903" y="2386"/>
                  </a:lnTo>
                  <a:lnTo>
                    <a:pt x="902" y="2403"/>
                  </a:lnTo>
                  <a:lnTo>
                    <a:pt x="893" y="2415"/>
                  </a:lnTo>
                  <a:lnTo>
                    <a:pt x="885" y="2415"/>
                  </a:lnTo>
                  <a:lnTo>
                    <a:pt x="877" y="2418"/>
                  </a:lnTo>
                  <a:lnTo>
                    <a:pt x="870" y="2422"/>
                  </a:lnTo>
                  <a:lnTo>
                    <a:pt x="865" y="2430"/>
                  </a:lnTo>
                  <a:lnTo>
                    <a:pt x="859" y="2430"/>
                  </a:lnTo>
                  <a:lnTo>
                    <a:pt x="852" y="2428"/>
                  </a:lnTo>
                  <a:lnTo>
                    <a:pt x="845" y="2427"/>
                  </a:lnTo>
                  <a:lnTo>
                    <a:pt x="840" y="2424"/>
                  </a:lnTo>
                  <a:lnTo>
                    <a:pt x="833" y="2422"/>
                  </a:lnTo>
                  <a:lnTo>
                    <a:pt x="828" y="2424"/>
                  </a:lnTo>
                  <a:lnTo>
                    <a:pt x="824" y="2428"/>
                  </a:lnTo>
                  <a:lnTo>
                    <a:pt x="822" y="2438"/>
                  </a:lnTo>
                  <a:lnTo>
                    <a:pt x="816" y="2444"/>
                  </a:lnTo>
                  <a:lnTo>
                    <a:pt x="808" y="2444"/>
                  </a:lnTo>
                  <a:lnTo>
                    <a:pt x="800" y="2441"/>
                  </a:lnTo>
                  <a:lnTo>
                    <a:pt x="793" y="2438"/>
                  </a:lnTo>
                  <a:lnTo>
                    <a:pt x="783" y="2413"/>
                  </a:lnTo>
                  <a:lnTo>
                    <a:pt x="776" y="2389"/>
                  </a:lnTo>
                  <a:lnTo>
                    <a:pt x="770" y="2365"/>
                  </a:lnTo>
                  <a:lnTo>
                    <a:pt x="767" y="2340"/>
                  </a:lnTo>
                  <a:lnTo>
                    <a:pt x="763" y="2317"/>
                  </a:lnTo>
                  <a:lnTo>
                    <a:pt x="759" y="2292"/>
                  </a:lnTo>
                  <a:lnTo>
                    <a:pt x="756" y="2268"/>
                  </a:lnTo>
                  <a:lnTo>
                    <a:pt x="750" y="2245"/>
                  </a:lnTo>
                  <a:lnTo>
                    <a:pt x="741" y="2252"/>
                  </a:lnTo>
                  <a:lnTo>
                    <a:pt x="731" y="2260"/>
                  </a:lnTo>
                  <a:lnTo>
                    <a:pt x="721" y="2264"/>
                  </a:lnTo>
                  <a:lnTo>
                    <a:pt x="710" y="2267"/>
                  </a:lnTo>
                  <a:lnTo>
                    <a:pt x="699" y="2267"/>
                  </a:lnTo>
                  <a:lnTo>
                    <a:pt x="689" y="2267"/>
                  </a:lnTo>
                  <a:lnTo>
                    <a:pt x="679" y="2265"/>
                  </a:lnTo>
                  <a:lnTo>
                    <a:pt x="668" y="2262"/>
                  </a:lnTo>
                  <a:lnTo>
                    <a:pt x="665" y="2257"/>
                  </a:lnTo>
                  <a:lnTo>
                    <a:pt x="665" y="2249"/>
                  </a:lnTo>
                  <a:lnTo>
                    <a:pt x="667" y="2243"/>
                  </a:lnTo>
                  <a:lnTo>
                    <a:pt x="668" y="2236"/>
                  </a:lnTo>
                  <a:lnTo>
                    <a:pt x="665" y="2235"/>
                  </a:lnTo>
                  <a:lnTo>
                    <a:pt x="660" y="2232"/>
                  </a:lnTo>
                  <a:lnTo>
                    <a:pt x="656" y="2230"/>
                  </a:lnTo>
                  <a:lnTo>
                    <a:pt x="652" y="2227"/>
                  </a:lnTo>
                  <a:lnTo>
                    <a:pt x="648" y="2226"/>
                  </a:lnTo>
                  <a:lnTo>
                    <a:pt x="643" y="2224"/>
                  </a:lnTo>
                  <a:lnTo>
                    <a:pt x="639" y="2224"/>
                  </a:lnTo>
                  <a:lnTo>
                    <a:pt x="634" y="2223"/>
                  </a:lnTo>
                  <a:lnTo>
                    <a:pt x="634" y="2239"/>
                  </a:lnTo>
                  <a:lnTo>
                    <a:pt x="633" y="2255"/>
                  </a:lnTo>
                  <a:lnTo>
                    <a:pt x="633" y="2271"/>
                  </a:lnTo>
                  <a:lnTo>
                    <a:pt x="634" y="2287"/>
                  </a:lnTo>
                  <a:lnTo>
                    <a:pt x="637" y="2304"/>
                  </a:lnTo>
                  <a:lnTo>
                    <a:pt x="642" y="2317"/>
                  </a:lnTo>
                  <a:lnTo>
                    <a:pt x="650" y="2327"/>
                  </a:lnTo>
                  <a:lnTo>
                    <a:pt x="663" y="2334"/>
                  </a:lnTo>
                  <a:lnTo>
                    <a:pt x="673" y="2345"/>
                  </a:lnTo>
                  <a:lnTo>
                    <a:pt x="683" y="2352"/>
                  </a:lnTo>
                  <a:lnTo>
                    <a:pt x="693" y="2355"/>
                  </a:lnTo>
                  <a:lnTo>
                    <a:pt x="704" y="2356"/>
                  </a:lnTo>
                  <a:lnTo>
                    <a:pt x="713" y="2355"/>
                  </a:lnTo>
                  <a:lnTo>
                    <a:pt x="719" y="2353"/>
                  </a:lnTo>
                  <a:lnTo>
                    <a:pt x="725" y="2353"/>
                  </a:lnTo>
                  <a:lnTo>
                    <a:pt x="728" y="2353"/>
                  </a:lnTo>
                  <a:lnTo>
                    <a:pt x="730" y="2364"/>
                  </a:lnTo>
                  <a:lnTo>
                    <a:pt x="725" y="2369"/>
                  </a:lnTo>
                  <a:lnTo>
                    <a:pt x="717" y="2374"/>
                  </a:lnTo>
                  <a:lnTo>
                    <a:pt x="711" y="2381"/>
                  </a:lnTo>
                  <a:lnTo>
                    <a:pt x="689" y="2387"/>
                  </a:lnTo>
                  <a:lnTo>
                    <a:pt x="669" y="2383"/>
                  </a:lnTo>
                  <a:lnTo>
                    <a:pt x="651" y="2369"/>
                  </a:lnTo>
                  <a:lnTo>
                    <a:pt x="634" y="2352"/>
                  </a:lnTo>
                  <a:lnTo>
                    <a:pt x="617" y="2334"/>
                  </a:lnTo>
                  <a:lnTo>
                    <a:pt x="599" y="2321"/>
                  </a:lnTo>
                  <a:lnTo>
                    <a:pt x="580" y="2317"/>
                  </a:lnTo>
                  <a:lnTo>
                    <a:pt x="557" y="2323"/>
                  </a:lnTo>
                  <a:lnTo>
                    <a:pt x="550" y="2321"/>
                  </a:lnTo>
                  <a:lnTo>
                    <a:pt x="544" y="2324"/>
                  </a:lnTo>
                  <a:lnTo>
                    <a:pt x="538" y="2327"/>
                  </a:lnTo>
                  <a:lnTo>
                    <a:pt x="531" y="2324"/>
                  </a:lnTo>
                  <a:lnTo>
                    <a:pt x="536" y="2317"/>
                  </a:lnTo>
                  <a:lnTo>
                    <a:pt x="542" y="2309"/>
                  </a:lnTo>
                  <a:lnTo>
                    <a:pt x="548" y="2305"/>
                  </a:lnTo>
                  <a:lnTo>
                    <a:pt x="555" y="2301"/>
                  </a:lnTo>
                  <a:lnTo>
                    <a:pt x="563" y="2298"/>
                  </a:lnTo>
                  <a:lnTo>
                    <a:pt x="570" y="2295"/>
                  </a:lnTo>
                  <a:lnTo>
                    <a:pt x="578" y="2293"/>
                  </a:lnTo>
                  <a:lnTo>
                    <a:pt x="584" y="2290"/>
                  </a:lnTo>
                  <a:lnTo>
                    <a:pt x="586" y="2274"/>
                  </a:lnTo>
                  <a:lnTo>
                    <a:pt x="587" y="2260"/>
                  </a:lnTo>
                  <a:lnTo>
                    <a:pt x="587" y="2243"/>
                  </a:lnTo>
                  <a:lnTo>
                    <a:pt x="587" y="2227"/>
                  </a:lnTo>
                  <a:lnTo>
                    <a:pt x="580" y="2230"/>
                  </a:lnTo>
                  <a:lnTo>
                    <a:pt x="565" y="2236"/>
                  </a:lnTo>
                  <a:lnTo>
                    <a:pt x="546" y="2245"/>
                  </a:lnTo>
                  <a:lnTo>
                    <a:pt x="521" y="2257"/>
                  </a:lnTo>
                  <a:lnTo>
                    <a:pt x="491" y="2270"/>
                  </a:lnTo>
                  <a:lnTo>
                    <a:pt x="460" y="2284"/>
                  </a:lnTo>
                  <a:lnTo>
                    <a:pt x="424" y="2301"/>
                  </a:lnTo>
                  <a:lnTo>
                    <a:pt x="388" y="2318"/>
                  </a:lnTo>
                  <a:lnTo>
                    <a:pt x="351" y="2336"/>
                  </a:lnTo>
                  <a:lnTo>
                    <a:pt x="314" y="2352"/>
                  </a:lnTo>
                  <a:lnTo>
                    <a:pt x="279" y="2368"/>
                  </a:lnTo>
                  <a:lnTo>
                    <a:pt x="245" y="2384"/>
                  </a:lnTo>
                  <a:lnTo>
                    <a:pt x="215" y="2397"/>
                  </a:lnTo>
                  <a:lnTo>
                    <a:pt x="187" y="2409"/>
                  </a:lnTo>
                  <a:lnTo>
                    <a:pt x="166" y="2419"/>
                  </a:lnTo>
                  <a:lnTo>
                    <a:pt x="149" y="2425"/>
                  </a:lnTo>
                  <a:lnTo>
                    <a:pt x="139" y="2422"/>
                  </a:lnTo>
                  <a:lnTo>
                    <a:pt x="129" y="2424"/>
                  </a:lnTo>
                  <a:lnTo>
                    <a:pt x="122" y="2428"/>
                  </a:lnTo>
                  <a:lnTo>
                    <a:pt x="116" y="2434"/>
                  </a:lnTo>
                  <a:lnTo>
                    <a:pt x="111" y="2441"/>
                  </a:lnTo>
                  <a:lnTo>
                    <a:pt x="108" y="2449"/>
                  </a:lnTo>
                  <a:lnTo>
                    <a:pt x="107" y="2455"/>
                  </a:lnTo>
                  <a:lnTo>
                    <a:pt x="106" y="2456"/>
                  </a:lnTo>
                  <a:lnTo>
                    <a:pt x="95" y="2449"/>
                  </a:lnTo>
                  <a:lnTo>
                    <a:pt x="87" y="2438"/>
                  </a:lnTo>
                  <a:lnTo>
                    <a:pt x="81" y="2427"/>
                  </a:lnTo>
                  <a:lnTo>
                    <a:pt x="73" y="2415"/>
                  </a:lnTo>
                  <a:lnTo>
                    <a:pt x="67" y="2411"/>
                  </a:lnTo>
                  <a:lnTo>
                    <a:pt x="61" y="2406"/>
                  </a:lnTo>
                  <a:lnTo>
                    <a:pt x="56" y="2403"/>
                  </a:lnTo>
                  <a:lnTo>
                    <a:pt x="49" y="2400"/>
                  </a:lnTo>
                  <a:lnTo>
                    <a:pt x="43" y="2399"/>
                  </a:lnTo>
                  <a:lnTo>
                    <a:pt x="36" y="2396"/>
                  </a:lnTo>
                  <a:lnTo>
                    <a:pt x="30" y="2394"/>
                  </a:lnTo>
                  <a:lnTo>
                    <a:pt x="23" y="2393"/>
                  </a:lnTo>
                  <a:lnTo>
                    <a:pt x="26" y="2384"/>
                  </a:lnTo>
                  <a:lnTo>
                    <a:pt x="33" y="2381"/>
                  </a:lnTo>
                  <a:lnTo>
                    <a:pt x="41" y="2380"/>
                  </a:lnTo>
                  <a:lnTo>
                    <a:pt x="49" y="2375"/>
                  </a:lnTo>
                  <a:lnTo>
                    <a:pt x="60" y="2374"/>
                  </a:lnTo>
                  <a:lnTo>
                    <a:pt x="70" y="2380"/>
                  </a:lnTo>
                  <a:lnTo>
                    <a:pt x="80" y="2387"/>
                  </a:lnTo>
                  <a:lnTo>
                    <a:pt x="89" y="2396"/>
                  </a:lnTo>
                  <a:lnTo>
                    <a:pt x="97" y="2402"/>
                  </a:lnTo>
                  <a:lnTo>
                    <a:pt x="106" y="2405"/>
                  </a:lnTo>
                  <a:lnTo>
                    <a:pt x="115" y="2400"/>
                  </a:lnTo>
                  <a:lnTo>
                    <a:pt x="125" y="2387"/>
                  </a:lnTo>
                  <a:lnTo>
                    <a:pt x="115" y="2368"/>
                  </a:lnTo>
                  <a:lnTo>
                    <a:pt x="107" y="2346"/>
                  </a:lnTo>
                  <a:lnTo>
                    <a:pt x="101" y="2323"/>
                  </a:lnTo>
                  <a:lnTo>
                    <a:pt x="97" y="2299"/>
                  </a:lnTo>
                  <a:lnTo>
                    <a:pt x="95" y="2276"/>
                  </a:lnTo>
                  <a:lnTo>
                    <a:pt x="97" y="2252"/>
                  </a:lnTo>
                  <a:lnTo>
                    <a:pt x="101" y="2229"/>
                  </a:lnTo>
                  <a:lnTo>
                    <a:pt x="109" y="2207"/>
                  </a:lnTo>
                  <a:lnTo>
                    <a:pt x="109" y="2180"/>
                  </a:lnTo>
                  <a:lnTo>
                    <a:pt x="109" y="2151"/>
                  </a:lnTo>
                  <a:lnTo>
                    <a:pt x="110" y="2123"/>
                  </a:lnTo>
                  <a:lnTo>
                    <a:pt x="112" y="2095"/>
                  </a:lnTo>
                  <a:lnTo>
                    <a:pt x="117" y="2067"/>
                  </a:lnTo>
                  <a:lnTo>
                    <a:pt x="125" y="2041"/>
                  </a:lnTo>
                  <a:lnTo>
                    <a:pt x="135" y="2018"/>
                  </a:lnTo>
                  <a:lnTo>
                    <a:pt x="151" y="1996"/>
                  </a:lnTo>
                  <a:lnTo>
                    <a:pt x="164" y="1984"/>
                  </a:lnTo>
                  <a:lnTo>
                    <a:pt x="176" y="1975"/>
                  </a:lnTo>
                  <a:lnTo>
                    <a:pt x="190" y="1965"/>
                  </a:lnTo>
                  <a:lnTo>
                    <a:pt x="203" y="1957"/>
                  </a:lnTo>
                  <a:lnTo>
                    <a:pt x="217" y="1952"/>
                  </a:lnTo>
                  <a:lnTo>
                    <a:pt x="232" y="1947"/>
                  </a:lnTo>
                  <a:lnTo>
                    <a:pt x="246" y="1944"/>
                  </a:lnTo>
                  <a:lnTo>
                    <a:pt x="262" y="1943"/>
                  </a:lnTo>
                  <a:lnTo>
                    <a:pt x="266" y="1938"/>
                  </a:lnTo>
                  <a:lnTo>
                    <a:pt x="267" y="1908"/>
                  </a:lnTo>
                  <a:lnTo>
                    <a:pt x="268" y="1875"/>
                  </a:lnTo>
                  <a:lnTo>
                    <a:pt x="269" y="1845"/>
                  </a:lnTo>
                  <a:lnTo>
                    <a:pt x="269" y="1812"/>
                  </a:lnTo>
                  <a:lnTo>
                    <a:pt x="259" y="1798"/>
                  </a:lnTo>
                  <a:lnTo>
                    <a:pt x="250" y="1781"/>
                  </a:lnTo>
                  <a:lnTo>
                    <a:pt x="241" y="1765"/>
                  </a:lnTo>
                  <a:lnTo>
                    <a:pt x="233" y="1749"/>
                  </a:lnTo>
                  <a:lnTo>
                    <a:pt x="225" y="1732"/>
                  </a:lnTo>
                  <a:lnTo>
                    <a:pt x="217" y="1715"/>
                  </a:lnTo>
                  <a:lnTo>
                    <a:pt x="209" y="1699"/>
                  </a:lnTo>
                  <a:lnTo>
                    <a:pt x="200" y="1683"/>
                  </a:lnTo>
                  <a:lnTo>
                    <a:pt x="194" y="1689"/>
                  </a:lnTo>
                  <a:lnTo>
                    <a:pt x="188" y="1693"/>
                  </a:lnTo>
                  <a:lnTo>
                    <a:pt x="182" y="1698"/>
                  </a:lnTo>
                  <a:lnTo>
                    <a:pt x="175" y="1702"/>
                  </a:lnTo>
                  <a:lnTo>
                    <a:pt x="168" y="1705"/>
                  </a:lnTo>
                  <a:lnTo>
                    <a:pt x="162" y="1707"/>
                  </a:lnTo>
                  <a:lnTo>
                    <a:pt x="156" y="1705"/>
                  </a:lnTo>
                  <a:lnTo>
                    <a:pt x="149" y="1701"/>
                  </a:lnTo>
                  <a:lnTo>
                    <a:pt x="136" y="1683"/>
                  </a:lnTo>
                  <a:lnTo>
                    <a:pt x="128" y="1661"/>
                  </a:lnTo>
                  <a:lnTo>
                    <a:pt x="123" y="1638"/>
                  </a:lnTo>
                  <a:lnTo>
                    <a:pt x="118" y="1613"/>
                  </a:lnTo>
                  <a:lnTo>
                    <a:pt x="106" y="1551"/>
                  </a:lnTo>
                  <a:lnTo>
                    <a:pt x="101" y="1491"/>
                  </a:lnTo>
                  <a:lnTo>
                    <a:pt x="102" y="1430"/>
                  </a:lnTo>
                  <a:lnTo>
                    <a:pt x="109" y="1369"/>
                  </a:lnTo>
                  <a:lnTo>
                    <a:pt x="120" y="1309"/>
                  </a:lnTo>
                  <a:lnTo>
                    <a:pt x="135" y="1252"/>
                  </a:lnTo>
                  <a:lnTo>
                    <a:pt x="154" y="1198"/>
                  </a:lnTo>
                  <a:lnTo>
                    <a:pt x="175" y="1145"/>
                  </a:lnTo>
                  <a:lnTo>
                    <a:pt x="192" y="1116"/>
                  </a:lnTo>
                  <a:lnTo>
                    <a:pt x="211" y="1089"/>
                  </a:lnTo>
                  <a:lnTo>
                    <a:pt x="232" y="1064"/>
                  </a:lnTo>
                  <a:lnTo>
                    <a:pt x="253" y="1042"/>
                  </a:lnTo>
                  <a:lnTo>
                    <a:pt x="276" y="1020"/>
                  </a:lnTo>
                  <a:lnTo>
                    <a:pt x="299" y="1000"/>
                  </a:lnTo>
                  <a:lnTo>
                    <a:pt x="321" y="978"/>
                  </a:lnTo>
                  <a:lnTo>
                    <a:pt x="344" y="956"/>
                  </a:lnTo>
                  <a:lnTo>
                    <a:pt x="337" y="943"/>
                  </a:lnTo>
                  <a:lnTo>
                    <a:pt x="330" y="929"/>
                  </a:lnTo>
                  <a:lnTo>
                    <a:pt x="323" y="918"/>
                  </a:lnTo>
                  <a:lnTo>
                    <a:pt x="317" y="905"/>
                  </a:lnTo>
                  <a:lnTo>
                    <a:pt x="310" y="891"/>
                  </a:lnTo>
                  <a:lnTo>
                    <a:pt x="303" y="878"/>
                  </a:lnTo>
                  <a:lnTo>
                    <a:pt x="297" y="865"/>
                  </a:lnTo>
                  <a:lnTo>
                    <a:pt x="293" y="850"/>
                  </a:lnTo>
                  <a:lnTo>
                    <a:pt x="281" y="861"/>
                  </a:lnTo>
                  <a:lnTo>
                    <a:pt x="269" y="869"/>
                  </a:lnTo>
                  <a:lnTo>
                    <a:pt x="257" y="878"/>
                  </a:lnTo>
                  <a:lnTo>
                    <a:pt x="243" y="884"/>
                  </a:lnTo>
                  <a:lnTo>
                    <a:pt x="229" y="888"/>
                  </a:lnTo>
                  <a:lnTo>
                    <a:pt x="216" y="890"/>
                  </a:lnTo>
                  <a:lnTo>
                    <a:pt x="201" y="888"/>
                  </a:lnTo>
                  <a:lnTo>
                    <a:pt x="186" y="884"/>
                  </a:lnTo>
                  <a:lnTo>
                    <a:pt x="183" y="899"/>
                  </a:lnTo>
                  <a:lnTo>
                    <a:pt x="182" y="915"/>
                  </a:lnTo>
                  <a:lnTo>
                    <a:pt x="179" y="929"/>
                  </a:lnTo>
                  <a:lnTo>
                    <a:pt x="171" y="943"/>
                  </a:lnTo>
                  <a:lnTo>
                    <a:pt x="164" y="949"/>
                  </a:lnTo>
                  <a:lnTo>
                    <a:pt x="157" y="954"/>
                  </a:lnTo>
                  <a:lnTo>
                    <a:pt x="149" y="960"/>
                  </a:lnTo>
                  <a:lnTo>
                    <a:pt x="140" y="965"/>
                  </a:lnTo>
                  <a:lnTo>
                    <a:pt x="132" y="968"/>
                  </a:lnTo>
                  <a:lnTo>
                    <a:pt x="123" y="969"/>
                  </a:lnTo>
                  <a:lnTo>
                    <a:pt x="114" y="969"/>
                  </a:lnTo>
                  <a:lnTo>
                    <a:pt x="105" y="966"/>
                  </a:lnTo>
                  <a:lnTo>
                    <a:pt x="99" y="963"/>
                  </a:lnTo>
                  <a:lnTo>
                    <a:pt x="92" y="962"/>
                  </a:lnTo>
                  <a:lnTo>
                    <a:pt x="86" y="957"/>
                  </a:lnTo>
                  <a:lnTo>
                    <a:pt x="82" y="954"/>
                  </a:lnTo>
                  <a:lnTo>
                    <a:pt x="76" y="949"/>
                  </a:lnTo>
                  <a:lnTo>
                    <a:pt x="72" y="944"/>
                  </a:lnTo>
                  <a:lnTo>
                    <a:pt x="68" y="937"/>
                  </a:lnTo>
                  <a:lnTo>
                    <a:pt x="65" y="929"/>
                  </a:lnTo>
                  <a:lnTo>
                    <a:pt x="61" y="922"/>
                  </a:lnTo>
                  <a:lnTo>
                    <a:pt x="60" y="913"/>
                  </a:lnTo>
                  <a:lnTo>
                    <a:pt x="59" y="905"/>
                  </a:lnTo>
                  <a:lnTo>
                    <a:pt x="59" y="894"/>
                  </a:lnTo>
                  <a:lnTo>
                    <a:pt x="55" y="894"/>
                  </a:lnTo>
                  <a:lnTo>
                    <a:pt x="49" y="894"/>
                  </a:lnTo>
                  <a:lnTo>
                    <a:pt x="44" y="894"/>
                  </a:lnTo>
                  <a:lnTo>
                    <a:pt x="39" y="893"/>
                  </a:lnTo>
                  <a:lnTo>
                    <a:pt x="34" y="891"/>
                  </a:lnTo>
                  <a:lnTo>
                    <a:pt x="28" y="890"/>
                  </a:lnTo>
                  <a:lnTo>
                    <a:pt x="24" y="887"/>
                  </a:lnTo>
                  <a:lnTo>
                    <a:pt x="19" y="884"/>
                  </a:lnTo>
                  <a:lnTo>
                    <a:pt x="11" y="875"/>
                  </a:lnTo>
                  <a:lnTo>
                    <a:pt x="6" y="865"/>
                  </a:lnTo>
                  <a:lnTo>
                    <a:pt x="2" y="855"/>
                  </a:lnTo>
                  <a:lnTo>
                    <a:pt x="0" y="843"/>
                  </a:lnTo>
                  <a:lnTo>
                    <a:pt x="1" y="822"/>
                  </a:lnTo>
                  <a:lnTo>
                    <a:pt x="4" y="805"/>
                  </a:lnTo>
                  <a:lnTo>
                    <a:pt x="9" y="787"/>
                  </a:lnTo>
                  <a:lnTo>
                    <a:pt x="17" y="771"/>
                  </a:lnTo>
                  <a:lnTo>
                    <a:pt x="14" y="756"/>
                  </a:lnTo>
                  <a:lnTo>
                    <a:pt x="13" y="742"/>
                  </a:lnTo>
                  <a:lnTo>
                    <a:pt x="14" y="727"/>
                  </a:lnTo>
                  <a:lnTo>
                    <a:pt x="16" y="712"/>
                  </a:lnTo>
                  <a:lnTo>
                    <a:pt x="19" y="707"/>
                  </a:lnTo>
                  <a:lnTo>
                    <a:pt x="24" y="701"/>
                  </a:lnTo>
                  <a:lnTo>
                    <a:pt x="28" y="696"/>
                  </a:lnTo>
                  <a:lnTo>
                    <a:pt x="34" y="690"/>
                  </a:lnTo>
                  <a:lnTo>
                    <a:pt x="39" y="688"/>
                  </a:lnTo>
                  <a:lnTo>
                    <a:pt x="44" y="683"/>
                  </a:lnTo>
                  <a:lnTo>
                    <a:pt x="50" y="680"/>
                  </a:lnTo>
                  <a:lnTo>
                    <a:pt x="56" y="679"/>
                  </a:lnTo>
                  <a:lnTo>
                    <a:pt x="65" y="677"/>
                  </a:lnTo>
                  <a:lnTo>
                    <a:pt x="72" y="679"/>
                  </a:lnTo>
                  <a:lnTo>
                    <a:pt x="78" y="683"/>
                  </a:lnTo>
                  <a:lnTo>
                    <a:pt x="84" y="689"/>
                  </a:lnTo>
                  <a:lnTo>
                    <a:pt x="89" y="696"/>
                  </a:lnTo>
                  <a:lnTo>
                    <a:pt x="93" y="705"/>
                  </a:lnTo>
                  <a:lnTo>
                    <a:pt x="98" y="714"/>
                  </a:lnTo>
                  <a:lnTo>
                    <a:pt x="102" y="721"/>
                  </a:lnTo>
                  <a:lnTo>
                    <a:pt x="102" y="742"/>
                  </a:lnTo>
                  <a:lnTo>
                    <a:pt x="97" y="740"/>
                  </a:lnTo>
                  <a:lnTo>
                    <a:pt x="90" y="737"/>
                  </a:lnTo>
                  <a:lnTo>
                    <a:pt x="83" y="736"/>
                  </a:lnTo>
                  <a:lnTo>
                    <a:pt x="76" y="739"/>
                  </a:lnTo>
                  <a:lnTo>
                    <a:pt x="75" y="740"/>
                  </a:lnTo>
                  <a:lnTo>
                    <a:pt x="74" y="743"/>
                  </a:lnTo>
                  <a:lnTo>
                    <a:pt x="72" y="745"/>
                  </a:lnTo>
                  <a:lnTo>
                    <a:pt x="72" y="748"/>
                  </a:lnTo>
                  <a:lnTo>
                    <a:pt x="77" y="751"/>
                  </a:lnTo>
                  <a:lnTo>
                    <a:pt x="83" y="754"/>
                  </a:lnTo>
                  <a:lnTo>
                    <a:pt x="87" y="755"/>
                  </a:lnTo>
                  <a:lnTo>
                    <a:pt x="93" y="758"/>
                  </a:lnTo>
                  <a:lnTo>
                    <a:pt x="99" y="761"/>
                  </a:lnTo>
                  <a:lnTo>
                    <a:pt x="102" y="765"/>
                  </a:lnTo>
                  <a:lnTo>
                    <a:pt x="107" y="771"/>
                  </a:lnTo>
                  <a:lnTo>
                    <a:pt x="109" y="778"/>
                  </a:lnTo>
                  <a:lnTo>
                    <a:pt x="109" y="783"/>
                  </a:lnTo>
                  <a:lnTo>
                    <a:pt x="109" y="786"/>
                  </a:lnTo>
                  <a:lnTo>
                    <a:pt x="110" y="789"/>
                  </a:lnTo>
                  <a:lnTo>
                    <a:pt x="111" y="790"/>
                  </a:lnTo>
                  <a:lnTo>
                    <a:pt x="116" y="783"/>
                  </a:lnTo>
                  <a:lnTo>
                    <a:pt x="120" y="777"/>
                  </a:lnTo>
                  <a:lnTo>
                    <a:pt x="125" y="770"/>
                  </a:lnTo>
                  <a:lnTo>
                    <a:pt x="131" y="764"/>
                  </a:lnTo>
                  <a:lnTo>
                    <a:pt x="136" y="759"/>
                  </a:lnTo>
                  <a:lnTo>
                    <a:pt x="143" y="756"/>
                  </a:lnTo>
                  <a:lnTo>
                    <a:pt x="150" y="755"/>
                  </a:lnTo>
                  <a:lnTo>
                    <a:pt x="157" y="755"/>
                  </a:lnTo>
                  <a:lnTo>
                    <a:pt x="157" y="739"/>
                  </a:lnTo>
                  <a:lnTo>
                    <a:pt x="158" y="724"/>
                  </a:lnTo>
                  <a:lnTo>
                    <a:pt x="161" y="710"/>
                  </a:lnTo>
                  <a:lnTo>
                    <a:pt x="166" y="696"/>
                  </a:lnTo>
                  <a:lnTo>
                    <a:pt x="171" y="683"/>
                  </a:lnTo>
                  <a:lnTo>
                    <a:pt x="178" y="671"/>
                  </a:lnTo>
                  <a:lnTo>
                    <a:pt x="187" y="660"/>
                  </a:lnTo>
                  <a:lnTo>
                    <a:pt x="196" y="649"/>
                  </a:lnTo>
                  <a:lnTo>
                    <a:pt x="194" y="632"/>
                  </a:lnTo>
                  <a:lnTo>
                    <a:pt x="195" y="614"/>
                  </a:lnTo>
                  <a:lnTo>
                    <a:pt x="199" y="598"/>
                  </a:lnTo>
                  <a:lnTo>
                    <a:pt x="207" y="585"/>
                  </a:lnTo>
                  <a:lnTo>
                    <a:pt x="224" y="564"/>
                  </a:lnTo>
                  <a:lnTo>
                    <a:pt x="220" y="548"/>
                  </a:lnTo>
                  <a:lnTo>
                    <a:pt x="219" y="532"/>
                  </a:lnTo>
                  <a:lnTo>
                    <a:pt x="220" y="517"/>
                  </a:lnTo>
                  <a:lnTo>
                    <a:pt x="224" y="501"/>
                  </a:lnTo>
                  <a:lnTo>
                    <a:pt x="228" y="495"/>
                  </a:lnTo>
                  <a:lnTo>
                    <a:pt x="234" y="491"/>
                  </a:lnTo>
                  <a:lnTo>
                    <a:pt x="240" y="488"/>
                  </a:lnTo>
                  <a:lnTo>
                    <a:pt x="244" y="484"/>
                  </a:lnTo>
                  <a:lnTo>
                    <a:pt x="246" y="438"/>
                  </a:lnTo>
                  <a:lnTo>
                    <a:pt x="251" y="396"/>
                  </a:lnTo>
                  <a:lnTo>
                    <a:pt x="260" y="353"/>
                  </a:lnTo>
                  <a:lnTo>
                    <a:pt x="270" y="312"/>
                  </a:lnTo>
                  <a:lnTo>
                    <a:pt x="284" y="271"/>
                  </a:lnTo>
                  <a:lnTo>
                    <a:pt x="300" y="233"/>
                  </a:lnTo>
                  <a:lnTo>
                    <a:pt x="317" y="195"/>
                  </a:lnTo>
                  <a:lnTo>
                    <a:pt x="336" y="158"/>
                  </a:lnTo>
                  <a:lnTo>
                    <a:pt x="348" y="141"/>
                  </a:lnTo>
                  <a:lnTo>
                    <a:pt x="362" y="123"/>
                  </a:lnTo>
                  <a:lnTo>
                    <a:pt x="376" y="107"/>
                  </a:lnTo>
                  <a:lnTo>
                    <a:pt x="389" y="92"/>
                  </a:lnTo>
                  <a:lnTo>
                    <a:pt x="404" y="78"/>
                  </a:lnTo>
                  <a:lnTo>
                    <a:pt x="419" y="63"/>
                  </a:lnTo>
                  <a:lnTo>
                    <a:pt x="434" y="51"/>
                  </a:lnTo>
                  <a:lnTo>
                    <a:pt x="449" y="39"/>
                  </a:lnTo>
                  <a:lnTo>
                    <a:pt x="468" y="28"/>
                  </a:lnTo>
                  <a:lnTo>
                    <a:pt x="487" y="19"/>
                  </a:lnTo>
                  <a:lnTo>
                    <a:pt x="507" y="10"/>
                  </a:lnTo>
                  <a:lnTo>
                    <a:pt x="528" y="4"/>
                  </a:lnTo>
                  <a:lnTo>
                    <a:pt x="549" y="1"/>
                  </a:lnTo>
                  <a:lnTo>
                    <a:pt x="571" y="0"/>
                  </a:lnTo>
                  <a:lnTo>
                    <a:pt x="593" y="1"/>
                  </a:lnTo>
                  <a:lnTo>
                    <a:pt x="616" y="6"/>
                  </a:lnTo>
                  <a:lnTo>
                    <a:pt x="631" y="12"/>
                  </a:lnTo>
                  <a:lnTo>
                    <a:pt x="647" y="14"/>
                  </a:lnTo>
                  <a:lnTo>
                    <a:pt x="664" y="17"/>
                  </a:lnTo>
                  <a:lnTo>
                    <a:pt x="681" y="17"/>
                  </a:lnTo>
                  <a:lnTo>
                    <a:pt x="698" y="16"/>
                  </a:lnTo>
                  <a:lnTo>
                    <a:pt x="715" y="14"/>
                  </a:lnTo>
                  <a:lnTo>
                    <a:pt x="732" y="13"/>
                  </a:lnTo>
                  <a:lnTo>
                    <a:pt x="748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3" name="Freeform 164"/>
            <p:cNvSpPr>
              <a:spLocks/>
            </p:cNvSpPr>
            <p:nvPr/>
          </p:nvSpPr>
          <p:spPr bwMode="auto">
            <a:xfrm>
              <a:off x="2201" y="1358"/>
              <a:ext cx="363" cy="197"/>
            </a:xfrm>
            <a:custGeom>
              <a:avLst/>
              <a:gdLst>
                <a:gd name="T0" fmla="*/ 175 w 726"/>
                <a:gd name="T1" fmla="*/ 23 h 592"/>
                <a:gd name="T2" fmla="*/ 180 w 726"/>
                <a:gd name="T3" fmla="*/ 38 h 592"/>
                <a:gd name="T4" fmla="*/ 182 w 726"/>
                <a:gd name="T5" fmla="*/ 54 h 592"/>
                <a:gd name="T6" fmla="*/ 176 w 726"/>
                <a:gd name="T7" fmla="*/ 59 h 592"/>
                <a:gd name="T8" fmla="*/ 172 w 726"/>
                <a:gd name="T9" fmla="*/ 62 h 592"/>
                <a:gd name="T10" fmla="*/ 167 w 726"/>
                <a:gd name="T11" fmla="*/ 63 h 592"/>
                <a:gd name="T12" fmla="*/ 163 w 726"/>
                <a:gd name="T13" fmla="*/ 66 h 592"/>
                <a:gd name="T14" fmla="*/ 156 w 726"/>
                <a:gd name="T15" fmla="*/ 60 h 592"/>
                <a:gd name="T16" fmla="*/ 149 w 726"/>
                <a:gd name="T17" fmla="*/ 55 h 592"/>
                <a:gd name="T18" fmla="*/ 145 w 726"/>
                <a:gd name="T19" fmla="*/ 50 h 592"/>
                <a:gd name="T20" fmla="*/ 138 w 726"/>
                <a:gd name="T21" fmla="*/ 46 h 592"/>
                <a:gd name="T22" fmla="*/ 134 w 726"/>
                <a:gd name="T23" fmla="*/ 42 h 592"/>
                <a:gd name="T24" fmla="*/ 130 w 726"/>
                <a:gd name="T25" fmla="*/ 41 h 592"/>
                <a:gd name="T26" fmla="*/ 114 w 726"/>
                <a:gd name="T27" fmla="*/ 39 h 592"/>
                <a:gd name="T28" fmla="*/ 94 w 726"/>
                <a:gd name="T29" fmla="*/ 30 h 592"/>
                <a:gd name="T30" fmla="*/ 88 w 726"/>
                <a:gd name="T31" fmla="*/ 33 h 592"/>
                <a:gd name="T32" fmla="*/ 81 w 726"/>
                <a:gd name="T33" fmla="*/ 37 h 592"/>
                <a:gd name="T34" fmla="*/ 73 w 726"/>
                <a:gd name="T35" fmla="*/ 40 h 592"/>
                <a:gd name="T36" fmla="*/ 65 w 726"/>
                <a:gd name="T37" fmla="*/ 43 h 592"/>
                <a:gd name="T38" fmla="*/ 56 w 726"/>
                <a:gd name="T39" fmla="*/ 45 h 592"/>
                <a:gd name="T40" fmla="*/ 47 w 726"/>
                <a:gd name="T41" fmla="*/ 46 h 592"/>
                <a:gd name="T42" fmla="*/ 40 w 726"/>
                <a:gd name="T43" fmla="*/ 48 h 592"/>
                <a:gd name="T44" fmla="*/ 34 w 726"/>
                <a:gd name="T45" fmla="*/ 51 h 592"/>
                <a:gd name="T46" fmla="*/ 27 w 726"/>
                <a:gd name="T47" fmla="*/ 54 h 592"/>
                <a:gd name="T48" fmla="*/ 22 w 726"/>
                <a:gd name="T49" fmla="*/ 54 h 592"/>
                <a:gd name="T50" fmla="*/ 19 w 726"/>
                <a:gd name="T51" fmla="*/ 54 h 592"/>
                <a:gd name="T52" fmla="*/ 16 w 726"/>
                <a:gd name="T53" fmla="*/ 53 h 592"/>
                <a:gd name="T54" fmla="*/ 9 w 726"/>
                <a:gd name="T55" fmla="*/ 55 h 592"/>
                <a:gd name="T56" fmla="*/ 5 w 726"/>
                <a:gd name="T57" fmla="*/ 52 h 592"/>
                <a:gd name="T58" fmla="*/ 0 w 726"/>
                <a:gd name="T59" fmla="*/ 49 h 592"/>
                <a:gd name="T60" fmla="*/ 5 w 726"/>
                <a:gd name="T61" fmla="*/ 39 h 592"/>
                <a:gd name="T62" fmla="*/ 13 w 726"/>
                <a:gd name="T63" fmla="*/ 29 h 592"/>
                <a:gd name="T64" fmla="*/ 22 w 726"/>
                <a:gd name="T65" fmla="*/ 20 h 592"/>
                <a:gd name="T66" fmla="*/ 30 w 726"/>
                <a:gd name="T67" fmla="*/ 14 h 592"/>
                <a:gd name="T68" fmla="*/ 39 w 726"/>
                <a:gd name="T69" fmla="*/ 9 h 592"/>
                <a:gd name="T70" fmla="*/ 49 w 726"/>
                <a:gd name="T71" fmla="*/ 4 h 592"/>
                <a:gd name="T72" fmla="*/ 61 w 726"/>
                <a:gd name="T73" fmla="*/ 1 h 592"/>
                <a:gd name="T74" fmla="*/ 74 w 726"/>
                <a:gd name="T75" fmla="*/ 0 h 592"/>
                <a:gd name="T76" fmla="*/ 84 w 726"/>
                <a:gd name="T77" fmla="*/ 1 h 592"/>
                <a:gd name="T78" fmla="*/ 93 w 726"/>
                <a:gd name="T79" fmla="*/ 2 h 592"/>
                <a:gd name="T80" fmla="*/ 104 w 726"/>
                <a:gd name="T81" fmla="*/ 3 h 592"/>
                <a:gd name="T82" fmla="*/ 121 w 726"/>
                <a:gd name="T83" fmla="*/ 1 h 592"/>
                <a:gd name="T84" fmla="*/ 138 w 726"/>
                <a:gd name="T85" fmla="*/ 2 h 592"/>
                <a:gd name="T86" fmla="*/ 150 w 726"/>
                <a:gd name="T87" fmla="*/ 5 h 592"/>
                <a:gd name="T88" fmla="*/ 159 w 726"/>
                <a:gd name="T89" fmla="*/ 9 h 592"/>
                <a:gd name="T90" fmla="*/ 167 w 726"/>
                <a:gd name="T91" fmla="*/ 14 h 5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26"/>
                <a:gd name="T139" fmla="*/ 0 h 592"/>
                <a:gd name="T140" fmla="*/ 726 w 726"/>
                <a:gd name="T141" fmla="*/ 592 h 5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26" h="592">
                  <a:moveTo>
                    <a:pt x="666" y="126"/>
                  </a:moveTo>
                  <a:lnTo>
                    <a:pt x="684" y="166"/>
                  </a:lnTo>
                  <a:lnTo>
                    <a:pt x="697" y="207"/>
                  </a:lnTo>
                  <a:lnTo>
                    <a:pt x="707" y="251"/>
                  </a:lnTo>
                  <a:lnTo>
                    <a:pt x="714" y="295"/>
                  </a:lnTo>
                  <a:lnTo>
                    <a:pt x="719" y="342"/>
                  </a:lnTo>
                  <a:lnTo>
                    <a:pt x="722" y="389"/>
                  </a:lnTo>
                  <a:lnTo>
                    <a:pt x="725" y="436"/>
                  </a:lnTo>
                  <a:lnTo>
                    <a:pt x="726" y="483"/>
                  </a:lnTo>
                  <a:lnTo>
                    <a:pt x="717" y="500"/>
                  </a:lnTo>
                  <a:lnTo>
                    <a:pt x="709" y="518"/>
                  </a:lnTo>
                  <a:lnTo>
                    <a:pt x="703" y="535"/>
                  </a:lnTo>
                  <a:lnTo>
                    <a:pt x="700" y="556"/>
                  </a:lnTo>
                  <a:lnTo>
                    <a:pt x="693" y="559"/>
                  </a:lnTo>
                  <a:lnTo>
                    <a:pt x="686" y="562"/>
                  </a:lnTo>
                  <a:lnTo>
                    <a:pt x="679" y="565"/>
                  </a:lnTo>
                  <a:lnTo>
                    <a:pt x="672" y="568"/>
                  </a:lnTo>
                  <a:lnTo>
                    <a:pt x="666" y="570"/>
                  </a:lnTo>
                  <a:lnTo>
                    <a:pt x="660" y="576"/>
                  </a:lnTo>
                  <a:lnTo>
                    <a:pt x="655" y="584"/>
                  </a:lnTo>
                  <a:lnTo>
                    <a:pt x="652" y="592"/>
                  </a:lnTo>
                  <a:lnTo>
                    <a:pt x="643" y="576"/>
                  </a:lnTo>
                  <a:lnTo>
                    <a:pt x="633" y="560"/>
                  </a:lnTo>
                  <a:lnTo>
                    <a:pt x="623" y="544"/>
                  </a:lnTo>
                  <a:lnTo>
                    <a:pt x="612" y="528"/>
                  </a:lnTo>
                  <a:lnTo>
                    <a:pt x="604" y="512"/>
                  </a:lnTo>
                  <a:lnTo>
                    <a:pt x="596" y="493"/>
                  </a:lnTo>
                  <a:lnTo>
                    <a:pt x="592" y="474"/>
                  </a:lnTo>
                  <a:lnTo>
                    <a:pt x="590" y="453"/>
                  </a:lnTo>
                  <a:lnTo>
                    <a:pt x="579" y="450"/>
                  </a:lnTo>
                  <a:lnTo>
                    <a:pt x="570" y="443"/>
                  </a:lnTo>
                  <a:lnTo>
                    <a:pt x="560" y="433"/>
                  </a:lnTo>
                  <a:lnTo>
                    <a:pt x="552" y="419"/>
                  </a:lnTo>
                  <a:lnTo>
                    <a:pt x="544" y="405"/>
                  </a:lnTo>
                  <a:lnTo>
                    <a:pt x="539" y="390"/>
                  </a:lnTo>
                  <a:lnTo>
                    <a:pt x="535" y="377"/>
                  </a:lnTo>
                  <a:lnTo>
                    <a:pt x="534" y="364"/>
                  </a:lnTo>
                  <a:lnTo>
                    <a:pt x="531" y="365"/>
                  </a:lnTo>
                  <a:lnTo>
                    <a:pt x="519" y="367"/>
                  </a:lnTo>
                  <a:lnTo>
                    <a:pt x="503" y="367"/>
                  </a:lnTo>
                  <a:lnTo>
                    <a:pt x="483" y="364"/>
                  </a:lnTo>
                  <a:lnTo>
                    <a:pt x="458" y="355"/>
                  </a:lnTo>
                  <a:lnTo>
                    <a:pt x="432" y="337"/>
                  </a:lnTo>
                  <a:lnTo>
                    <a:pt x="404" y="309"/>
                  </a:lnTo>
                  <a:lnTo>
                    <a:pt x="375" y="268"/>
                  </a:lnTo>
                  <a:lnTo>
                    <a:pt x="365" y="279"/>
                  </a:lnTo>
                  <a:lnTo>
                    <a:pt x="358" y="289"/>
                  </a:lnTo>
                  <a:lnTo>
                    <a:pt x="351" y="301"/>
                  </a:lnTo>
                  <a:lnTo>
                    <a:pt x="343" y="309"/>
                  </a:lnTo>
                  <a:lnTo>
                    <a:pt x="333" y="321"/>
                  </a:lnTo>
                  <a:lnTo>
                    <a:pt x="323" y="333"/>
                  </a:lnTo>
                  <a:lnTo>
                    <a:pt x="313" y="343"/>
                  </a:lnTo>
                  <a:lnTo>
                    <a:pt x="303" y="352"/>
                  </a:lnTo>
                  <a:lnTo>
                    <a:pt x="292" y="361"/>
                  </a:lnTo>
                  <a:lnTo>
                    <a:pt x="281" y="370"/>
                  </a:lnTo>
                  <a:lnTo>
                    <a:pt x="270" y="377"/>
                  </a:lnTo>
                  <a:lnTo>
                    <a:pt x="258" y="384"/>
                  </a:lnTo>
                  <a:lnTo>
                    <a:pt x="247" y="390"/>
                  </a:lnTo>
                  <a:lnTo>
                    <a:pt x="236" y="396"/>
                  </a:lnTo>
                  <a:lnTo>
                    <a:pt x="223" y="402"/>
                  </a:lnTo>
                  <a:lnTo>
                    <a:pt x="212" y="406"/>
                  </a:lnTo>
                  <a:lnTo>
                    <a:pt x="199" y="411"/>
                  </a:lnTo>
                  <a:lnTo>
                    <a:pt x="187" y="414"/>
                  </a:lnTo>
                  <a:lnTo>
                    <a:pt x="174" y="417"/>
                  </a:lnTo>
                  <a:lnTo>
                    <a:pt x="162" y="419"/>
                  </a:lnTo>
                  <a:lnTo>
                    <a:pt x="157" y="433"/>
                  </a:lnTo>
                  <a:lnTo>
                    <a:pt x="152" y="444"/>
                  </a:lnTo>
                  <a:lnTo>
                    <a:pt x="144" y="455"/>
                  </a:lnTo>
                  <a:lnTo>
                    <a:pt x="136" y="463"/>
                  </a:lnTo>
                  <a:lnTo>
                    <a:pt x="127" y="472"/>
                  </a:lnTo>
                  <a:lnTo>
                    <a:pt x="117" y="478"/>
                  </a:lnTo>
                  <a:lnTo>
                    <a:pt x="108" y="484"/>
                  </a:lnTo>
                  <a:lnTo>
                    <a:pt x="97" y="487"/>
                  </a:lnTo>
                  <a:lnTo>
                    <a:pt x="93" y="487"/>
                  </a:lnTo>
                  <a:lnTo>
                    <a:pt x="88" y="487"/>
                  </a:lnTo>
                  <a:lnTo>
                    <a:pt x="84" y="487"/>
                  </a:lnTo>
                  <a:lnTo>
                    <a:pt x="80" y="485"/>
                  </a:lnTo>
                  <a:lnTo>
                    <a:pt x="76" y="484"/>
                  </a:lnTo>
                  <a:lnTo>
                    <a:pt x="71" y="483"/>
                  </a:lnTo>
                  <a:lnTo>
                    <a:pt x="68" y="483"/>
                  </a:lnTo>
                  <a:lnTo>
                    <a:pt x="63" y="481"/>
                  </a:lnTo>
                  <a:lnTo>
                    <a:pt x="47" y="516"/>
                  </a:lnTo>
                  <a:lnTo>
                    <a:pt x="42" y="509"/>
                  </a:lnTo>
                  <a:lnTo>
                    <a:pt x="36" y="500"/>
                  </a:lnTo>
                  <a:lnTo>
                    <a:pt x="30" y="491"/>
                  </a:lnTo>
                  <a:lnTo>
                    <a:pt x="26" y="481"/>
                  </a:lnTo>
                  <a:lnTo>
                    <a:pt x="19" y="471"/>
                  </a:lnTo>
                  <a:lnTo>
                    <a:pt x="13" y="461"/>
                  </a:lnTo>
                  <a:lnTo>
                    <a:pt x="7" y="452"/>
                  </a:lnTo>
                  <a:lnTo>
                    <a:pt x="0" y="444"/>
                  </a:lnTo>
                  <a:lnTo>
                    <a:pt x="5" y="412"/>
                  </a:lnTo>
                  <a:lnTo>
                    <a:pt x="12" y="380"/>
                  </a:lnTo>
                  <a:lnTo>
                    <a:pt x="20" y="348"/>
                  </a:lnTo>
                  <a:lnTo>
                    <a:pt x="29" y="317"/>
                  </a:lnTo>
                  <a:lnTo>
                    <a:pt x="39" y="287"/>
                  </a:lnTo>
                  <a:lnTo>
                    <a:pt x="51" y="257"/>
                  </a:lnTo>
                  <a:lnTo>
                    <a:pt x="63" y="227"/>
                  </a:lnTo>
                  <a:lnTo>
                    <a:pt x="77" y="198"/>
                  </a:lnTo>
                  <a:lnTo>
                    <a:pt x="86" y="182"/>
                  </a:lnTo>
                  <a:lnTo>
                    <a:pt x="96" y="164"/>
                  </a:lnTo>
                  <a:lnTo>
                    <a:pt x="108" y="147"/>
                  </a:lnTo>
                  <a:lnTo>
                    <a:pt x="119" y="129"/>
                  </a:lnTo>
                  <a:lnTo>
                    <a:pt x="130" y="112"/>
                  </a:lnTo>
                  <a:lnTo>
                    <a:pt x="143" y="94"/>
                  </a:lnTo>
                  <a:lnTo>
                    <a:pt x="155" y="78"/>
                  </a:lnTo>
                  <a:lnTo>
                    <a:pt x="169" y="63"/>
                  </a:lnTo>
                  <a:lnTo>
                    <a:pt x="182" y="48"/>
                  </a:lnTo>
                  <a:lnTo>
                    <a:pt x="197" y="35"/>
                  </a:lnTo>
                  <a:lnTo>
                    <a:pt x="212" y="25"/>
                  </a:lnTo>
                  <a:lnTo>
                    <a:pt x="228" y="15"/>
                  </a:lnTo>
                  <a:lnTo>
                    <a:pt x="244" y="7"/>
                  </a:lnTo>
                  <a:lnTo>
                    <a:pt x="260" y="3"/>
                  </a:lnTo>
                  <a:lnTo>
                    <a:pt x="277" y="0"/>
                  </a:lnTo>
                  <a:lnTo>
                    <a:pt x="295" y="0"/>
                  </a:lnTo>
                  <a:lnTo>
                    <a:pt x="308" y="2"/>
                  </a:lnTo>
                  <a:lnTo>
                    <a:pt x="322" y="4"/>
                  </a:lnTo>
                  <a:lnTo>
                    <a:pt x="336" y="6"/>
                  </a:lnTo>
                  <a:lnTo>
                    <a:pt x="348" y="10"/>
                  </a:lnTo>
                  <a:lnTo>
                    <a:pt x="361" y="15"/>
                  </a:lnTo>
                  <a:lnTo>
                    <a:pt x="372" y="22"/>
                  </a:lnTo>
                  <a:lnTo>
                    <a:pt x="384" y="31"/>
                  </a:lnTo>
                  <a:lnTo>
                    <a:pt x="396" y="41"/>
                  </a:lnTo>
                  <a:lnTo>
                    <a:pt x="416" y="29"/>
                  </a:lnTo>
                  <a:lnTo>
                    <a:pt x="438" y="19"/>
                  </a:lnTo>
                  <a:lnTo>
                    <a:pt x="460" y="12"/>
                  </a:lnTo>
                  <a:lnTo>
                    <a:pt x="483" y="7"/>
                  </a:lnTo>
                  <a:lnTo>
                    <a:pt x="507" y="7"/>
                  </a:lnTo>
                  <a:lnTo>
                    <a:pt x="530" y="10"/>
                  </a:lnTo>
                  <a:lnTo>
                    <a:pt x="552" y="18"/>
                  </a:lnTo>
                  <a:lnTo>
                    <a:pt x="574" y="28"/>
                  </a:lnTo>
                  <a:lnTo>
                    <a:pt x="586" y="37"/>
                  </a:lnTo>
                  <a:lnTo>
                    <a:pt x="599" y="46"/>
                  </a:lnTo>
                  <a:lnTo>
                    <a:pt x="611" y="57"/>
                  </a:lnTo>
                  <a:lnTo>
                    <a:pt x="624" y="69"/>
                  </a:lnTo>
                  <a:lnTo>
                    <a:pt x="635" y="82"/>
                  </a:lnTo>
                  <a:lnTo>
                    <a:pt x="646" y="97"/>
                  </a:lnTo>
                  <a:lnTo>
                    <a:pt x="657" y="112"/>
                  </a:lnTo>
                  <a:lnTo>
                    <a:pt x="666" y="126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4" name="Freeform 165"/>
            <p:cNvSpPr>
              <a:spLocks/>
            </p:cNvSpPr>
            <p:nvPr/>
          </p:nvSpPr>
          <p:spPr bwMode="auto">
            <a:xfrm>
              <a:off x="2179" y="1458"/>
              <a:ext cx="393" cy="238"/>
            </a:xfrm>
            <a:custGeom>
              <a:avLst/>
              <a:gdLst>
                <a:gd name="T0" fmla="*/ 132 w 786"/>
                <a:gd name="T1" fmla="*/ 12 h 714"/>
                <a:gd name="T2" fmla="*/ 138 w 786"/>
                <a:gd name="T3" fmla="*/ 12 h 714"/>
                <a:gd name="T4" fmla="*/ 141 w 786"/>
                <a:gd name="T5" fmla="*/ 15 h 714"/>
                <a:gd name="T6" fmla="*/ 147 w 786"/>
                <a:gd name="T7" fmla="*/ 19 h 714"/>
                <a:gd name="T8" fmla="*/ 152 w 786"/>
                <a:gd name="T9" fmla="*/ 22 h 714"/>
                <a:gd name="T10" fmla="*/ 154 w 786"/>
                <a:gd name="T11" fmla="*/ 26 h 714"/>
                <a:gd name="T12" fmla="*/ 162 w 786"/>
                <a:gd name="T13" fmla="*/ 31 h 714"/>
                <a:gd name="T14" fmla="*/ 171 w 786"/>
                <a:gd name="T15" fmla="*/ 36 h 714"/>
                <a:gd name="T16" fmla="*/ 174 w 786"/>
                <a:gd name="T17" fmla="*/ 37 h 714"/>
                <a:gd name="T18" fmla="*/ 178 w 786"/>
                <a:gd name="T19" fmla="*/ 34 h 714"/>
                <a:gd name="T20" fmla="*/ 182 w 786"/>
                <a:gd name="T21" fmla="*/ 33 h 714"/>
                <a:gd name="T22" fmla="*/ 186 w 786"/>
                <a:gd name="T23" fmla="*/ 33 h 714"/>
                <a:gd name="T24" fmla="*/ 191 w 786"/>
                <a:gd name="T25" fmla="*/ 33 h 714"/>
                <a:gd name="T26" fmla="*/ 195 w 786"/>
                <a:gd name="T27" fmla="*/ 35 h 714"/>
                <a:gd name="T28" fmla="*/ 197 w 786"/>
                <a:gd name="T29" fmla="*/ 40 h 714"/>
                <a:gd name="T30" fmla="*/ 192 w 786"/>
                <a:gd name="T31" fmla="*/ 44 h 714"/>
                <a:gd name="T32" fmla="*/ 179 w 786"/>
                <a:gd name="T33" fmla="*/ 49 h 714"/>
                <a:gd name="T34" fmla="*/ 168 w 786"/>
                <a:gd name="T35" fmla="*/ 58 h 714"/>
                <a:gd name="T36" fmla="*/ 157 w 786"/>
                <a:gd name="T37" fmla="*/ 67 h 714"/>
                <a:gd name="T38" fmla="*/ 143 w 786"/>
                <a:gd name="T39" fmla="*/ 73 h 714"/>
                <a:gd name="T40" fmla="*/ 126 w 786"/>
                <a:gd name="T41" fmla="*/ 76 h 714"/>
                <a:gd name="T42" fmla="*/ 110 w 786"/>
                <a:gd name="T43" fmla="*/ 79 h 714"/>
                <a:gd name="T44" fmla="*/ 95 w 786"/>
                <a:gd name="T45" fmla="*/ 79 h 714"/>
                <a:gd name="T46" fmla="*/ 80 w 786"/>
                <a:gd name="T47" fmla="*/ 78 h 714"/>
                <a:gd name="T48" fmla="*/ 66 w 786"/>
                <a:gd name="T49" fmla="*/ 76 h 714"/>
                <a:gd name="T50" fmla="*/ 52 w 786"/>
                <a:gd name="T51" fmla="*/ 73 h 714"/>
                <a:gd name="T52" fmla="*/ 42 w 786"/>
                <a:gd name="T53" fmla="*/ 69 h 714"/>
                <a:gd name="T54" fmla="*/ 28 w 786"/>
                <a:gd name="T55" fmla="*/ 60 h 714"/>
                <a:gd name="T56" fmla="*/ 20 w 786"/>
                <a:gd name="T57" fmla="*/ 50 h 714"/>
                <a:gd name="T58" fmla="*/ 13 w 786"/>
                <a:gd name="T59" fmla="*/ 42 h 714"/>
                <a:gd name="T60" fmla="*/ 5 w 786"/>
                <a:gd name="T61" fmla="*/ 39 h 714"/>
                <a:gd name="T62" fmla="*/ 0 w 786"/>
                <a:gd name="T63" fmla="*/ 36 h 714"/>
                <a:gd name="T64" fmla="*/ 2 w 786"/>
                <a:gd name="T65" fmla="*/ 32 h 714"/>
                <a:gd name="T66" fmla="*/ 6 w 786"/>
                <a:gd name="T67" fmla="*/ 30 h 714"/>
                <a:gd name="T68" fmla="*/ 13 w 786"/>
                <a:gd name="T69" fmla="*/ 30 h 714"/>
                <a:gd name="T70" fmla="*/ 20 w 786"/>
                <a:gd name="T71" fmla="*/ 32 h 714"/>
                <a:gd name="T72" fmla="*/ 26 w 786"/>
                <a:gd name="T73" fmla="*/ 29 h 714"/>
                <a:gd name="T74" fmla="*/ 30 w 786"/>
                <a:gd name="T75" fmla="*/ 24 h 714"/>
                <a:gd name="T76" fmla="*/ 38 w 786"/>
                <a:gd name="T77" fmla="*/ 24 h 714"/>
                <a:gd name="T78" fmla="*/ 46 w 786"/>
                <a:gd name="T79" fmla="*/ 23 h 714"/>
                <a:gd name="T80" fmla="*/ 52 w 786"/>
                <a:gd name="T81" fmla="*/ 20 h 714"/>
                <a:gd name="T82" fmla="*/ 58 w 786"/>
                <a:gd name="T83" fmla="*/ 17 h 714"/>
                <a:gd name="T84" fmla="*/ 72 w 786"/>
                <a:gd name="T85" fmla="*/ 16 h 714"/>
                <a:gd name="T86" fmla="*/ 83 w 786"/>
                <a:gd name="T87" fmla="*/ 13 h 714"/>
                <a:gd name="T88" fmla="*/ 92 w 786"/>
                <a:gd name="T89" fmla="*/ 9 h 714"/>
                <a:gd name="T90" fmla="*/ 99 w 786"/>
                <a:gd name="T91" fmla="*/ 5 h 714"/>
                <a:gd name="T92" fmla="*/ 103 w 786"/>
                <a:gd name="T93" fmla="*/ 0 h 714"/>
                <a:gd name="T94" fmla="*/ 110 w 786"/>
                <a:gd name="T95" fmla="*/ 6 h 714"/>
                <a:gd name="T96" fmla="*/ 120 w 786"/>
                <a:gd name="T97" fmla="*/ 10 h 7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86"/>
                <a:gd name="T148" fmla="*/ 0 h 714"/>
                <a:gd name="T149" fmla="*/ 786 w 786"/>
                <a:gd name="T150" fmla="*/ 714 h 7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86" h="714">
                  <a:moveTo>
                    <a:pt x="508" y="107"/>
                  </a:moveTo>
                  <a:lnTo>
                    <a:pt x="517" y="109"/>
                  </a:lnTo>
                  <a:lnTo>
                    <a:pt x="526" y="107"/>
                  </a:lnTo>
                  <a:lnTo>
                    <a:pt x="535" y="107"/>
                  </a:lnTo>
                  <a:lnTo>
                    <a:pt x="543" y="106"/>
                  </a:lnTo>
                  <a:lnTo>
                    <a:pt x="550" y="107"/>
                  </a:lnTo>
                  <a:lnTo>
                    <a:pt x="557" y="112"/>
                  </a:lnTo>
                  <a:lnTo>
                    <a:pt x="561" y="120"/>
                  </a:lnTo>
                  <a:lnTo>
                    <a:pt x="563" y="134"/>
                  </a:lnTo>
                  <a:lnTo>
                    <a:pt x="570" y="151"/>
                  </a:lnTo>
                  <a:lnTo>
                    <a:pt x="578" y="164"/>
                  </a:lnTo>
                  <a:lnTo>
                    <a:pt x="586" y="175"/>
                  </a:lnTo>
                  <a:lnTo>
                    <a:pt x="594" y="182"/>
                  </a:lnTo>
                  <a:lnTo>
                    <a:pt x="601" y="188"/>
                  </a:lnTo>
                  <a:lnTo>
                    <a:pt x="607" y="197"/>
                  </a:lnTo>
                  <a:lnTo>
                    <a:pt x="609" y="207"/>
                  </a:lnTo>
                  <a:lnTo>
                    <a:pt x="609" y="222"/>
                  </a:lnTo>
                  <a:lnTo>
                    <a:pt x="616" y="238"/>
                  </a:lnTo>
                  <a:lnTo>
                    <a:pt x="625" y="254"/>
                  </a:lnTo>
                  <a:lnTo>
                    <a:pt x="635" y="267"/>
                  </a:lnTo>
                  <a:lnTo>
                    <a:pt x="646" y="280"/>
                  </a:lnTo>
                  <a:lnTo>
                    <a:pt x="658" y="293"/>
                  </a:lnTo>
                  <a:lnTo>
                    <a:pt x="670" y="307"/>
                  </a:lnTo>
                  <a:lnTo>
                    <a:pt x="681" y="320"/>
                  </a:lnTo>
                  <a:lnTo>
                    <a:pt x="692" y="333"/>
                  </a:lnTo>
                  <a:lnTo>
                    <a:pt x="694" y="332"/>
                  </a:lnTo>
                  <a:lnTo>
                    <a:pt x="696" y="329"/>
                  </a:lnTo>
                  <a:lnTo>
                    <a:pt x="701" y="323"/>
                  </a:lnTo>
                  <a:lnTo>
                    <a:pt x="705" y="317"/>
                  </a:lnTo>
                  <a:lnTo>
                    <a:pt x="711" y="310"/>
                  </a:lnTo>
                  <a:lnTo>
                    <a:pt x="717" y="305"/>
                  </a:lnTo>
                  <a:lnTo>
                    <a:pt x="721" y="301"/>
                  </a:lnTo>
                  <a:lnTo>
                    <a:pt x="727" y="298"/>
                  </a:lnTo>
                  <a:lnTo>
                    <a:pt x="733" y="296"/>
                  </a:lnTo>
                  <a:lnTo>
                    <a:pt x="738" y="296"/>
                  </a:lnTo>
                  <a:lnTo>
                    <a:pt x="744" y="296"/>
                  </a:lnTo>
                  <a:lnTo>
                    <a:pt x="750" y="296"/>
                  </a:lnTo>
                  <a:lnTo>
                    <a:pt x="755" y="298"/>
                  </a:lnTo>
                  <a:lnTo>
                    <a:pt x="761" y="301"/>
                  </a:lnTo>
                  <a:lnTo>
                    <a:pt x="765" y="304"/>
                  </a:lnTo>
                  <a:lnTo>
                    <a:pt x="770" y="308"/>
                  </a:lnTo>
                  <a:lnTo>
                    <a:pt x="777" y="318"/>
                  </a:lnTo>
                  <a:lnTo>
                    <a:pt x="781" y="330"/>
                  </a:lnTo>
                  <a:lnTo>
                    <a:pt x="785" y="343"/>
                  </a:lnTo>
                  <a:lnTo>
                    <a:pt x="786" y="358"/>
                  </a:lnTo>
                  <a:lnTo>
                    <a:pt x="784" y="374"/>
                  </a:lnTo>
                  <a:lnTo>
                    <a:pt x="777" y="389"/>
                  </a:lnTo>
                  <a:lnTo>
                    <a:pt x="768" y="400"/>
                  </a:lnTo>
                  <a:lnTo>
                    <a:pt x="757" y="411"/>
                  </a:lnTo>
                  <a:lnTo>
                    <a:pt x="733" y="422"/>
                  </a:lnTo>
                  <a:lnTo>
                    <a:pt x="713" y="442"/>
                  </a:lnTo>
                  <a:lnTo>
                    <a:pt x="697" y="465"/>
                  </a:lnTo>
                  <a:lnTo>
                    <a:pt x="683" y="491"/>
                  </a:lnTo>
                  <a:lnTo>
                    <a:pt x="670" y="521"/>
                  </a:lnTo>
                  <a:lnTo>
                    <a:pt x="657" y="550"/>
                  </a:lnTo>
                  <a:lnTo>
                    <a:pt x="643" y="578"/>
                  </a:lnTo>
                  <a:lnTo>
                    <a:pt x="626" y="601"/>
                  </a:lnTo>
                  <a:lnTo>
                    <a:pt x="608" y="622"/>
                  </a:lnTo>
                  <a:lnTo>
                    <a:pt x="588" y="639"/>
                  </a:lnTo>
                  <a:lnTo>
                    <a:pt x="569" y="654"/>
                  </a:lnTo>
                  <a:lnTo>
                    <a:pt x="548" y="667"/>
                  </a:lnTo>
                  <a:lnTo>
                    <a:pt x="527" y="678"/>
                  </a:lnTo>
                  <a:lnTo>
                    <a:pt x="506" y="688"/>
                  </a:lnTo>
                  <a:lnTo>
                    <a:pt x="484" y="697"/>
                  </a:lnTo>
                  <a:lnTo>
                    <a:pt x="463" y="707"/>
                  </a:lnTo>
                  <a:lnTo>
                    <a:pt x="442" y="710"/>
                  </a:lnTo>
                  <a:lnTo>
                    <a:pt x="422" y="713"/>
                  </a:lnTo>
                  <a:lnTo>
                    <a:pt x="401" y="714"/>
                  </a:lnTo>
                  <a:lnTo>
                    <a:pt x="380" y="713"/>
                  </a:lnTo>
                  <a:lnTo>
                    <a:pt x="359" y="711"/>
                  </a:lnTo>
                  <a:lnTo>
                    <a:pt x="339" y="710"/>
                  </a:lnTo>
                  <a:lnTo>
                    <a:pt x="320" y="705"/>
                  </a:lnTo>
                  <a:lnTo>
                    <a:pt x="299" y="701"/>
                  </a:lnTo>
                  <a:lnTo>
                    <a:pt x="280" y="694"/>
                  </a:lnTo>
                  <a:lnTo>
                    <a:pt x="262" y="686"/>
                  </a:lnTo>
                  <a:lnTo>
                    <a:pt x="244" y="679"/>
                  </a:lnTo>
                  <a:lnTo>
                    <a:pt x="227" y="669"/>
                  </a:lnTo>
                  <a:lnTo>
                    <a:pt x="210" y="659"/>
                  </a:lnTo>
                  <a:lnTo>
                    <a:pt x="195" y="647"/>
                  </a:lnTo>
                  <a:lnTo>
                    <a:pt x="180" y="634"/>
                  </a:lnTo>
                  <a:lnTo>
                    <a:pt x="168" y="620"/>
                  </a:lnTo>
                  <a:lnTo>
                    <a:pt x="146" y="597"/>
                  </a:lnTo>
                  <a:lnTo>
                    <a:pt x="127" y="571"/>
                  </a:lnTo>
                  <a:lnTo>
                    <a:pt x="111" y="543"/>
                  </a:lnTo>
                  <a:lnTo>
                    <a:pt x="98" y="513"/>
                  </a:lnTo>
                  <a:lnTo>
                    <a:pt x="87" y="483"/>
                  </a:lnTo>
                  <a:lnTo>
                    <a:pt x="77" y="452"/>
                  </a:lnTo>
                  <a:lnTo>
                    <a:pt x="68" y="420"/>
                  </a:lnTo>
                  <a:lnTo>
                    <a:pt x="60" y="387"/>
                  </a:lnTo>
                  <a:lnTo>
                    <a:pt x="52" y="377"/>
                  </a:lnTo>
                  <a:lnTo>
                    <a:pt x="40" y="370"/>
                  </a:lnTo>
                  <a:lnTo>
                    <a:pt x="29" y="362"/>
                  </a:lnTo>
                  <a:lnTo>
                    <a:pt x="19" y="355"/>
                  </a:lnTo>
                  <a:lnTo>
                    <a:pt x="9" y="346"/>
                  </a:lnTo>
                  <a:lnTo>
                    <a:pt x="2" y="336"/>
                  </a:lnTo>
                  <a:lnTo>
                    <a:pt x="0" y="323"/>
                  </a:lnTo>
                  <a:lnTo>
                    <a:pt x="2" y="304"/>
                  </a:lnTo>
                  <a:lnTo>
                    <a:pt x="4" y="296"/>
                  </a:lnTo>
                  <a:lnTo>
                    <a:pt x="8" y="288"/>
                  </a:lnTo>
                  <a:lnTo>
                    <a:pt x="12" y="280"/>
                  </a:lnTo>
                  <a:lnTo>
                    <a:pt x="17" y="274"/>
                  </a:lnTo>
                  <a:lnTo>
                    <a:pt x="26" y="270"/>
                  </a:lnTo>
                  <a:lnTo>
                    <a:pt x="35" y="268"/>
                  </a:lnTo>
                  <a:lnTo>
                    <a:pt x="44" y="268"/>
                  </a:lnTo>
                  <a:lnTo>
                    <a:pt x="53" y="271"/>
                  </a:lnTo>
                  <a:lnTo>
                    <a:pt x="61" y="276"/>
                  </a:lnTo>
                  <a:lnTo>
                    <a:pt x="70" y="282"/>
                  </a:lnTo>
                  <a:lnTo>
                    <a:pt x="78" y="290"/>
                  </a:lnTo>
                  <a:lnTo>
                    <a:pt x="85" y="299"/>
                  </a:lnTo>
                  <a:lnTo>
                    <a:pt x="97" y="283"/>
                  </a:lnTo>
                  <a:lnTo>
                    <a:pt x="104" y="261"/>
                  </a:lnTo>
                  <a:lnTo>
                    <a:pt x="109" y="238"/>
                  </a:lnTo>
                  <a:lnTo>
                    <a:pt x="114" y="214"/>
                  </a:lnTo>
                  <a:lnTo>
                    <a:pt x="122" y="219"/>
                  </a:lnTo>
                  <a:lnTo>
                    <a:pt x="131" y="220"/>
                  </a:lnTo>
                  <a:lnTo>
                    <a:pt x="141" y="222"/>
                  </a:lnTo>
                  <a:lnTo>
                    <a:pt x="152" y="220"/>
                  </a:lnTo>
                  <a:lnTo>
                    <a:pt x="162" y="219"/>
                  </a:lnTo>
                  <a:lnTo>
                    <a:pt x="172" y="216"/>
                  </a:lnTo>
                  <a:lnTo>
                    <a:pt x="181" y="211"/>
                  </a:lnTo>
                  <a:lnTo>
                    <a:pt x="190" y="205"/>
                  </a:lnTo>
                  <a:lnTo>
                    <a:pt x="200" y="195"/>
                  </a:lnTo>
                  <a:lnTo>
                    <a:pt x="210" y="182"/>
                  </a:lnTo>
                  <a:lnTo>
                    <a:pt x="215" y="166"/>
                  </a:lnTo>
                  <a:lnTo>
                    <a:pt x="216" y="150"/>
                  </a:lnTo>
                  <a:lnTo>
                    <a:pt x="233" y="151"/>
                  </a:lnTo>
                  <a:lnTo>
                    <a:pt x="251" y="150"/>
                  </a:lnTo>
                  <a:lnTo>
                    <a:pt x="269" y="147"/>
                  </a:lnTo>
                  <a:lnTo>
                    <a:pt x="286" y="142"/>
                  </a:lnTo>
                  <a:lnTo>
                    <a:pt x="301" y="135"/>
                  </a:lnTo>
                  <a:lnTo>
                    <a:pt x="317" y="126"/>
                  </a:lnTo>
                  <a:lnTo>
                    <a:pt x="332" y="117"/>
                  </a:lnTo>
                  <a:lnTo>
                    <a:pt x="347" y="106"/>
                  </a:lnTo>
                  <a:lnTo>
                    <a:pt x="357" y="95"/>
                  </a:lnTo>
                  <a:lnTo>
                    <a:pt x="367" y="84"/>
                  </a:lnTo>
                  <a:lnTo>
                    <a:pt x="377" y="72"/>
                  </a:lnTo>
                  <a:lnTo>
                    <a:pt x="388" y="59"/>
                  </a:lnTo>
                  <a:lnTo>
                    <a:pt x="396" y="46"/>
                  </a:lnTo>
                  <a:lnTo>
                    <a:pt x="404" y="31"/>
                  </a:lnTo>
                  <a:lnTo>
                    <a:pt x="409" y="16"/>
                  </a:lnTo>
                  <a:lnTo>
                    <a:pt x="413" y="0"/>
                  </a:lnTo>
                  <a:lnTo>
                    <a:pt x="421" y="18"/>
                  </a:lnTo>
                  <a:lnTo>
                    <a:pt x="431" y="34"/>
                  </a:lnTo>
                  <a:lnTo>
                    <a:pt x="441" y="50"/>
                  </a:lnTo>
                  <a:lnTo>
                    <a:pt x="453" y="65"/>
                  </a:lnTo>
                  <a:lnTo>
                    <a:pt x="466" y="79"/>
                  </a:lnTo>
                  <a:lnTo>
                    <a:pt x="480" y="91"/>
                  </a:lnTo>
                  <a:lnTo>
                    <a:pt x="493" y="100"/>
                  </a:lnTo>
                  <a:lnTo>
                    <a:pt x="508" y="107"/>
                  </a:lnTo>
                  <a:close/>
                </a:path>
              </a:pathLst>
            </a:custGeom>
            <a:solidFill>
              <a:srgbClr val="E2BF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5" name="Freeform 166"/>
            <p:cNvSpPr>
              <a:spLocks/>
            </p:cNvSpPr>
            <p:nvPr/>
          </p:nvSpPr>
          <p:spPr bwMode="auto">
            <a:xfrm>
              <a:off x="2190" y="1518"/>
              <a:ext cx="23" cy="21"/>
            </a:xfrm>
            <a:custGeom>
              <a:avLst/>
              <a:gdLst>
                <a:gd name="T0" fmla="*/ 12 w 46"/>
                <a:gd name="T1" fmla="*/ 7 h 63"/>
                <a:gd name="T2" fmla="*/ 11 w 46"/>
                <a:gd name="T3" fmla="*/ 7 h 63"/>
                <a:gd name="T4" fmla="*/ 9 w 46"/>
                <a:gd name="T5" fmla="*/ 7 h 63"/>
                <a:gd name="T6" fmla="*/ 7 w 46"/>
                <a:gd name="T7" fmla="*/ 7 h 63"/>
                <a:gd name="T8" fmla="*/ 6 w 46"/>
                <a:gd name="T9" fmla="*/ 6 h 63"/>
                <a:gd name="T10" fmla="*/ 5 w 46"/>
                <a:gd name="T11" fmla="*/ 6 h 63"/>
                <a:gd name="T12" fmla="*/ 3 w 46"/>
                <a:gd name="T13" fmla="*/ 6 h 63"/>
                <a:gd name="T14" fmla="*/ 2 w 46"/>
                <a:gd name="T15" fmla="*/ 5 h 63"/>
                <a:gd name="T16" fmla="*/ 1 w 46"/>
                <a:gd name="T17" fmla="*/ 5 h 63"/>
                <a:gd name="T18" fmla="*/ 0 w 46"/>
                <a:gd name="T19" fmla="*/ 3 h 63"/>
                <a:gd name="T20" fmla="*/ 0 w 46"/>
                <a:gd name="T21" fmla="*/ 2 h 63"/>
                <a:gd name="T22" fmla="*/ 1 w 46"/>
                <a:gd name="T23" fmla="*/ 1 h 63"/>
                <a:gd name="T24" fmla="*/ 2 w 46"/>
                <a:gd name="T25" fmla="*/ 0 h 63"/>
                <a:gd name="T26" fmla="*/ 4 w 46"/>
                <a:gd name="T27" fmla="*/ 0 h 63"/>
                <a:gd name="T28" fmla="*/ 6 w 46"/>
                <a:gd name="T29" fmla="*/ 1 h 63"/>
                <a:gd name="T30" fmla="*/ 7 w 46"/>
                <a:gd name="T31" fmla="*/ 2 h 63"/>
                <a:gd name="T32" fmla="*/ 8 w 46"/>
                <a:gd name="T33" fmla="*/ 3 h 63"/>
                <a:gd name="T34" fmla="*/ 9 w 46"/>
                <a:gd name="T35" fmla="*/ 4 h 63"/>
                <a:gd name="T36" fmla="*/ 10 w 46"/>
                <a:gd name="T37" fmla="*/ 5 h 63"/>
                <a:gd name="T38" fmla="*/ 11 w 46"/>
                <a:gd name="T39" fmla="*/ 6 h 63"/>
                <a:gd name="T40" fmla="*/ 12 w 46"/>
                <a:gd name="T41" fmla="*/ 7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6"/>
                <a:gd name="T64" fmla="*/ 0 h 63"/>
                <a:gd name="T65" fmla="*/ 46 w 46"/>
                <a:gd name="T66" fmla="*/ 63 h 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6" h="63">
                  <a:moveTo>
                    <a:pt x="46" y="63"/>
                  </a:moveTo>
                  <a:lnTo>
                    <a:pt x="41" y="62"/>
                  </a:lnTo>
                  <a:lnTo>
                    <a:pt x="34" y="60"/>
                  </a:lnTo>
                  <a:lnTo>
                    <a:pt x="29" y="59"/>
                  </a:lnTo>
                  <a:lnTo>
                    <a:pt x="23" y="56"/>
                  </a:lnTo>
                  <a:lnTo>
                    <a:pt x="17" y="54"/>
                  </a:lnTo>
                  <a:lnTo>
                    <a:pt x="12" y="51"/>
                  </a:lnTo>
                  <a:lnTo>
                    <a:pt x="8" y="47"/>
                  </a:lnTo>
                  <a:lnTo>
                    <a:pt x="5" y="41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2" y="13"/>
                  </a:lnTo>
                  <a:lnTo>
                    <a:pt x="8" y="0"/>
                  </a:lnTo>
                  <a:lnTo>
                    <a:pt x="16" y="4"/>
                  </a:lnTo>
                  <a:lnTo>
                    <a:pt x="22" y="10"/>
                  </a:lnTo>
                  <a:lnTo>
                    <a:pt x="27" y="18"/>
                  </a:lnTo>
                  <a:lnTo>
                    <a:pt x="32" y="26"/>
                  </a:lnTo>
                  <a:lnTo>
                    <a:pt x="35" y="35"/>
                  </a:lnTo>
                  <a:lnTo>
                    <a:pt x="39" y="45"/>
                  </a:lnTo>
                  <a:lnTo>
                    <a:pt x="42" y="54"/>
                  </a:lnTo>
                  <a:lnTo>
                    <a:pt x="46" y="63"/>
                  </a:lnTo>
                  <a:close/>
                </a:path>
              </a:pathLst>
            </a:custGeom>
            <a:solidFill>
              <a:srgbClr val="3F6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6" name="Freeform 167"/>
            <p:cNvSpPr>
              <a:spLocks/>
            </p:cNvSpPr>
            <p:nvPr/>
          </p:nvSpPr>
          <p:spPr bwMode="auto">
            <a:xfrm>
              <a:off x="2564" y="1526"/>
              <a:ext cx="16" cy="26"/>
            </a:xfrm>
            <a:custGeom>
              <a:avLst/>
              <a:gdLst>
                <a:gd name="T0" fmla="*/ 8 w 32"/>
                <a:gd name="T1" fmla="*/ 3 h 76"/>
                <a:gd name="T2" fmla="*/ 7 w 32"/>
                <a:gd name="T3" fmla="*/ 5 h 76"/>
                <a:gd name="T4" fmla="*/ 7 w 32"/>
                <a:gd name="T5" fmla="*/ 6 h 76"/>
                <a:gd name="T6" fmla="*/ 5 w 32"/>
                <a:gd name="T7" fmla="*/ 8 h 76"/>
                <a:gd name="T8" fmla="*/ 4 w 32"/>
                <a:gd name="T9" fmla="*/ 9 h 76"/>
                <a:gd name="T10" fmla="*/ 0 w 32"/>
                <a:gd name="T11" fmla="*/ 7 h 76"/>
                <a:gd name="T12" fmla="*/ 2 w 32"/>
                <a:gd name="T13" fmla="*/ 5 h 76"/>
                <a:gd name="T14" fmla="*/ 4 w 32"/>
                <a:gd name="T15" fmla="*/ 1 h 76"/>
                <a:gd name="T16" fmla="*/ 6 w 32"/>
                <a:gd name="T17" fmla="*/ 0 h 76"/>
                <a:gd name="T18" fmla="*/ 8 w 32"/>
                <a:gd name="T19" fmla="*/ 3 h 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76"/>
                <a:gd name="T32" fmla="*/ 32 w 32"/>
                <a:gd name="T33" fmla="*/ 76 h 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76">
                  <a:moveTo>
                    <a:pt x="32" y="28"/>
                  </a:moveTo>
                  <a:lnTo>
                    <a:pt x="30" y="41"/>
                  </a:lnTo>
                  <a:lnTo>
                    <a:pt x="27" y="53"/>
                  </a:lnTo>
                  <a:lnTo>
                    <a:pt x="21" y="64"/>
                  </a:lnTo>
                  <a:lnTo>
                    <a:pt x="18" y="76"/>
                  </a:lnTo>
                  <a:lnTo>
                    <a:pt x="0" y="60"/>
                  </a:lnTo>
                  <a:lnTo>
                    <a:pt x="7" y="40"/>
                  </a:lnTo>
                  <a:lnTo>
                    <a:pt x="17" y="12"/>
                  </a:lnTo>
                  <a:lnTo>
                    <a:pt x="26" y="0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3F6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7" name="Freeform 168"/>
            <p:cNvSpPr>
              <a:spLocks/>
            </p:cNvSpPr>
            <p:nvPr/>
          </p:nvSpPr>
          <p:spPr bwMode="auto">
            <a:xfrm>
              <a:off x="2431" y="1546"/>
              <a:ext cx="47" cy="18"/>
            </a:xfrm>
            <a:custGeom>
              <a:avLst/>
              <a:gdLst>
                <a:gd name="T0" fmla="*/ 14 w 94"/>
                <a:gd name="T1" fmla="*/ 2 h 53"/>
                <a:gd name="T2" fmla="*/ 15 w 94"/>
                <a:gd name="T3" fmla="*/ 3 h 53"/>
                <a:gd name="T4" fmla="*/ 17 w 94"/>
                <a:gd name="T5" fmla="*/ 2 h 53"/>
                <a:gd name="T6" fmla="*/ 18 w 94"/>
                <a:gd name="T7" fmla="*/ 2 h 53"/>
                <a:gd name="T8" fmla="*/ 19 w 94"/>
                <a:gd name="T9" fmla="*/ 2 h 53"/>
                <a:gd name="T10" fmla="*/ 20 w 94"/>
                <a:gd name="T11" fmla="*/ 2 h 53"/>
                <a:gd name="T12" fmla="*/ 21 w 94"/>
                <a:gd name="T13" fmla="*/ 2 h 53"/>
                <a:gd name="T14" fmla="*/ 23 w 94"/>
                <a:gd name="T15" fmla="*/ 2 h 53"/>
                <a:gd name="T16" fmla="*/ 24 w 94"/>
                <a:gd name="T17" fmla="*/ 2 h 53"/>
                <a:gd name="T18" fmla="*/ 24 w 94"/>
                <a:gd name="T19" fmla="*/ 3 h 53"/>
                <a:gd name="T20" fmla="*/ 22 w 94"/>
                <a:gd name="T21" fmla="*/ 4 h 53"/>
                <a:gd name="T22" fmla="*/ 20 w 94"/>
                <a:gd name="T23" fmla="*/ 5 h 53"/>
                <a:gd name="T24" fmla="*/ 18 w 94"/>
                <a:gd name="T25" fmla="*/ 5 h 53"/>
                <a:gd name="T26" fmla="*/ 17 w 94"/>
                <a:gd name="T27" fmla="*/ 5 h 53"/>
                <a:gd name="T28" fmla="*/ 15 w 94"/>
                <a:gd name="T29" fmla="*/ 6 h 53"/>
                <a:gd name="T30" fmla="*/ 14 w 94"/>
                <a:gd name="T31" fmla="*/ 6 h 53"/>
                <a:gd name="T32" fmla="*/ 12 w 94"/>
                <a:gd name="T33" fmla="*/ 6 h 53"/>
                <a:gd name="T34" fmla="*/ 11 w 94"/>
                <a:gd name="T35" fmla="*/ 6 h 53"/>
                <a:gd name="T36" fmla="*/ 10 w 94"/>
                <a:gd name="T37" fmla="*/ 6 h 53"/>
                <a:gd name="T38" fmla="*/ 8 w 94"/>
                <a:gd name="T39" fmla="*/ 6 h 53"/>
                <a:gd name="T40" fmla="*/ 6 w 94"/>
                <a:gd name="T41" fmla="*/ 6 h 53"/>
                <a:gd name="T42" fmla="*/ 4 w 94"/>
                <a:gd name="T43" fmla="*/ 5 h 53"/>
                <a:gd name="T44" fmla="*/ 2 w 94"/>
                <a:gd name="T45" fmla="*/ 3 h 53"/>
                <a:gd name="T46" fmla="*/ 1 w 94"/>
                <a:gd name="T47" fmla="*/ 2 h 53"/>
                <a:gd name="T48" fmla="*/ 0 w 94"/>
                <a:gd name="T49" fmla="*/ 0 h 53"/>
                <a:gd name="T50" fmla="*/ 2 w 94"/>
                <a:gd name="T51" fmla="*/ 0 h 53"/>
                <a:gd name="T52" fmla="*/ 3 w 94"/>
                <a:gd name="T53" fmla="*/ 1 h 53"/>
                <a:gd name="T54" fmla="*/ 5 w 94"/>
                <a:gd name="T55" fmla="*/ 1 h 53"/>
                <a:gd name="T56" fmla="*/ 6 w 94"/>
                <a:gd name="T57" fmla="*/ 2 h 53"/>
                <a:gd name="T58" fmla="*/ 9 w 94"/>
                <a:gd name="T59" fmla="*/ 2 h 53"/>
                <a:gd name="T60" fmla="*/ 10 w 94"/>
                <a:gd name="T61" fmla="*/ 2 h 53"/>
                <a:gd name="T62" fmla="*/ 12 w 94"/>
                <a:gd name="T63" fmla="*/ 2 h 53"/>
                <a:gd name="T64" fmla="*/ 14 w 94"/>
                <a:gd name="T65" fmla="*/ 2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4"/>
                <a:gd name="T100" fmla="*/ 0 h 53"/>
                <a:gd name="T101" fmla="*/ 94 w 94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4" h="53">
                  <a:moveTo>
                    <a:pt x="55" y="22"/>
                  </a:moveTo>
                  <a:lnTo>
                    <a:pt x="60" y="24"/>
                  </a:lnTo>
                  <a:lnTo>
                    <a:pt x="65" y="22"/>
                  </a:lnTo>
                  <a:lnTo>
                    <a:pt x="69" y="22"/>
                  </a:lnTo>
                  <a:lnTo>
                    <a:pt x="75" y="21"/>
                  </a:lnTo>
                  <a:lnTo>
                    <a:pt x="80" y="19"/>
                  </a:lnTo>
                  <a:lnTo>
                    <a:pt x="84" y="18"/>
                  </a:lnTo>
                  <a:lnTo>
                    <a:pt x="89" y="16"/>
                  </a:lnTo>
                  <a:lnTo>
                    <a:pt x="94" y="16"/>
                  </a:lnTo>
                  <a:lnTo>
                    <a:pt x="93" y="26"/>
                  </a:lnTo>
                  <a:lnTo>
                    <a:pt x="88" y="34"/>
                  </a:lnTo>
                  <a:lnTo>
                    <a:pt x="80" y="40"/>
                  </a:lnTo>
                  <a:lnTo>
                    <a:pt x="72" y="46"/>
                  </a:lnTo>
                  <a:lnTo>
                    <a:pt x="67" y="48"/>
                  </a:lnTo>
                  <a:lnTo>
                    <a:pt x="61" y="51"/>
                  </a:lnTo>
                  <a:lnTo>
                    <a:pt x="56" y="51"/>
                  </a:lnTo>
                  <a:lnTo>
                    <a:pt x="50" y="53"/>
                  </a:lnTo>
                  <a:lnTo>
                    <a:pt x="43" y="53"/>
                  </a:lnTo>
                  <a:lnTo>
                    <a:pt x="38" y="51"/>
                  </a:lnTo>
                  <a:lnTo>
                    <a:pt x="32" y="51"/>
                  </a:lnTo>
                  <a:lnTo>
                    <a:pt x="26" y="51"/>
                  </a:lnTo>
                  <a:lnTo>
                    <a:pt x="16" y="41"/>
                  </a:lnTo>
                  <a:lnTo>
                    <a:pt x="7" y="29"/>
                  </a:lnTo>
                  <a:lnTo>
                    <a:pt x="1" y="15"/>
                  </a:lnTo>
                  <a:lnTo>
                    <a:pt x="0" y="0"/>
                  </a:lnTo>
                  <a:lnTo>
                    <a:pt x="7" y="3"/>
                  </a:lnTo>
                  <a:lnTo>
                    <a:pt x="13" y="7"/>
                  </a:lnTo>
                  <a:lnTo>
                    <a:pt x="19" y="10"/>
                  </a:lnTo>
                  <a:lnTo>
                    <a:pt x="26" y="15"/>
                  </a:lnTo>
                  <a:lnTo>
                    <a:pt x="33" y="18"/>
                  </a:lnTo>
                  <a:lnTo>
                    <a:pt x="40" y="21"/>
                  </a:lnTo>
                  <a:lnTo>
                    <a:pt x="48" y="22"/>
                  </a:lnTo>
                  <a:lnTo>
                    <a:pt x="55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8" name="Freeform 169"/>
            <p:cNvSpPr>
              <a:spLocks/>
            </p:cNvSpPr>
            <p:nvPr/>
          </p:nvSpPr>
          <p:spPr bwMode="auto">
            <a:xfrm>
              <a:off x="2570" y="1550"/>
              <a:ext cx="86" cy="144"/>
            </a:xfrm>
            <a:custGeom>
              <a:avLst/>
              <a:gdLst>
                <a:gd name="T0" fmla="*/ 29 w 174"/>
                <a:gd name="T1" fmla="*/ 9 h 434"/>
                <a:gd name="T2" fmla="*/ 30 w 174"/>
                <a:gd name="T3" fmla="*/ 16 h 434"/>
                <a:gd name="T4" fmla="*/ 31 w 174"/>
                <a:gd name="T5" fmla="*/ 20 h 434"/>
                <a:gd name="T6" fmla="*/ 36 w 174"/>
                <a:gd name="T7" fmla="*/ 21 h 434"/>
                <a:gd name="T8" fmla="*/ 38 w 174"/>
                <a:gd name="T9" fmla="*/ 24 h 434"/>
                <a:gd name="T10" fmla="*/ 39 w 174"/>
                <a:gd name="T11" fmla="*/ 27 h 434"/>
                <a:gd name="T12" fmla="*/ 38 w 174"/>
                <a:gd name="T13" fmla="*/ 30 h 434"/>
                <a:gd name="T14" fmla="*/ 36 w 174"/>
                <a:gd name="T15" fmla="*/ 32 h 434"/>
                <a:gd name="T16" fmla="*/ 37 w 174"/>
                <a:gd name="T17" fmla="*/ 34 h 434"/>
                <a:gd name="T18" fmla="*/ 42 w 174"/>
                <a:gd name="T19" fmla="*/ 35 h 434"/>
                <a:gd name="T20" fmla="*/ 43 w 174"/>
                <a:gd name="T21" fmla="*/ 38 h 434"/>
                <a:gd name="T22" fmla="*/ 42 w 174"/>
                <a:gd name="T23" fmla="*/ 41 h 434"/>
                <a:gd name="T24" fmla="*/ 39 w 174"/>
                <a:gd name="T25" fmla="*/ 42 h 434"/>
                <a:gd name="T26" fmla="*/ 37 w 174"/>
                <a:gd name="T27" fmla="*/ 43 h 434"/>
                <a:gd name="T28" fmla="*/ 34 w 174"/>
                <a:gd name="T29" fmla="*/ 44 h 434"/>
                <a:gd name="T30" fmla="*/ 31 w 174"/>
                <a:gd name="T31" fmla="*/ 44 h 434"/>
                <a:gd name="T32" fmla="*/ 28 w 174"/>
                <a:gd name="T33" fmla="*/ 43 h 434"/>
                <a:gd name="T34" fmla="*/ 27 w 174"/>
                <a:gd name="T35" fmla="*/ 43 h 434"/>
                <a:gd name="T36" fmla="*/ 24 w 174"/>
                <a:gd name="T37" fmla="*/ 44 h 434"/>
                <a:gd name="T38" fmla="*/ 24 w 174"/>
                <a:gd name="T39" fmla="*/ 46 h 434"/>
                <a:gd name="T40" fmla="*/ 21 w 174"/>
                <a:gd name="T41" fmla="*/ 47 h 434"/>
                <a:gd name="T42" fmla="*/ 18 w 174"/>
                <a:gd name="T43" fmla="*/ 48 h 434"/>
                <a:gd name="T44" fmla="*/ 16 w 174"/>
                <a:gd name="T45" fmla="*/ 47 h 434"/>
                <a:gd name="T46" fmla="*/ 14 w 174"/>
                <a:gd name="T47" fmla="*/ 46 h 434"/>
                <a:gd name="T48" fmla="*/ 12 w 174"/>
                <a:gd name="T49" fmla="*/ 44 h 434"/>
                <a:gd name="T50" fmla="*/ 11 w 174"/>
                <a:gd name="T51" fmla="*/ 42 h 434"/>
                <a:gd name="T52" fmla="*/ 12 w 174"/>
                <a:gd name="T53" fmla="*/ 42 h 434"/>
                <a:gd name="T54" fmla="*/ 16 w 174"/>
                <a:gd name="T55" fmla="*/ 43 h 434"/>
                <a:gd name="T56" fmla="*/ 20 w 174"/>
                <a:gd name="T57" fmla="*/ 43 h 434"/>
                <a:gd name="T58" fmla="*/ 23 w 174"/>
                <a:gd name="T59" fmla="*/ 42 h 434"/>
                <a:gd name="T60" fmla="*/ 24 w 174"/>
                <a:gd name="T61" fmla="*/ 39 h 434"/>
                <a:gd name="T62" fmla="*/ 22 w 174"/>
                <a:gd name="T63" fmla="*/ 36 h 434"/>
                <a:gd name="T64" fmla="*/ 23 w 174"/>
                <a:gd name="T65" fmla="*/ 34 h 434"/>
                <a:gd name="T66" fmla="*/ 25 w 174"/>
                <a:gd name="T67" fmla="*/ 32 h 434"/>
                <a:gd name="T68" fmla="*/ 24 w 174"/>
                <a:gd name="T69" fmla="*/ 31 h 434"/>
                <a:gd name="T70" fmla="*/ 21 w 174"/>
                <a:gd name="T71" fmla="*/ 30 h 434"/>
                <a:gd name="T72" fmla="*/ 18 w 174"/>
                <a:gd name="T73" fmla="*/ 29 h 434"/>
                <a:gd name="T74" fmla="*/ 16 w 174"/>
                <a:gd name="T75" fmla="*/ 27 h 434"/>
                <a:gd name="T76" fmla="*/ 14 w 174"/>
                <a:gd name="T77" fmla="*/ 25 h 434"/>
                <a:gd name="T78" fmla="*/ 14 w 174"/>
                <a:gd name="T79" fmla="*/ 21 h 434"/>
                <a:gd name="T80" fmla="*/ 11 w 174"/>
                <a:gd name="T81" fmla="*/ 21 h 434"/>
                <a:gd name="T82" fmla="*/ 8 w 174"/>
                <a:gd name="T83" fmla="*/ 22 h 434"/>
                <a:gd name="T84" fmla="*/ 6 w 174"/>
                <a:gd name="T85" fmla="*/ 23 h 434"/>
                <a:gd name="T86" fmla="*/ 3 w 174"/>
                <a:gd name="T87" fmla="*/ 23 h 434"/>
                <a:gd name="T88" fmla="*/ 1 w 174"/>
                <a:gd name="T89" fmla="*/ 21 h 434"/>
                <a:gd name="T90" fmla="*/ 0 w 174"/>
                <a:gd name="T91" fmla="*/ 19 h 434"/>
                <a:gd name="T92" fmla="*/ 3 w 174"/>
                <a:gd name="T93" fmla="*/ 16 h 434"/>
                <a:gd name="T94" fmla="*/ 7 w 174"/>
                <a:gd name="T95" fmla="*/ 11 h 434"/>
                <a:gd name="T96" fmla="*/ 8 w 174"/>
                <a:gd name="T97" fmla="*/ 8 h 434"/>
                <a:gd name="T98" fmla="*/ 7 w 174"/>
                <a:gd name="T99" fmla="*/ 5 h 434"/>
                <a:gd name="T100" fmla="*/ 7 w 174"/>
                <a:gd name="T101" fmla="*/ 3 h 434"/>
                <a:gd name="T102" fmla="*/ 9 w 174"/>
                <a:gd name="T103" fmla="*/ 1 h 434"/>
                <a:gd name="T104" fmla="*/ 12 w 174"/>
                <a:gd name="T105" fmla="*/ 0 h 434"/>
                <a:gd name="T106" fmla="*/ 18 w 174"/>
                <a:gd name="T107" fmla="*/ 1 h 434"/>
                <a:gd name="T108" fmla="*/ 22 w 174"/>
                <a:gd name="T109" fmla="*/ 3 h 434"/>
                <a:gd name="T110" fmla="*/ 25 w 174"/>
                <a:gd name="T111" fmla="*/ 5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4"/>
                <a:gd name="T169" fmla="*/ 0 h 434"/>
                <a:gd name="T170" fmla="*/ 174 w 174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4" h="434">
                  <a:moveTo>
                    <a:pt x="110" y="58"/>
                  </a:moveTo>
                  <a:lnTo>
                    <a:pt x="118" y="85"/>
                  </a:lnTo>
                  <a:lnTo>
                    <a:pt x="123" y="116"/>
                  </a:lnTo>
                  <a:lnTo>
                    <a:pt x="124" y="147"/>
                  </a:lnTo>
                  <a:lnTo>
                    <a:pt x="120" y="176"/>
                  </a:lnTo>
                  <a:lnTo>
                    <a:pt x="128" y="179"/>
                  </a:lnTo>
                  <a:lnTo>
                    <a:pt x="137" y="182"/>
                  </a:lnTo>
                  <a:lnTo>
                    <a:pt x="145" y="188"/>
                  </a:lnTo>
                  <a:lnTo>
                    <a:pt x="151" y="198"/>
                  </a:lnTo>
                  <a:lnTo>
                    <a:pt x="154" y="214"/>
                  </a:lnTo>
                  <a:lnTo>
                    <a:pt x="158" y="232"/>
                  </a:lnTo>
                  <a:lnTo>
                    <a:pt x="160" y="248"/>
                  </a:lnTo>
                  <a:lnTo>
                    <a:pt x="158" y="266"/>
                  </a:lnTo>
                  <a:lnTo>
                    <a:pt x="154" y="275"/>
                  </a:lnTo>
                  <a:lnTo>
                    <a:pt x="150" y="282"/>
                  </a:lnTo>
                  <a:lnTo>
                    <a:pt x="145" y="291"/>
                  </a:lnTo>
                  <a:lnTo>
                    <a:pt x="142" y="299"/>
                  </a:lnTo>
                  <a:lnTo>
                    <a:pt x="151" y="307"/>
                  </a:lnTo>
                  <a:lnTo>
                    <a:pt x="161" y="311"/>
                  </a:lnTo>
                  <a:lnTo>
                    <a:pt x="169" y="317"/>
                  </a:lnTo>
                  <a:lnTo>
                    <a:pt x="174" y="330"/>
                  </a:lnTo>
                  <a:lnTo>
                    <a:pt x="174" y="345"/>
                  </a:lnTo>
                  <a:lnTo>
                    <a:pt x="173" y="357"/>
                  </a:lnTo>
                  <a:lnTo>
                    <a:pt x="170" y="370"/>
                  </a:lnTo>
                  <a:lnTo>
                    <a:pt x="165" y="380"/>
                  </a:lnTo>
                  <a:lnTo>
                    <a:pt x="160" y="385"/>
                  </a:lnTo>
                  <a:lnTo>
                    <a:pt x="154" y="390"/>
                  </a:lnTo>
                  <a:lnTo>
                    <a:pt x="149" y="395"/>
                  </a:lnTo>
                  <a:lnTo>
                    <a:pt x="143" y="398"/>
                  </a:lnTo>
                  <a:lnTo>
                    <a:pt x="137" y="401"/>
                  </a:lnTo>
                  <a:lnTo>
                    <a:pt x="132" y="402"/>
                  </a:lnTo>
                  <a:lnTo>
                    <a:pt x="125" y="402"/>
                  </a:lnTo>
                  <a:lnTo>
                    <a:pt x="118" y="399"/>
                  </a:lnTo>
                  <a:lnTo>
                    <a:pt x="115" y="396"/>
                  </a:lnTo>
                  <a:lnTo>
                    <a:pt x="112" y="393"/>
                  </a:lnTo>
                  <a:lnTo>
                    <a:pt x="109" y="392"/>
                  </a:lnTo>
                  <a:lnTo>
                    <a:pt x="105" y="392"/>
                  </a:lnTo>
                  <a:lnTo>
                    <a:pt x="100" y="401"/>
                  </a:lnTo>
                  <a:lnTo>
                    <a:pt x="99" y="408"/>
                  </a:lnTo>
                  <a:lnTo>
                    <a:pt x="97" y="417"/>
                  </a:lnTo>
                  <a:lnTo>
                    <a:pt x="92" y="423"/>
                  </a:lnTo>
                  <a:lnTo>
                    <a:pt x="85" y="430"/>
                  </a:lnTo>
                  <a:lnTo>
                    <a:pt x="80" y="433"/>
                  </a:lnTo>
                  <a:lnTo>
                    <a:pt x="74" y="434"/>
                  </a:lnTo>
                  <a:lnTo>
                    <a:pt x="68" y="433"/>
                  </a:lnTo>
                  <a:lnTo>
                    <a:pt x="64" y="429"/>
                  </a:lnTo>
                  <a:lnTo>
                    <a:pt x="59" y="424"/>
                  </a:lnTo>
                  <a:lnTo>
                    <a:pt x="56" y="418"/>
                  </a:lnTo>
                  <a:lnTo>
                    <a:pt x="52" y="411"/>
                  </a:lnTo>
                  <a:lnTo>
                    <a:pt x="49" y="404"/>
                  </a:lnTo>
                  <a:lnTo>
                    <a:pt x="47" y="395"/>
                  </a:lnTo>
                  <a:lnTo>
                    <a:pt x="44" y="386"/>
                  </a:lnTo>
                  <a:lnTo>
                    <a:pt x="43" y="377"/>
                  </a:lnTo>
                  <a:lnTo>
                    <a:pt x="49" y="386"/>
                  </a:lnTo>
                  <a:lnTo>
                    <a:pt x="57" y="392"/>
                  </a:lnTo>
                  <a:lnTo>
                    <a:pt x="66" y="396"/>
                  </a:lnTo>
                  <a:lnTo>
                    <a:pt x="75" y="395"/>
                  </a:lnTo>
                  <a:lnTo>
                    <a:pt x="82" y="392"/>
                  </a:lnTo>
                  <a:lnTo>
                    <a:pt x="89" y="387"/>
                  </a:lnTo>
                  <a:lnTo>
                    <a:pt x="95" y="380"/>
                  </a:lnTo>
                  <a:lnTo>
                    <a:pt x="99" y="371"/>
                  </a:lnTo>
                  <a:lnTo>
                    <a:pt x="98" y="358"/>
                  </a:lnTo>
                  <a:lnTo>
                    <a:pt x="93" y="345"/>
                  </a:lnTo>
                  <a:lnTo>
                    <a:pt x="90" y="332"/>
                  </a:lnTo>
                  <a:lnTo>
                    <a:pt x="92" y="317"/>
                  </a:lnTo>
                  <a:lnTo>
                    <a:pt x="94" y="307"/>
                  </a:lnTo>
                  <a:lnTo>
                    <a:pt x="100" y="299"/>
                  </a:lnTo>
                  <a:lnTo>
                    <a:pt x="103" y="292"/>
                  </a:lnTo>
                  <a:lnTo>
                    <a:pt x="103" y="282"/>
                  </a:lnTo>
                  <a:lnTo>
                    <a:pt x="98" y="278"/>
                  </a:lnTo>
                  <a:lnTo>
                    <a:pt x="92" y="273"/>
                  </a:lnTo>
                  <a:lnTo>
                    <a:pt x="86" y="269"/>
                  </a:lnTo>
                  <a:lnTo>
                    <a:pt x="81" y="263"/>
                  </a:lnTo>
                  <a:lnTo>
                    <a:pt x="75" y="258"/>
                  </a:lnTo>
                  <a:lnTo>
                    <a:pt x="71" y="251"/>
                  </a:lnTo>
                  <a:lnTo>
                    <a:pt x="66" y="244"/>
                  </a:lnTo>
                  <a:lnTo>
                    <a:pt x="63" y="236"/>
                  </a:lnTo>
                  <a:lnTo>
                    <a:pt x="59" y="222"/>
                  </a:lnTo>
                  <a:lnTo>
                    <a:pt x="59" y="206"/>
                  </a:lnTo>
                  <a:lnTo>
                    <a:pt x="58" y="191"/>
                  </a:lnTo>
                  <a:lnTo>
                    <a:pt x="49" y="185"/>
                  </a:lnTo>
                  <a:lnTo>
                    <a:pt x="44" y="191"/>
                  </a:lnTo>
                  <a:lnTo>
                    <a:pt x="40" y="195"/>
                  </a:lnTo>
                  <a:lnTo>
                    <a:pt x="34" y="200"/>
                  </a:lnTo>
                  <a:lnTo>
                    <a:pt x="30" y="204"/>
                  </a:lnTo>
                  <a:lnTo>
                    <a:pt x="24" y="207"/>
                  </a:lnTo>
                  <a:lnTo>
                    <a:pt x="18" y="207"/>
                  </a:lnTo>
                  <a:lnTo>
                    <a:pt x="13" y="204"/>
                  </a:lnTo>
                  <a:lnTo>
                    <a:pt x="7" y="201"/>
                  </a:lnTo>
                  <a:lnTo>
                    <a:pt x="5" y="191"/>
                  </a:lnTo>
                  <a:lnTo>
                    <a:pt x="2" y="181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15" y="144"/>
                  </a:lnTo>
                  <a:lnTo>
                    <a:pt x="25" y="125"/>
                  </a:lnTo>
                  <a:lnTo>
                    <a:pt x="31" y="103"/>
                  </a:lnTo>
                  <a:lnTo>
                    <a:pt x="33" y="80"/>
                  </a:lnTo>
                  <a:lnTo>
                    <a:pt x="32" y="69"/>
                  </a:lnTo>
                  <a:lnTo>
                    <a:pt x="31" y="58"/>
                  </a:lnTo>
                  <a:lnTo>
                    <a:pt x="29" y="49"/>
                  </a:lnTo>
                  <a:lnTo>
                    <a:pt x="24" y="40"/>
                  </a:lnTo>
                  <a:lnTo>
                    <a:pt x="30" y="31"/>
                  </a:lnTo>
                  <a:lnTo>
                    <a:pt x="34" y="21"/>
                  </a:lnTo>
                  <a:lnTo>
                    <a:pt x="38" y="11"/>
                  </a:lnTo>
                  <a:lnTo>
                    <a:pt x="40" y="0"/>
                  </a:lnTo>
                  <a:lnTo>
                    <a:pt x="51" y="2"/>
                  </a:lnTo>
                  <a:lnTo>
                    <a:pt x="61" y="5"/>
                  </a:lnTo>
                  <a:lnTo>
                    <a:pt x="72" y="9"/>
                  </a:lnTo>
                  <a:lnTo>
                    <a:pt x="81" y="16"/>
                  </a:lnTo>
                  <a:lnTo>
                    <a:pt x="89" y="25"/>
                  </a:lnTo>
                  <a:lnTo>
                    <a:pt x="97" y="36"/>
                  </a:lnTo>
                  <a:lnTo>
                    <a:pt x="103" y="46"/>
                  </a:lnTo>
                  <a:lnTo>
                    <a:pt x="110" y="58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09" name="Freeform 170"/>
            <p:cNvSpPr>
              <a:spLocks/>
            </p:cNvSpPr>
            <p:nvPr/>
          </p:nvSpPr>
          <p:spPr bwMode="auto">
            <a:xfrm>
              <a:off x="2270" y="1553"/>
              <a:ext cx="54" cy="15"/>
            </a:xfrm>
            <a:custGeom>
              <a:avLst/>
              <a:gdLst>
                <a:gd name="T0" fmla="*/ 27 w 109"/>
                <a:gd name="T1" fmla="*/ 0 h 45"/>
                <a:gd name="T2" fmla="*/ 27 w 109"/>
                <a:gd name="T3" fmla="*/ 2 h 45"/>
                <a:gd name="T4" fmla="*/ 25 w 109"/>
                <a:gd name="T5" fmla="*/ 3 h 45"/>
                <a:gd name="T6" fmla="*/ 23 w 109"/>
                <a:gd name="T7" fmla="*/ 4 h 45"/>
                <a:gd name="T8" fmla="*/ 21 w 109"/>
                <a:gd name="T9" fmla="*/ 4 h 45"/>
                <a:gd name="T10" fmla="*/ 18 w 109"/>
                <a:gd name="T11" fmla="*/ 5 h 45"/>
                <a:gd name="T12" fmla="*/ 15 w 109"/>
                <a:gd name="T13" fmla="*/ 5 h 45"/>
                <a:gd name="T14" fmla="*/ 12 w 109"/>
                <a:gd name="T15" fmla="*/ 5 h 45"/>
                <a:gd name="T16" fmla="*/ 10 w 109"/>
                <a:gd name="T17" fmla="*/ 4 h 45"/>
                <a:gd name="T18" fmla="*/ 7 w 109"/>
                <a:gd name="T19" fmla="*/ 4 h 45"/>
                <a:gd name="T20" fmla="*/ 4 w 109"/>
                <a:gd name="T21" fmla="*/ 3 h 45"/>
                <a:gd name="T22" fmla="*/ 2 w 109"/>
                <a:gd name="T23" fmla="*/ 2 h 45"/>
                <a:gd name="T24" fmla="*/ 0 w 109"/>
                <a:gd name="T25" fmla="*/ 1 h 45"/>
                <a:gd name="T26" fmla="*/ 0 w 109"/>
                <a:gd name="T27" fmla="*/ 0 h 45"/>
                <a:gd name="T28" fmla="*/ 2 w 109"/>
                <a:gd name="T29" fmla="*/ 1 h 45"/>
                <a:gd name="T30" fmla="*/ 4 w 109"/>
                <a:gd name="T31" fmla="*/ 1 h 45"/>
                <a:gd name="T32" fmla="*/ 6 w 109"/>
                <a:gd name="T33" fmla="*/ 2 h 45"/>
                <a:gd name="T34" fmla="*/ 8 w 109"/>
                <a:gd name="T35" fmla="*/ 2 h 45"/>
                <a:gd name="T36" fmla="*/ 10 w 109"/>
                <a:gd name="T37" fmla="*/ 2 h 45"/>
                <a:gd name="T38" fmla="*/ 12 w 109"/>
                <a:gd name="T39" fmla="*/ 2 h 45"/>
                <a:gd name="T40" fmla="*/ 15 w 109"/>
                <a:gd name="T41" fmla="*/ 2 h 45"/>
                <a:gd name="T42" fmla="*/ 17 w 109"/>
                <a:gd name="T43" fmla="*/ 2 h 45"/>
                <a:gd name="T44" fmla="*/ 19 w 109"/>
                <a:gd name="T45" fmla="*/ 2 h 45"/>
                <a:gd name="T46" fmla="*/ 21 w 109"/>
                <a:gd name="T47" fmla="*/ 1 h 45"/>
                <a:gd name="T48" fmla="*/ 23 w 109"/>
                <a:gd name="T49" fmla="*/ 1 h 45"/>
                <a:gd name="T50" fmla="*/ 25 w 109"/>
                <a:gd name="T51" fmla="*/ 0 h 45"/>
                <a:gd name="T52" fmla="*/ 27 w 109"/>
                <a:gd name="T53" fmla="*/ 0 h 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9"/>
                <a:gd name="T82" fmla="*/ 0 h 45"/>
                <a:gd name="T83" fmla="*/ 109 w 109"/>
                <a:gd name="T84" fmla="*/ 45 h 4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9" h="45">
                  <a:moveTo>
                    <a:pt x="109" y="1"/>
                  </a:moveTo>
                  <a:lnTo>
                    <a:pt x="109" y="14"/>
                  </a:lnTo>
                  <a:lnTo>
                    <a:pt x="102" y="25"/>
                  </a:lnTo>
                  <a:lnTo>
                    <a:pt x="93" y="32"/>
                  </a:lnTo>
                  <a:lnTo>
                    <a:pt x="85" y="39"/>
                  </a:lnTo>
                  <a:lnTo>
                    <a:pt x="74" y="44"/>
                  </a:lnTo>
                  <a:lnTo>
                    <a:pt x="61" y="45"/>
                  </a:lnTo>
                  <a:lnTo>
                    <a:pt x="51" y="44"/>
                  </a:lnTo>
                  <a:lnTo>
                    <a:pt x="40" y="39"/>
                  </a:lnTo>
                  <a:lnTo>
                    <a:pt x="30" y="35"/>
                  </a:lnTo>
                  <a:lnTo>
                    <a:pt x="19" y="27"/>
                  </a:lnTo>
                  <a:lnTo>
                    <a:pt x="9" y="19"/>
                  </a:lnTo>
                  <a:lnTo>
                    <a:pt x="0" y="10"/>
                  </a:lnTo>
                  <a:lnTo>
                    <a:pt x="0" y="1"/>
                  </a:lnTo>
                  <a:lnTo>
                    <a:pt x="8" y="7"/>
                  </a:lnTo>
                  <a:lnTo>
                    <a:pt x="16" y="11"/>
                  </a:lnTo>
                  <a:lnTo>
                    <a:pt x="25" y="14"/>
                  </a:lnTo>
                  <a:lnTo>
                    <a:pt x="33" y="17"/>
                  </a:lnTo>
                  <a:lnTo>
                    <a:pt x="42" y="17"/>
                  </a:lnTo>
                  <a:lnTo>
                    <a:pt x="51" y="17"/>
                  </a:lnTo>
                  <a:lnTo>
                    <a:pt x="61" y="17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87" y="10"/>
                  </a:lnTo>
                  <a:lnTo>
                    <a:pt x="95" y="5"/>
                  </a:lnTo>
                  <a:lnTo>
                    <a:pt x="103" y="0"/>
                  </a:lnTo>
                  <a:lnTo>
                    <a:pt x="10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0" name="Freeform 171"/>
            <p:cNvSpPr>
              <a:spLocks/>
            </p:cNvSpPr>
            <p:nvPr/>
          </p:nvSpPr>
          <p:spPr bwMode="auto">
            <a:xfrm>
              <a:off x="2189" y="1561"/>
              <a:ext cx="22" cy="17"/>
            </a:xfrm>
            <a:custGeom>
              <a:avLst/>
              <a:gdLst>
                <a:gd name="T0" fmla="*/ 11 w 44"/>
                <a:gd name="T1" fmla="*/ 2 h 51"/>
                <a:gd name="T2" fmla="*/ 11 w 44"/>
                <a:gd name="T3" fmla="*/ 3 h 51"/>
                <a:gd name="T4" fmla="*/ 11 w 44"/>
                <a:gd name="T5" fmla="*/ 4 h 51"/>
                <a:gd name="T6" fmla="*/ 11 w 44"/>
                <a:gd name="T7" fmla="*/ 5 h 51"/>
                <a:gd name="T8" fmla="*/ 9 w 44"/>
                <a:gd name="T9" fmla="*/ 5 h 51"/>
                <a:gd name="T10" fmla="*/ 8 w 44"/>
                <a:gd name="T11" fmla="*/ 6 h 51"/>
                <a:gd name="T12" fmla="*/ 7 w 44"/>
                <a:gd name="T13" fmla="*/ 6 h 51"/>
                <a:gd name="T14" fmla="*/ 6 w 44"/>
                <a:gd name="T15" fmla="*/ 5 h 51"/>
                <a:gd name="T16" fmla="*/ 5 w 44"/>
                <a:gd name="T17" fmla="*/ 5 h 51"/>
                <a:gd name="T18" fmla="*/ 4 w 44"/>
                <a:gd name="T19" fmla="*/ 5 h 51"/>
                <a:gd name="T20" fmla="*/ 4 w 44"/>
                <a:gd name="T21" fmla="*/ 4 h 51"/>
                <a:gd name="T22" fmla="*/ 5 w 44"/>
                <a:gd name="T23" fmla="*/ 3 h 51"/>
                <a:gd name="T24" fmla="*/ 5 w 44"/>
                <a:gd name="T25" fmla="*/ 2 h 51"/>
                <a:gd name="T26" fmla="*/ 4 w 44"/>
                <a:gd name="T27" fmla="*/ 2 h 51"/>
                <a:gd name="T28" fmla="*/ 3 w 44"/>
                <a:gd name="T29" fmla="*/ 2 h 51"/>
                <a:gd name="T30" fmla="*/ 1 w 44"/>
                <a:gd name="T31" fmla="*/ 1 h 51"/>
                <a:gd name="T32" fmla="*/ 1 w 44"/>
                <a:gd name="T33" fmla="*/ 2 h 51"/>
                <a:gd name="T34" fmla="*/ 1 w 44"/>
                <a:gd name="T35" fmla="*/ 1 h 51"/>
                <a:gd name="T36" fmla="*/ 0 w 44"/>
                <a:gd name="T37" fmla="*/ 1 h 51"/>
                <a:gd name="T38" fmla="*/ 0 w 44"/>
                <a:gd name="T39" fmla="*/ 0 h 51"/>
                <a:gd name="T40" fmla="*/ 1 w 44"/>
                <a:gd name="T41" fmla="*/ 0 h 51"/>
                <a:gd name="T42" fmla="*/ 3 w 44"/>
                <a:gd name="T43" fmla="*/ 0 h 51"/>
                <a:gd name="T44" fmla="*/ 5 w 44"/>
                <a:gd name="T45" fmla="*/ 0 h 51"/>
                <a:gd name="T46" fmla="*/ 6 w 44"/>
                <a:gd name="T47" fmla="*/ 0 h 51"/>
                <a:gd name="T48" fmla="*/ 7 w 44"/>
                <a:gd name="T49" fmla="*/ 0 h 51"/>
                <a:gd name="T50" fmla="*/ 8 w 44"/>
                <a:gd name="T51" fmla="*/ 1 h 51"/>
                <a:gd name="T52" fmla="*/ 9 w 44"/>
                <a:gd name="T53" fmla="*/ 1 h 51"/>
                <a:gd name="T54" fmla="*/ 10 w 44"/>
                <a:gd name="T55" fmla="*/ 2 h 51"/>
                <a:gd name="T56" fmla="*/ 11 w 44"/>
                <a:gd name="T57" fmla="*/ 2 h 5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"/>
                <a:gd name="T88" fmla="*/ 0 h 51"/>
                <a:gd name="T89" fmla="*/ 44 w 44"/>
                <a:gd name="T90" fmla="*/ 51 h 5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" h="51">
                  <a:moveTo>
                    <a:pt x="41" y="22"/>
                  </a:moveTo>
                  <a:lnTo>
                    <a:pt x="44" y="26"/>
                  </a:lnTo>
                  <a:lnTo>
                    <a:pt x="44" y="33"/>
                  </a:lnTo>
                  <a:lnTo>
                    <a:pt x="41" y="41"/>
                  </a:lnTo>
                  <a:lnTo>
                    <a:pt x="36" y="47"/>
                  </a:lnTo>
                  <a:lnTo>
                    <a:pt x="32" y="51"/>
                  </a:lnTo>
                  <a:lnTo>
                    <a:pt x="27" y="51"/>
                  </a:lnTo>
                  <a:lnTo>
                    <a:pt x="21" y="49"/>
                  </a:lnTo>
                  <a:lnTo>
                    <a:pt x="17" y="47"/>
                  </a:lnTo>
                  <a:lnTo>
                    <a:pt x="15" y="42"/>
                  </a:lnTo>
                  <a:lnTo>
                    <a:pt x="15" y="35"/>
                  </a:lnTo>
                  <a:lnTo>
                    <a:pt x="17" y="26"/>
                  </a:lnTo>
                  <a:lnTo>
                    <a:pt x="19" y="19"/>
                  </a:lnTo>
                  <a:lnTo>
                    <a:pt x="15" y="17"/>
                  </a:lnTo>
                  <a:lnTo>
                    <a:pt x="10" y="14"/>
                  </a:lnTo>
                  <a:lnTo>
                    <a:pt x="6" y="13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7" y="3"/>
                  </a:lnTo>
                  <a:lnTo>
                    <a:pt x="32" y="7"/>
                  </a:lnTo>
                  <a:lnTo>
                    <a:pt x="35" y="11"/>
                  </a:lnTo>
                  <a:lnTo>
                    <a:pt x="38" y="16"/>
                  </a:lnTo>
                  <a:lnTo>
                    <a:pt x="4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1" name="Freeform 172"/>
            <p:cNvSpPr>
              <a:spLocks/>
            </p:cNvSpPr>
            <p:nvPr/>
          </p:nvSpPr>
          <p:spPr bwMode="auto">
            <a:xfrm>
              <a:off x="2540" y="1572"/>
              <a:ext cx="17" cy="19"/>
            </a:xfrm>
            <a:custGeom>
              <a:avLst/>
              <a:gdLst>
                <a:gd name="T0" fmla="*/ 8 w 35"/>
                <a:gd name="T1" fmla="*/ 1 h 59"/>
                <a:gd name="T2" fmla="*/ 8 w 35"/>
                <a:gd name="T3" fmla="*/ 2 h 59"/>
                <a:gd name="T4" fmla="*/ 8 w 35"/>
                <a:gd name="T5" fmla="*/ 2 h 59"/>
                <a:gd name="T6" fmla="*/ 6 w 35"/>
                <a:gd name="T7" fmla="*/ 2 h 59"/>
                <a:gd name="T8" fmla="*/ 5 w 35"/>
                <a:gd name="T9" fmla="*/ 3 h 59"/>
                <a:gd name="T10" fmla="*/ 6 w 35"/>
                <a:gd name="T11" fmla="*/ 3 h 59"/>
                <a:gd name="T12" fmla="*/ 6 w 35"/>
                <a:gd name="T13" fmla="*/ 4 h 59"/>
                <a:gd name="T14" fmla="*/ 6 w 35"/>
                <a:gd name="T15" fmla="*/ 5 h 59"/>
                <a:gd name="T16" fmla="*/ 6 w 35"/>
                <a:gd name="T17" fmla="*/ 5 h 59"/>
                <a:gd name="T18" fmla="*/ 5 w 35"/>
                <a:gd name="T19" fmla="*/ 5 h 59"/>
                <a:gd name="T20" fmla="*/ 4 w 35"/>
                <a:gd name="T21" fmla="*/ 6 h 59"/>
                <a:gd name="T22" fmla="*/ 4 w 35"/>
                <a:gd name="T23" fmla="*/ 6 h 59"/>
                <a:gd name="T24" fmla="*/ 2 w 35"/>
                <a:gd name="T25" fmla="*/ 6 h 59"/>
                <a:gd name="T26" fmla="*/ 1 w 35"/>
                <a:gd name="T27" fmla="*/ 5 h 59"/>
                <a:gd name="T28" fmla="*/ 0 w 35"/>
                <a:gd name="T29" fmla="*/ 4 h 59"/>
                <a:gd name="T30" fmla="*/ 0 w 35"/>
                <a:gd name="T31" fmla="*/ 3 h 59"/>
                <a:gd name="T32" fmla="*/ 0 w 35"/>
                <a:gd name="T33" fmla="*/ 2 h 59"/>
                <a:gd name="T34" fmla="*/ 1 w 35"/>
                <a:gd name="T35" fmla="*/ 2 h 59"/>
                <a:gd name="T36" fmla="*/ 2 w 35"/>
                <a:gd name="T37" fmla="*/ 1 h 59"/>
                <a:gd name="T38" fmla="*/ 3 w 35"/>
                <a:gd name="T39" fmla="*/ 1 h 59"/>
                <a:gd name="T40" fmla="*/ 4 w 35"/>
                <a:gd name="T41" fmla="*/ 0 h 59"/>
                <a:gd name="T42" fmla="*/ 5 w 35"/>
                <a:gd name="T43" fmla="*/ 0 h 59"/>
                <a:gd name="T44" fmla="*/ 6 w 35"/>
                <a:gd name="T45" fmla="*/ 0 h 59"/>
                <a:gd name="T46" fmla="*/ 7 w 35"/>
                <a:gd name="T47" fmla="*/ 0 h 59"/>
                <a:gd name="T48" fmla="*/ 8 w 35"/>
                <a:gd name="T49" fmla="*/ 1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"/>
                <a:gd name="T76" fmla="*/ 0 h 59"/>
                <a:gd name="T77" fmla="*/ 35 w 35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" h="59">
                  <a:moveTo>
                    <a:pt x="34" y="8"/>
                  </a:moveTo>
                  <a:lnTo>
                    <a:pt x="35" y="15"/>
                  </a:lnTo>
                  <a:lnTo>
                    <a:pt x="32" y="19"/>
                  </a:lnTo>
                  <a:lnTo>
                    <a:pt x="26" y="22"/>
                  </a:lnTo>
                  <a:lnTo>
                    <a:pt x="23" y="27"/>
                  </a:lnTo>
                  <a:lnTo>
                    <a:pt x="25" y="31"/>
                  </a:lnTo>
                  <a:lnTo>
                    <a:pt x="26" y="37"/>
                  </a:lnTo>
                  <a:lnTo>
                    <a:pt x="25" y="43"/>
                  </a:lnTo>
                  <a:lnTo>
                    <a:pt x="25" y="49"/>
                  </a:lnTo>
                  <a:lnTo>
                    <a:pt x="23" y="53"/>
                  </a:lnTo>
                  <a:lnTo>
                    <a:pt x="19" y="56"/>
                  </a:lnTo>
                  <a:lnTo>
                    <a:pt x="16" y="59"/>
                  </a:lnTo>
                  <a:lnTo>
                    <a:pt x="11" y="59"/>
                  </a:lnTo>
                  <a:lnTo>
                    <a:pt x="6" y="50"/>
                  </a:lnTo>
                  <a:lnTo>
                    <a:pt x="2" y="41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5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1" y="3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2" name="Freeform 173"/>
            <p:cNvSpPr>
              <a:spLocks/>
            </p:cNvSpPr>
            <p:nvPr/>
          </p:nvSpPr>
          <p:spPr bwMode="auto">
            <a:xfrm>
              <a:off x="2079" y="1577"/>
              <a:ext cx="126" cy="84"/>
            </a:xfrm>
            <a:custGeom>
              <a:avLst/>
              <a:gdLst>
                <a:gd name="T0" fmla="*/ 62 w 252"/>
                <a:gd name="T1" fmla="*/ 8 h 254"/>
                <a:gd name="T2" fmla="*/ 63 w 252"/>
                <a:gd name="T3" fmla="*/ 11 h 254"/>
                <a:gd name="T4" fmla="*/ 61 w 252"/>
                <a:gd name="T5" fmla="*/ 15 h 254"/>
                <a:gd name="T6" fmla="*/ 56 w 252"/>
                <a:gd name="T7" fmla="*/ 17 h 254"/>
                <a:gd name="T8" fmla="*/ 50 w 252"/>
                <a:gd name="T9" fmla="*/ 18 h 254"/>
                <a:gd name="T10" fmla="*/ 43 w 252"/>
                <a:gd name="T11" fmla="*/ 18 h 254"/>
                <a:gd name="T12" fmla="*/ 38 w 252"/>
                <a:gd name="T13" fmla="*/ 18 h 254"/>
                <a:gd name="T14" fmla="*/ 36 w 252"/>
                <a:gd name="T15" fmla="*/ 18 h 254"/>
                <a:gd name="T16" fmla="*/ 35 w 252"/>
                <a:gd name="T17" fmla="*/ 21 h 254"/>
                <a:gd name="T18" fmla="*/ 32 w 252"/>
                <a:gd name="T19" fmla="*/ 25 h 254"/>
                <a:gd name="T20" fmla="*/ 26 w 252"/>
                <a:gd name="T21" fmla="*/ 27 h 254"/>
                <a:gd name="T22" fmla="*/ 22 w 252"/>
                <a:gd name="T23" fmla="*/ 28 h 254"/>
                <a:gd name="T24" fmla="*/ 18 w 252"/>
                <a:gd name="T25" fmla="*/ 26 h 254"/>
                <a:gd name="T26" fmla="*/ 15 w 252"/>
                <a:gd name="T27" fmla="*/ 25 h 254"/>
                <a:gd name="T28" fmla="*/ 14 w 252"/>
                <a:gd name="T29" fmla="*/ 22 h 254"/>
                <a:gd name="T30" fmla="*/ 12 w 252"/>
                <a:gd name="T31" fmla="*/ 21 h 254"/>
                <a:gd name="T32" fmla="*/ 10 w 252"/>
                <a:gd name="T33" fmla="*/ 20 h 254"/>
                <a:gd name="T34" fmla="*/ 7 w 252"/>
                <a:gd name="T35" fmla="*/ 19 h 254"/>
                <a:gd name="T36" fmla="*/ 4 w 252"/>
                <a:gd name="T37" fmla="*/ 19 h 254"/>
                <a:gd name="T38" fmla="*/ 2 w 252"/>
                <a:gd name="T39" fmla="*/ 18 h 254"/>
                <a:gd name="T40" fmla="*/ 0 w 252"/>
                <a:gd name="T41" fmla="*/ 16 h 254"/>
                <a:gd name="T42" fmla="*/ 1 w 252"/>
                <a:gd name="T43" fmla="*/ 13 h 254"/>
                <a:gd name="T44" fmla="*/ 3 w 252"/>
                <a:gd name="T45" fmla="*/ 11 h 254"/>
                <a:gd name="T46" fmla="*/ 6 w 252"/>
                <a:gd name="T47" fmla="*/ 9 h 254"/>
                <a:gd name="T48" fmla="*/ 3 w 252"/>
                <a:gd name="T49" fmla="*/ 6 h 254"/>
                <a:gd name="T50" fmla="*/ 5 w 252"/>
                <a:gd name="T51" fmla="*/ 2 h 254"/>
                <a:gd name="T52" fmla="*/ 9 w 252"/>
                <a:gd name="T53" fmla="*/ 1 h 254"/>
                <a:gd name="T54" fmla="*/ 14 w 252"/>
                <a:gd name="T55" fmla="*/ 2 h 254"/>
                <a:gd name="T56" fmla="*/ 12 w 252"/>
                <a:gd name="T57" fmla="*/ 2 h 254"/>
                <a:gd name="T58" fmla="*/ 10 w 252"/>
                <a:gd name="T59" fmla="*/ 5 h 254"/>
                <a:gd name="T60" fmla="*/ 8 w 252"/>
                <a:gd name="T61" fmla="*/ 7 h 254"/>
                <a:gd name="T62" fmla="*/ 7 w 252"/>
                <a:gd name="T63" fmla="*/ 8 h 254"/>
                <a:gd name="T64" fmla="*/ 9 w 252"/>
                <a:gd name="T65" fmla="*/ 9 h 254"/>
                <a:gd name="T66" fmla="*/ 12 w 252"/>
                <a:gd name="T67" fmla="*/ 10 h 254"/>
                <a:gd name="T68" fmla="*/ 15 w 252"/>
                <a:gd name="T69" fmla="*/ 11 h 254"/>
                <a:gd name="T70" fmla="*/ 17 w 252"/>
                <a:gd name="T71" fmla="*/ 12 h 254"/>
                <a:gd name="T72" fmla="*/ 18 w 252"/>
                <a:gd name="T73" fmla="*/ 15 h 254"/>
                <a:gd name="T74" fmla="*/ 16 w 252"/>
                <a:gd name="T75" fmla="*/ 17 h 254"/>
                <a:gd name="T76" fmla="*/ 20 w 252"/>
                <a:gd name="T77" fmla="*/ 18 h 254"/>
                <a:gd name="T78" fmla="*/ 23 w 252"/>
                <a:gd name="T79" fmla="*/ 17 h 254"/>
                <a:gd name="T80" fmla="*/ 25 w 252"/>
                <a:gd name="T81" fmla="*/ 15 h 254"/>
                <a:gd name="T82" fmla="*/ 27 w 252"/>
                <a:gd name="T83" fmla="*/ 14 h 254"/>
                <a:gd name="T84" fmla="*/ 30 w 252"/>
                <a:gd name="T85" fmla="*/ 12 h 254"/>
                <a:gd name="T86" fmla="*/ 32 w 252"/>
                <a:gd name="T87" fmla="*/ 11 h 254"/>
                <a:gd name="T88" fmla="*/ 34 w 252"/>
                <a:gd name="T89" fmla="*/ 11 h 254"/>
                <a:gd name="T90" fmla="*/ 37 w 252"/>
                <a:gd name="T91" fmla="*/ 10 h 254"/>
                <a:gd name="T92" fmla="*/ 40 w 252"/>
                <a:gd name="T93" fmla="*/ 9 h 254"/>
                <a:gd name="T94" fmla="*/ 41 w 252"/>
                <a:gd name="T95" fmla="*/ 7 h 254"/>
                <a:gd name="T96" fmla="*/ 43 w 252"/>
                <a:gd name="T97" fmla="*/ 4 h 254"/>
                <a:gd name="T98" fmla="*/ 45 w 252"/>
                <a:gd name="T99" fmla="*/ 1 h 254"/>
                <a:gd name="T100" fmla="*/ 48 w 252"/>
                <a:gd name="T101" fmla="*/ 1 h 254"/>
                <a:gd name="T102" fmla="*/ 51 w 252"/>
                <a:gd name="T103" fmla="*/ 3 h 254"/>
                <a:gd name="T104" fmla="*/ 55 w 252"/>
                <a:gd name="T105" fmla="*/ 5 h 254"/>
                <a:gd name="T106" fmla="*/ 58 w 252"/>
                <a:gd name="T107" fmla="*/ 7 h 25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2"/>
                <a:gd name="T163" fmla="*/ 0 h 254"/>
                <a:gd name="T164" fmla="*/ 252 w 252"/>
                <a:gd name="T165" fmla="*/ 254 h 25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2" h="254">
                  <a:moveTo>
                    <a:pt x="243" y="65"/>
                  </a:moveTo>
                  <a:lnTo>
                    <a:pt x="246" y="76"/>
                  </a:lnTo>
                  <a:lnTo>
                    <a:pt x="249" y="89"/>
                  </a:lnTo>
                  <a:lnTo>
                    <a:pt x="252" y="103"/>
                  </a:lnTo>
                  <a:lnTo>
                    <a:pt x="249" y="116"/>
                  </a:lnTo>
                  <a:lnTo>
                    <a:pt x="241" y="132"/>
                  </a:lnTo>
                  <a:lnTo>
                    <a:pt x="232" y="145"/>
                  </a:lnTo>
                  <a:lnTo>
                    <a:pt x="222" y="155"/>
                  </a:lnTo>
                  <a:lnTo>
                    <a:pt x="211" y="161"/>
                  </a:lnTo>
                  <a:lnTo>
                    <a:pt x="197" y="166"/>
                  </a:lnTo>
                  <a:lnTo>
                    <a:pt x="185" y="167"/>
                  </a:lnTo>
                  <a:lnTo>
                    <a:pt x="171" y="167"/>
                  </a:lnTo>
                  <a:lnTo>
                    <a:pt x="158" y="164"/>
                  </a:lnTo>
                  <a:lnTo>
                    <a:pt x="152" y="163"/>
                  </a:lnTo>
                  <a:lnTo>
                    <a:pt x="146" y="163"/>
                  </a:lnTo>
                  <a:lnTo>
                    <a:pt x="141" y="166"/>
                  </a:lnTo>
                  <a:lnTo>
                    <a:pt x="137" y="172"/>
                  </a:lnTo>
                  <a:lnTo>
                    <a:pt x="138" y="194"/>
                  </a:lnTo>
                  <a:lnTo>
                    <a:pt x="134" y="214"/>
                  </a:lnTo>
                  <a:lnTo>
                    <a:pt x="125" y="233"/>
                  </a:lnTo>
                  <a:lnTo>
                    <a:pt x="112" y="246"/>
                  </a:lnTo>
                  <a:lnTo>
                    <a:pt x="104" y="251"/>
                  </a:lnTo>
                  <a:lnTo>
                    <a:pt x="96" y="254"/>
                  </a:lnTo>
                  <a:lnTo>
                    <a:pt x="87" y="254"/>
                  </a:lnTo>
                  <a:lnTo>
                    <a:pt x="79" y="249"/>
                  </a:lnTo>
                  <a:lnTo>
                    <a:pt x="71" y="243"/>
                  </a:lnTo>
                  <a:lnTo>
                    <a:pt x="66" y="236"/>
                  </a:lnTo>
                  <a:lnTo>
                    <a:pt x="60" y="227"/>
                  </a:lnTo>
                  <a:lnTo>
                    <a:pt x="57" y="217"/>
                  </a:lnTo>
                  <a:lnTo>
                    <a:pt x="53" y="207"/>
                  </a:lnTo>
                  <a:lnTo>
                    <a:pt x="50" y="197"/>
                  </a:lnTo>
                  <a:lnTo>
                    <a:pt x="46" y="186"/>
                  </a:lnTo>
                  <a:lnTo>
                    <a:pt x="42" y="177"/>
                  </a:lnTo>
                  <a:lnTo>
                    <a:pt x="40" y="177"/>
                  </a:lnTo>
                  <a:lnTo>
                    <a:pt x="35" y="177"/>
                  </a:lnTo>
                  <a:lnTo>
                    <a:pt x="28" y="176"/>
                  </a:lnTo>
                  <a:lnTo>
                    <a:pt x="21" y="173"/>
                  </a:lnTo>
                  <a:lnTo>
                    <a:pt x="15" y="169"/>
                  </a:lnTo>
                  <a:lnTo>
                    <a:pt x="9" y="164"/>
                  </a:lnTo>
                  <a:lnTo>
                    <a:pt x="5" y="160"/>
                  </a:lnTo>
                  <a:lnTo>
                    <a:pt x="3" y="154"/>
                  </a:lnTo>
                  <a:lnTo>
                    <a:pt x="0" y="141"/>
                  </a:lnTo>
                  <a:lnTo>
                    <a:pt x="0" y="129"/>
                  </a:lnTo>
                  <a:lnTo>
                    <a:pt x="1" y="119"/>
                  </a:lnTo>
                  <a:lnTo>
                    <a:pt x="5" y="109"/>
                  </a:lnTo>
                  <a:lnTo>
                    <a:pt x="11" y="101"/>
                  </a:lnTo>
                  <a:lnTo>
                    <a:pt x="18" y="94"/>
                  </a:lnTo>
                  <a:lnTo>
                    <a:pt x="23" y="85"/>
                  </a:lnTo>
                  <a:lnTo>
                    <a:pt x="20" y="75"/>
                  </a:lnTo>
                  <a:lnTo>
                    <a:pt x="10" y="50"/>
                  </a:lnTo>
                  <a:lnTo>
                    <a:pt x="11" y="34"/>
                  </a:lnTo>
                  <a:lnTo>
                    <a:pt x="18" y="22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5"/>
                  </a:lnTo>
                  <a:lnTo>
                    <a:pt x="53" y="19"/>
                  </a:lnTo>
                  <a:lnTo>
                    <a:pt x="57" y="21"/>
                  </a:lnTo>
                  <a:lnTo>
                    <a:pt x="47" y="22"/>
                  </a:lnTo>
                  <a:lnTo>
                    <a:pt x="42" y="29"/>
                  </a:lnTo>
                  <a:lnTo>
                    <a:pt x="37" y="41"/>
                  </a:lnTo>
                  <a:lnTo>
                    <a:pt x="33" y="50"/>
                  </a:lnTo>
                  <a:lnTo>
                    <a:pt x="32" y="59"/>
                  </a:lnTo>
                  <a:lnTo>
                    <a:pt x="30" y="65"/>
                  </a:lnTo>
                  <a:lnTo>
                    <a:pt x="28" y="72"/>
                  </a:lnTo>
                  <a:lnTo>
                    <a:pt x="30" y="79"/>
                  </a:lnTo>
                  <a:lnTo>
                    <a:pt x="36" y="84"/>
                  </a:lnTo>
                  <a:lnTo>
                    <a:pt x="42" y="88"/>
                  </a:lnTo>
                  <a:lnTo>
                    <a:pt x="47" y="92"/>
                  </a:lnTo>
                  <a:lnTo>
                    <a:pt x="54" y="95"/>
                  </a:lnTo>
                  <a:lnTo>
                    <a:pt x="59" y="101"/>
                  </a:lnTo>
                  <a:lnTo>
                    <a:pt x="64" y="107"/>
                  </a:lnTo>
                  <a:lnTo>
                    <a:pt x="68" y="113"/>
                  </a:lnTo>
                  <a:lnTo>
                    <a:pt x="70" y="122"/>
                  </a:lnTo>
                  <a:lnTo>
                    <a:pt x="69" y="133"/>
                  </a:lnTo>
                  <a:lnTo>
                    <a:pt x="64" y="144"/>
                  </a:lnTo>
                  <a:lnTo>
                    <a:pt x="64" y="154"/>
                  </a:lnTo>
                  <a:lnTo>
                    <a:pt x="72" y="161"/>
                  </a:lnTo>
                  <a:lnTo>
                    <a:pt x="80" y="163"/>
                  </a:lnTo>
                  <a:lnTo>
                    <a:pt x="86" y="160"/>
                  </a:lnTo>
                  <a:lnTo>
                    <a:pt x="92" y="155"/>
                  </a:lnTo>
                  <a:lnTo>
                    <a:pt x="95" y="148"/>
                  </a:lnTo>
                  <a:lnTo>
                    <a:pt x="99" y="139"/>
                  </a:lnTo>
                  <a:lnTo>
                    <a:pt x="103" y="131"/>
                  </a:lnTo>
                  <a:lnTo>
                    <a:pt x="106" y="123"/>
                  </a:lnTo>
                  <a:lnTo>
                    <a:pt x="112" y="117"/>
                  </a:lnTo>
                  <a:lnTo>
                    <a:pt x="117" y="111"/>
                  </a:lnTo>
                  <a:lnTo>
                    <a:pt x="120" y="107"/>
                  </a:lnTo>
                  <a:lnTo>
                    <a:pt x="126" y="103"/>
                  </a:lnTo>
                  <a:lnTo>
                    <a:pt x="130" y="100"/>
                  </a:lnTo>
                  <a:lnTo>
                    <a:pt x="136" y="97"/>
                  </a:lnTo>
                  <a:lnTo>
                    <a:pt x="141" y="97"/>
                  </a:lnTo>
                  <a:lnTo>
                    <a:pt x="146" y="95"/>
                  </a:lnTo>
                  <a:lnTo>
                    <a:pt x="152" y="97"/>
                  </a:lnTo>
                  <a:lnTo>
                    <a:pt x="158" y="85"/>
                  </a:lnTo>
                  <a:lnTo>
                    <a:pt x="161" y="72"/>
                  </a:lnTo>
                  <a:lnTo>
                    <a:pt x="164" y="60"/>
                  </a:lnTo>
                  <a:lnTo>
                    <a:pt x="168" y="47"/>
                  </a:lnTo>
                  <a:lnTo>
                    <a:pt x="171" y="35"/>
                  </a:lnTo>
                  <a:lnTo>
                    <a:pt x="176" y="22"/>
                  </a:lnTo>
                  <a:lnTo>
                    <a:pt x="180" y="10"/>
                  </a:lnTo>
                  <a:lnTo>
                    <a:pt x="186" y="0"/>
                  </a:lnTo>
                  <a:lnTo>
                    <a:pt x="192" y="10"/>
                  </a:lnTo>
                  <a:lnTo>
                    <a:pt x="197" y="21"/>
                  </a:lnTo>
                  <a:lnTo>
                    <a:pt x="203" y="31"/>
                  </a:lnTo>
                  <a:lnTo>
                    <a:pt x="210" y="40"/>
                  </a:lnTo>
                  <a:lnTo>
                    <a:pt x="217" y="48"/>
                  </a:lnTo>
                  <a:lnTo>
                    <a:pt x="224" y="56"/>
                  </a:lnTo>
                  <a:lnTo>
                    <a:pt x="232" y="62"/>
                  </a:lnTo>
                  <a:lnTo>
                    <a:pt x="243" y="65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3" name="Freeform 174"/>
            <p:cNvSpPr>
              <a:spLocks/>
            </p:cNvSpPr>
            <p:nvPr/>
          </p:nvSpPr>
          <p:spPr bwMode="auto">
            <a:xfrm>
              <a:off x="2346" y="1602"/>
              <a:ext cx="53" cy="19"/>
            </a:xfrm>
            <a:custGeom>
              <a:avLst/>
              <a:gdLst>
                <a:gd name="T0" fmla="*/ 12 w 106"/>
                <a:gd name="T1" fmla="*/ 3 h 57"/>
                <a:gd name="T2" fmla="*/ 14 w 106"/>
                <a:gd name="T3" fmla="*/ 3 h 57"/>
                <a:gd name="T4" fmla="*/ 15 w 106"/>
                <a:gd name="T5" fmla="*/ 3 h 57"/>
                <a:gd name="T6" fmla="*/ 18 w 106"/>
                <a:gd name="T7" fmla="*/ 2 h 57"/>
                <a:gd name="T8" fmla="*/ 19 w 106"/>
                <a:gd name="T9" fmla="*/ 2 h 57"/>
                <a:gd name="T10" fmla="*/ 21 w 106"/>
                <a:gd name="T11" fmla="*/ 1 h 57"/>
                <a:gd name="T12" fmla="*/ 23 w 106"/>
                <a:gd name="T13" fmla="*/ 1 h 57"/>
                <a:gd name="T14" fmla="*/ 25 w 106"/>
                <a:gd name="T15" fmla="*/ 1 h 57"/>
                <a:gd name="T16" fmla="*/ 27 w 106"/>
                <a:gd name="T17" fmla="*/ 2 h 57"/>
                <a:gd name="T18" fmla="*/ 26 w 106"/>
                <a:gd name="T19" fmla="*/ 3 h 57"/>
                <a:gd name="T20" fmla="*/ 25 w 106"/>
                <a:gd name="T21" fmla="*/ 3 h 57"/>
                <a:gd name="T22" fmla="*/ 24 w 106"/>
                <a:gd name="T23" fmla="*/ 4 h 57"/>
                <a:gd name="T24" fmla="*/ 22 w 106"/>
                <a:gd name="T25" fmla="*/ 4 h 57"/>
                <a:gd name="T26" fmla="*/ 21 w 106"/>
                <a:gd name="T27" fmla="*/ 5 h 57"/>
                <a:gd name="T28" fmla="*/ 19 w 106"/>
                <a:gd name="T29" fmla="*/ 5 h 57"/>
                <a:gd name="T30" fmla="*/ 18 w 106"/>
                <a:gd name="T31" fmla="*/ 6 h 57"/>
                <a:gd name="T32" fmla="*/ 16 w 106"/>
                <a:gd name="T33" fmla="*/ 6 h 57"/>
                <a:gd name="T34" fmla="*/ 14 w 106"/>
                <a:gd name="T35" fmla="*/ 6 h 57"/>
                <a:gd name="T36" fmla="*/ 13 w 106"/>
                <a:gd name="T37" fmla="*/ 6 h 57"/>
                <a:gd name="T38" fmla="*/ 11 w 106"/>
                <a:gd name="T39" fmla="*/ 6 h 57"/>
                <a:gd name="T40" fmla="*/ 10 w 106"/>
                <a:gd name="T41" fmla="*/ 6 h 57"/>
                <a:gd name="T42" fmla="*/ 8 w 106"/>
                <a:gd name="T43" fmla="*/ 6 h 57"/>
                <a:gd name="T44" fmla="*/ 7 w 106"/>
                <a:gd name="T45" fmla="*/ 6 h 57"/>
                <a:gd name="T46" fmla="*/ 6 w 106"/>
                <a:gd name="T47" fmla="*/ 5 h 57"/>
                <a:gd name="T48" fmla="*/ 4 w 106"/>
                <a:gd name="T49" fmla="*/ 5 h 57"/>
                <a:gd name="T50" fmla="*/ 3 w 106"/>
                <a:gd name="T51" fmla="*/ 4 h 57"/>
                <a:gd name="T52" fmla="*/ 1 w 106"/>
                <a:gd name="T53" fmla="*/ 2 h 57"/>
                <a:gd name="T54" fmla="*/ 1 w 106"/>
                <a:gd name="T55" fmla="*/ 1 h 57"/>
                <a:gd name="T56" fmla="*/ 0 w 106"/>
                <a:gd name="T57" fmla="*/ 0 h 57"/>
                <a:gd name="T58" fmla="*/ 2 w 106"/>
                <a:gd name="T59" fmla="*/ 0 h 57"/>
                <a:gd name="T60" fmla="*/ 3 w 106"/>
                <a:gd name="T61" fmla="*/ 1 h 57"/>
                <a:gd name="T62" fmla="*/ 4 w 106"/>
                <a:gd name="T63" fmla="*/ 1 h 57"/>
                <a:gd name="T64" fmla="*/ 6 w 106"/>
                <a:gd name="T65" fmla="*/ 2 h 57"/>
                <a:gd name="T66" fmla="*/ 7 w 106"/>
                <a:gd name="T67" fmla="*/ 2 h 57"/>
                <a:gd name="T68" fmla="*/ 9 w 106"/>
                <a:gd name="T69" fmla="*/ 3 h 57"/>
                <a:gd name="T70" fmla="*/ 10 w 106"/>
                <a:gd name="T71" fmla="*/ 3 h 57"/>
                <a:gd name="T72" fmla="*/ 12 w 106"/>
                <a:gd name="T73" fmla="*/ 3 h 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"/>
                <a:gd name="T112" fmla="*/ 0 h 57"/>
                <a:gd name="T113" fmla="*/ 106 w 106"/>
                <a:gd name="T114" fmla="*/ 57 h 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" h="57">
                  <a:moveTo>
                    <a:pt x="46" y="28"/>
                  </a:moveTo>
                  <a:lnTo>
                    <a:pt x="55" y="30"/>
                  </a:lnTo>
                  <a:lnTo>
                    <a:pt x="61" y="27"/>
                  </a:lnTo>
                  <a:lnTo>
                    <a:pt x="69" y="22"/>
                  </a:lnTo>
                  <a:lnTo>
                    <a:pt x="76" y="18"/>
                  </a:lnTo>
                  <a:lnTo>
                    <a:pt x="83" y="13"/>
                  </a:lnTo>
                  <a:lnTo>
                    <a:pt x="91" y="11"/>
                  </a:lnTo>
                  <a:lnTo>
                    <a:pt x="98" y="12"/>
                  </a:lnTo>
                  <a:lnTo>
                    <a:pt x="106" y="16"/>
                  </a:lnTo>
                  <a:lnTo>
                    <a:pt x="102" y="24"/>
                  </a:lnTo>
                  <a:lnTo>
                    <a:pt x="99" y="31"/>
                  </a:lnTo>
                  <a:lnTo>
                    <a:pt x="93" y="35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5" y="47"/>
                  </a:lnTo>
                  <a:lnTo>
                    <a:pt x="69" y="52"/>
                  </a:lnTo>
                  <a:lnTo>
                    <a:pt x="64" y="55"/>
                  </a:lnTo>
                  <a:lnTo>
                    <a:pt x="57" y="56"/>
                  </a:lnTo>
                  <a:lnTo>
                    <a:pt x="51" y="57"/>
                  </a:lnTo>
                  <a:lnTo>
                    <a:pt x="44" y="57"/>
                  </a:lnTo>
                  <a:lnTo>
                    <a:pt x="39" y="56"/>
                  </a:lnTo>
                  <a:lnTo>
                    <a:pt x="32" y="53"/>
                  </a:lnTo>
                  <a:lnTo>
                    <a:pt x="26" y="50"/>
                  </a:lnTo>
                  <a:lnTo>
                    <a:pt x="21" y="46"/>
                  </a:lnTo>
                  <a:lnTo>
                    <a:pt x="16" y="41"/>
                  </a:lnTo>
                  <a:lnTo>
                    <a:pt x="9" y="33"/>
                  </a:lnTo>
                  <a:lnTo>
                    <a:pt x="4" y="22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" y="3"/>
                  </a:lnTo>
                  <a:lnTo>
                    <a:pt x="12" y="8"/>
                  </a:lnTo>
                  <a:lnTo>
                    <a:pt x="16" y="12"/>
                  </a:lnTo>
                  <a:lnTo>
                    <a:pt x="22" y="18"/>
                  </a:lnTo>
                  <a:lnTo>
                    <a:pt x="27" y="22"/>
                  </a:lnTo>
                  <a:lnTo>
                    <a:pt x="33" y="25"/>
                  </a:lnTo>
                  <a:lnTo>
                    <a:pt x="39" y="28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4" name="Freeform 175"/>
            <p:cNvSpPr>
              <a:spLocks/>
            </p:cNvSpPr>
            <p:nvPr/>
          </p:nvSpPr>
          <p:spPr bwMode="auto">
            <a:xfrm>
              <a:off x="2348" y="1639"/>
              <a:ext cx="78" cy="27"/>
            </a:xfrm>
            <a:custGeom>
              <a:avLst/>
              <a:gdLst>
                <a:gd name="T0" fmla="*/ 39 w 155"/>
                <a:gd name="T1" fmla="*/ 2 h 80"/>
                <a:gd name="T2" fmla="*/ 37 w 155"/>
                <a:gd name="T3" fmla="*/ 3 h 80"/>
                <a:gd name="T4" fmla="*/ 35 w 155"/>
                <a:gd name="T5" fmla="*/ 5 h 80"/>
                <a:gd name="T6" fmla="*/ 33 w 155"/>
                <a:gd name="T7" fmla="*/ 6 h 80"/>
                <a:gd name="T8" fmla="*/ 31 w 155"/>
                <a:gd name="T9" fmla="*/ 7 h 80"/>
                <a:gd name="T10" fmla="*/ 28 w 155"/>
                <a:gd name="T11" fmla="*/ 8 h 80"/>
                <a:gd name="T12" fmla="*/ 26 w 155"/>
                <a:gd name="T13" fmla="*/ 8 h 80"/>
                <a:gd name="T14" fmla="*/ 24 w 155"/>
                <a:gd name="T15" fmla="*/ 9 h 80"/>
                <a:gd name="T16" fmla="*/ 21 w 155"/>
                <a:gd name="T17" fmla="*/ 9 h 80"/>
                <a:gd name="T18" fmla="*/ 18 w 155"/>
                <a:gd name="T19" fmla="*/ 9 h 80"/>
                <a:gd name="T20" fmla="*/ 16 w 155"/>
                <a:gd name="T21" fmla="*/ 9 h 80"/>
                <a:gd name="T22" fmla="*/ 13 w 155"/>
                <a:gd name="T23" fmla="*/ 8 h 80"/>
                <a:gd name="T24" fmla="*/ 10 w 155"/>
                <a:gd name="T25" fmla="*/ 8 h 80"/>
                <a:gd name="T26" fmla="*/ 7 w 155"/>
                <a:gd name="T27" fmla="*/ 7 h 80"/>
                <a:gd name="T28" fmla="*/ 5 w 155"/>
                <a:gd name="T29" fmla="*/ 7 h 80"/>
                <a:gd name="T30" fmla="*/ 2 w 155"/>
                <a:gd name="T31" fmla="*/ 6 h 80"/>
                <a:gd name="T32" fmla="*/ 0 w 155"/>
                <a:gd name="T33" fmla="*/ 5 h 80"/>
                <a:gd name="T34" fmla="*/ 0 w 155"/>
                <a:gd name="T35" fmla="*/ 5 h 80"/>
                <a:gd name="T36" fmla="*/ 0 w 155"/>
                <a:gd name="T37" fmla="*/ 4 h 80"/>
                <a:gd name="T38" fmla="*/ 1 w 155"/>
                <a:gd name="T39" fmla="*/ 4 h 80"/>
                <a:gd name="T40" fmla="*/ 1 w 155"/>
                <a:gd name="T41" fmla="*/ 4 h 80"/>
                <a:gd name="T42" fmla="*/ 6 w 155"/>
                <a:gd name="T43" fmla="*/ 5 h 80"/>
                <a:gd name="T44" fmla="*/ 11 w 155"/>
                <a:gd name="T45" fmla="*/ 5 h 80"/>
                <a:gd name="T46" fmla="*/ 16 w 155"/>
                <a:gd name="T47" fmla="*/ 5 h 80"/>
                <a:gd name="T48" fmla="*/ 20 w 155"/>
                <a:gd name="T49" fmla="*/ 4 h 80"/>
                <a:gd name="T50" fmla="*/ 25 w 155"/>
                <a:gd name="T51" fmla="*/ 4 h 80"/>
                <a:gd name="T52" fmla="*/ 30 w 155"/>
                <a:gd name="T53" fmla="*/ 3 h 80"/>
                <a:gd name="T54" fmla="*/ 33 w 155"/>
                <a:gd name="T55" fmla="*/ 1 h 80"/>
                <a:gd name="T56" fmla="*/ 37 w 155"/>
                <a:gd name="T57" fmla="*/ 0 h 80"/>
                <a:gd name="T58" fmla="*/ 39 w 155"/>
                <a:gd name="T59" fmla="*/ 0 h 80"/>
                <a:gd name="T60" fmla="*/ 39 w 155"/>
                <a:gd name="T61" fmla="*/ 1 h 80"/>
                <a:gd name="T62" fmla="*/ 39 w 155"/>
                <a:gd name="T63" fmla="*/ 1 h 80"/>
                <a:gd name="T64" fmla="*/ 39 w 155"/>
                <a:gd name="T65" fmla="*/ 2 h 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5"/>
                <a:gd name="T100" fmla="*/ 0 h 80"/>
                <a:gd name="T101" fmla="*/ 155 w 155"/>
                <a:gd name="T102" fmla="*/ 80 h 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5" h="80">
                  <a:moveTo>
                    <a:pt x="153" y="19"/>
                  </a:moveTo>
                  <a:lnTo>
                    <a:pt x="145" y="30"/>
                  </a:lnTo>
                  <a:lnTo>
                    <a:pt x="137" y="41"/>
                  </a:lnTo>
                  <a:lnTo>
                    <a:pt x="129" y="51"/>
                  </a:lnTo>
                  <a:lnTo>
                    <a:pt x="121" y="60"/>
                  </a:lnTo>
                  <a:lnTo>
                    <a:pt x="112" y="67"/>
                  </a:lnTo>
                  <a:lnTo>
                    <a:pt x="103" y="74"/>
                  </a:lnTo>
                  <a:lnTo>
                    <a:pt x="93" y="77"/>
                  </a:lnTo>
                  <a:lnTo>
                    <a:pt x="83" y="80"/>
                  </a:lnTo>
                  <a:lnTo>
                    <a:pt x="72" y="77"/>
                  </a:lnTo>
                  <a:lnTo>
                    <a:pt x="61" y="76"/>
                  </a:lnTo>
                  <a:lnTo>
                    <a:pt x="50" y="73"/>
                  </a:lnTo>
                  <a:lnTo>
                    <a:pt x="38" y="69"/>
                  </a:lnTo>
                  <a:lnTo>
                    <a:pt x="27" y="66"/>
                  </a:lnTo>
                  <a:lnTo>
                    <a:pt x="17" y="60"/>
                  </a:lnTo>
                  <a:lnTo>
                    <a:pt x="8" y="52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21" y="41"/>
                  </a:lnTo>
                  <a:lnTo>
                    <a:pt x="41" y="44"/>
                  </a:lnTo>
                  <a:lnTo>
                    <a:pt x="61" y="44"/>
                  </a:lnTo>
                  <a:lnTo>
                    <a:pt x="80" y="39"/>
                  </a:lnTo>
                  <a:lnTo>
                    <a:pt x="98" y="33"/>
                  </a:lnTo>
                  <a:lnTo>
                    <a:pt x="117" y="25"/>
                  </a:lnTo>
                  <a:lnTo>
                    <a:pt x="132" y="13"/>
                  </a:lnTo>
                  <a:lnTo>
                    <a:pt x="147" y="0"/>
                  </a:lnTo>
                  <a:lnTo>
                    <a:pt x="153" y="1"/>
                  </a:lnTo>
                  <a:lnTo>
                    <a:pt x="155" y="6"/>
                  </a:lnTo>
                  <a:lnTo>
                    <a:pt x="154" y="13"/>
                  </a:lnTo>
                  <a:lnTo>
                    <a:pt x="15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5" name="Freeform 176"/>
            <p:cNvSpPr>
              <a:spLocks/>
            </p:cNvSpPr>
            <p:nvPr/>
          </p:nvSpPr>
          <p:spPr bwMode="auto">
            <a:xfrm>
              <a:off x="2470" y="1675"/>
              <a:ext cx="59" cy="30"/>
            </a:xfrm>
            <a:custGeom>
              <a:avLst/>
              <a:gdLst>
                <a:gd name="T0" fmla="*/ 30 w 118"/>
                <a:gd name="T1" fmla="*/ 6 h 88"/>
                <a:gd name="T2" fmla="*/ 30 w 118"/>
                <a:gd name="T3" fmla="*/ 6 h 88"/>
                <a:gd name="T4" fmla="*/ 29 w 118"/>
                <a:gd name="T5" fmla="*/ 6 h 88"/>
                <a:gd name="T6" fmla="*/ 29 w 118"/>
                <a:gd name="T7" fmla="*/ 6 h 88"/>
                <a:gd name="T8" fmla="*/ 28 w 118"/>
                <a:gd name="T9" fmla="*/ 6 h 88"/>
                <a:gd name="T10" fmla="*/ 26 w 118"/>
                <a:gd name="T11" fmla="*/ 6 h 88"/>
                <a:gd name="T12" fmla="*/ 25 w 118"/>
                <a:gd name="T13" fmla="*/ 5 h 88"/>
                <a:gd name="T14" fmla="*/ 23 w 118"/>
                <a:gd name="T15" fmla="*/ 5 h 88"/>
                <a:gd name="T16" fmla="*/ 21 w 118"/>
                <a:gd name="T17" fmla="*/ 4 h 88"/>
                <a:gd name="T18" fmla="*/ 20 w 118"/>
                <a:gd name="T19" fmla="*/ 4 h 88"/>
                <a:gd name="T20" fmla="*/ 18 w 118"/>
                <a:gd name="T21" fmla="*/ 3 h 88"/>
                <a:gd name="T22" fmla="*/ 16 w 118"/>
                <a:gd name="T23" fmla="*/ 3 h 88"/>
                <a:gd name="T24" fmla="*/ 14 w 118"/>
                <a:gd name="T25" fmla="*/ 3 h 88"/>
                <a:gd name="T26" fmla="*/ 13 w 118"/>
                <a:gd name="T27" fmla="*/ 4 h 88"/>
                <a:gd name="T28" fmla="*/ 12 w 118"/>
                <a:gd name="T29" fmla="*/ 5 h 88"/>
                <a:gd name="T30" fmla="*/ 10 w 118"/>
                <a:gd name="T31" fmla="*/ 6 h 88"/>
                <a:gd name="T32" fmla="*/ 9 w 118"/>
                <a:gd name="T33" fmla="*/ 6 h 88"/>
                <a:gd name="T34" fmla="*/ 7 w 118"/>
                <a:gd name="T35" fmla="*/ 8 h 88"/>
                <a:gd name="T36" fmla="*/ 6 w 118"/>
                <a:gd name="T37" fmla="*/ 9 h 88"/>
                <a:gd name="T38" fmla="*/ 5 w 118"/>
                <a:gd name="T39" fmla="*/ 10 h 88"/>
                <a:gd name="T40" fmla="*/ 3 w 118"/>
                <a:gd name="T41" fmla="*/ 10 h 88"/>
                <a:gd name="T42" fmla="*/ 3 w 118"/>
                <a:gd name="T43" fmla="*/ 9 h 88"/>
                <a:gd name="T44" fmla="*/ 2 w 118"/>
                <a:gd name="T45" fmla="*/ 8 h 88"/>
                <a:gd name="T46" fmla="*/ 1 w 118"/>
                <a:gd name="T47" fmla="*/ 6 h 88"/>
                <a:gd name="T48" fmla="*/ 0 w 118"/>
                <a:gd name="T49" fmla="*/ 5 h 88"/>
                <a:gd name="T50" fmla="*/ 2 w 118"/>
                <a:gd name="T51" fmla="*/ 4 h 88"/>
                <a:gd name="T52" fmla="*/ 5 w 118"/>
                <a:gd name="T53" fmla="*/ 3 h 88"/>
                <a:gd name="T54" fmla="*/ 7 w 118"/>
                <a:gd name="T55" fmla="*/ 2 h 88"/>
                <a:gd name="T56" fmla="*/ 9 w 118"/>
                <a:gd name="T57" fmla="*/ 1 h 88"/>
                <a:gd name="T58" fmla="*/ 11 w 118"/>
                <a:gd name="T59" fmla="*/ 0 h 88"/>
                <a:gd name="T60" fmla="*/ 14 w 118"/>
                <a:gd name="T61" fmla="*/ 0 h 88"/>
                <a:gd name="T62" fmla="*/ 15 w 118"/>
                <a:gd name="T63" fmla="*/ 0 h 88"/>
                <a:gd name="T64" fmla="*/ 18 w 118"/>
                <a:gd name="T65" fmla="*/ 1 h 88"/>
                <a:gd name="T66" fmla="*/ 20 w 118"/>
                <a:gd name="T67" fmla="*/ 1 h 88"/>
                <a:gd name="T68" fmla="*/ 21 w 118"/>
                <a:gd name="T69" fmla="*/ 2 h 88"/>
                <a:gd name="T70" fmla="*/ 23 w 118"/>
                <a:gd name="T71" fmla="*/ 2 h 88"/>
                <a:gd name="T72" fmla="*/ 24 w 118"/>
                <a:gd name="T73" fmla="*/ 3 h 88"/>
                <a:gd name="T74" fmla="*/ 26 w 118"/>
                <a:gd name="T75" fmla="*/ 4 h 88"/>
                <a:gd name="T76" fmla="*/ 27 w 118"/>
                <a:gd name="T77" fmla="*/ 4 h 88"/>
                <a:gd name="T78" fmla="*/ 29 w 118"/>
                <a:gd name="T79" fmla="*/ 5 h 88"/>
                <a:gd name="T80" fmla="*/ 30 w 118"/>
                <a:gd name="T81" fmla="*/ 6 h 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8"/>
                <a:gd name="T124" fmla="*/ 0 h 88"/>
                <a:gd name="T125" fmla="*/ 118 w 118"/>
                <a:gd name="T126" fmla="*/ 88 h 8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8" h="88">
                  <a:moveTo>
                    <a:pt x="118" y="49"/>
                  </a:moveTo>
                  <a:lnTo>
                    <a:pt x="117" y="52"/>
                  </a:lnTo>
                  <a:lnTo>
                    <a:pt x="116" y="56"/>
                  </a:lnTo>
                  <a:lnTo>
                    <a:pt x="114" y="57"/>
                  </a:lnTo>
                  <a:lnTo>
                    <a:pt x="111" y="54"/>
                  </a:lnTo>
                  <a:lnTo>
                    <a:pt x="104" y="50"/>
                  </a:lnTo>
                  <a:lnTo>
                    <a:pt x="97" y="46"/>
                  </a:lnTo>
                  <a:lnTo>
                    <a:pt x="90" y="41"/>
                  </a:lnTo>
                  <a:lnTo>
                    <a:pt x="83" y="37"/>
                  </a:lnTo>
                  <a:lnTo>
                    <a:pt x="77" y="32"/>
                  </a:lnTo>
                  <a:lnTo>
                    <a:pt x="70" y="28"/>
                  </a:lnTo>
                  <a:lnTo>
                    <a:pt x="63" y="27"/>
                  </a:lnTo>
                  <a:lnTo>
                    <a:pt x="56" y="25"/>
                  </a:lnTo>
                  <a:lnTo>
                    <a:pt x="50" y="32"/>
                  </a:lnTo>
                  <a:lnTo>
                    <a:pt x="45" y="41"/>
                  </a:lnTo>
                  <a:lnTo>
                    <a:pt x="40" y="50"/>
                  </a:lnTo>
                  <a:lnTo>
                    <a:pt x="35" y="57"/>
                  </a:lnTo>
                  <a:lnTo>
                    <a:pt x="29" y="66"/>
                  </a:lnTo>
                  <a:lnTo>
                    <a:pt x="23" y="74"/>
                  </a:lnTo>
                  <a:lnTo>
                    <a:pt x="18" y="81"/>
                  </a:lnTo>
                  <a:lnTo>
                    <a:pt x="12" y="88"/>
                  </a:lnTo>
                  <a:lnTo>
                    <a:pt x="10" y="78"/>
                  </a:lnTo>
                  <a:lnTo>
                    <a:pt x="6" y="68"/>
                  </a:lnTo>
                  <a:lnTo>
                    <a:pt x="3" y="57"/>
                  </a:lnTo>
                  <a:lnTo>
                    <a:pt x="0" y="46"/>
                  </a:lnTo>
                  <a:lnTo>
                    <a:pt x="8" y="38"/>
                  </a:lnTo>
                  <a:lnTo>
                    <a:pt x="18" y="30"/>
                  </a:lnTo>
                  <a:lnTo>
                    <a:pt x="25" y="19"/>
                  </a:lnTo>
                  <a:lnTo>
                    <a:pt x="35" y="10"/>
                  </a:lnTo>
                  <a:lnTo>
                    <a:pt x="44" y="3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2" y="10"/>
                  </a:lnTo>
                  <a:lnTo>
                    <a:pt x="78" y="13"/>
                  </a:lnTo>
                  <a:lnTo>
                    <a:pt x="84" y="18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1" y="32"/>
                  </a:lnTo>
                  <a:lnTo>
                    <a:pt x="107" y="38"/>
                  </a:lnTo>
                  <a:lnTo>
                    <a:pt x="113" y="44"/>
                  </a:lnTo>
                  <a:lnTo>
                    <a:pt x="118" y="49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6" name="Freeform 177"/>
            <p:cNvSpPr>
              <a:spLocks/>
            </p:cNvSpPr>
            <p:nvPr/>
          </p:nvSpPr>
          <p:spPr bwMode="auto">
            <a:xfrm>
              <a:off x="2238" y="1677"/>
              <a:ext cx="33" cy="23"/>
            </a:xfrm>
            <a:custGeom>
              <a:avLst/>
              <a:gdLst>
                <a:gd name="T0" fmla="*/ 17 w 65"/>
                <a:gd name="T1" fmla="*/ 4 h 69"/>
                <a:gd name="T2" fmla="*/ 17 w 65"/>
                <a:gd name="T3" fmla="*/ 4 h 69"/>
                <a:gd name="T4" fmla="*/ 16 w 65"/>
                <a:gd name="T5" fmla="*/ 5 h 69"/>
                <a:gd name="T6" fmla="*/ 16 w 65"/>
                <a:gd name="T7" fmla="*/ 5 h 69"/>
                <a:gd name="T8" fmla="*/ 16 w 65"/>
                <a:gd name="T9" fmla="*/ 5 h 69"/>
                <a:gd name="T10" fmla="*/ 3 w 65"/>
                <a:gd name="T11" fmla="*/ 8 h 69"/>
                <a:gd name="T12" fmla="*/ 0 w 65"/>
                <a:gd name="T13" fmla="*/ 2 h 69"/>
                <a:gd name="T14" fmla="*/ 2 w 65"/>
                <a:gd name="T15" fmla="*/ 2 h 69"/>
                <a:gd name="T16" fmla="*/ 4 w 65"/>
                <a:gd name="T17" fmla="*/ 1 h 69"/>
                <a:gd name="T18" fmla="*/ 6 w 65"/>
                <a:gd name="T19" fmla="*/ 0 h 69"/>
                <a:gd name="T20" fmla="*/ 8 w 65"/>
                <a:gd name="T21" fmla="*/ 0 h 69"/>
                <a:gd name="T22" fmla="*/ 9 w 65"/>
                <a:gd name="T23" fmla="*/ 1 h 69"/>
                <a:gd name="T24" fmla="*/ 10 w 65"/>
                <a:gd name="T25" fmla="*/ 1 h 69"/>
                <a:gd name="T26" fmla="*/ 11 w 65"/>
                <a:gd name="T27" fmla="*/ 2 h 69"/>
                <a:gd name="T28" fmla="*/ 12 w 65"/>
                <a:gd name="T29" fmla="*/ 2 h 69"/>
                <a:gd name="T30" fmla="*/ 13 w 65"/>
                <a:gd name="T31" fmla="*/ 3 h 69"/>
                <a:gd name="T32" fmla="*/ 14 w 65"/>
                <a:gd name="T33" fmla="*/ 3 h 69"/>
                <a:gd name="T34" fmla="*/ 16 w 65"/>
                <a:gd name="T35" fmla="*/ 4 h 69"/>
                <a:gd name="T36" fmla="*/ 17 w 65"/>
                <a:gd name="T37" fmla="*/ 4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"/>
                <a:gd name="T58" fmla="*/ 0 h 69"/>
                <a:gd name="T59" fmla="*/ 65 w 65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" h="69">
                  <a:moveTo>
                    <a:pt x="65" y="36"/>
                  </a:moveTo>
                  <a:lnTo>
                    <a:pt x="65" y="38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3" y="45"/>
                  </a:lnTo>
                  <a:lnTo>
                    <a:pt x="9" y="69"/>
                  </a:lnTo>
                  <a:lnTo>
                    <a:pt x="0" y="20"/>
                  </a:lnTo>
                  <a:lnTo>
                    <a:pt x="6" y="14"/>
                  </a:lnTo>
                  <a:lnTo>
                    <a:pt x="14" y="8"/>
                  </a:lnTo>
                  <a:lnTo>
                    <a:pt x="21" y="3"/>
                  </a:lnTo>
                  <a:lnTo>
                    <a:pt x="29" y="0"/>
                  </a:lnTo>
                  <a:lnTo>
                    <a:pt x="34" y="5"/>
                  </a:lnTo>
                  <a:lnTo>
                    <a:pt x="38" y="10"/>
                  </a:lnTo>
                  <a:lnTo>
                    <a:pt x="43" y="16"/>
                  </a:lnTo>
                  <a:lnTo>
                    <a:pt x="47" y="20"/>
                  </a:lnTo>
                  <a:lnTo>
                    <a:pt x="52" y="23"/>
                  </a:lnTo>
                  <a:lnTo>
                    <a:pt x="56" y="27"/>
                  </a:lnTo>
                  <a:lnTo>
                    <a:pt x="61" y="32"/>
                  </a:lnTo>
                  <a:lnTo>
                    <a:pt x="65" y="36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7" name="Freeform 178"/>
            <p:cNvSpPr>
              <a:spLocks/>
            </p:cNvSpPr>
            <p:nvPr/>
          </p:nvSpPr>
          <p:spPr bwMode="auto">
            <a:xfrm>
              <a:off x="2169" y="1687"/>
              <a:ext cx="98" cy="57"/>
            </a:xfrm>
            <a:custGeom>
              <a:avLst/>
              <a:gdLst>
                <a:gd name="T0" fmla="*/ 35 w 196"/>
                <a:gd name="T1" fmla="*/ 7 h 172"/>
                <a:gd name="T2" fmla="*/ 37 w 196"/>
                <a:gd name="T3" fmla="*/ 7 h 172"/>
                <a:gd name="T4" fmla="*/ 39 w 196"/>
                <a:gd name="T5" fmla="*/ 6 h 172"/>
                <a:gd name="T6" fmla="*/ 41 w 196"/>
                <a:gd name="T7" fmla="*/ 6 h 172"/>
                <a:gd name="T8" fmla="*/ 42 w 196"/>
                <a:gd name="T9" fmla="*/ 6 h 172"/>
                <a:gd name="T10" fmla="*/ 44 w 196"/>
                <a:gd name="T11" fmla="*/ 5 h 172"/>
                <a:gd name="T12" fmla="*/ 46 w 196"/>
                <a:gd name="T13" fmla="*/ 5 h 172"/>
                <a:gd name="T14" fmla="*/ 48 w 196"/>
                <a:gd name="T15" fmla="*/ 5 h 172"/>
                <a:gd name="T16" fmla="*/ 49 w 196"/>
                <a:gd name="T17" fmla="*/ 4 h 172"/>
                <a:gd name="T18" fmla="*/ 47 w 196"/>
                <a:gd name="T19" fmla="*/ 13 h 172"/>
                <a:gd name="T20" fmla="*/ 45 w 196"/>
                <a:gd name="T21" fmla="*/ 13 h 172"/>
                <a:gd name="T22" fmla="*/ 43 w 196"/>
                <a:gd name="T23" fmla="*/ 14 h 172"/>
                <a:gd name="T24" fmla="*/ 42 w 196"/>
                <a:gd name="T25" fmla="*/ 14 h 172"/>
                <a:gd name="T26" fmla="*/ 40 w 196"/>
                <a:gd name="T27" fmla="*/ 14 h 172"/>
                <a:gd name="T28" fmla="*/ 38 w 196"/>
                <a:gd name="T29" fmla="*/ 15 h 172"/>
                <a:gd name="T30" fmla="*/ 36 w 196"/>
                <a:gd name="T31" fmla="*/ 15 h 172"/>
                <a:gd name="T32" fmla="*/ 35 w 196"/>
                <a:gd name="T33" fmla="*/ 16 h 172"/>
                <a:gd name="T34" fmla="*/ 33 w 196"/>
                <a:gd name="T35" fmla="*/ 16 h 172"/>
                <a:gd name="T36" fmla="*/ 31 w 196"/>
                <a:gd name="T37" fmla="*/ 15 h 172"/>
                <a:gd name="T38" fmla="*/ 29 w 196"/>
                <a:gd name="T39" fmla="*/ 13 h 172"/>
                <a:gd name="T40" fmla="*/ 27 w 196"/>
                <a:gd name="T41" fmla="*/ 11 h 172"/>
                <a:gd name="T42" fmla="*/ 25 w 196"/>
                <a:gd name="T43" fmla="*/ 10 h 172"/>
                <a:gd name="T44" fmla="*/ 4 w 196"/>
                <a:gd name="T45" fmla="*/ 19 h 172"/>
                <a:gd name="T46" fmla="*/ 3 w 196"/>
                <a:gd name="T47" fmla="*/ 18 h 172"/>
                <a:gd name="T48" fmla="*/ 2 w 196"/>
                <a:gd name="T49" fmla="*/ 17 h 172"/>
                <a:gd name="T50" fmla="*/ 2 w 196"/>
                <a:gd name="T51" fmla="*/ 17 h 172"/>
                <a:gd name="T52" fmla="*/ 0 w 196"/>
                <a:gd name="T53" fmla="*/ 16 h 172"/>
                <a:gd name="T54" fmla="*/ 4 w 196"/>
                <a:gd name="T55" fmla="*/ 13 h 172"/>
                <a:gd name="T56" fmla="*/ 32 w 196"/>
                <a:gd name="T57" fmla="*/ 0 h 172"/>
                <a:gd name="T58" fmla="*/ 33 w 196"/>
                <a:gd name="T59" fmla="*/ 2 h 172"/>
                <a:gd name="T60" fmla="*/ 33 w 196"/>
                <a:gd name="T61" fmla="*/ 4 h 172"/>
                <a:gd name="T62" fmla="*/ 34 w 196"/>
                <a:gd name="T63" fmla="*/ 5 h 172"/>
                <a:gd name="T64" fmla="*/ 35 w 196"/>
                <a:gd name="T65" fmla="*/ 7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6"/>
                <a:gd name="T100" fmla="*/ 0 h 172"/>
                <a:gd name="T101" fmla="*/ 196 w 196"/>
                <a:gd name="T102" fmla="*/ 172 h 1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6" h="172">
                  <a:moveTo>
                    <a:pt x="139" y="60"/>
                  </a:moveTo>
                  <a:lnTo>
                    <a:pt x="147" y="60"/>
                  </a:lnTo>
                  <a:lnTo>
                    <a:pt x="153" y="57"/>
                  </a:lnTo>
                  <a:lnTo>
                    <a:pt x="161" y="56"/>
                  </a:lnTo>
                  <a:lnTo>
                    <a:pt x="168" y="51"/>
                  </a:lnTo>
                  <a:lnTo>
                    <a:pt x="175" y="48"/>
                  </a:lnTo>
                  <a:lnTo>
                    <a:pt x="182" y="44"/>
                  </a:lnTo>
                  <a:lnTo>
                    <a:pt x="189" y="41"/>
                  </a:lnTo>
                  <a:lnTo>
                    <a:pt x="196" y="38"/>
                  </a:lnTo>
                  <a:lnTo>
                    <a:pt x="185" y="114"/>
                  </a:lnTo>
                  <a:lnTo>
                    <a:pt x="178" y="119"/>
                  </a:lnTo>
                  <a:lnTo>
                    <a:pt x="172" y="123"/>
                  </a:lnTo>
                  <a:lnTo>
                    <a:pt x="165" y="126"/>
                  </a:lnTo>
                  <a:lnTo>
                    <a:pt x="158" y="130"/>
                  </a:lnTo>
                  <a:lnTo>
                    <a:pt x="151" y="135"/>
                  </a:lnTo>
                  <a:lnTo>
                    <a:pt x="144" y="139"/>
                  </a:lnTo>
                  <a:lnTo>
                    <a:pt x="137" y="144"/>
                  </a:lnTo>
                  <a:lnTo>
                    <a:pt x="131" y="148"/>
                  </a:lnTo>
                  <a:lnTo>
                    <a:pt x="123" y="133"/>
                  </a:lnTo>
                  <a:lnTo>
                    <a:pt x="115" y="117"/>
                  </a:lnTo>
                  <a:lnTo>
                    <a:pt x="108" y="103"/>
                  </a:lnTo>
                  <a:lnTo>
                    <a:pt x="99" y="88"/>
                  </a:lnTo>
                  <a:lnTo>
                    <a:pt x="15" y="172"/>
                  </a:lnTo>
                  <a:lnTo>
                    <a:pt x="12" y="164"/>
                  </a:lnTo>
                  <a:lnTo>
                    <a:pt x="8" y="158"/>
                  </a:lnTo>
                  <a:lnTo>
                    <a:pt x="5" y="151"/>
                  </a:lnTo>
                  <a:lnTo>
                    <a:pt x="0" y="145"/>
                  </a:lnTo>
                  <a:lnTo>
                    <a:pt x="15" y="119"/>
                  </a:lnTo>
                  <a:lnTo>
                    <a:pt x="127" y="0"/>
                  </a:lnTo>
                  <a:lnTo>
                    <a:pt x="130" y="16"/>
                  </a:lnTo>
                  <a:lnTo>
                    <a:pt x="131" y="32"/>
                  </a:lnTo>
                  <a:lnTo>
                    <a:pt x="133" y="48"/>
                  </a:lnTo>
                  <a:lnTo>
                    <a:pt x="139" y="60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8" name="Freeform 179"/>
            <p:cNvSpPr>
              <a:spLocks/>
            </p:cNvSpPr>
            <p:nvPr/>
          </p:nvSpPr>
          <p:spPr bwMode="auto">
            <a:xfrm>
              <a:off x="2477" y="1691"/>
              <a:ext cx="80" cy="49"/>
            </a:xfrm>
            <a:custGeom>
              <a:avLst/>
              <a:gdLst>
                <a:gd name="T0" fmla="*/ 29 w 159"/>
                <a:gd name="T1" fmla="*/ 2 h 148"/>
                <a:gd name="T2" fmla="*/ 40 w 159"/>
                <a:gd name="T3" fmla="*/ 8 h 148"/>
                <a:gd name="T4" fmla="*/ 38 w 159"/>
                <a:gd name="T5" fmla="*/ 10 h 148"/>
                <a:gd name="T6" fmla="*/ 37 w 159"/>
                <a:gd name="T7" fmla="*/ 11 h 148"/>
                <a:gd name="T8" fmla="*/ 35 w 159"/>
                <a:gd name="T9" fmla="*/ 13 h 148"/>
                <a:gd name="T10" fmla="*/ 33 w 159"/>
                <a:gd name="T11" fmla="*/ 14 h 148"/>
                <a:gd name="T12" fmla="*/ 31 w 159"/>
                <a:gd name="T13" fmla="*/ 13 h 148"/>
                <a:gd name="T14" fmla="*/ 30 w 159"/>
                <a:gd name="T15" fmla="*/ 12 h 148"/>
                <a:gd name="T16" fmla="*/ 28 w 159"/>
                <a:gd name="T17" fmla="*/ 12 h 148"/>
                <a:gd name="T18" fmla="*/ 26 w 159"/>
                <a:gd name="T19" fmla="*/ 11 h 148"/>
                <a:gd name="T20" fmla="*/ 24 w 159"/>
                <a:gd name="T21" fmla="*/ 10 h 148"/>
                <a:gd name="T22" fmla="*/ 22 w 159"/>
                <a:gd name="T23" fmla="*/ 10 h 148"/>
                <a:gd name="T24" fmla="*/ 20 w 159"/>
                <a:gd name="T25" fmla="*/ 9 h 148"/>
                <a:gd name="T26" fmla="*/ 18 w 159"/>
                <a:gd name="T27" fmla="*/ 8 h 148"/>
                <a:gd name="T28" fmla="*/ 16 w 159"/>
                <a:gd name="T29" fmla="*/ 10 h 148"/>
                <a:gd name="T30" fmla="*/ 15 w 159"/>
                <a:gd name="T31" fmla="*/ 11 h 148"/>
                <a:gd name="T32" fmla="*/ 13 w 159"/>
                <a:gd name="T33" fmla="*/ 12 h 148"/>
                <a:gd name="T34" fmla="*/ 11 w 159"/>
                <a:gd name="T35" fmla="*/ 13 h 148"/>
                <a:gd name="T36" fmla="*/ 10 w 159"/>
                <a:gd name="T37" fmla="*/ 14 h 148"/>
                <a:gd name="T38" fmla="*/ 8 w 159"/>
                <a:gd name="T39" fmla="*/ 15 h 148"/>
                <a:gd name="T40" fmla="*/ 6 w 159"/>
                <a:gd name="T41" fmla="*/ 15 h 148"/>
                <a:gd name="T42" fmla="*/ 5 w 159"/>
                <a:gd name="T43" fmla="*/ 16 h 148"/>
                <a:gd name="T44" fmla="*/ 4 w 159"/>
                <a:gd name="T45" fmla="*/ 14 h 148"/>
                <a:gd name="T46" fmla="*/ 3 w 159"/>
                <a:gd name="T47" fmla="*/ 11 h 148"/>
                <a:gd name="T48" fmla="*/ 1 w 159"/>
                <a:gd name="T49" fmla="*/ 9 h 148"/>
                <a:gd name="T50" fmla="*/ 0 w 159"/>
                <a:gd name="T51" fmla="*/ 6 h 148"/>
                <a:gd name="T52" fmla="*/ 2 w 159"/>
                <a:gd name="T53" fmla="*/ 6 h 148"/>
                <a:gd name="T54" fmla="*/ 4 w 159"/>
                <a:gd name="T55" fmla="*/ 5 h 148"/>
                <a:gd name="T56" fmla="*/ 5 w 159"/>
                <a:gd name="T57" fmla="*/ 4 h 148"/>
                <a:gd name="T58" fmla="*/ 7 w 159"/>
                <a:gd name="T59" fmla="*/ 4 h 148"/>
                <a:gd name="T60" fmla="*/ 8 w 159"/>
                <a:gd name="T61" fmla="*/ 3 h 148"/>
                <a:gd name="T62" fmla="*/ 9 w 159"/>
                <a:gd name="T63" fmla="*/ 2 h 148"/>
                <a:gd name="T64" fmla="*/ 10 w 159"/>
                <a:gd name="T65" fmla="*/ 1 h 148"/>
                <a:gd name="T66" fmla="*/ 12 w 159"/>
                <a:gd name="T67" fmla="*/ 0 h 148"/>
                <a:gd name="T68" fmla="*/ 26 w 159"/>
                <a:gd name="T69" fmla="*/ 4 h 148"/>
                <a:gd name="T70" fmla="*/ 29 w 159"/>
                <a:gd name="T71" fmla="*/ 2 h 1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48"/>
                <a:gd name="T110" fmla="*/ 159 w 159"/>
                <a:gd name="T111" fmla="*/ 148 h 1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48">
                  <a:moveTo>
                    <a:pt x="116" y="17"/>
                  </a:moveTo>
                  <a:lnTo>
                    <a:pt x="159" y="76"/>
                  </a:lnTo>
                  <a:lnTo>
                    <a:pt x="152" y="89"/>
                  </a:lnTo>
                  <a:lnTo>
                    <a:pt x="145" y="101"/>
                  </a:lnTo>
                  <a:lnTo>
                    <a:pt x="140" y="114"/>
                  </a:lnTo>
                  <a:lnTo>
                    <a:pt x="132" y="126"/>
                  </a:lnTo>
                  <a:lnTo>
                    <a:pt x="124" y="120"/>
                  </a:lnTo>
                  <a:lnTo>
                    <a:pt x="117" y="113"/>
                  </a:lnTo>
                  <a:lnTo>
                    <a:pt x="109" y="107"/>
                  </a:lnTo>
                  <a:lnTo>
                    <a:pt x="102" y="99"/>
                  </a:lnTo>
                  <a:lnTo>
                    <a:pt x="94" y="94"/>
                  </a:lnTo>
                  <a:lnTo>
                    <a:pt x="86" y="88"/>
                  </a:lnTo>
                  <a:lnTo>
                    <a:pt x="79" y="82"/>
                  </a:lnTo>
                  <a:lnTo>
                    <a:pt x="71" y="77"/>
                  </a:lnTo>
                  <a:lnTo>
                    <a:pt x="64" y="88"/>
                  </a:lnTo>
                  <a:lnTo>
                    <a:pt x="58" y="96"/>
                  </a:lnTo>
                  <a:lnTo>
                    <a:pt x="51" y="105"/>
                  </a:lnTo>
                  <a:lnTo>
                    <a:pt x="44" y="114"/>
                  </a:lnTo>
                  <a:lnTo>
                    <a:pt x="38" y="123"/>
                  </a:lnTo>
                  <a:lnTo>
                    <a:pt x="31" y="132"/>
                  </a:lnTo>
                  <a:lnTo>
                    <a:pt x="24" y="139"/>
                  </a:lnTo>
                  <a:lnTo>
                    <a:pt x="17" y="148"/>
                  </a:lnTo>
                  <a:lnTo>
                    <a:pt x="14" y="126"/>
                  </a:lnTo>
                  <a:lnTo>
                    <a:pt x="9" y="102"/>
                  </a:lnTo>
                  <a:lnTo>
                    <a:pt x="4" y="80"/>
                  </a:lnTo>
                  <a:lnTo>
                    <a:pt x="0" y="58"/>
                  </a:lnTo>
                  <a:lnTo>
                    <a:pt x="7" y="54"/>
                  </a:lnTo>
                  <a:lnTo>
                    <a:pt x="14" y="47"/>
                  </a:lnTo>
                  <a:lnTo>
                    <a:pt x="20" y="39"/>
                  </a:lnTo>
                  <a:lnTo>
                    <a:pt x="25" y="32"/>
                  </a:lnTo>
                  <a:lnTo>
                    <a:pt x="30" y="23"/>
                  </a:lnTo>
                  <a:lnTo>
                    <a:pt x="35" y="16"/>
                  </a:lnTo>
                  <a:lnTo>
                    <a:pt x="40" y="7"/>
                  </a:lnTo>
                  <a:lnTo>
                    <a:pt x="46" y="0"/>
                  </a:lnTo>
                  <a:lnTo>
                    <a:pt x="102" y="33"/>
                  </a:lnTo>
                  <a:lnTo>
                    <a:pt x="116" y="17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19" name="Freeform 180"/>
            <p:cNvSpPr>
              <a:spLocks/>
            </p:cNvSpPr>
            <p:nvPr/>
          </p:nvSpPr>
          <p:spPr bwMode="auto">
            <a:xfrm>
              <a:off x="2275" y="1694"/>
              <a:ext cx="27" cy="131"/>
            </a:xfrm>
            <a:custGeom>
              <a:avLst/>
              <a:gdLst>
                <a:gd name="T0" fmla="*/ 13 w 56"/>
                <a:gd name="T1" fmla="*/ 4 h 393"/>
                <a:gd name="T2" fmla="*/ 11 w 56"/>
                <a:gd name="T3" fmla="*/ 13 h 393"/>
                <a:gd name="T4" fmla="*/ 10 w 56"/>
                <a:gd name="T5" fmla="*/ 23 h 393"/>
                <a:gd name="T6" fmla="*/ 10 w 56"/>
                <a:gd name="T7" fmla="*/ 33 h 393"/>
                <a:gd name="T8" fmla="*/ 10 w 56"/>
                <a:gd name="T9" fmla="*/ 42 h 393"/>
                <a:gd name="T10" fmla="*/ 9 w 56"/>
                <a:gd name="T11" fmla="*/ 42 h 393"/>
                <a:gd name="T12" fmla="*/ 7 w 56"/>
                <a:gd name="T13" fmla="*/ 42 h 393"/>
                <a:gd name="T14" fmla="*/ 6 w 56"/>
                <a:gd name="T15" fmla="*/ 42 h 393"/>
                <a:gd name="T16" fmla="*/ 5 w 56"/>
                <a:gd name="T17" fmla="*/ 43 h 393"/>
                <a:gd name="T18" fmla="*/ 4 w 56"/>
                <a:gd name="T19" fmla="*/ 43 h 393"/>
                <a:gd name="T20" fmla="*/ 3 w 56"/>
                <a:gd name="T21" fmla="*/ 43 h 393"/>
                <a:gd name="T22" fmla="*/ 1 w 56"/>
                <a:gd name="T23" fmla="*/ 43 h 393"/>
                <a:gd name="T24" fmla="*/ 0 w 56"/>
                <a:gd name="T25" fmla="*/ 44 h 393"/>
                <a:gd name="T26" fmla="*/ 0 w 56"/>
                <a:gd name="T27" fmla="*/ 17 h 393"/>
                <a:gd name="T28" fmla="*/ 1 w 56"/>
                <a:gd name="T29" fmla="*/ 13 h 393"/>
                <a:gd name="T30" fmla="*/ 1 w 56"/>
                <a:gd name="T31" fmla="*/ 8 h 393"/>
                <a:gd name="T32" fmla="*/ 2 w 56"/>
                <a:gd name="T33" fmla="*/ 4 h 393"/>
                <a:gd name="T34" fmla="*/ 3 w 56"/>
                <a:gd name="T35" fmla="*/ 0 h 393"/>
                <a:gd name="T36" fmla="*/ 5 w 56"/>
                <a:gd name="T37" fmla="*/ 1 h 393"/>
                <a:gd name="T38" fmla="*/ 6 w 56"/>
                <a:gd name="T39" fmla="*/ 1 h 393"/>
                <a:gd name="T40" fmla="*/ 8 w 56"/>
                <a:gd name="T41" fmla="*/ 1 h 393"/>
                <a:gd name="T42" fmla="*/ 10 w 56"/>
                <a:gd name="T43" fmla="*/ 2 h 393"/>
                <a:gd name="T44" fmla="*/ 11 w 56"/>
                <a:gd name="T45" fmla="*/ 2 h 393"/>
                <a:gd name="T46" fmla="*/ 12 w 56"/>
                <a:gd name="T47" fmla="*/ 2 h 393"/>
                <a:gd name="T48" fmla="*/ 13 w 56"/>
                <a:gd name="T49" fmla="*/ 3 h 393"/>
                <a:gd name="T50" fmla="*/ 13 w 56"/>
                <a:gd name="T51" fmla="*/ 4 h 3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393"/>
                <a:gd name="T80" fmla="*/ 56 w 56"/>
                <a:gd name="T81" fmla="*/ 393 h 3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393">
                  <a:moveTo>
                    <a:pt x="56" y="38"/>
                  </a:moveTo>
                  <a:lnTo>
                    <a:pt x="48" y="120"/>
                  </a:lnTo>
                  <a:lnTo>
                    <a:pt x="44" y="207"/>
                  </a:lnTo>
                  <a:lnTo>
                    <a:pt x="43" y="293"/>
                  </a:lnTo>
                  <a:lnTo>
                    <a:pt x="43" y="375"/>
                  </a:lnTo>
                  <a:lnTo>
                    <a:pt x="38" y="377"/>
                  </a:lnTo>
                  <a:lnTo>
                    <a:pt x="32" y="378"/>
                  </a:lnTo>
                  <a:lnTo>
                    <a:pt x="27" y="380"/>
                  </a:lnTo>
                  <a:lnTo>
                    <a:pt x="22" y="383"/>
                  </a:lnTo>
                  <a:lnTo>
                    <a:pt x="16" y="386"/>
                  </a:lnTo>
                  <a:lnTo>
                    <a:pt x="12" y="387"/>
                  </a:lnTo>
                  <a:lnTo>
                    <a:pt x="6" y="390"/>
                  </a:lnTo>
                  <a:lnTo>
                    <a:pt x="0" y="393"/>
                  </a:lnTo>
                  <a:lnTo>
                    <a:pt x="0" y="151"/>
                  </a:lnTo>
                  <a:lnTo>
                    <a:pt x="4" y="113"/>
                  </a:lnTo>
                  <a:lnTo>
                    <a:pt x="6" y="75"/>
                  </a:lnTo>
                  <a:lnTo>
                    <a:pt x="9" y="37"/>
                  </a:lnTo>
                  <a:lnTo>
                    <a:pt x="15" y="0"/>
                  </a:lnTo>
                  <a:lnTo>
                    <a:pt x="21" y="6"/>
                  </a:lnTo>
                  <a:lnTo>
                    <a:pt x="26" y="9"/>
                  </a:lnTo>
                  <a:lnTo>
                    <a:pt x="34" y="12"/>
                  </a:lnTo>
                  <a:lnTo>
                    <a:pt x="41" y="15"/>
                  </a:lnTo>
                  <a:lnTo>
                    <a:pt x="48" y="18"/>
                  </a:lnTo>
                  <a:lnTo>
                    <a:pt x="52" y="22"/>
                  </a:lnTo>
                  <a:lnTo>
                    <a:pt x="56" y="29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0" name="Freeform 181"/>
            <p:cNvSpPr>
              <a:spLocks/>
            </p:cNvSpPr>
            <p:nvPr/>
          </p:nvSpPr>
          <p:spPr bwMode="auto">
            <a:xfrm>
              <a:off x="2443" y="1696"/>
              <a:ext cx="31" cy="115"/>
            </a:xfrm>
            <a:custGeom>
              <a:avLst/>
              <a:gdLst>
                <a:gd name="T0" fmla="*/ 8 w 64"/>
                <a:gd name="T1" fmla="*/ 0 h 344"/>
                <a:gd name="T2" fmla="*/ 10 w 64"/>
                <a:gd name="T3" fmla="*/ 5 h 344"/>
                <a:gd name="T4" fmla="*/ 11 w 64"/>
                <a:gd name="T5" fmla="*/ 9 h 344"/>
                <a:gd name="T6" fmla="*/ 12 w 64"/>
                <a:gd name="T7" fmla="*/ 14 h 344"/>
                <a:gd name="T8" fmla="*/ 14 w 64"/>
                <a:gd name="T9" fmla="*/ 19 h 344"/>
                <a:gd name="T10" fmla="*/ 15 w 64"/>
                <a:gd name="T11" fmla="*/ 24 h 344"/>
                <a:gd name="T12" fmla="*/ 15 w 64"/>
                <a:gd name="T13" fmla="*/ 28 h 344"/>
                <a:gd name="T14" fmla="*/ 15 w 64"/>
                <a:gd name="T15" fmla="*/ 33 h 344"/>
                <a:gd name="T16" fmla="*/ 15 w 64"/>
                <a:gd name="T17" fmla="*/ 38 h 344"/>
                <a:gd name="T18" fmla="*/ 6 w 64"/>
                <a:gd name="T19" fmla="*/ 38 h 344"/>
                <a:gd name="T20" fmla="*/ 7 w 64"/>
                <a:gd name="T21" fmla="*/ 29 h 344"/>
                <a:gd name="T22" fmla="*/ 6 w 64"/>
                <a:gd name="T23" fmla="*/ 21 h 344"/>
                <a:gd name="T24" fmla="*/ 4 w 64"/>
                <a:gd name="T25" fmla="*/ 12 h 344"/>
                <a:gd name="T26" fmla="*/ 1 w 64"/>
                <a:gd name="T27" fmla="*/ 4 h 344"/>
                <a:gd name="T28" fmla="*/ 0 w 64"/>
                <a:gd name="T29" fmla="*/ 2 h 344"/>
                <a:gd name="T30" fmla="*/ 0 w 64"/>
                <a:gd name="T31" fmla="*/ 2 h 344"/>
                <a:gd name="T32" fmla="*/ 2 w 64"/>
                <a:gd name="T33" fmla="*/ 2 h 344"/>
                <a:gd name="T34" fmla="*/ 3 w 64"/>
                <a:gd name="T35" fmla="*/ 1 h 344"/>
                <a:gd name="T36" fmla="*/ 4 w 64"/>
                <a:gd name="T37" fmla="*/ 1 h 344"/>
                <a:gd name="T38" fmla="*/ 5 w 64"/>
                <a:gd name="T39" fmla="*/ 1 h 344"/>
                <a:gd name="T40" fmla="*/ 6 w 64"/>
                <a:gd name="T41" fmla="*/ 0 h 344"/>
                <a:gd name="T42" fmla="*/ 7 w 64"/>
                <a:gd name="T43" fmla="*/ 0 h 344"/>
                <a:gd name="T44" fmla="*/ 8 w 64"/>
                <a:gd name="T45" fmla="*/ 0 h 3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"/>
                <a:gd name="T70" fmla="*/ 0 h 344"/>
                <a:gd name="T71" fmla="*/ 64 w 64"/>
                <a:gd name="T72" fmla="*/ 344 h 3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" h="344">
                  <a:moveTo>
                    <a:pt x="34" y="0"/>
                  </a:moveTo>
                  <a:lnTo>
                    <a:pt x="41" y="41"/>
                  </a:lnTo>
                  <a:lnTo>
                    <a:pt x="47" y="83"/>
                  </a:lnTo>
                  <a:lnTo>
                    <a:pt x="52" y="124"/>
                  </a:lnTo>
                  <a:lnTo>
                    <a:pt x="58" y="167"/>
                  </a:lnTo>
                  <a:lnTo>
                    <a:pt x="61" y="211"/>
                  </a:lnTo>
                  <a:lnTo>
                    <a:pt x="62" y="255"/>
                  </a:lnTo>
                  <a:lnTo>
                    <a:pt x="64" y="299"/>
                  </a:lnTo>
                  <a:lnTo>
                    <a:pt x="61" y="344"/>
                  </a:lnTo>
                  <a:lnTo>
                    <a:pt x="26" y="341"/>
                  </a:lnTo>
                  <a:lnTo>
                    <a:pt x="28" y="264"/>
                  </a:lnTo>
                  <a:lnTo>
                    <a:pt x="25" y="185"/>
                  </a:lnTo>
                  <a:lnTo>
                    <a:pt x="17" y="107"/>
                  </a:lnTo>
                  <a:lnTo>
                    <a:pt x="5" y="32"/>
                  </a:lnTo>
                  <a:lnTo>
                    <a:pt x="0" y="20"/>
                  </a:lnTo>
                  <a:lnTo>
                    <a:pt x="3" y="17"/>
                  </a:lnTo>
                  <a:lnTo>
                    <a:pt x="8" y="14"/>
                  </a:lnTo>
                  <a:lnTo>
                    <a:pt x="13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1" name="Freeform 182"/>
            <p:cNvSpPr>
              <a:spLocks/>
            </p:cNvSpPr>
            <p:nvPr/>
          </p:nvSpPr>
          <p:spPr bwMode="auto">
            <a:xfrm>
              <a:off x="2314" y="1706"/>
              <a:ext cx="11" cy="19"/>
            </a:xfrm>
            <a:custGeom>
              <a:avLst/>
              <a:gdLst>
                <a:gd name="T0" fmla="*/ 6 w 22"/>
                <a:gd name="T1" fmla="*/ 5 h 55"/>
                <a:gd name="T2" fmla="*/ 5 w 22"/>
                <a:gd name="T3" fmla="*/ 6 h 55"/>
                <a:gd name="T4" fmla="*/ 3 w 22"/>
                <a:gd name="T5" fmla="*/ 6 h 55"/>
                <a:gd name="T6" fmla="*/ 1 w 22"/>
                <a:gd name="T7" fmla="*/ 7 h 55"/>
                <a:gd name="T8" fmla="*/ 0 w 22"/>
                <a:gd name="T9" fmla="*/ 7 h 55"/>
                <a:gd name="T10" fmla="*/ 1 w 22"/>
                <a:gd name="T11" fmla="*/ 0 h 55"/>
                <a:gd name="T12" fmla="*/ 5 w 22"/>
                <a:gd name="T13" fmla="*/ 0 h 55"/>
                <a:gd name="T14" fmla="*/ 6 w 22"/>
                <a:gd name="T15" fmla="*/ 1 h 55"/>
                <a:gd name="T16" fmla="*/ 5 w 22"/>
                <a:gd name="T17" fmla="*/ 3 h 55"/>
                <a:gd name="T18" fmla="*/ 6 w 22"/>
                <a:gd name="T19" fmla="*/ 5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55"/>
                <a:gd name="T32" fmla="*/ 22 w 22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55">
                  <a:moveTo>
                    <a:pt x="22" y="42"/>
                  </a:moveTo>
                  <a:lnTo>
                    <a:pt x="17" y="47"/>
                  </a:lnTo>
                  <a:lnTo>
                    <a:pt x="11" y="49"/>
                  </a:lnTo>
                  <a:lnTo>
                    <a:pt x="5" y="54"/>
                  </a:lnTo>
                  <a:lnTo>
                    <a:pt x="0" y="55"/>
                  </a:lnTo>
                  <a:lnTo>
                    <a:pt x="5" y="0"/>
                  </a:lnTo>
                  <a:lnTo>
                    <a:pt x="18" y="1"/>
                  </a:lnTo>
                  <a:lnTo>
                    <a:pt x="21" y="13"/>
                  </a:lnTo>
                  <a:lnTo>
                    <a:pt x="20" y="29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2" name="Freeform 183"/>
            <p:cNvSpPr>
              <a:spLocks/>
            </p:cNvSpPr>
            <p:nvPr/>
          </p:nvSpPr>
          <p:spPr bwMode="auto">
            <a:xfrm>
              <a:off x="2424" y="1707"/>
              <a:ext cx="8" cy="7"/>
            </a:xfrm>
            <a:custGeom>
              <a:avLst/>
              <a:gdLst>
                <a:gd name="T0" fmla="*/ 4 w 16"/>
                <a:gd name="T1" fmla="*/ 2 h 21"/>
                <a:gd name="T2" fmla="*/ 3 w 16"/>
                <a:gd name="T3" fmla="*/ 2 h 21"/>
                <a:gd name="T4" fmla="*/ 2 w 16"/>
                <a:gd name="T5" fmla="*/ 2 h 21"/>
                <a:gd name="T6" fmla="*/ 1 w 16"/>
                <a:gd name="T7" fmla="*/ 2 h 21"/>
                <a:gd name="T8" fmla="*/ 1 w 16"/>
                <a:gd name="T9" fmla="*/ 1 h 21"/>
                <a:gd name="T10" fmla="*/ 0 w 16"/>
                <a:gd name="T11" fmla="*/ 1 h 21"/>
                <a:gd name="T12" fmla="*/ 0 w 16"/>
                <a:gd name="T13" fmla="*/ 0 h 21"/>
                <a:gd name="T14" fmla="*/ 1 w 16"/>
                <a:gd name="T15" fmla="*/ 0 h 21"/>
                <a:gd name="T16" fmla="*/ 1 w 16"/>
                <a:gd name="T17" fmla="*/ 0 h 21"/>
                <a:gd name="T18" fmla="*/ 3 w 16"/>
                <a:gd name="T19" fmla="*/ 0 h 21"/>
                <a:gd name="T20" fmla="*/ 3 w 16"/>
                <a:gd name="T21" fmla="*/ 1 h 21"/>
                <a:gd name="T22" fmla="*/ 3 w 16"/>
                <a:gd name="T23" fmla="*/ 1 h 21"/>
                <a:gd name="T24" fmla="*/ 4 w 16"/>
                <a:gd name="T25" fmla="*/ 2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"/>
                <a:gd name="T40" fmla="*/ 0 h 21"/>
                <a:gd name="T41" fmla="*/ 16 w 16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" h="21">
                  <a:moveTo>
                    <a:pt x="16" y="21"/>
                  </a:moveTo>
                  <a:lnTo>
                    <a:pt x="12" y="21"/>
                  </a:lnTo>
                  <a:lnTo>
                    <a:pt x="9" y="19"/>
                  </a:lnTo>
                  <a:lnTo>
                    <a:pt x="4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11" y="2"/>
                  </a:lnTo>
                  <a:lnTo>
                    <a:pt x="13" y="6"/>
                  </a:lnTo>
                  <a:lnTo>
                    <a:pt x="14" y="13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3" name="Freeform 184"/>
            <p:cNvSpPr>
              <a:spLocks/>
            </p:cNvSpPr>
            <p:nvPr/>
          </p:nvSpPr>
          <p:spPr bwMode="auto">
            <a:xfrm>
              <a:off x="2340" y="1711"/>
              <a:ext cx="68" cy="31"/>
            </a:xfrm>
            <a:custGeom>
              <a:avLst/>
              <a:gdLst>
                <a:gd name="T0" fmla="*/ 34 w 136"/>
                <a:gd name="T1" fmla="*/ 0 h 94"/>
                <a:gd name="T2" fmla="*/ 34 w 136"/>
                <a:gd name="T3" fmla="*/ 3 h 94"/>
                <a:gd name="T4" fmla="*/ 32 w 136"/>
                <a:gd name="T5" fmla="*/ 5 h 94"/>
                <a:gd name="T6" fmla="*/ 30 w 136"/>
                <a:gd name="T7" fmla="*/ 8 h 94"/>
                <a:gd name="T8" fmla="*/ 26 w 136"/>
                <a:gd name="T9" fmla="*/ 10 h 94"/>
                <a:gd name="T10" fmla="*/ 23 w 136"/>
                <a:gd name="T11" fmla="*/ 10 h 94"/>
                <a:gd name="T12" fmla="*/ 21 w 136"/>
                <a:gd name="T13" fmla="*/ 10 h 94"/>
                <a:gd name="T14" fmla="*/ 18 w 136"/>
                <a:gd name="T15" fmla="*/ 10 h 94"/>
                <a:gd name="T16" fmla="*/ 15 w 136"/>
                <a:gd name="T17" fmla="*/ 10 h 94"/>
                <a:gd name="T18" fmla="*/ 13 w 136"/>
                <a:gd name="T19" fmla="*/ 10 h 94"/>
                <a:gd name="T20" fmla="*/ 10 w 136"/>
                <a:gd name="T21" fmla="*/ 9 h 94"/>
                <a:gd name="T22" fmla="*/ 8 w 136"/>
                <a:gd name="T23" fmla="*/ 9 h 94"/>
                <a:gd name="T24" fmla="*/ 6 w 136"/>
                <a:gd name="T25" fmla="*/ 8 h 94"/>
                <a:gd name="T26" fmla="*/ 3 w 136"/>
                <a:gd name="T27" fmla="*/ 6 h 94"/>
                <a:gd name="T28" fmla="*/ 1 w 136"/>
                <a:gd name="T29" fmla="*/ 5 h 94"/>
                <a:gd name="T30" fmla="*/ 0 w 136"/>
                <a:gd name="T31" fmla="*/ 3 h 94"/>
                <a:gd name="T32" fmla="*/ 1 w 136"/>
                <a:gd name="T33" fmla="*/ 0 h 94"/>
                <a:gd name="T34" fmla="*/ 5 w 136"/>
                <a:gd name="T35" fmla="*/ 0 h 94"/>
                <a:gd name="T36" fmla="*/ 9 w 136"/>
                <a:gd name="T37" fmla="*/ 1 h 94"/>
                <a:gd name="T38" fmla="*/ 13 w 136"/>
                <a:gd name="T39" fmla="*/ 1 h 94"/>
                <a:gd name="T40" fmla="*/ 17 w 136"/>
                <a:gd name="T41" fmla="*/ 1 h 94"/>
                <a:gd name="T42" fmla="*/ 22 w 136"/>
                <a:gd name="T43" fmla="*/ 1 h 94"/>
                <a:gd name="T44" fmla="*/ 26 w 136"/>
                <a:gd name="T45" fmla="*/ 0 h 94"/>
                <a:gd name="T46" fmla="*/ 30 w 136"/>
                <a:gd name="T47" fmla="*/ 0 h 94"/>
                <a:gd name="T48" fmla="*/ 34 w 136"/>
                <a:gd name="T49" fmla="*/ 0 h 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94"/>
                <a:gd name="T77" fmla="*/ 136 w 136"/>
                <a:gd name="T78" fmla="*/ 94 h 9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94">
                  <a:moveTo>
                    <a:pt x="136" y="0"/>
                  </a:moveTo>
                  <a:lnTo>
                    <a:pt x="133" y="25"/>
                  </a:lnTo>
                  <a:lnTo>
                    <a:pt x="127" y="48"/>
                  </a:lnTo>
                  <a:lnTo>
                    <a:pt x="119" y="72"/>
                  </a:lnTo>
                  <a:lnTo>
                    <a:pt x="104" y="89"/>
                  </a:lnTo>
                  <a:lnTo>
                    <a:pt x="94" y="92"/>
                  </a:lnTo>
                  <a:lnTo>
                    <a:pt x="84" y="94"/>
                  </a:lnTo>
                  <a:lnTo>
                    <a:pt x="72" y="94"/>
                  </a:lnTo>
                  <a:lnTo>
                    <a:pt x="62" y="94"/>
                  </a:lnTo>
                  <a:lnTo>
                    <a:pt x="52" y="91"/>
                  </a:lnTo>
                  <a:lnTo>
                    <a:pt x="42" y="86"/>
                  </a:lnTo>
                  <a:lnTo>
                    <a:pt x="32" y="82"/>
                  </a:lnTo>
                  <a:lnTo>
                    <a:pt x="23" y="76"/>
                  </a:lnTo>
                  <a:lnTo>
                    <a:pt x="13" y="58"/>
                  </a:lnTo>
                  <a:lnTo>
                    <a:pt x="5" y="41"/>
                  </a:lnTo>
                  <a:lnTo>
                    <a:pt x="0" y="23"/>
                  </a:lnTo>
                  <a:lnTo>
                    <a:pt x="4" y="1"/>
                  </a:lnTo>
                  <a:lnTo>
                    <a:pt x="20" y="4"/>
                  </a:lnTo>
                  <a:lnTo>
                    <a:pt x="37" y="7"/>
                  </a:lnTo>
                  <a:lnTo>
                    <a:pt x="53" y="9"/>
                  </a:lnTo>
                  <a:lnTo>
                    <a:pt x="70" y="7"/>
                  </a:lnTo>
                  <a:lnTo>
                    <a:pt x="87" y="7"/>
                  </a:lnTo>
                  <a:lnTo>
                    <a:pt x="103" y="4"/>
                  </a:lnTo>
                  <a:lnTo>
                    <a:pt x="120" y="3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E2BF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4" name="Freeform 185"/>
            <p:cNvSpPr>
              <a:spLocks/>
            </p:cNvSpPr>
            <p:nvPr/>
          </p:nvSpPr>
          <p:spPr bwMode="auto">
            <a:xfrm>
              <a:off x="2311" y="1716"/>
              <a:ext cx="127" cy="50"/>
            </a:xfrm>
            <a:custGeom>
              <a:avLst/>
              <a:gdLst>
                <a:gd name="T0" fmla="*/ 64 w 254"/>
                <a:gd name="T1" fmla="*/ 13 h 149"/>
                <a:gd name="T2" fmla="*/ 54 w 254"/>
                <a:gd name="T3" fmla="*/ 9 h 149"/>
                <a:gd name="T4" fmla="*/ 51 w 254"/>
                <a:gd name="T5" fmla="*/ 10 h 149"/>
                <a:gd name="T6" fmla="*/ 48 w 254"/>
                <a:gd name="T7" fmla="*/ 11 h 149"/>
                <a:gd name="T8" fmla="*/ 45 w 254"/>
                <a:gd name="T9" fmla="*/ 12 h 149"/>
                <a:gd name="T10" fmla="*/ 42 w 254"/>
                <a:gd name="T11" fmla="*/ 13 h 149"/>
                <a:gd name="T12" fmla="*/ 39 w 254"/>
                <a:gd name="T13" fmla="*/ 14 h 149"/>
                <a:gd name="T14" fmla="*/ 35 w 254"/>
                <a:gd name="T15" fmla="*/ 15 h 149"/>
                <a:gd name="T16" fmla="*/ 32 w 254"/>
                <a:gd name="T17" fmla="*/ 16 h 149"/>
                <a:gd name="T18" fmla="*/ 29 w 254"/>
                <a:gd name="T19" fmla="*/ 17 h 149"/>
                <a:gd name="T20" fmla="*/ 16 w 254"/>
                <a:gd name="T21" fmla="*/ 11 h 149"/>
                <a:gd name="T22" fmla="*/ 0 w 254"/>
                <a:gd name="T23" fmla="*/ 15 h 149"/>
                <a:gd name="T24" fmla="*/ 1 w 254"/>
                <a:gd name="T25" fmla="*/ 14 h 149"/>
                <a:gd name="T26" fmla="*/ 1 w 254"/>
                <a:gd name="T27" fmla="*/ 12 h 149"/>
                <a:gd name="T28" fmla="*/ 1 w 254"/>
                <a:gd name="T29" fmla="*/ 10 h 149"/>
                <a:gd name="T30" fmla="*/ 1 w 254"/>
                <a:gd name="T31" fmla="*/ 8 h 149"/>
                <a:gd name="T32" fmla="*/ 1 w 254"/>
                <a:gd name="T33" fmla="*/ 6 h 149"/>
                <a:gd name="T34" fmla="*/ 2 w 254"/>
                <a:gd name="T35" fmla="*/ 5 h 149"/>
                <a:gd name="T36" fmla="*/ 5 w 254"/>
                <a:gd name="T37" fmla="*/ 4 h 149"/>
                <a:gd name="T38" fmla="*/ 8 w 254"/>
                <a:gd name="T39" fmla="*/ 3 h 149"/>
                <a:gd name="T40" fmla="*/ 9 w 254"/>
                <a:gd name="T41" fmla="*/ 5 h 149"/>
                <a:gd name="T42" fmla="*/ 10 w 254"/>
                <a:gd name="T43" fmla="*/ 6 h 149"/>
                <a:gd name="T44" fmla="*/ 11 w 254"/>
                <a:gd name="T45" fmla="*/ 7 h 149"/>
                <a:gd name="T46" fmla="*/ 13 w 254"/>
                <a:gd name="T47" fmla="*/ 8 h 149"/>
                <a:gd name="T48" fmla="*/ 15 w 254"/>
                <a:gd name="T49" fmla="*/ 9 h 149"/>
                <a:gd name="T50" fmla="*/ 16 w 254"/>
                <a:gd name="T51" fmla="*/ 10 h 149"/>
                <a:gd name="T52" fmla="*/ 18 w 254"/>
                <a:gd name="T53" fmla="*/ 11 h 149"/>
                <a:gd name="T54" fmla="*/ 20 w 254"/>
                <a:gd name="T55" fmla="*/ 11 h 149"/>
                <a:gd name="T56" fmla="*/ 23 w 254"/>
                <a:gd name="T57" fmla="*/ 12 h 149"/>
                <a:gd name="T58" fmla="*/ 26 w 254"/>
                <a:gd name="T59" fmla="*/ 12 h 149"/>
                <a:gd name="T60" fmla="*/ 29 w 254"/>
                <a:gd name="T61" fmla="*/ 13 h 149"/>
                <a:gd name="T62" fmla="*/ 32 w 254"/>
                <a:gd name="T63" fmla="*/ 13 h 149"/>
                <a:gd name="T64" fmla="*/ 35 w 254"/>
                <a:gd name="T65" fmla="*/ 13 h 149"/>
                <a:gd name="T66" fmla="*/ 38 w 254"/>
                <a:gd name="T67" fmla="*/ 13 h 149"/>
                <a:gd name="T68" fmla="*/ 41 w 254"/>
                <a:gd name="T69" fmla="*/ 12 h 149"/>
                <a:gd name="T70" fmla="*/ 44 w 254"/>
                <a:gd name="T71" fmla="*/ 12 h 149"/>
                <a:gd name="T72" fmla="*/ 47 w 254"/>
                <a:gd name="T73" fmla="*/ 11 h 149"/>
                <a:gd name="T74" fmla="*/ 49 w 254"/>
                <a:gd name="T75" fmla="*/ 9 h 149"/>
                <a:gd name="T76" fmla="*/ 51 w 254"/>
                <a:gd name="T77" fmla="*/ 8 h 149"/>
                <a:gd name="T78" fmla="*/ 52 w 254"/>
                <a:gd name="T79" fmla="*/ 6 h 149"/>
                <a:gd name="T80" fmla="*/ 54 w 254"/>
                <a:gd name="T81" fmla="*/ 5 h 149"/>
                <a:gd name="T82" fmla="*/ 55 w 254"/>
                <a:gd name="T83" fmla="*/ 3 h 149"/>
                <a:gd name="T84" fmla="*/ 56 w 254"/>
                <a:gd name="T85" fmla="*/ 2 h 149"/>
                <a:gd name="T86" fmla="*/ 56 w 254"/>
                <a:gd name="T87" fmla="*/ 0 h 149"/>
                <a:gd name="T88" fmla="*/ 59 w 254"/>
                <a:gd name="T89" fmla="*/ 1 h 149"/>
                <a:gd name="T90" fmla="*/ 61 w 254"/>
                <a:gd name="T91" fmla="*/ 2 h 149"/>
                <a:gd name="T92" fmla="*/ 62 w 254"/>
                <a:gd name="T93" fmla="*/ 4 h 149"/>
                <a:gd name="T94" fmla="*/ 63 w 254"/>
                <a:gd name="T95" fmla="*/ 6 h 149"/>
                <a:gd name="T96" fmla="*/ 63 w 254"/>
                <a:gd name="T97" fmla="*/ 8 h 149"/>
                <a:gd name="T98" fmla="*/ 63 w 254"/>
                <a:gd name="T99" fmla="*/ 10 h 149"/>
                <a:gd name="T100" fmla="*/ 64 w 254"/>
                <a:gd name="T101" fmla="*/ 12 h 149"/>
                <a:gd name="T102" fmla="*/ 64 w 254"/>
                <a:gd name="T103" fmla="*/ 13 h 1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4"/>
                <a:gd name="T157" fmla="*/ 0 h 149"/>
                <a:gd name="T158" fmla="*/ 254 w 254"/>
                <a:gd name="T159" fmla="*/ 149 h 1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4" h="149">
                  <a:moveTo>
                    <a:pt x="254" y="120"/>
                  </a:moveTo>
                  <a:lnTo>
                    <a:pt x="215" y="76"/>
                  </a:lnTo>
                  <a:lnTo>
                    <a:pt x="203" y="86"/>
                  </a:lnTo>
                  <a:lnTo>
                    <a:pt x="190" y="97"/>
                  </a:lnTo>
                  <a:lnTo>
                    <a:pt x="178" y="107"/>
                  </a:lnTo>
                  <a:lnTo>
                    <a:pt x="165" y="116"/>
                  </a:lnTo>
                  <a:lnTo>
                    <a:pt x="153" y="125"/>
                  </a:lnTo>
                  <a:lnTo>
                    <a:pt x="139" y="133"/>
                  </a:lnTo>
                  <a:lnTo>
                    <a:pt x="127" y="141"/>
                  </a:lnTo>
                  <a:lnTo>
                    <a:pt x="113" y="149"/>
                  </a:lnTo>
                  <a:lnTo>
                    <a:pt x="61" y="98"/>
                  </a:lnTo>
                  <a:lnTo>
                    <a:pt x="0" y="136"/>
                  </a:lnTo>
                  <a:lnTo>
                    <a:pt x="2" y="122"/>
                  </a:lnTo>
                  <a:lnTo>
                    <a:pt x="2" y="104"/>
                  </a:lnTo>
                  <a:lnTo>
                    <a:pt x="2" y="86"/>
                  </a:lnTo>
                  <a:lnTo>
                    <a:pt x="1" y="69"/>
                  </a:lnTo>
                  <a:lnTo>
                    <a:pt x="2" y="54"/>
                  </a:lnTo>
                  <a:lnTo>
                    <a:pt x="7" y="41"/>
                  </a:lnTo>
                  <a:lnTo>
                    <a:pt x="17" y="34"/>
                  </a:lnTo>
                  <a:lnTo>
                    <a:pt x="32" y="31"/>
                  </a:lnTo>
                  <a:lnTo>
                    <a:pt x="34" y="42"/>
                  </a:lnTo>
                  <a:lnTo>
                    <a:pt x="37" y="53"/>
                  </a:lnTo>
                  <a:lnTo>
                    <a:pt x="43" y="62"/>
                  </a:lnTo>
                  <a:lnTo>
                    <a:pt x="49" y="70"/>
                  </a:lnTo>
                  <a:lnTo>
                    <a:pt x="57" y="79"/>
                  </a:lnTo>
                  <a:lnTo>
                    <a:pt x="63" y="86"/>
                  </a:lnTo>
                  <a:lnTo>
                    <a:pt x="71" y="94"/>
                  </a:lnTo>
                  <a:lnTo>
                    <a:pt x="78" y="101"/>
                  </a:lnTo>
                  <a:lnTo>
                    <a:pt x="89" y="106"/>
                  </a:lnTo>
                  <a:lnTo>
                    <a:pt x="101" y="110"/>
                  </a:lnTo>
                  <a:lnTo>
                    <a:pt x="113" y="113"/>
                  </a:lnTo>
                  <a:lnTo>
                    <a:pt x="126" y="114"/>
                  </a:lnTo>
                  <a:lnTo>
                    <a:pt x="138" y="114"/>
                  </a:lnTo>
                  <a:lnTo>
                    <a:pt x="151" y="113"/>
                  </a:lnTo>
                  <a:lnTo>
                    <a:pt x="162" y="108"/>
                  </a:lnTo>
                  <a:lnTo>
                    <a:pt x="173" y="103"/>
                  </a:lnTo>
                  <a:lnTo>
                    <a:pt x="185" y="94"/>
                  </a:lnTo>
                  <a:lnTo>
                    <a:pt x="194" y="84"/>
                  </a:lnTo>
                  <a:lnTo>
                    <a:pt x="202" y="70"/>
                  </a:lnTo>
                  <a:lnTo>
                    <a:pt x="207" y="57"/>
                  </a:lnTo>
                  <a:lnTo>
                    <a:pt x="213" y="44"/>
                  </a:lnTo>
                  <a:lnTo>
                    <a:pt x="218" y="29"/>
                  </a:lnTo>
                  <a:lnTo>
                    <a:pt x="221" y="15"/>
                  </a:lnTo>
                  <a:lnTo>
                    <a:pt x="224" y="0"/>
                  </a:lnTo>
                  <a:lnTo>
                    <a:pt x="236" y="9"/>
                  </a:lnTo>
                  <a:lnTo>
                    <a:pt x="244" y="20"/>
                  </a:lnTo>
                  <a:lnTo>
                    <a:pt x="248" y="35"/>
                  </a:lnTo>
                  <a:lnTo>
                    <a:pt x="251" y="51"/>
                  </a:lnTo>
                  <a:lnTo>
                    <a:pt x="252" y="69"/>
                  </a:lnTo>
                  <a:lnTo>
                    <a:pt x="252" y="86"/>
                  </a:lnTo>
                  <a:lnTo>
                    <a:pt x="253" y="104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5" name="Freeform 186"/>
            <p:cNvSpPr>
              <a:spLocks/>
            </p:cNvSpPr>
            <p:nvPr/>
          </p:nvSpPr>
          <p:spPr bwMode="auto">
            <a:xfrm>
              <a:off x="2486" y="1722"/>
              <a:ext cx="95" cy="69"/>
            </a:xfrm>
            <a:custGeom>
              <a:avLst/>
              <a:gdLst>
                <a:gd name="T0" fmla="*/ 33 w 191"/>
                <a:gd name="T1" fmla="*/ 20 h 206"/>
                <a:gd name="T2" fmla="*/ 32 w 191"/>
                <a:gd name="T3" fmla="*/ 20 h 206"/>
                <a:gd name="T4" fmla="*/ 30 w 191"/>
                <a:gd name="T5" fmla="*/ 19 h 206"/>
                <a:gd name="T6" fmla="*/ 28 w 191"/>
                <a:gd name="T7" fmla="*/ 17 h 206"/>
                <a:gd name="T8" fmla="*/ 26 w 191"/>
                <a:gd name="T9" fmla="*/ 16 h 206"/>
                <a:gd name="T10" fmla="*/ 23 w 191"/>
                <a:gd name="T11" fmla="*/ 15 h 206"/>
                <a:gd name="T12" fmla="*/ 21 w 191"/>
                <a:gd name="T13" fmla="*/ 14 h 206"/>
                <a:gd name="T14" fmla="*/ 19 w 191"/>
                <a:gd name="T15" fmla="*/ 13 h 206"/>
                <a:gd name="T16" fmla="*/ 18 w 191"/>
                <a:gd name="T17" fmla="*/ 13 h 206"/>
                <a:gd name="T18" fmla="*/ 16 w 191"/>
                <a:gd name="T19" fmla="*/ 15 h 206"/>
                <a:gd name="T20" fmla="*/ 14 w 191"/>
                <a:gd name="T21" fmla="*/ 16 h 206"/>
                <a:gd name="T22" fmla="*/ 12 w 191"/>
                <a:gd name="T23" fmla="*/ 17 h 206"/>
                <a:gd name="T24" fmla="*/ 10 w 191"/>
                <a:gd name="T25" fmla="*/ 18 h 206"/>
                <a:gd name="T26" fmla="*/ 8 w 191"/>
                <a:gd name="T27" fmla="*/ 19 h 206"/>
                <a:gd name="T28" fmla="*/ 6 w 191"/>
                <a:gd name="T29" fmla="*/ 20 h 206"/>
                <a:gd name="T30" fmla="*/ 4 w 191"/>
                <a:gd name="T31" fmla="*/ 22 h 206"/>
                <a:gd name="T32" fmla="*/ 2 w 191"/>
                <a:gd name="T33" fmla="*/ 23 h 206"/>
                <a:gd name="T34" fmla="*/ 1 w 191"/>
                <a:gd name="T35" fmla="*/ 20 h 206"/>
                <a:gd name="T36" fmla="*/ 0 w 191"/>
                <a:gd name="T37" fmla="*/ 15 h 206"/>
                <a:gd name="T38" fmla="*/ 0 w 191"/>
                <a:gd name="T39" fmla="*/ 10 h 206"/>
                <a:gd name="T40" fmla="*/ 0 w 191"/>
                <a:gd name="T41" fmla="*/ 8 h 206"/>
                <a:gd name="T42" fmla="*/ 15 w 191"/>
                <a:gd name="T43" fmla="*/ 0 h 206"/>
                <a:gd name="T44" fmla="*/ 29 w 191"/>
                <a:gd name="T45" fmla="*/ 6 h 206"/>
                <a:gd name="T46" fmla="*/ 37 w 191"/>
                <a:gd name="T47" fmla="*/ 0 h 206"/>
                <a:gd name="T48" fmla="*/ 47 w 191"/>
                <a:gd name="T49" fmla="*/ 10 h 206"/>
                <a:gd name="T50" fmla="*/ 33 w 191"/>
                <a:gd name="T51" fmla="*/ 20 h 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1"/>
                <a:gd name="T79" fmla="*/ 0 h 206"/>
                <a:gd name="T80" fmla="*/ 191 w 191"/>
                <a:gd name="T81" fmla="*/ 206 h 20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1" h="206">
                  <a:moveTo>
                    <a:pt x="135" y="181"/>
                  </a:moveTo>
                  <a:lnTo>
                    <a:pt x="130" y="175"/>
                  </a:lnTo>
                  <a:lnTo>
                    <a:pt x="122" y="168"/>
                  </a:lnTo>
                  <a:lnTo>
                    <a:pt x="113" y="156"/>
                  </a:lnTo>
                  <a:lnTo>
                    <a:pt x="104" y="146"/>
                  </a:lnTo>
                  <a:lnTo>
                    <a:pt x="95" y="136"/>
                  </a:lnTo>
                  <a:lnTo>
                    <a:pt x="87" y="126"/>
                  </a:lnTo>
                  <a:lnTo>
                    <a:pt x="79" y="120"/>
                  </a:lnTo>
                  <a:lnTo>
                    <a:pt x="74" y="118"/>
                  </a:lnTo>
                  <a:lnTo>
                    <a:pt x="65" y="130"/>
                  </a:lnTo>
                  <a:lnTo>
                    <a:pt x="57" y="140"/>
                  </a:lnTo>
                  <a:lnTo>
                    <a:pt x="49" y="149"/>
                  </a:lnTo>
                  <a:lnTo>
                    <a:pt x="41" y="159"/>
                  </a:lnTo>
                  <a:lnTo>
                    <a:pt x="33" y="170"/>
                  </a:lnTo>
                  <a:lnTo>
                    <a:pt x="25" y="181"/>
                  </a:lnTo>
                  <a:lnTo>
                    <a:pt x="17" y="193"/>
                  </a:lnTo>
                  <a:lnTo>
                    <a:pt x="8" y="206"/>
                  </a:lnTo>
                  <a:lnTo>
                    <a:pt x="5" y="177"/>
                  </a:lnTo>
                  <a:lnTo>
                    <a:pt x="3" y="133"/>
                  </a:lnTo>
                  <a:lnTo>
                    <a:pt x="2" y="93"/>
                  </a:lnTo>
                  <a:lnTo>
                    <a:pt x="0" y="76"/>
                  </a:lnTo>
                  <a:lnTo>
                    <a:pt x="61" y="4"/>
                  </a:lnTo>
                  <a:lnTo>
                    <a:pt x="118" y="54"/>
                  </a:lnTo>
                  <a:lnTo>
                    <a:pt x="149" y="0"/>
                  </a:lnTo>
                  <a:lnTo>
                    <a:pt x="191" y="89"/>
                  </a:lnTo>
                  <a:lnTo>
                    <a:pt x="135" y="181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6" name="Freeform 187"/>
            <p:cNvSpPr>
              <a:spLocks/>
            </p:cNvSpPr>
            <p:nvPr/>
          </p:nvSpPr>
          <p:spPr bwMode="auto">
            <a:xfrm>
              <a:off x="2143" y="1724"/>
              <a:ext cx="117" cy="73"/>
            </a:xfrm>
            <a:custGeom>
              <a:avLst/>
              <a:gdLst>
                <a:gd name="T0" fmla="*/ 43 w 235"/>
                <a:gd name="T1" fmla="*/ 7 h 217"/>
                <a:gd name="T2" fmla="*/ 45 w 235"/>
                <a:gd name="T3" fmla="*/ 6 h 217"/>
                <a:gd name="T4" fmla="*/ 47 w 235"/>
                <a:gd name="T5" fmla="*/ 6 h 217"/>
                <a:gd name="T6" fmla="*/ 49 w 235"/>
                <a:gd name="T7" fmla="*/ 5 h 217"/>
                <a:gd name="T8" fmla="*/ 51 w 235"/>
                <a:gd name="T9" fmla="*/ 5 h 217"/>
                <a:gd name="T10" fmla="*/ 53 w 235"/>
                <a:gd name="T11" fmla="*/ 4 h 217"/>
                <a:gd name="T12" fmla="*/ 54 w 235"/>
                <a:gd name="T13" fmla="*/ 4 h 217"/>
                <a:gd name="T14" fmla="*/ 56 w 235"/>
                <a:gd name="T15" fmla="*/ 3 h 217"/>
                <a:gd name="T16" fmla="*/ 58 w 235"/>
                <a:gd name="T17" fmla="*/ 3 h 217"/>
                <a:gd name="T18" fmla="*/ 57 w 235"/>
                <a:gd name="T19" fmla="*/ 11 h 217"/>
                <a:gd name="T20" fmla="*/ 42 w 235"/>
                <a:gd name="T21" fmla="*/ 19 h 217"/>
                <a:gd name="T22" fmla="*/ 41 w 235"/>
                <a:gd name="T23" fmla="*/ 17 h 217"/>
                <a:gd name="T24" fmla="*/ 40 w 235"/>
                <a:gd name="T25" fmla="*/ 16 h 217"/>
                <a:gd name="T26" fmla="*/ 38 w 235"/>
                <a:gd name="T27" fmla="*/ 16 h 217"/>
                <a:gd name="T28" fmla="*/ 37 w 235"/>
                <a:gd name="T29" fmla="*/ 15 h 217"/>
                <a:gd name="T30" fmla="*/ 36 w 235"/>
                <a:gd name="T31" fmla="*/ 14 h 217"/>
                <a:gd name="T32" fmla="*/ 34 w 235"/>
                <a:gd name="T33" fmla="*/ 13 h 217"/>
                <a:gd name="T34" fmla="*/ 32 w 235"/>
                <a:gd name="T35" fmla="*/ 12 h 217"/>
                <a:gd name="T36" fmla="*/ 30 w 235"/>
                <a:gd name="T37" fmla="*/ 12 h 217"/>
                <a:gd name="T38" fmla="*/ 28 w 235"/>
                <a:gd name="T39" fmla="*/ 13 h 217"/>
                <a:gd name="T40" fmla="*/ 27 w 235"/>
                <a:gd name="T41" fmla="*/ 15 h 217"/>
                <a:gd name="T42" fmla="*/ 25 w 235"/>
                <a:gd name="T43" fmla="*/ 17 h 217"/>
                <a:gd name="T44" fmla="*/ 23 w 235"/>
                <a:gd name="T45" fmla="*/ 19 h 217"/>
                <a:gd name="T46" fmla="*/ 21 w 235"/>
                <a:gd name="T47" fmla="*/ 20 h 217"/>
                <a:gd name="T48" fmla="*/ 19 w 235"/>
                <a:gd name="T49" fmla="*/ 22 h 217"/>
                <a:gd name="T50" fmla="*/ 17 w 235"/>
                <a:gd name="T51" fmla="*/ 23 h 217"/>
                <a:gd name="T52" fmla="*/ 15 w 235"/>
                <a:gd name="T53" fmla="*/ 25 h 217"/>
                <a:gd name="T54" fmla="*/ 14 w 235"/>
                <a:gd name="T55" fmla="*/ 24 h 217"/>
                <a:gd name="T56" fmla="*/ 13 w 235"/>
                <a:gd name="T57" fmla="*/ 23 h 217"/>
                <a:gd name="T58" fmla="*/ 11 w 235"/>
                <a:gd name="T59" fmla="*/ 22 h 217"/>
                <a:gd name="T60" fmla="*/ 10 w 235"/>
                <a:gd name="T61" fmla="*/ 21 h 217"/>
                <a:gd name="T62" fmla="*/ 9 w 235"/>
                <a:gd name="T63" fmla="*/ 20 h 217"/>
                <a:gd name="T64" fmla="*/ 8 w 235"/>
                <a:gd name="T65" fmla="*/ 20 h 217"/>
                <a:gd name="T66" fmla="*/ 6 w 235"/>
                <a:gd name="T67" fmla="*/ 19 h 217"/>
                <a:gd name="T68" fmla="*/ 4 w 235"/>
                <a:gd name="T69" fmla="*/ 19 h 217"/>
                <a:gd name="T70" fmla="*/ 3 w 235"/>
                <a:gd name="T71" fmla="*/ 19 h 217"/>
                <a:gd name="T72" fmla="*/ 2 w 235"/>
                <a:gd name="T73" fmla="*/ 20 h 217"/>
                <a:gd name="T74" fmla="*/ 1 w 235"/>
                <a:gd name="T75" fmla="*/ 21 h 217"/>
                <a:gd name="T76" fmla="*/ 0 w 235"/>
                <a:gd name="T77" fmla="*/ 21 h 217"/>
                <a:gd name="T78" fmla="*/ 0 w 235"/>
                <a:gd name="T79" fmla="*/ 19 h 217"/>
                <a:gd name="T80" fmla="*/ 1 w 235"/>
                <a:gd name="T81" fmla="*/ 17 h 217"/>
                <a:gd name="T82" fmla="*/ 2 w 235"/>
                <a:gd name="T83" fmla="*/ 15 h 217"/>
                <a:gd name="T84" fmla="*/ 4 w 235"/>
                <a:gd name="T85" fmla="*/ 13 h 217"/>
                <a:gd name="T86" fmla="*/ 5 w 235"/>
                <a:gd name="T87" fmla="*/ 11 h 217"/>
                <a:gd name="T88" fmla="*/ 7 w 235"/>
                <a:gd name="T89" fmla="*/ 9 h 217"/>
                <a:gd name="T90" fmla="*/ 9 w 235"/>
                <a:gd name="T91" fmla="*/ 7 h 217"/>
                <a:gd name="T92" fmla="*/ 11 w 235"/>
                <a:gd name="T93" fmla="*/ 5 h 217"/>
                <a:gd name="T94" fmla="*/ 13 w 235"/>
                <a:gd name="T95" fmla="*/ 6 h 217"/>
                <a:gd name="T96" fmla="*/ 14 w 235"/>
                <a:gd name="T97" fmla="*/ 8 h 217"/>
                <a:gd name="T98" fmla="*/ 15 w 235"/>
                <a:gd name="T99" fmla="*/ 9 h 217"/>
                <a:gd name="T100" fmla="*/ 17 w 235"/>
                <a:gd name="T101" fmla="*/ 9 h 217"/>
                <a:gd name="T102" fmla="*/ 36 w 235"/>
                <a:gd name="T103" fmla="*/ 0 h 217"/>
                <a:gd name="T104" fmla="*/ 38 w 235"/>
                <a:gd name="T105" fmla="*/ 1 h 217"/>
                <a:gd name="T106" fmla="*/ 40 w 235"/>
                <a:gd name="T107" fmla="*/ 3 h 217"/>
                <a:gd name="T108" fmla="*/ 41 w 235"/>
                <a:gd name="T109" fmla="*/ 5 h 217"/>
                <a:gd name="T110" fmla="*/ 43 w 235"/>
                <a:gd name="T111" fmla="*/ 7 h 2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5"/>
                <a:gd name="T169" fmla="*/ 0 h 217"/>
                <a:gd name="T170" fmla="*/ 235 w 235"/>
                <a:gd name="T171" fmla="*/ 217 h 2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5" h="217">
                  <a:moveTo>
                    <a:pt x="175" y="59"/>
                  </a:moveTo>
                  <a:lnTo>
                    <a:pt x="183" y="56"/>
                  </a:lnTo>
                  <a:lnTo>
                    <a:pt x="191" y="51"/>
                  </a:lnTo>
                  <a:lnTo>
                    <a:pt x="197" y="47"/>
                  </a:lnTo>
                  <a:lnTo>
                    <a:pt x="205" y="42"/>
                  </a:lnTo>
                  <a:lnTo>
                    <a:pt x="212" y="37"/>
                  </a:lnTo>
                  <a:lnTo>
                    <a:pt x="219" y="32"/>
                  </a:lnTo>
                  <a:lnTo>
                    <a:pt x="227" y="28"/>
                  </a:lnTo>
                  <a:lnTo>
                    <a:pt x="235" y="25"/>
                  </a:lnTo>
                  <a:lnTo>
                    <a:pt x="228" y="95"/>
                  </a:lnTo>
                  <a:lnTo>
                    <a:pt x="171" y="163"/>
                  </a:lnTo>
                  <a:lnTo>
                    <a:pt x="167" y="155"/>
                  </a:lnTo>
                  <a:lnTo>
                    <a:pt x="161" y="146"/>
                  </a:lnTo>
                  <a:lnTo>
                    <a:pt x="155" y="139"/>
                  </a:lnTo>
                  <a:lnTo>
                    <a:pt x="151" y="130"/>
                  </a:lnTo>
                  <a:lnTo>
                    <a:pt x="144" y="123"/>
                  </a:lnTo>
                  <a:lnTo>
                    <a:pt x="137" y="116"/>
                  </a:lnTo>
                  <a:lnTo>
                    <a:pt x="130" y="111"/>
                  </a:lnTo>
                  <a:lnTo>
                    <a:pt x="123" y="107"/>
                  </a:lnTo>
                  <a:lnTo>
                    <a:pt x="115" y="120"/>
                  </a:lnTo>
                  <a:lnTo>
                    <a:pt x="108" y="135"/>
                  </a:lnTo>
                  <a:lnTo>
                    <a:pt x="101" y="149"/>
                  </a:lnTo>
                  <a:lnTo>
                    <a:pt x="94" y="163"/>
                  </a:lnTo>
                  <a:lnTo>
                    <a:pt x="86" y="177"/>
                  </a:lnTo>
                  <a:lnTo>
                    <a:pt x="79" y="190"/>
                  </a:lnTo>
                  <a:lnTo>
                    <a:pt x="71" y="204"/>
                  </a:lnTo>
                  <a:lnTo>
                    <a:pt x="62" y="217"/>
                  </a:lnTo>
                  <a:lnTo>
                    <a:pt x="57" y="210"/>
                  </a:lnTo>
                  <a:lnTo>
                    <a:pt x="52" y="202"/>
                  </a:lnTo>
                  <a:lnTo>
                    <a:pt x="47" y="193"/>
                  </a:lnTo>
                  <a:lnTo>
                    <a:pt x="42" y="186"/>
                  </a:lnTo>
                  <a:lnTo>
                    <a:pt x="37" y="179"/>
                  </a:lnTo>
                  <a:lnTo>
                    <a:pt x="32" y="173"/>
                  </a:lnTo>
                  <a:lnTo>
                    <a:pt x="26" y="168"/>
                  </a:lnTo>
                  <a:lnTo>
                    <a:pt x="19" y="166"/>
                  </a:lnTo>
                  <a:lnTo>
                    <a:pt x="14" y="170"/>
                  </a:lnTo>
                  <a:lnTo>
                    <a:pt x="9" y="176"/>
                  </a:lnTo>
                  <a:lnTo>
                    <a:pt x="5" y="182"/>
                  </a:lnTo>
                  <a:lnTo>
                    <a:pt x="0" y="188"/>
                  </a:lnTo>
                  <a:lnTo>
                    <a:pt x="3" y="170"/>
                  </a:lnTo>
                  <a:lnTo>
                    <a:pt x="7" y="152"/>
                  </a:lnTo>
                  <a:lnTo>
                    <a:pt x="11" y="133"/>
                  </a:lnTo>
                  <a:lnTo>
                    <a:pt x="16" y="116"/>
                  </a:lnTo>
                  <a:lnTo>
                    <a:pt x="23" y="98"/>
                  </a:lnTo>
                  <a:lnTo>
                    <a:pt x="30" y="81"/>
                  </a:lnTo>
                  <a:lnTo>
                    <a:pt x="36" y="63"/>
                  </a:lnTo>
                  <a:lnTo>
                    <a:pt x="45" y="47"/>
                  </a:lnTo>
                  <a:lnTo>
                    <a:pt x="52" y="56"/>
                  </a:lnTo>
                  <a:lnTo>
                    <a:pt x="57" y="67"/>
                  </a:lnTo>
                  <a:lnTo>
                    <a:pt x="61" y="76"/>
                  </a:lnTo>
                  <a:lnTo>
                    <a:pt x="69" y="81"/>
                  </a:lnTo>
                  <a:lnTo>
                    <a:pt x="145" y="0"/>
                  </a:lnTo>
                  <a:lnTo>
                    <a:pt x="154" y="13"/>
                  </a:lnTo>
                  <a:lnTo>
                    <a:pt x="161" y="28"/>
                  </a:lnTo>
                  <a:lnTo>
                    <a:pt x="167" y="44"/>
                  </a:lnTo>
                  <a:lnTo>
                    <a:pt x="175" y="59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7" name="Freeform 188"/>
            <p:cNvSpPr>
              <a:spLocks/>
            </p:cNvSpPr>
            <p:nvPr/>
          </p:nvSpPr>
          <p:spPr bwMode="auto">
            <a:xfrm>
              <a:off x="2311" y="1750"/>
              <a:ext cx="128" cy="47"/>
            </a:xfrm>
            <a:custGeom>
              <a:avLst/>
              <a:gdLst>
                <a:gd name="T0" fmla="*/ 64 w 256"/>
                <a:gd name="T1" fmla="*/ 5 h 142"/>
                <a:gd name="T2" fmla="*/ 64 w 256"/>
                <a:gd name="T3" fmla="*/ 16 h 142"/>
                <a:gd name="T4" fmla="*/ 63 w 256"/>
                <a:gd name="T5" fmla="*/ 15 h 142"/>
                <a:gd name="T6" fmla="*/ 62 w 256"/>
                <a:gd name="T7" fmla="*/ 15 h 142"/>
                <a:gd name="T8" fmla="*/ 60 w 256"/>
                <a:gd name="T9" fmla="*/ 14 h 142"/>
                <a:gd name="T10" fmla="*/ 58 w 256"/>
                <a:gd name="T11" fmla="*/ 13 h 142"/>
                <a:gd name="T12" fmla="*/ 55 w 256"/>
                <a:gd name="T13" fmla="*/ 12 h 142"/>
                <a:gd name="T14" fmla="*/ 52 w 256"/>
                <a:gd name="T15" fmla="*/ 11 h 142"/>
                <a:gd name="T16" fmla="*/ 50 w 256"/>
                <a:gd name="T17" fmla="*/ 10 h 142"/>
                <a:gd name="T18" fmla="*/ 47 w 256"/>
                <a:gd name="T19" fmla="*/ 9 h 142"/>
                <a:gd name="T20" fmla="*/ 28 w 256"/>
                <a:gd name="T21" fmla="*/ 16 h 142"/>
                <a:gd name="T22" fmla="*/ 26 w 256"/>
                <a:gd name="T23" fmla="*/ 15 h 142"/>
                <a:gd name="T24" fmla="*/ 24 w 256"/>
                <a:gd name="T25" fmla="*/ 15 h 142"/>
                <a:gd name="T26" fmla="*/ 23 w 256"/>
                <a:gd name="T27" fmla="*/ 14 h 142"/>
                <a:gd name="T28" fmla="*/ 21 w 256"/>
                <a:gd name="T29" fmla="*/ 13 h 142"/>
                <a:gd name="T30" fmla="*/ 19 w 256"/>
                <a:gd name="T31" fmla="*/ 12 h 142"/>
                <a:gd name="T32" fmla="*/ 17 w 256"/>
                <a:gd name="T33" fmla="*/ 12 h 142"/>
                <a:gd name="T34" fmla="*/ 15 w 256"/>
                <a:gd name="T35" fmla="*/ 12 h 142"/>
                <a:gd name="T36" fmla="*/ 13 w 256"/>
                <a:gd name="T37" fmla="*/ 12 h 142"/>
                <a:gd name="T38" fmla="*/ 1 w 256"/>
                <a:gd name="T39" fmla="*/ 16 h 142"/>
                <a:gd name="T40" fmla="*/ 0 w 256"/>
                <a:gd name="T41" fmla="*/ 6 h 142"/>
                <a:gd name="T42" fmla="*/ 2 w 256"/>
                <a:gd name="T43" fmla="*/ 6 h 142"/>
                <a:gd name="T44" fmla="*/ 4 w 256"/>
                <a:gd name="T45" fmla="*/ 5 h 142"/>
                <a:gd name="T46" fmla="*/ 6 w 256"/>
                <a:gd name="T47" fmla="*/ 4 h 142"/>
                <a:gd name="T48" fmla="*/ 8 w 256"/>
                <a:gd name="T49" fmla="*/ 4 h 142"/>
                <a:gd name="T50" fmla="*/ 10 w 256"/>
                <a:gd name="T51" fmla="*/ 3 h 142"/>
                <a:gd name="T52" fmla="*/ 12 w 256"/>
                <a:gd name="T53" fmla="*/ 3 h 142"/>
                <a:gd name="T54" fmla="*/ 14 w 256"/>
                <a:gd name="T55" fmla="*/ 3 h 142"/>
                <a:gd name="T56" fmla="*/ 16 w 256"/>
                <a:gd name="T57" fmla="*/ 2 h 142"/>
                <a:gd name="T58" fmla="*/ 17 w 256"/>
                <a:gd name="T59" fmla="*/ 3 h 142"/>
                <a:gd name="T60" fmla="*/ 19 w 256"/>
                <a:gd name="T61" fmla="*/ 4 h 142"/>
                <a:gd name="T62" fmla="*/ 20 w 256"/>
                <a:gd name="T63" fmla="*/ 5 h 142"/>
                <a:gd name="T64" fmla="*/ 22 w 256"/>
                <a:gd name="T65" fmla="*/ 5 h 142"/>
                <a:gd name="T66" fmla="*/ 23 w 256"/>
                <a:gd name="T67" fmla="*/ 6 h 142"/>
                <a:gd name="T68" fmla="*/ 25 w 256"/>
                <a:gd name="T69" fmla="*/ 7 h 142"/>
                <a:gd name="T70" fmla="*/ 26 w 256"/>
                <a:gd name="T71" fmla="*/ 8 h 142"/>
                <a:gd name="T72" fmla="*/ 28 w 256"/>
                <a:gd name="T73" fmla="*/ 8 h 142"/>
                <a:gd name="T74" fmla="*/ 30 w 256"/>
                <a:gd name="T75" fmla="*/ 8 h 142"/>
                <a:gd name="T76" fmla="*/ 32 w 256"/>
                <a:gd name="T77" fmla="*/ 7 h 142"/>
                <a:gd name="T78" fmla="*/ 35 w 256"/>
                <a:gd name="T79" fmla="*/ 6 h 142"/>
                <a:gd name="T80" fmla="*/ 39 w 256"/>
                <a:gd name="T81" fmla="*/ 5 h 142"/>
                <a:gd name="T82" fmla="*/ 43 w 256"/>
                <a:gd name="T83" fmla="*/ 4 h 142"/>
                <a:gd name="T84" fmla="*/ 47 w 256"/>
                <a:gd name="T85" fmla="*/ 2 h 142"/>
                <a:gd name="T86" fmla="*/ 50 w 256"/>
                <a:gd name="T87" fmla="*/ 1 h 142"/>
                <a:gd name="T88" fmla="*/ 53 w 256"/>
                <a:gd name="T89" fmla="*/ 0 h 142"/>
                <a:gd name="T90" fmla="*/ 54 w 256"/>
                <a:gd name="T91" fmla="*/ 1 h 142"/>
                <a:gd name="T92" fmla="*/ 56 w 256"/>
                <a:gd name="T93" fmla="*/ 1 h 142"/>
                <a:gd name="T94" fmla="*/ 57 w 256"/>
                <a:gd name="T95" fmla="*/ 2 h 142"/>
                <a:gd name="T96" fmla="*/ 58 w 256"/>
                <a:gd name="T97" fmla="*/ 2 h 142"/>
                <a:gd name="T98" fmla="*/ 60 w 256"/>
                <a:gd name="T99" fmla="*/ 3 h 142"/>
                <a:gd name="T100" fmla="*/ 61 w 256"/>
                <a:gd name="T101" fmla="*/ 4 h 142"/>
                <a:gd name="T102" fmla="*/ 62 w 256"/>
                <a:gd name="T103" fmla="*/ 5 h 142"/>
                <a:gd name="T104" fmla="*/ 64 w 256"/>
                <a:gd name="T105" fmla="*/ 5 h 1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56"/>
                <a:gd name="T160" fmla="*/ 0 h 142"/>
                <a:gd name="T161" fmla="*/ 256 w 256"/>
                <a:gd name="T162" fmla="*/ 142 h 14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56" h="142">
                  <a:moveTo>
                    <a:pt x="255" y="47"/>
                  </a:moveTo>
                  <a:lnTo>
                    <a:pt x="256" y="141"/>
                  </a:lnTo>
                  <a:lnTo>
                    <a:pt x="254" y="139"/>
                  </a:lnTo>
                  <a:lnTo>
                    <a:pt x="249" y="134"/>
                  </a:lnTo>
                  <a:lnTo>
                    <a:pt x="241" y="126"/>
                  </a:lnTo>
                  <a:lnTo>
                    <a:pt x="231" y="117"/>
                  </a:lnTo>
                  <a:lnTo>
                    <a:pt x="221" y="107"/>
                  </a:lnTo>
                  <a:lnTo>
                    <a:pt x="210" y="98"/>
                  </a:lnTo>
                  <a:lnTo>
                    <a:pt x="200" y="91"/>
                  </a:lnTo>
                  <a:lnTo>
                    <a:pt x="189" y="85"/>
                  </a:lnTo>
                  <a:lnTo>
                    <a:pt x="111" y="142"/>
                  </a:lnTo>
                  <a:lnTo>
                    <a:pt x="104" y="138"/>
                  </a:lnTo>
                  <a:lnTo>
                    <a:pt x="97" y="132"/>
                  </a:lnTo>
                  <a:lnTo>
                    <a:pt x="91" y="125"/>
                  </a:lnTo>
                  <a:lnTo>
                    <a:pt x="84" y="119"/>
                  </a:lnTo>
                  <a:lnTo>
                    <a:pt x="77" y="113"/>
                  </a:lnTo>
                  <a:lnTo>
                    <a:pt x="69" y="109"/>
                  </a:lnTo>
                  <a:lnTo>
                    <a:pt x="62" y="106"/>
                  </a:lnTo>
                  <a:lnTo>
                    <a:pt x="54" y="106"/>
                  </a:lnTo>
                  <a:lnTo>
                    <a:pt x="4" y="141"/>
                  </a:lnTo>
                  <a:lnTo>
                    <a:pt x="0" y="56"/>
                  </a:lnTo>
                  <a:lnTo>
                    <a:pt x="8" y="50"/>
                  </a:lnTo>
                  <a:lnTo>
                    <a:pt x="16" y="44"/>
                  </a:lnTo>
                  <a:lnTo>
                    <a:pt x="24" y="40"/>
                  </a:lnTo>
                  <a:lnTo>
                    <a:pt x="32" y="34"/>
                  </a:lnTo>
                  <a:lnTo>
                    <a:pt x="40" y="31"/>
                  </a:lnTo>
                  <a:lnTo>
                    <a:pt x="47" y="27"/>
                  </a:lnTo>
                  <a:lnTo>
                    <a:pt x="55" y="24"/>
                  </a:lnTo>
                  <a:lnTo>
                    <a:pt x="63" y="22"/>
                  </a:lnTo>
                  <a:lnTo>
                    <a:pt x="69" y="28"/>
                  </a:lnTo>
                  <a:lnTo>
                    <a:pt x="76" y="34"/>
                  </a:lnTo>
                  <a:lnTo>
                    <a:pt x="82" y="41"/>
                  </a:lnTo>
                  <a:lnTo>
                    <a:pt x="87" y="48"/>
                  </a:lnTo>
                  <a:lnTo>
                    <a:pt x="94" y="56"/>
                  </a:lnTo>
                  <a:lnTo>
                    <a:pt x="100" y="63"/>
                  </a:lnTo>
                  <a:lnTo>
                    <a:pt x="106" y="68"/>
                  </a:lnTo>
                  <a:lnTo>
                    <a:pt x="113" y="70"/>
                  </a:lnTo>
                  <a:lnTo>
                    <a:pt x="119" y="69"/>
                  </a:lnTo>
                  <a:lnTo>
                    <a:pt x="129" y="63"/>
                  </a:lnTo>
                  <a:lnTo>
                    <a:pt x="142" y="56"/>
                  </a:lnTo>
                  <a:lnTo>
                    <a:pt x="158" y="44"/>
                  </a:lnTo>
                  <a:lnTo>
                    <a:pt x="173" y="32"/>
                  </a:lnTo>
                  <a:lnTo>
                    <a:pt x="188" y="21"/>
                  </a:lnTo>
                  <a:lnTo>
                    <a:pt x="202" y="9"/>
                  </a:lnTo>
                  <a:lnTo>
                    <a:pt x="212" y="0"/>
                  </a:lnTo>
                  <a:lnTo>
                    <a:pt x="218" y="6"/>
                  </a:lnTo>
                  <a:lnTo>
                    <a:pt x="223" y="10"/>
                  </a:lnTo>
                  <a:lnTo>
                    <a:pt x="228" y="16"/>
                  </a:lnTo>
                  <a:lnTo>
                    <a:pt x="234" y="22"/>
                  </a:lnTo>
                  <a:lnTo>
                    <a:pt x="239" y="28"/>
                  </a:lnTo>
                  <a:lnTo>
                    <a:pt x="244" y="35"/>
                  </a:lnTo>
                  <a:lnTo>
                    <a:pt x="249" y="41"/>
                  </a:lnTo>
                  <a:lnTo>
                    <a:pt x="255" y="47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8" name="Freeform 189"/>
            <p:cNvSpPr>
              <a:spLocks/>
            </p:cNvSpPr>
            <p:nvPr/>
          </p:nvSpPr>
          <p:spPr bwMode="auto">
            <a:xfrm>
              <a:off x="2488" y="1759"/>
              <a:ext cx="126" cy="73"/>
            </a:xfrm>
            <a:custGeom>
              <a:avLst/>
              <a:gdLst>
                <a:gd name="T0" fmla="*/ 62 w 251"/>
                <a:gd name="T1" fmla="*/ 22 h 221"/>
                <a:gd name="T2" fmla="*/ 59 w 251"/>
                <a:gd name="T3" fmla="*/ 21 h 221"/>
                <a:gd name="T4" fmla="*/ 56 w 251"/>
                <a:gd name="T5" fmla="*/ 19 h 221"/>
                <a:gd name="T6" fmla="*/ 53 w 251"/>
                <a:gd name="T7" fmla="*/ 17 h 221"/>
                <a:gd name="T8" fmla="*/ 50 w 251"/>
                <a:gd name="T9" fmla="*/ 15 h 221"/>
                <a:gd name="T10" fmla="*/ 46 w 251"/>
                <a:gd name="T11" fmla="*/ 17 h 221"/>
                <a:gd name="T12" fmla="*/ 43 w 251"/>
                <a:gd name="T13" fmla="*/ 18 h 221"/>
                <a:gd name="T14" fmla="*/ 39 w 251"/>
                <a:gd name="T15" fmla="*/ 20 h 221"/>
                <a:gd name="T16" fmla="*/ 36 w 251"/>
                <a:gd name="T17" fmla="*/ 22 h 221"/>
                <a:gd name="T18" fmla="*/ 34 w 251"/>
                <a:gd name="T19" fmla="*/ 20 h 221"/>
                <a:gd name="T20" fmla="*/ 32 w 251"/>
                <a:gd name="T21" fmla="*/ 19 h 221"/>
                <a:gd name="T22" fmla="*/ 29 w 251"/>
                <a:gd name="T23" fmla="*/ 18 h 221"/>
                <a:gd name="T24" fmla="*/ 26 w 251"/>
                <a:gd name="T25" fmla="*/ 17 h 221"/>
                <a:gd name="T26" fmla="*/ 22 w 251"/>
                <a:gd name="T27" fmla="*/ 18 h 221"/>
                <a:gd name="T28" fmla="*/ 19 w 251"/>
                <a:gd name="T29" fmla="*/ 20 h 221"/>
                <a:gd name="T30" fmla="*/ 15 w 251"/>
                <a:gd name="T31" fmla="*/ 22 h 221"/>
                <a:gd name="T32" fmla="*/ 12 w 251"/>
                <a:gd name="T33" fmla="*/ 24 h 221"/>
                <a:gd name="T34" fmla="*/ 9 w 251"/>
                <a:gd name="T35" fmla="*/ 22 h 221"/>
                <a:gd name="T36" fmla="*/ 5 w 251"/>
                <a:gd name="T37" fmla="*/ 20 h 221"/>
                <a:gd name="T38" fmla="*/ 1 w 251"/>
                <a:gd name="T39" fmla="*/ 18 h 221"/>
                <a:gd name="T40" fmla="*/ 1 w 251"/>
                <a:gd name="T41" fmla="*/ 15 h 221"/>
                <a:gd name="T42" fmla="*/ 1 w 251"/>
                <a:gd name="T43" fmla="*/ 14 h 221"/>
                <a:gd name="T44" fmla="*/ 1 w 251"/>
                <a:gd name="T45" fmla="*/ 13 h 221"/>
                <a:gd name="T46" fmla="*/ 6 w 251"/>
                <a:gd name="T47" fmla="*/ 10 h 221"/>
                <a:gd name="T48" fmla="*/ 10 w 251"/>
                <a:gd name="T49" fmla="*/ 8 h 221"/>
                <a:gd name="T50" fmla="*/ 14 w 251"/>
                <a:gd name="T51" fmla="*/ 5 h 221"/>
                <a:gd name="T52" fmla="*/ 19 w 251"/>
                <a:gd name="T53" fmla="*/ 3 h 221"/>
                <a:gd name="T54" fmla="*/ 35 w 251"/>
                <a:gd name="T55" fmla="*/ 10 h 221"/>
                <a:gd name="T56" fmla="*/ 39 w 251"/>
                <a:gd name="T57" fmla="*/ 7 h 221"/>
                <a:gd name="T58" fmla="*/ 43 w 251"/>
                <a:gd name="T59" fmla="*/ 4 h 221"/>
                <a:gd name="T60" fmla="*/ 47 w 251"/>
                <a:gd name="T61" fmla="*/ 1 h 221"/>
                <a:gd name="T62" fmla="*/ 51 w 251"/>
                <a:gd name="T63" fmla="*/ 3 h 221"/>
                <a:gd name="T64" fmla="*/ 56 w 251"/>
                <a:gd name="T65" fmla="*/ 8 h 221"/>
                <a:gd name="T66" fmla="*/ 59 w 251"/>
                <a:gd name="T67" fmla="*/ 14 h 221"/>
                <a:gd name="T68" fmla="*/ 62 w 251"/>
                <a:gd name="T69" fmla="*/ 19 h 2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221"/>
                <a:gd name="T107" fmla="*/ 251 w 251"/>
                <a:gd name="T108" fmla="*/ 221 h 22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221">
                  <a:moveTo>
                    <a:pt x="251" y="202"/>
                  </a:moveTo>
                  <a:lnTo>
                    <a:pt x="247" y="205"/>
                  </a:lnTo>
                  <a:lnTo>
                    <a:pt x="240" y="197"/>
                  </a:lnTo>
                  <a:lnTo>
                    <a:pt x="235" y="190"/>
                  </a:lnTo>
                  <a:lnTo>
                    <a:pt x="229" y="181"/>
                  </a:lnTo>
                  <a:lnTo>
                    <a:pt x="223" y="173"/>
                  </a:lnTo>
                  <a:lnTo>
                    <a:pt x="218" y="164"/>
                  </a:lnTo>
                  <a:lnTo>
                    <a:pt x="212" y="155"/>
                  </a:lnTo>
                  <a:lnTo>
                    <a:pt x="206" y="148"/>
                  </a:lnTo>
                  <a:lnTo>
                    <a:pt x="198" y="140"/>
                  </a:lnTo>
                  <a:lnTo>
                    <a:pt x="191" y="146"/>
                  </a:lnTo>
                  <a:lnTo>
                    <a:pt x="183" y="152"/>
                  </a:lnTo>
                  <a:lnTo>
                    <a:pt x="176" y="161"/>
                  </a:lnTo>
                  <a:lnTo>
                    <a:pt x="169" y="170"/>
                  </a:lnTo>
                  <a:lnTo>
                    <a:pt x="163" y="178"/>
                  </a:lnTo>
                  <a:lnTo>
                    <a:pt x="156" y="187"/>
                  </a:lnTo>
                  <a:lnTo>
                    <a:pt x="150" y="196"/>
                  </a:lnTo>
                  <a:lnTo>
                    <a:pt x="143" y="205"/>
                  </a:lnTo>
                  <a:lnTo>
                    <a:pt x="139" y="196"/>
                  </a:lnTo>
                  <a:lnTo>
                    <a:pt x="135" y="189"/>
                  </a:lnTo>
                  <a:lnTo>
                    <a:pt x="130" y="181"/>
                  </a:lnTo>
                  <a:lnTo>
                    <a:pt x="125" y="175"/>
                  </a:lnTo>
                  <a:lnTo>
                    <a:pt x="119" y="170"/>
                  </a:lnTo>
                  <a:lnTo>
                    <a:pt x="113" y="164"/>
                  </a:lnTo>
                  <a:lnTo>
                    <a:pt x="107" y="158"/>
                  </a:lnTo>
                  <a:lnTo>
                    <a:pt x="101" y="152"/>
                  </a:lnTo>
                  <a:lnTo>
                    <a:pt x="94" y="159"/>
                  </a:lnTo>
                  <a:lnTo>
                    <a:pt x="87" y="168"/>
                  </a:lnTo>
                  <a:lnTo>
                    <a:pt x="80" y="177"/>
                  </a:lnTo>
                  <a:lnTo>
                    <a:pt x="74" y="186"/>
                  </a:lnTo>
                  <a:lnTo>
                    <a:pt x="67" y="195"/>
                  </a:lnTo>
                  <a:lnTo>
                    <a:pt x="60" y="203"/>
                  </a:lnTo>
                  <a:lnTo>
                    <a:pt x="53" y="212"/>
                  </a:lnTo>
                  <a:lnTo>
                    <a:pt x="48" y="221"/>
                  </a:lnTo>
                  <a:lnTo>
                    <a:pt x="43" y="209"/>
                  </a:lnTo>
                  <a:lnTo>
                    <a:pt x="36" y="199"/>
                  </a:lnTo>
                  <a:lnTo>
                    <a:pt x="27" y="192"/>
                  </a:lnTo>
                  <a:lnTo>
                    <a:pt x="18" y="184"/>
                  </a:lnTo>
                  <a:lnTo>
                    <a:pt x="10" y="177"/>
                  </a:lnTo>
                  <a:lnTo>
                    <a:pt x="3" y="168"/>
                  </a:lnTo>
                  <a:lnTo>
                    <a:pt x="0" y="156"/>
                  </a:lnTo>
                  <a:lnTo>
                    <a:pt x="1" y="140"/>
                  </a:lnTo>
                  <a:lnTo>
                    <a:pt x="2" y="134"/>
                  </a:lnTo>
                  <a:lnTo>
                    <a:pt x="2" y="127"/>
                  </a:lnTo>
                  <a:lnTo>
                    <a:pt x="3" y="121"/>
                  </a:lnTo>
                  <a:lnTo>
                    <a:pt x="3" y="114"/>
                  </a:lnTo>
                  <a:lnTo>
                    <a:pt x="14" y="105"/>
                  </a:lnTo>
                  <a:lnTo>
                    <a:pt x="21" y="95"/>
                  </a:lnTo>
                  <a:lnTo>
                    <a:pt x="29" y="83"/>
                  </a:lnTo>
                  <a:lnTo>
                    <a:pt x="37" y="71"/>
                  </a:lnTo>
                  <a:lnTo>
                    <a:pt x="44" y="60"/>
                  </a:lnTo>
                  <a:lnTo>
                    <a:pt x="53" y="49"/>
                  </a:lnTo>
                  <a:lnTo>
                    <a:pt x="62" y="39"/>
                  </a:lnTo>
                  <a:lnTo>
                    <a:pt x="73" y="30"/>
                  </a:lnTo>
                  <a:lnTo>
                    <a:pt x="129" y="98"/>
                  </a:lnTo>
                  <a:lnTo>
                    <a:pt x="138" y="87"/>
                  </a:lnTo>
                  <a:lnTo>
                    <a:pt x="146" y="76"/>
                  </a:lnTo>
                  <a:lnTo>
                    <a:pt x="154" y="64"/>
                  </a:lnTo>
                  <a:lnTo>
                    <a:pt x="162" y="51"/>
                  </a:lnTo>
                  <a:lnTo>
                    <a:pt x="170" y="38"/>
                  </a:lnTo>
                  <a:lnTo>
                    <a:pt x="178" y="24"/>
                  </a:lnTo>
                  <a:lnTo>
                    <a:pt x="186" y="11"/>
                  </a:lnTo>
                  <a:lnTo>
                    <a:pt x="194" y="0"/>
                  </a:lnTo>
                  <a:lnTo>
                    <a:pt x="203" y="23"/>
                  </a:lnTo>
                  <a:lnTo>
                    <a:pt x="212" y="48"/>
                  </a:lnTo>
                  <a:lnTo>
                    <a:pt x="221" y="73"/>
                  </a:lnTo>
                  <a:lnTo>
                    <a:pt x="228" y="98"/>
                  </a:lnTo>
                  <a:lnTo>
                    <a:pt x="235" y="123"/>
                  </a:lnTo>
                  <a:lnTo>
                    <a:pt x="242" y="149"/>
                  </a:lnTo>
                  <a:lnTo>
                    <a:pt x="246" y="175"/>
                  </a:lnTo>
                  <a:lnTo>
                    <a:pt x="251" y="202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29" name="Freeform 190"/>
            <p:cNvSpPr>
              <a:spLocks/>
            </p:cNvSpPr>
            <p:nvPr/>
          </p:nvSpPr>
          <p:spPr bwMode="auto">
            <a:xfrm>
              <a:off x="2135" y="1765"/>
              <a:ext cx="122" cy="84"/>
            </a:xfrm>
            <a:custGeom>
              <a:avLst/>
              <a:gdLst>
                <a:gd name="T0" fmla="*/ 48 w 245"/>
                <a:gd name="T1" fmla="*/ 20 h 251"/>
                <a:gd name="T2" fmla="*/ 47 w 245"/>
                <a:gd name="T3" fmla="*/ 19 h 251"/>
                <a:gd name="T4" fmla="*/ 45 w 245"/>
                <a:gd name="T5" fmla="*/ 18 h 251"/>
                <a:gd name="T6" fmla="*/ 44 w 245"/>
                <a:gd name="T7" fmla="*/ 18 h 251"/>
                <a:gd name="T8" fmla="*/ 42 w 245"/>
                <a:gd name="T9" fmla="*/ 17 h 251"/>
                <a:gd name="T10" fmla="*/ 41 w 245"/>
                <a:gd name="T11" fmla="*/ 16 h 251"/>
                <a:gd name="T12" fmla="*/ 40 w 245"/>
                <a:gd name="T13" fmla="*/ 15 h 251"/>
                <a:gd name="T14" fmla="*/ 38 w 245"/>
                <a:gd name="T15" fmla="*/ 15 h 251"/>
                <a:gd name="T16" fmla="*/ 36 w 245"/>
                <a:gd name="T17" fmla="*/ 15 h 251"/>
                <a:gd name="T18" fmla="*/ 35 w 245"/>
                <a:gd name="T19" fmla="*/ 16 h 251"/>
                <a:gd name="T20" fmla="*/ 33 w 245"/>
                <a:gd name="T21" fmla="*/ 18 h 251"/>
                <a:gd name="T22" fmla="*/ 31 w 245"/>
                <a:gd name="T23" fmla="*/ 20 h 251"/>
                <a:gd name="T24" fmla="*/ 30 w 245"/>
                <a:gd name="T25" fmla="*/ 21 h 251"/>
                <a:gd name="T26" fmla="*/ 29 w 245"/>
                <a:gd name="T27" fmla="*/ 23 h 251"/>
                <a:gd name="T28" fmla="*/ 27 w 245"/>
                <a:gd name="T29" fmla="*/ 24 h 251"/>
                <a:gd name="T30" fmla="*/ 25 w 245"/>
                <a:gd name="T31" fmla="*/ 25 h 251"/>
                <a:gd name="T32" fmla="*/ 23 w 245"/>
                <a:gd name="T33" fmla="*/ 27 h 251"/>
                <a:gd name="T34" fmla="*/ 21 w 245"/>
                <a:gd name="T35" fmla="*/ 26 h 251"/>
                <a:gd name="T36" fmla="*/ 19 w 245"/>
                <a:gd name="T37" fmla="*/ 25 h 251"/>
                <a:gd name="T38" fmla="*/ 18 w 245"/>
                <a:gd name="T39" fmla="*/ 24 h 251"/>
                <a:gd name="T40" fmla="*/ 16 w 245"/>
                <a:gd name="T41" fmla="*/ 23 h 251"/>
                <a:gd name="T42" fmla="*/ 15 w 245"/>
                <a:gd name="T43" fmla="*/ 23 h 251"/>
                <a:gd name="T44" fmla="*/ 13 w 245"/>
                <a:gd name="T45" fmla="*/ 22 h 251"/>
                <a:gd name="T46" fmla="*/ 11 w 245"/>
                <a:gd name="T47" fmla="*/ 22 h 251"/>
                <a:gd name="T48" fmla="*/ 9 w 245"/>
                <a:gd name="T49" fmla="*/ 21 h 251"/>
                <a:gd name="T50" fmla="*/ 0 w 245"/>
                <a:gd name="T51" fmla="*/ 28 h 251"/>
                <a:gd name="T52" fmla="*/ 0 w 245"/>
                <a:gd name="T53" fmla="*/ 23 h 251"/>
                <a:gd name="T54" fmla="*/ 0 w 245"/>
                <a:gd name="T55" fmla="*/ 19 h 251"/>
                <a:gd name="T56" fmla="*/ 0 w 245"/>
                <a:gd name="T57" fmla="*/ 14 h 251"/>
                <a:gd name="T58" fmla="*/ 2 w 245"/>
                <a:gd name="T59" fmla="*/ 9 h 251"/>
                <a:gd name="T60" fmla="*/ 4 w 245"/>
                <a:gd name="T61" fmla="*/ 9 h 251"/>
                <a:gd name="T62" fmla="*/ 6 w 245"/>
                <a:gd name="T63" fmla="*/ 9 h 251"/>
                <a:gd name="T64" fmla="*/ 8 w 245"/>
                <a:gd name="T65" fmla="*/ 8 h 251"/>
                <a:gd name="T66" fmla="*/ 9 w 245"/>
                <a:gd name="T67" fmla="*/ 7 h 251"/>
                <a:gd name="T68" fmla="*/ 10 w 245"/>
                <a:gd name="T69" fmla="*/ 8 h 251"/>
                <a:gd name="T70" fmla="*/ 12 w 245"/>
                <a:gd name="T71" fmla="*/ 9 h 251"/>
                <a:gd name="T72" fmla="*/ 13 w 245"/>
                <a:gd name="T73" fmla="*/ 10 h 251"/>
                <a:gd name="T74" fmla="*/ 14 w 245"/>
                <a:gd name="T75" fmla="*/ 10 h 251"/>
                <a:gd name="T76" fmla="*/ 16 w 245"/>
                <a:gd name="T77" fmla="*/ 11 h 251"/>
                <a:gd name="T78" fmla="*/ 17 w 245"/>
                <a:gd name="T79" fmla="*/ 12 h 251"/>
                <a:gd name="T80" fmla="*/ 19 w 245"/>
                <a:gd name="T81" fmla="*/ 13 h 251"/>
                <a:gd name="T82" fmla="*/ 20 w 245"/>
                <a:gd name="T83" fmla="*/ 13 h 251"/>
                <a:gd name="T84" fmla="*/ 23 w 245"/>
                <a:gd name="T85" fmla="*/ 12 h 251"/>
                <a:gd name="T86" fmla="*/ 25 w 245"/>
                <a:gd name="T87" fmla="*/ 10 h 251"/>
                <a:gd name="T88" fmla="*/ 27 w 245"/>
                <a:gd name="T89" fmla="*/ 9 h 251"/>
                <a:gd name="T90" fmla="*/ 29 w 245"/>
                <a:gd name="T91" fmla="*/ 7 h 251"/>
                <a:gd name="T92" fmla="*/ 30 w 245"/>
                <a:gd name="T93" fmla="*/ 6 h 251"/>
                <a:gd name="T94" fmla="*/ 32 w 245"/>
                <a:gd name="T95" fmla="*/ 4 h 251"/>
                <a:gd name="T96" fmla="*/ 34 w 245"/>
                <a:gd name="T97" fmla="*/ 2 h 251"/>
                <a:gd name="T98" fmla="*/ 36 w 245"/>
                <a:gd name="T99" fmla="*/ 1 h 251"/>
                <a:gd name="T100" fmla="*/ 38 w 245"/>
                <a:gd name="T101" fmla="*/ 2 h 251"/>
                <a:gd name="T102" fmla="*/ 40 w 245"/>
                <a:gd name="T103" fmla="*/ 2 h 251"/>
                <a:gd name="T104" fmla="*/ 42 w 245"/>
                <a:gd name="T105" fmla="*/ 4 h 251"/>
                <a:gd name="T106" fmla="*/ 43 w 245"/>
                <a:gd name="T107" fmla="*/ 5 h 251"/>
                <a:gd name="T108" fmla="*/ 45 w 245"/>
                <a:gd name="T109" fmla="*/ 6 h 251"/>
                <a:gd name="T110" fmla="*/ 46 w 245"/>
                <a:gd name="T111" fmla="*/ 6 h 251"/>
                <a:gd name="T112" fmla="*/ 47 w 245"/>
                <a:gd name="T113" fmla="*/ 7 h 251"/>
                <a:gd name="T114" fmla="*/ 48 w 245"/>
                <a:gd name="T115" fmla="*/ 7 h 251"/>
                <a:gd name="T116" fmla="*/ 61 w 245"/>
                <a:gd name="T117" fmla="*/ 0 h 251"/>
                <a:gd name="T118" fmla="*/ 61 w 245"/>
                <a:gd name="T119" fmla="*/ 13 h 251"/>
                <a:gd name="T120" fmla="*/ 48 w 245"/>
                <a:gd name="T121" fmla="*/ 20 h 2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51"/>
                <a:gd name="T185" fmla="*/ 245 w 245"/>
                <a:gd name="T186" fmla="*/ 251 h 25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51">
                  <a:moveTo>
                    <a:pt x="194" y="175"/>
                  </a:moveTo>
                  <a:lnTo>
                    <a:pt x="188" y="169"/>
                  </a:lnTo>
                  <a:lnTo>
                    <a:pt x="183" y="163"/>
                  </a:lnTo>
                  <a:lnTo>
                    <a:pt x="177" y="157"/>
                  </a:lnTo>
                  <a:lnTo>
                    <a:pt x="171" y="150"/>
                  </a:lnTo>
                  <a:lnTo>
                    <a:pt x="166" y="144"/>
                  </a:lnTo>
                  <a:lnTo>
                    <a:pt x="160" y="138"/>
                  </a:lnTo>
                  <a:lnTo>
                    <a:pt x="153" y="135"/>
                  </a:lnTo>
                  <a:lnTo>
                    <a:pt x="147" y="133"/>
                  </a:lnTo>
                  <a:lnTo>
                    <a:pt x="140" y="147"/>
                  </a:lnTo>
                  <a:lnTo>
                    <a:pt x="134" y="161"/>
                  </a:lnTo>
                  <a:lnTo>
                    <a:pt x="127" y="175"/>
                  </a:lnTo>
                  <a:lnTo>
                    <a:pt x="121" y="188"/>
                  </a:lnTo>
                  <a:lnTo>
                    <a:pt x="116" y="202"/>
                  </a:lnTo>
                  <a:lnTo>
                    <a:pt x="109" y="216"/>
                  </a:lnTo>
                  <a:lnTo>
                    <a:pt x="101" y="227"/>
                  </a:lnTo>
                  <a:lnTo>
                    <a:pt x="92" y="239"/>
                  </a:lnTo>
                  <a:lnTo>
                    <a:pt x="85" y="232"/>
                  </a:lnTo>
                  <a:lnTo>
                    <a:pt x="79" y="223"/>
                  </a:lnTo>
                  <a:lnTo>
                    <a:pt x="73" y="216"/>
                  </a:lnTo>
                  <a:lnTo>
                    <a:pt x="67" y="208"/>
                  </a:lnTo>
                  <a:lnTo>
                    <a:pt x="60" y="202"/>
                  </a:lnTo>
                  <a:lnTo>
                    <a:pt x="52" y="197"/>
                  </a:lnTo>
                  <a:lnTo>
                    <a:pt x="45" y="194"/>
                  </a:lnTo>
                  <a:lnTo>
                    <a:pt x="37" y="191"/>
                  </a:lnTo>
                  <a:lnTo>
                    <a:pt x="2" y="251"/>
                  </a:lnTo>
                  <a:lnTo>
                    <a:pt x="0" y="210"/>
                  </a:lnTo>
                  <a:lnTo>
                    <a:pt x="0" y="167"/>
                  </a:lnTo>
                  <a:lnTo>
                    <a:pt x="3" y="125"/>
                  </a:lnTo>
                  <a:lnTo>
                    <a:pt x="10" y="85"/>
                  </a:lnTo>
                  <a:lnTo>
                    <a:pt x="18" y="82"/>
                  </a:lnTo>
                  <a:lnTo>
                    <a:pt x="25" y="78"/>
                  </a:lnTo>
                  <a:lnTo>
                    <a:pt x="32" y="72"/>
                  </a:lnTo>
                  <a:lnTo>
                    <a:pt x="37" y="65"/>
                  </a:lnTo>
                  <a:lnTo>
                    <a:pt x="43" y="70"/>
                  </a:lnTo>
                  <a:lnTo>
                    <a:pt x="49" y="78"/>
                  </a:lnTo>
                  <a:lnTo>
                    <a:pt x="53" y="87"/>
                  </a:lnTo>
                  <a:lnTo>
                    <a:pt x="59" y="94"/>
                  </a:lnTo>
                  <a:lnTo>
                    <a:pt x="65" y="101"/>
                  </a:lnTo>
                  <a:lnTo>
                    <a:pt x="70" y="107"/>
                  </a:lnTo>
                  <a:lnTo>
                    <a:pt x="76" y="113"/>
                  </a:lnTo>
                  <a:lnTo>
                    <a:pt x="83" y="117"/>
                  </a:lnTo>
                  <a:lnTo>
                    <a:pt x="92" y="104"/>
                  </a:lnTo>
                  <a:lnTo>
                    <a:pt x="100" y="91"/>
                  </a:lnTo>
                  <a:lnTo>
                    <a:pt x="108" y="78"/>
                  </a:lnTo>
                  <a:lnTo>
                    <a:pt x="116" y="65"/>
                  </a:lnTo>
                  <a:lnTo>
                    <a:pt x="123" y="50"/>
                  </a:lnTo>
                  <a:lnTo>
                    <a:pt x="130" y="37"/>
                  </a:lnTo>
                  <a:lnTo>
                    <a:pt x="137" y="22"/>
                  </a:lnTo>
                  <a:lnTo>
                    <a:pt x="144" y="9"/>
                  </a:lnTo>
                  <a:lnTo>
                    <a:pt x="152" y="15"/>
                  </a:lnTo>
                  <a:lnTo>
                    <a:pt x="160" y="22"/>
                  </a:lnTo>
                  <a:lnTo>
                    <a:pt x="168" y="32"/>
                  </a:lnTo>
                  <a:lnTo>
                    <a:pt x="175" y="41"/>
                  </a:lnTo>
                  <a:lnTo>
                    <a:pt x="182" y="50"/>
                  </a:lnTo>
                  <a:lnTo>
                    <a:pt x="187" y="57"/>
                  </a:lnTo>
                  <a:lnTo>
                    <a:pt x="191" y="63"/>
                  </a:lnTo>
                  <a:lnTo>
                    <a:pt x="192" y="65"/>
                  </a:lnTo>
                  <a:lnTo>
                    <a:pt x="245" y="0"/>
                  </a:lnTo>
                  <a:lnTo>
                    <a:pt x="245" y="114"/>
                  </a:lnTo>
                  <a:lnTo>
                    <a:pt x="194" y="175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0" name="Freeform 191"/>
            <p:cNvSpPr>
              <a:spLocks/>
            </p:cNvSpPr>
            <p:nvPr/>
          </p:nvSpPr>
          <p:spPr bwMode="auto">
            <a:xfrm>
              <a:off x="2314" y="1787"/>
              <a:ext cx="125" cy="30"/>
            </a:xfrm>
            <a:custGeom>
              <a:avLst/>
              <a:gdLst>
                <a:gd name="T0" fmla="*/ 63 w 249"/>
                <a:gd name="T1" fmla="*/ 6 h 88"/>
                <a:gd name="T2" fmla="*/ 63 w 249"/>
                <a:gd name="T3" fmla="*/ 6 h 88"/>
                <a:gd name="T4" fmla="*/ 63 w 249"/>
                <a:gd name="T5" fmla="*/ 7 h 88"/>
                <a:gd name="T6" fmla="*/ 62 w 249"/>
                <a:gd name="T7" fmla="*/ 7 h 88"/>
                <a:gd name="T8" fmla="*/ 62 w 249"/>
                <a:gd name="T9" fmla="*/ 8 h 88"/>
                <a:gd name="T10" fmla="*/ 62 w 249"/>
                <a:gd name="T11" fmla="*/ 8 h 88"/>
                <a:gd name="T12" fmla="*/ 60 w 249"/>
                <a:gd name="T13" fmla="*/ 8 h 88"/>
                <a:gd name="T14" fmla="*/ 58 w 249"/>
                <a:gd name="T15" fmla="*/ 8 h 88"/>
                <a:gd name="T16" fmla="*/ 54 w 249"/>
                <a:gd name="T17" fmla="*/ 8 h 88"/>
                <a:gd name="T18" fmla="*/ 50 w 249"/>
                <a:gd name="T19" fmla="*/ 8 h 88"/>
                <a:gd name="T20" fmla="*/ 46 w 249"/>
                <a:gd name="T21" fmla="*/ 8 h 88"/>
                <a:gd name="T22" fmla="*/ 41 w 249"/>
                <a:gd name="T23" fmla="*/ 8 h 88"/>
                <a:gd name="T24" fmla="*/ 35 w 249"/>
                <a:gd name="T25" fmla="*/ 8 h 88"/>
                <a:gd name="T26" fmla="*/ 30 w 249"/>
                <a:gd name="T27" fmla="*/ 9 h 88"/>
                <a:gd name="T28" fmla="*/ 25 w 249"/>
                <a:gd name="T29" fmla="*/ 9 h 88"/>
                <a:gd name="T30" fmla="*/ 20 w 249"/>
                <a:gd name="T31" fmla="*/ 9 h 88"/>
                <a:gd name="T32" fmla="*/ 15 w 249"/>
                <a:gd name="T33" fmla="*/ 9 h 88"/>
                <a:gd name="T34" fmla="*/ 10 w 249"/>
                <a:gd name="T35" fmla="*/ 9 h 88"/>
                <a:gd name="T36" fmla="*/ 6 w 249"/>
                <a:gd name="T37" fmla="*/ 10 h 88"/>
                <a:gd name="T38" fmla="*/ 3 w 249"/>
                <a:gd name="T39" fmla="*/ 10 h 88"/>
                <a:gd name="T40" fmla="*/ 1 w 249"/>
                <a:gd name="T41" fmla="*/ 10 h 88"/>
                <a:gd name="T42" fmla="*/ 0 w 249"/>
                <a:gd name="T43" fmla="*/ 5 h 88"/>
                <a:gd name="T44" fmla="*/ 14 w 249"/>
                <a:gd name="T45" fmla="*/ 1 h 88"/>
                <a:gd name="T46" fmla="*/ 16 w 249"/>
                <a:gd name="T47" fmla="*/ 2 h 88"/>
                <a:gd name="T48" fmla="*/ 17 w 249"/>
                <a:gd name="T49" fmla="*/ 2 h 88"/>
                <a:gd name="T50" fmla="*/ 19 w 249"/>
                <a:gd name="T51" fmla="*/ 3 h 88"/>
                <a:gd name="T52" fmla="*/ 21 w 249"/>
                <a:gd name="T53" fmla="*/ 4 h 88"/>
                <a:gd name="T54" fmla="*/ 22 w 249"/>
                <a:gd name="T55" fmla="*/ 5 h 88"/>
                <a:gd name="T56" fmla="*/ 24 w 249"/>
                <a:gd name="T57" fmla="*/ 5 h 88"/>
                <a:gd name="T58" fmla="*/ 26 w 249"/>
                <a:gd name="T59" fmla="*/ 6 h 88"/>
                <a:gd name="T60" fmla="*/ 27 w 249"/>
                <a:gd name="T61" fmla="*/ 6 h 88"/>
                <a:gd name="T62" fmla="*/ 29 w 249"/>
                <a:gd name="T63" fmla="*/ 5 h 88"/>
                <a:gd name="T64" fmla="*/ 31 w 249"/>
                <a:gd name="T65" fmla="*/ 5 h 88"/>
                <a:gd name="T66" fmla="*/ 34 w 249"/>
                <a:gd name="T67" fmla="*/ 3 h 88"/>
                <a:gd name="T68" fmla="*/ 38 w 249"/>
                <a:gd name="T69" fmla="*/ 2 h 88"/>
                <a:gd name="T70" fmla="*/ 42 w 249"/>
                <a:gd name="T71" fmla="*/ 1 h 88"/>
                <a:gd name="T72" fmla="*/ 45 w 249"/>
                <a:gd name="T73" fmla="*/ 0 h 88"/>
                <a:gd name="T74" fmla="*/ 49 w 249"/>
                <a:gd name="T75" fmla="*/ 0 h 88"/>
                <a:gd name="T76" fmla="*/ 52 w 249"/>
                <a:gd name="T77" fmla="*/ 1 h 88"/>
                <a:gd name="T78" fmla="*/ 53 w 249"/>
                <a:gd name="T79" fmla="*/ 2 h 88"/>
                <a:gd name="T80" fmla="*/ 54 w 249"/>
                <a:gd name="T81" fmla="*/ 2 h 88"/>
                <a:gd name="T82" fmla="*/ 56 w 249"/>
                <a:gd name="T83" fmla="*/ 3 h 88"/>
                <a:gd name="T84" fmla="*/ 57 w 249"/>
                <a:gd name="T85" fmla="*/ 4 h 88"/>
                <a:gd name="T86" fmla="*/ 58 w 249"/>
                <a:gd name="T87" fmla="*/ 4 h 88"/>
                <a:gd name="T88" fmla="*/ 60 w 249"/>
                <a:gd name="T89" fmla="*/ 5 h 88"/>
                <a:gd name="T90" fmla="*/ 61 w 249"/>
                <a:gd name="T91" fmla="*/ 5 h 88"/>
                <a:gd name="T92" fmla="*/ 63 w 249"/>
                <a:gd name="T93" fmla="*/ 6 h 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49"/>
                <a:gd name="T142" fmla="*/ 0 h 88"/>
                <a:gd name="T143" fmla="*/ 249 w 249"/>
                <a:gd name="T144" fmla="*/ 88 h 8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49" h="88">
                  <a:moveTo>
                    <a:pt x="249" y="51"/>
                  </a:moveTo>
                  <a:lnTo>
                    <a:pt x="249" y="56"/>
                  </a:lnTo>
                  <a:lnTo>
                    <a:pt x="249" y="59"/>
                  </a:lnTo>
                  <a:lnTo>
                    <a:pt x="248" y="63"/>
                  </a:lnTo>
                  <a:lnTo>
                    <a:pt x="248" y="67"/>
                  </a:lnTo>
                  <a:lnTo>
                    <a:pt x="246" y="67"/>
                  </a:lnTo>
                  <a:lnTo>
                    <a:pt x="239" y="67"/>
                  </a:lnTo>
                  <a:lnTo>
                    <a:pt x="229" y="67"/>
                  </a:lnTo>
                  <a:lnTo>
                    <a:pt x="215" y="67"/>
                  </a:lnTo>
                  <a:lnTo>
                    <a:pt x="199" y="69"/>
                  </a:lnTo>
                  <a:lnTo>
                    <a:pt x="181" y="69"/>
                  </a:lnTo>
                  <a:lnTo>
                    <a:pt x="161" y="70"/>
                  </a:lnTo>
                  <a:lnTo>
                    <a:pt x="140" y="70"/>
                  </a:lnTo>
                  <a:lnTo>
                    <a:pt x="119" y="72"/>
                  </a:lnTo>
                  <a:lnTo>
                    <a:pt x="97" y="73"/>
                  </a:lnTo>
                  <a:lnTo>
                    <a:pt x="77" y="75"/>
                  </a:lnTo>
                  <a:lnTo>
                    <a:pt x="57" y="78"/>
                  </a:lnTo>
                  <a:lnTo>
                    <a:pt x="39" y="79"/>
                  </a:lnTo>
                  <a:lnTo>
                    <a:pt x="23" y="82"/>
                  </a:lnTo>
                  <a:lnTo>
                    <a:pt x="11" y="85"/>
                  </a:lnTo>
                  <a:lnTo>
                    <a:pt x="2" y="88"/>
                  </a:lnTo>
                  <a:lnTo>
                    <a:pt x="0" y="44"/>
                  </a:lnTo>
                  <a:lnTo>
                    <a:pt x="54" y="10"/>
                  </a:lnTo>
                  <a:lnTo>
                    <a:pt x="61" y="15"/>
                  </a:lnTo>
                  <a:lnTo>
                    <a:pt x="68" y="21"/>
                  </a:lnTo>
                  <a:lnTo>
                    <a:pt x="74" y="26"/>
                  </a:lnTo>
                  <a:lnTo>
                    <a:pt x="81" y="34"/>
                  </a:lnTo>
                  <a:lnTo>
                    <a:pt x="88" y="41"/>
                  </a:lnTo>
                  <a:lnTo>
                    <a:pt x="95" y="45"/>
                  </a:lnTo>
                  <a:lnTo>
                    <a:pt x="102" y="50"/>
                  </a:lnTo>
                  <a:lnTo>
                    <a:pt x="108" y="51"/>
                  </a:lnTo>
                  <a:lnTo>
                    <a:pt x="113" y="48"/>
                  </a:lnTo>
                  <a:lnTo>
                    <a:pt x="123" y="40"/>
                  </a:lnTo>
                  <a:lnTo>
                    <a:pt x="136" y="28"/>
                  </a:lnTo>
                  <a:lnTo>
                    <a:pt x="150" y="16"/>
                  </a:lnTo>
                  <a:lnTo>
                    <a:pt x="165" y="6"/>
                  </a:lnTo>
                  <a:lnTo>
                    <a:pt x="180" y="0"/>
                  </a:lnTo>
                  <a:lnTo>
                    <a:pt x="194" y="0"/>
                  </a:lnTo>
                  <a:lnTo>
                    <a:pt x="205" y="10"/>
                  </a:lnTo>
                  <a:lnTo>
                    <a:pt x="211" y="16"/>
                  </a:lnTo>
                  <a:lnTo>
                    <a:pt x="215" y="22"/>
                  </a:lnTo>
                  <a:lnTo>
                    <a:pt x="221" y="28"/>
                  </a:lnTo>
                  <a:lnTo>
                    <a:pt x="226" y="34"/>
                  </a:lnTo>
                  <a:lnTo>
                    <a:pt x="232" y="38"/>
                  </a:lnTo>
                  <a:lnTo>
                    <a:pt x="238" y="44"/>
                  </a:lnTo>
                  <a:lnTo>
                    <a:pt x="243" y="48"/>
                  </a:lnTo>
                  <a:lnTo>
                    <a:pt x="249" y="51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1" name="Freeform 192"/>
            <p:cNvSpPr>
              <a:spLocks/>
            </p:cNvSpPr>
            <p:nvPr/>
          </p:nvSpPr>
          <p:spPr bwMode="auto">
            <a:xfrm>
              <a:off x="2137" y="1811"/>
              <a:ext cx="126" cy="81"/>
            </a:xfrm>
            <a:custGeom>
              <a:avLst/>
              <a:gdLst>
                <a:gd name="T0" fmla="*/ 60 w 251"/>
                <a:gd name="T1" fmla="*/ 10 h 242"/>
                <a:gd name="T2" fmla="*/ 57 w 251"/>
                <a:gd name="T3" fmla="*/ 16 h 242"/>
                <a:gd name="T4" fmla="*/ 55 w 251"/>
                <a:gd name="T5" fmla="*/ 19 h 242"/>
                <a:gd name="T6" fmla="*/ 50 w 251"/>
                <a:gd name="T7" fmla="*/ 18 h 242"/>
                <a:gd name="T8" fmla="*/ 44 w 251"/>
                <a:gd name="T9" fmla="*/ 16 h 242"/>
                <a:gd name="T10" fmla="*/ 40 w 251"/>
                <a:gd name="T11" fmla="*/ 15 h 242"/>
                <a:gd name="T12" fmla="*/ 37 w 251"/>
                <a:gd name="T13" fmla="*/ 16 h 242"/>
                <a:gd name="T14" fmla="*/ 33 w 251"/>
                <a:gd name="T15" fmla="*/ 18 h 242"/>
                <a:gd name="T16" fmla="*/ 30 w 251"/>
                <a:gd name="T17" fmla="*/ 20 h 242"/>
                <a:gd name="T18" fmla="*/ 27 w 251"/>
                <a:gd name="T19" fmla="*/ 22 h 242"/>
                <a:gd name="T20" fmla="*/ 24 w 251"/>
                <a:gd name="T21" fmla="*/ 23 h 242"/>
                <a:gd name="T22" fmla="*/ 20 w 251"/>
                <a:gd name="T23" fmla="*/ 22 h 242"/>
                <a:gd name="T24" fmla="*/ 17 w 251"/>
                <a:gd name="T25" fmla="*/ 21 h 242"/>
                <a:gd name="T26" fmla="*/ 14 w 251"/>
                <a:gd name="T27" fmla="*/ 20 h 242"/>
                <a:gd name="T28" fmla="*/ 6 w 251"/>
                <a:gd name="T29" fmla="*/ 27 h 242"/>
                <a:gd name="T30" fmla="*/ 3 w 251"/>
                <a:gd name="T31" fmla="*/ 22 h 242"/>
                <a:gd name="T32" fmla="*/ 0 w 251"/>
                <a:gd name="T33" fmla="*/ 16 h 242"/>
                <a:gd name="T34" fmla="*/ 12 w 251"/>
                <a:gd name="T35" fmla="*/ 9 h 242"/>
                <a:gd name="T36" fmla="*/ 15 w 251"/>
                <a:gd name="T37" fmla="*/ 10 h 242"/>
                <a:gd name="T38" fmla="*/ 18 w 251"/>
                <a:gd name="T39" fmla="*/ 12 h 242"/>
                <a:gd name="T40" fmla="*/ 21 w 251"/>
                <a:gd name="T41" fmla="*/ 13 h 242"/>
                <a:gd name="T42" fmla="*/ 26 w 251"/>
                <a:gd name="T43" fmla="*/ 12 h 242"/>
                <a:gd name="T44" fmla="*/ 29 w 251"/>
                <a:gd name="T45" fmla="*/ 9 h 242"/>
                <a:gd name="T46" fmla="*/ 33 w 251"/>
                <a:gd name="T47" fmla="*/ 7 h 242"/>
                <a:gd name="T48" fmla="*/ 36 w 251"/>
                <a:gd name="T49" fmla="*/ 4 h 242"/>
                <a:gd name="T50" fmla="*/ 38 w 251"/>
                <a:gd name="T51" fmla="*/ 3 h 242"/>
                <a:gd name="T52" fmla="*/ 41 w 251"/>
                <a:gd name="T53" fmla="*/ 4 h 242"/>
                <a:gd name="T54" fmla="*/ 43 w 251"/>
                <a:gd name="T55" fmla="*/ 5 h 242"/>
                <a:gd name="T56" fmla="*/ 45 w 251"/>
                <a:gd name="T57" fmla="*/ 6 h 242"/>
                <a:gd name="T58" fmla="*/ 48 w 251"/>
                <a:gd name="T59" fmla="*/ 6 h 242"/>
                <a:gd name="T60" fmla="*/ 52 w 251"/>
                <a:gd name="T61" fmla="*/ 4 h 242"/>
                <a:gd name="T62" fmla="*/ 57 w 251"/>
                <a:gd name="T63" fmla="*/ 2 h 242"/>
                <a:gd name="T64" fmla="*/ 60 w 251"/>
                <a:gd name="T65" fmla="*/ 0 h 242"/>
                <a:gd name="T66" fmla="*/ 61 w 251"/>
                <a:gd name="T67" fmla="*/ 2 h 242"/>
                <a:gd name="T68" fmla="*/ 62 w 251"/>
                <a:gd name="T69" fmla="*/ 6 h 2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1"/>
                <a:gd name="T106" fmla="*/ 0 h 242"/>
                <a:gd name="T107" fmla="*/ 251 w 251"/>
                <a:gd name="T108" fmla="*/ 242 h 2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1" h="242">
                  <a:moveTo>
                    <a:pt x="251" y="63"/>
                  </a:moveTo>
                  <a:lnTo>
                    <a:pt x="240" y="88"/>
                  </a:lnTo>
                  <a:lnTo>
                    <a:pt x="232" y="116"/>
                  </a:lnTo>
                  <a:lnTo>
                    <a:pt x="228" y="144"/>
                  </a:lnTo>
                  <a:lnTo>
                    <a:pt x="225" y="170"/>
                  </a:lnTo>
                  <a:lnTo>
                    <a:pt x="217" y="173"/>
                  </a:lnTo>
                  <a:lnTo>
                    <a:pt x="207" y="170"/>
                  </a:lnTo>
                  <a:lnTo>
                    <a:pt x="197" y="163"/>
                  </a:lnTo>
                  <a:lnTo>
                    <a:pt x="186" y="154"/>
                  </a:lnTo>
                  <a:lnTo>
                    <a:pt x="174" y="145"/>
                  </a:lnTo>
                  <a:lnTo>
                    <a:pt x="165" y="136"/>
                  </a:lnTo>
                  <a:lnTo>
                    <a:pt x="157" y="130"/>
                  </a:lnTo>
                  <a:lnTo>
                    <a:pt x="152" y="129"/>
                  </a:lnTo>
                  <a:lnTo>
                    <a:pt x="145" y="139"/>
                  </a:lnTo>
                  <a:lnTo>
                    <a:pt x="138" y="148"/>
                  </a:lnTo>
                  <a:lnTo>
                    <a:pt x="131" y="160"/>
                  </a:lnTo>
                  <a:lnTo>
                    <a:pt x="125" y="170"/>
                  </a:lnTo>
                  <a:lnTo>
                    <a:pt x="119" y="180"/>
                  </a:lnTo>
                  <a:lnTo>
                    <a:pt x="113" y="189"/>
                  </a:lnTo>
                  <a:lnTo>
                    <a:pt x="106" y="198"/>
                  </a:lnTo>
                  <a:lnTo>
                    <a:pt x="99" y="207"/>
                  </a:lnTo>
                  <a:lnTo>
                    <a:pt x="93" y="205"/>
                  </a:lnTo>
                  <a:lnTo>
                    <a:pt x="86" y="201"/>
                  </a:lnTo>
                  <a:lnTo>
                    <a:pt x="79" y="196"/>
                  </a:lnTo>
                  <a:lnTo>
                    <a:pt x="73" y="191"/>
                  </a:lnTo>
                  <a:lnTo>
                    <a:pt x="68" y="186"/>
                  </a:lnTo>
                  <a:lnTo>
                    <a:pt x="62" y="182"/>
                  </a:lnTo>
                  <a:lnTo>
                    <a:pt x="55" y="180"/>
                  </a:lnTo>
                  <a:lnTo>
                    <a:pt x="48" y="180"/>
                  </a:lnTo>
                  <a:lnTo>
                    <a:pt x="23" y="242"/>
                  </a:lnTo>
                  <a:lnTo>
                    <a:pt x="15" y="221"/>
                  </a:lnTo>
                  <a:lnTo>
                    <a:pt x="9" y="196"/>
                  </a:lnTo>
                  <a:lnTo>
                    <a:pt x="3" y="170"/>
                  </a:lnTo>
                  <a:lnTo>
                    <a:pt x="0" y="145"/>
                  </a:lnTo>
                  <a:lnTo>
                    <a:pt x="38" y="75"/>
                  </a:lnTo>
                  <a:lnTo>
                    <a:pt x="45" y="78"/>
                  </a:lnTo>
                  <a:lnTo>
                    <a:pt x="52" y="85"/>
                  </a:lnTo>
                  <a:lnTo>
                    <a:pt x="59" y="92"/>
                  </a:lnTo>
                  <a:lnTo>
                    <a:pt x="64" y="100"/>
                  </a:lnTo>
                  <a:lnTo>
                    <a:pt x="71" y="107"/>
                  </a:lnTo>
                  <a:lnTo>
                    <a:pt x="77" y="114"/>
                  </a:lnTo>
                  <a:lnTo>
                    <a:pt x="83" y="120"/>
                  </a:lnTo>
                  <a:lnTo>
                    <a:pt x="91" y="122"/>
                  </a:lnTo>
                  <a:lnTo>
                    <a:pt x="101" y="110"/>
                  </a:lnTo>
                  <a:lnTo>
                    <a:pt x="110" y="98"/>
                  </a:lnTo>
                  <a:lnTo>
                    <a:pt x="116" y="85"/>
                  </a:lnTo>
                  <a:lnTo>
                    <a:pt x="123" y="72"/>
                  </a:lnTo>
                  <a:lnTo>
                    <a:pt x="130" y="59"/>
                  </a:lnTo>
                  <a:lnTo>
                    <a:pt x="136" y="45"/>
                  </a:lnTo>
                  <a:lnTo>
                    <a:pt x="141" y="32"/>
                  </a:lnTo>
                  <a:lnTo>
                    <a:pt x="147" y="19"/>
                  </a:lnTo>
                  <a:lnTo>
                    <a:pt x="152" y="23"/>
                  </a:lnTo>
                  <a:lnTo>
                    <a:pt x="157" y="28"/>
                  </a:lnTo>
                  <a:lnTo>
                    <a:pt x="162" y="32"/>
                  </a:lnTo>
                  <a:lnTo>
                    <a:pt x="166" y="38"/>
                  </a:lnTo>
                  <a:lnTo>
                    <a:pt x="171" y="44"/>
                  </a:lnTo>
                  <a:lnTo>
                    <a:pt x="174" y="50"/>
                  </a:lnTo>
                  <a:lnTo>
                    <a:pt x="179" y="56"/>
                  </a:lnTo>
                  <a:lnTo>
                    <a:pt x="182" y="61"/>
                  </a:lnTo>
                  <a:lnTo>
                    <a:pt x="190" y="57"/>
                  </a:lnTo>
                  <a:lnTo>
                    <a:pt x="199" y="50"/>
                  </a:lnTo>
                  <a:lnTo>
                    <a:pt x="208" y="39"/>
                  </a:lnTo>
                  <a:lnTo>
                    <a:pt x="219" y="29"/>
                  </a:lnTo>
                  <a:lnTo>
                    <a:pt x="226" y="17"/>
                  </a:lnTo>
                  <a:lnTo>
                    <a:pt x="233" y="9"/>
                  </a:lnTo>
                  <a:lnTo>
                    <a:pt x="238" y="3"/>
                  </a:lnTo>
                  <a:lnTo>
                    <a:pt x="240" y="0"/>
                  </a:lnTo>
                  <a:lnTo>
                    <a:pt x="241" y="16"/>
                  </a:lnTo>
                  <a:lnTo>
                    <a:pt x="243" y="34"/>
                  </a:lnTo>
                  <a:lnTo>
                    <a:pt x="246" y="50"/>
                  </a:lnTo>
                  <a:lnTo>
                    <a:pt x="251" y="63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2" name="Freeform 193"/>
            <p:cNvSpPr>
              <a:spLocks/>
            </p:cNvSpPr>
            <p:nvPr/>
          </p:nvSpPr>
          <p:spPr bwMode="auto">
            <a:xfrm>
              <a:off x="2515" y="1813"/>
              <a:ext cx="106" cy="50"/>
            </a:xfrm>
            <a:custGeom>
              <a:avLst/>
              <a:gdLst>
                <a:gd name="T0" fmla="*/ 50 w 211"/>
                <a:gd name="T1" fmla="*/ 7 h 149"/>
                <a:gd name="T2" fmla="*/ 53 w 211"/>
                <a:gd name="T3" fmla="*/ 16 h 149"/>
                <a:gd name="T4" fmla="*/ 51 w 211"/>
                <a:gd name="T5" fmla="*/ 16 h 149"/>
                <a:gd name="T6" fmla="*/ 49 w 211"/>
                <a:gd name="T7" fmla="*/ 16 h 149"/>
                <a:gd name="T8" fmla="*/ 47 w 211"/>
                <a:gd name="T9" fmla="*/ 15 h 149"/>
                <a:gd name="T10" fmla="*/ 46 w 211"/>
                <a:gd name="T11" fmla="*/ 15 h 149"/>
                <a:gd name="T12" fmla="*/ 44 w 211"/>
                <a:gd name="T13" fmla="*/ 14 h 149"/>
                <a:gd name="T14" fmla="*/ 42 w 211"/>
                <a:gd name="T15" fmla="*/ 13 h 149"/>
                <a:gd name="T16" fmla="*/ 40 w 211"/>
                <a:gd name="T17" fmla="*/ 12 h 149"/>
                <a:gd name="T18" fmla="*/ 38 w 211"/>
                <a:gd name="T19" fmla="*/ 12 h 149"/>
                <a:gd name="T20" fmla="*/ 36 w 211"/>
                <a:gd name="T21" fmla="*/ 12 h 149"/>
                <a:gd name="T22" fmla="*/ 35 w 211"/>
                <a:gd name="T23" fmla="*/ 13 h 149"/>
                <a:gd name="T24" fmla="*/ 33 w 211"/>
                <a:gd name="T25" fmla="*/ 14 h 149"/>
                <a:gd name="T26" fmla="*/ 32 w 211"/>
                <a:gd name="T27" fmla="*/ 15 h 149"/>
                <a:gd name="T28" fmla="*/ 29 w 211"/>
                <a:gd name="T29" fmla="*/ 15 h 149"/>
                <a:gd name="T30" fmla="*/ 26 w 211"/>
                <a:gd name="T31" fmla="*/ 15 h 149"/>
                <a:gd name="T32" fmla="*/ 24 w 211"/>
                <a:gd name="T33" fmla="*/ 15 h 149"/>
                <a:gd name="T34" fmla="*/ 21 w 211"/>
                <a:gd name="T35" fmla="*/ 15 h 149"/>
                <a:gd name="T36" fmla="*/ 19 w 211"/>
                <a:gd name="T37" fmla="*/ 15 h 149"/>
                <a:gd name="T38" fmla="*/ 16 w 211"/>
                <a:gd name="T39" fmla="*/ 14 h 149"/>
                <a:gd name="T40" fmla="*/ 14 w 211"/>
                <a:gd name="T41" fmla="*/ 13 h 149"/>
                <a:gd name="T42" fmla="*/ 12 w 211"/>
                <a:gd name="T43" fmla="*/ 12 h 149"/>
                <a:gd name="T44" fmla="*/ 10 w 211"/>
                <a:gd name="T45" fmla="*/ 13 h 149"/>
                <a:gd name="T46" fmla="*/ 8 w 211"/>
                <a:gd name="T47" fmla="*/ 14 h 149"/>
                <a:gd name="T48" fmla="*/ 7 w 211"/>
                <a:gd name="T49" fmla="*/ 15 h 149"/>
                <a:gd name="T50" fmla="*/ 5 w 211"/>
                <a:gd name="T51" fmla="*/ 17 h 149"/>
                <a:gd name="T52" fmla="*/ 4 w 211"/>
                <a:gd name="T53" fmla="*/ 17 h 149"/>
                <a:gd name="T54" fmla="*/ 4 w 211"/>
                <a:gd name="T55" fmla="*/ 14 h 149"/>
                <a:gd name="T56" fmla="*/ 4 w 211"/>
                <a:gd name="T57" fmla="*/ 12 h 149"/>
                <a:gd name="T58" fmla="*/ 2 w 211"/>
                <a:gd name="T59" fmla="*/ 10 h 149"/>
                <a:gd name="T60" fmla="*/ 0 w 211"/>
                <a:gd name="T61" fmla="*/ 8 h 149"/>
                <a:gd name="T62" fmla="*/ 12 w 211"/>
                <a:gd name="T63" fmla="*/ 1 h 149"/>
                <a:gd name="T64" fmla="*/ 14 w 211"/>
                <a:gd name="T65" fmla="*/ 2 h 149"/>
                <a:gd name="T66" fmla="*/ 16 w 211"/>
                <a:gd name="T67" fmla="*/ 3 h 149"/>
                <a:gd name="T68" fmla="*/ 17 w 211"/>
                <a:gd name="T69" fmla="*/ 3 h 149"/>
                <a:gd name="T70" fmla="*/ 18 w 211"/>
                <a:gd name="T71" fmla="*/ 4 h 149"/>
                <a:gd name="T72" fmla="*/ 19 w 211"/>
                <a:gd name="T73" fmla="*/ 5 h 149"/>
                <a:gd name="T74" fmla="*/ 20 w 211"/>
                <a:gd name="T75" fmla="*/ 6 h 149"/>
                <a:gd name="T76" fmla="*/ 21 w 211"/>
                <a:gd name="T77" fmla="*/ 7 h 149"/>
                <a:gd name="T78" fmla="*/ 23 w 211"/>
                <a:gd name="T79" fmla="*/ 7 h 149"/>
                <a:gd name="T80" fmla="*/ 36 w 211"/>
                <a:gd name="T81" fmla="*/ 0 h 149"/>
                <a:gd name="T82" fmla="*/ 47 w 211"/>
                <a:gd name="T83" fmla="*/ 7 h 149"/>
                <a:gd name="T84" fmla="*/ 50 w 211"/>
                <a:gd name="T85" fmla="*/ 7 h 1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1"/>
                <a:gd name="T130" fmla="*/ 0 h 149"/>
                <a:gd name="T131" fmla="*/ 211 w 211"/>
                <a:gd name="T132" fmla="*/ 149 h 14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1" h="149">
                  <a:moveTo>
                    <a:pt x="199" y="60"/>
                  </a:moveTo>
                  <a:lnTo>
                    <a:pt x="211" y="145"/>
                  </a:lnTo>
                  <a:lnTo>
                    <a:pt x="203" y="146"/>
                  </a:lnTo>
                  <a:lnTo>
                    <a:pt x="195" y="143"/>
                  </a:lnTo>
                  <a:lnTo>
                    <a:pt x="187" y="138"/>
                  </a:lnTo>
                  <a:lnTo>
                    <a:pt x="181" y="132"/>
                  </a:lnTo>
                  <a:lnTo>
                    <a:pt x="174" y="123"/>
                  </a:lnTo>
                  <a:lnTo>
                    <a:pt x="166" y="116"/>
                  </a:lnTo>
                  <a:lnTo>
                    <a:pt x="159" y="110"/>
                  </a:lnTo>
                  <a:lnTo>
                    <a:pt x="151" y="105"/>
                  </a:lnTo>
                  <a:lnTo>
                    <a:pt x="143" y="110"/>
                  </a:lnTo>
                  <a:lnTo>
                    <a:pt x="138" y="117"/>
                  </a:lnTo>
                  <a:lnTo>
                    <a:pt x="132" y="126"/>
                  </a:lnTo>
                  <a:lnTo>
                    <a:pt x="125" y="133"/>
                  </a:lnTo>
                  <a:lnTo>
                    <a:pt x="115" y="133"/>
                  </a:lnTo>
                  <a:lnTo>
                    <a:pt x="103" y="133"/>
                  </a:lnTo>
                  <a:lnTo>
                    <a:pt x="93" y="133"/>
                  </a:lnTo>
                  <a:lnTo>
                    <a:pt x="83" y="132"/>
                  </a:lnTo>
                  <a:lnTo>
                    <a:pt x="73" y="130"/>
                  </a:lnTo>
                  <a:lnTo>
                    <a:pt x="64" y="126"/>
                  </a:lnTo>
                  <a:lnTo>
                    <a:pt x="55" y="119"/>
                  </a:lnTo>
                  <a:lnTo>
                    <a:pt x="47" y="108"/>
                  </a:lnTo>
                  <a:lnTo>
                    <a:pt x="38" y="116"/>
                  </a:lnTo>
                  <a:lnTo>
                    <a:pt x="31" y="126"/>
                  </a:lnTo>
                  <a:lnTo>
                    <a:pt x="25" y="138"/>
                  </a:lnTo>
                  <a:lnTo>
                    <a:pt x="20" y="149"/>
                  </a:lnTo>
                  <a:lnTo>
                    <a:pt x="14" y="149"/>
                  </a:lnTo>
                  <a:lnTo>
                    <a:pt x="15" y="127"/>
                  </a:lnTo>
                  <a:lnTo>
                    <a:pt x="13" y="107"/>
                  </a:lnTo>
                  <a:lnTo>
                    <a:pt x="8" y="88"/>
                  </a:lnTo>
                  <a:lnTo>
                    <a:pt x="0" y="72"/>
                  </a:lnTo>
                  <a:lnTo>
                    <a:pt x="48" y="13"/>
                  </a:lnTo>
                  <a:lnTo>
                    <a:pt x="55" y="17"/>
                  </a:lnTo>
                  <a:lnTo>
                    <a:pt x="62" y="23"/>
                  </a:lnTo>
                  <a:lnTo>
                    <a:pt x="66" y="31"/>
                  </a:lnTo>
                  <a:lnTo>
                    <a:pt x="71" y="38"/>
                  </a:lnTo>
                  <a:lnTo>
                    <a:pt x="75" y="45"/>
                  </a:lnTo>
                  <a:lnTo>
                    <a:pt x="80" y="53"/>
                  </a:lnTo>
                  <a:lnTo>
                    <a:pt x="84" y="60"/>
                  </a:lnTo>
                  <a:lnTo>
                    <a:pt x="91" y="64"/>
                  </a:lnTo>
                  <a:lnTo>
                    <a:pt x="142" y="0"/>
                  </a:lnTo>
                  <a:lnTo>
                    <a:pt x="187" y="64"/>
                  </a:lnTo>
                  <a:lnTo>
                    <a:pt x="199" y="60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3" name="Freeform 194"/>
            <p:cNvSpPr>
              <a:spLocks/>
            </p:cNvSpPr>
            <p:nvPr/>
          </p:nvSpPr>
          <p:spPr bwMode="auto">
            <a:xfrm>
              <a:off x="2268" y="1822"/>
              <a:ext cx="238" cy="162"/>
            </a:xfrm>
            <a:custGeom>
              <a:avLst/>
              <a:gdLst>
                <a:gd name="T0" fmla="*/ 118 w 476"/>
                <a:gd name="T1" fmla="*/ 22 h 486"/>
                <a:gd name="T2" fmla="*/ 114 w 476"/>
                <a:gd name="T3" fmla="*/ 35 h 486"/>
                <a:gd name="T4" fmla="*/ 109 w 476"/>
                <a:gd name="T5" fmla="*/ 39 h 486"/>
                <a:gd name="T6" fmla="*/ 107 w 476"/>
                <a:gd name="T7" fmla="*/ 44 h 486"/>
                <a:gd name="T8" fmla="*/ 99 w 476"/>
                <a:gd name="T9" fmla="*/ 44 h 486"/>
                <a:gd name="T10" fmla="*/ 104 w 476"/>
                <a:gd name="T11" fmla="*/ 39 h 486"/>
                <a:gd name="T12" fmla="*/ 103 w 476"/>
                <a:gd name="T13" fmla="*/ 31 h 486"/>
                <a:gd name="T14" fmla="*/ 98 w 476"/>
                <a:gd name="T15" fmla="*/ 25 h 486"/>
                <a:gd name="T16" fmla="*/ 98 w 476"/>
                <a:gd name="T17" fmla="*/ 20 h 486"/>
                <a:gd name="T18" fmla="*/ 96 w 476"/>
                <a:gd name="T19" fmla="*/ 19 h 486"/>
                <a:gd name="T20" fmla="*/ 91 w 476"/>
                <a:gd name="T21" fmla="*/ 23 h 486"/>
                <a:gd name="T22" fmla="*/ 88 w 476"/>
                <a:gd name="T23" fmla="*/ 17 h 486"/>
                <a:gd name="T24" fmla="*/ 87 w 476"/>
                <a:gd name="T25" fmla="*/ 8 h 486"/>
                <a:gd name="T26" fmla="*/ 83 w 476"/>
                <a:gd name="T27" fmla="*/ 7 h 486"/>
                <a:gd name="T28" fmla="*/ 79 w 476"/>
                <a:gd name="T29" fmla="*/ 7 h 486"/>
                <a:gd name="T30" fmla="*/ 71 w 476"/>
                <a:gd name="T31" fmla="*/ 8 h 486"/>
                <a:gd name="T32" fmla="*/ 61 w 476"/>
                <a:gd name="T33" fmla="*/ 9 h 486"/>
                <a:gd name="T34" fmla="*/ 52 w 476"/>
                <a:gd name="T35" fmla="*/ 9 h 486"/>
                <a:gd name="T36" fmla="*/ 43 w 476"/>
                <a:gd name="T37" fmla="*/ 9 h 486"/>
                <a:gd name="T38" fmla="*/ 33 w 476"/>
                <a:gd name="T39" fmla="*/ 9 h 486"/>
                <a:gd name="T40" fmla="*/ 26 w 476"/>
                <a:gd name="T41" fmla="*/ 26 h 486"/>
                <a:gd name="T42" fmla="*/ 25 w 476"/>
                <a:gd name="T43" fmla="*/ 35 h 486"/>
                <a:gd name="T44" fmla="*/ 33 w 476"/>
                <a:gd name="T45" fmla="*/ 40 h 486"/>
                <a:gd name="T46" fmla="*/ 46 w 476"/>
                <a:gd name="T47" fmla="*/ 44 h 486"/>
                <a:gd name="T48" fmla="*/ 57 w 476"/>
                <a:gd name="T49" fmla="*/ 49 h 486"/>
                <a:gd name="T50" fmla="*/ 62 w 476"/>
                <a:gd name="T51" fmla="*/ 47 h 486"/>
                <a:gd name="T52" fmla="*/ 69 w 476"/>
                <a:gd name="T53" fmla="*/ 43 h 486"/>
                <a:gd name="T54" fmla="*/ 77 w 476"/>
                <a:gd name="T55" fmla="*/ 40 h 486"/>
                <a:gd name="T56" fmla="*/ 86 w 476"/>
                <a:gd name="T57" fmla="*/ 39 h 486"/>
                <a:gd name="T58" fmla="*/ 90 w 476"/>
                <a:gd name="T59" fmla="*/ 45 h 486"/>
                <a:gd name="T60" fmla="*/ 88 w 476"/>
                <a:gd name="T61" fmla="*/ 49 h 486"/>
                <a:gd name="T62" fmla="*/ 82 w 476"/>
                <a:gd name="T63" fmla="*/ 51 h 486"/>
                <a:gd name="T64" fmla="*/ 76 w 476"/>
                <a:gd name="T65" fmla="*/ 54 h 486"/>
                <a:gd name="T66" fmla="*/ 75 w 476"/>
                <a:gd name="T67" fmla="*/ 52 h 486"/>
                <a:gd name="T68" fmla="*/ 67 w 476"/>
                <a:gd name="T69" fmla="*/ 54 h 486"/>
                <a:gd name="T70" fmla="*/ 55 w 476"/>
                <a:gd name="T71" fmla="*/ 53 h 486"/>
                <a:gd name="T72" fmla="*/ 42 w 476"/>
                <a:gd name="T73" fmla="*/ 54 h 486"/>
                <a:gd name="T74" fmla="*/ 33 w 476"/>
                <a:gd name="T75" fmla="*/ 52 h 486"/>
                <a:gd name="T76" fmla="*/ 25 w 476"/>
                <a:gd name="T77" fmla="*/ 49 h 486"/>
                <a:gd name="T78" fmla="*/ 16 w 476"/>
                <a:gd name="T79" fmla="*/ 43 h 486"/>
                <a:gd name="T80" fmla="*/ 6 w 476"/>
                <a:gd name="T81" fmla="*/ 32 h 486"/>
                <a:gd name="T82" fmla="*/ 1 w 476"/>
                <a:gd name="T83" fmla="*/ 21 h 486"/>
                <a:gd name="T84" fmla="*/ 1 w 476"/>
                <a:gd name="T85" fmla="*/ 10 h 486"/>
                <a:gd name="T86" fmla="*/ 9 w 476"/>
                <a:gd name="T87" fmla="*/ 4 h 486"/>
                <a:gd name="T88" fmla="*/ 18 w 476"/>
                <a:gd name="T89" fmla="*/ 2 h 486"/>
                <a:gd name="T90" fmla="*/ 27 w 476"/>
                <a:gd name="T91" fmla="*/ 2 h 486"/>
                <a:gd name="T92" fmla="*/ 36 w 476"/>
                <a:gd name="T93" fmla="*/ 1 h 486"/>
                <a:gd name="T94" fmla="*/ 45 w 476"/>
                <a:gd name="T95" fmla="*/ 1 h 486"/>
                <a:gd name="T96" fmla="*/ 55 w 476"/>
                <a:gd name="T97" fmla="*/ 1 h 486"/>
                <a:gd name="T98" fmla="*/ 96 w 476"/>
                <a:gd name="T99" fmla="*/ 1 h 486"/>
                <a:gd name="T100" fmla="*/ 107 w 476"/>
                <a:gd name="T101" fmla="*/ 0 h 486"/>
                <a:gd name="T102" fmla="*/ 115 w 476"/>
                <a:gd name="T103" fmla="*/ 3 h 486"/>
                <a:gd name="T104" fmla="*/ 119 w 476"/>
                <a:gd name="T105" fmla="*/ 8 h 48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76"/>
                <a:gd name="T160" fmla="*/ 0 h 486"/>
                <a:gd name="T161" fmla="*/ 476 w 476"/>
                <a:gd name="T162" fmla="*/ 486 h 48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76" h="486">
                  <a:moveTo>
                    <a:pt x="476" y="93"/>
                  </a:moveTo>
                  <a:lnTo>
                    <a:pt x="476" y="147"/>
                  </a:lnTo>
                  <a:lnTo>
                    <a:pt x="472" y="200"/>
                  </a:lnTo>
                  <a:lnTo>
                    <a:pt x="466" y="252"/>
                  </a:lnTo>
                  <a:lnTo>
                    <a:pt x="462" y="307"/>
                  </a:lnTo>
                  <a:lnTo>
                    <a:pt x="453" y="317"/>
                  </a:lnTo>
                  <a:lnTo>
                    <a:pt x="445" y="327"/>
                  </a:lnTo>
                  <a:lnTo>
                    <a:pt x="440" y="340"/>
                  </a:lnTo>
                  <a:lnTo>
                    <a:pt x="435" y="354"/>
                  </a:lnTo>
                  <a:lnTo>
                    <a:pt x="432" y="368"/>
                  </a:lnTo>
                  <a:lnTo>
                    <a:pt x="430" y="383"/>
                  </a:lnTo>
                  <a:lnTo>
                    <a:pt x="426" y="398"/>
                  </a:lnTo>
                  <a:lnTo>
                    <a:pt x="424" y="412"/>
                  </a:lnTo>
                  <a:lnTo>
                    <a:pt x="393" y="408"/>
                  </a:lnTo>
                  <a:lnTo>
                    <a:pt x="393" y="392"/>
                  </a:lnTo>
                  <a:lnTo>
                    <a:pt x="398" y="377"/>
                  </a:lnTo>
                  <a:lnTo>
                    <a:pt x="406" y="362"/>
                  </a:lnTo>
                  <a:lnTo>
                    <a:pt x="413" y="348"/>
                  </a:lnTo>
                  <a:lnTo>
                    <a:pt x="417" y="324"/>
                  </a:lnTo>
                  <a:lnTo>
                    <a:pt x="415" y="304"/>
                  </a:lnTo>
                  <a:lnTo>
                    <a:pt x="410" y="283"/>
                  </a:lnTo>
                  <a:lnTo>
                    <a:pt x="403" y="266"/>
                  </a:lnTo>
                  <a:lnTo>
                    <a:pt x="397" y="246"/>
                  </a:lnTo>
                  <a:lnTo>
                    <a:pt x="390" y="229"/>
                  </a:lnTo>
                  <a:lnTo>
                    <a:pt x="388" y="208"/>
                  </a:lnTo>
                  <a:lnTo>
                    <a:pt x="389" y="188"/>
                  </a:lnTo>
                  <a:lnTo>
                    <a:pt x="389" y="182"/>
                  </a:lnTo>
                  <a:lnTo>
                    <a:pt x="386" y="178"/>
                  </a:lnTo>
                  <a:lnTo>
                    <a:pt x="384" y="175"/>
                  </a:lnTo>
                  <a:lnTo>
                    <a:pt x="381" y="170"/>
                  </a:lnTo>
                  <a:lnTo>
                    <a:pt x="374" y="185"/>
                  </a:lnTo>
                  <a:lnTo>
                    <a:pt x="369" y="197"/>
                  </a:lnTo>
                  <a:lnTo>
                    <a:pt x="364" y="207"/>
                  </a:lnTo>
                  <a:lnTo>
                    <a:pt x="357" y="217"/>
                  </a:lnTo>
                  <a:lnTo>
                    <a:pt x="352" y="183"/>
                  </a:lnTo>
                  <a:lnTo>
                    <a:pt x="350" y="151"/>
                  </a:lnTo>
                  <a:lnTo>
                    <a:pt x="350" y="117"/>
                  </a:lnTo>
                  <a:lnTo>
                    <a:pt x="350" y="81"/>
                  </a:lnTo>
                  <a:lnTo>
                    <a:pt x="347" y="75"/>
                  </a:lnTo>
                  <a:lnTo>
                    <a:pt x="342" y="69"/>
                  </a:lnTo>
                  <a:lnTo>
                    <a:pt x="338" y="66"/>
                  </a:lnTo>
                  <a:lnTo>
                    <a:pt x="332" y="63"/>
                  </a:lnTo>
                  <a:lnTo>
                    <a:pt x="326" y="63"/>
                  </a:lnTo>
                  <a:lnTo>
                    <a:pt x="320" y="63"/>
                  </a:lnTo>
                  <a:lnTo>
                    <a:pt x="314" y="63"/>
                  </a:lnTo>
                  <a:lnTo>
                    <a:pt x="308" y="65"/>
                  </a:lnTo>
                  <a:lnTo>
                    <a:pt x="296" y="68"/>
                  </a:lnTo>
                  <a:lnTo>
                    <a:pt x="283" y="71"/>
                  </a:lnTo>
                  <a:lnTo>
                    <a:pt x="271" y="73"/>
                  </a:lnTo>
                  <a:lnTo>
                    <a:pt x="258" y="76"/>
                  </a:lnTo>
                  <a:lnTo>
                    <a:pt x="246" y="78"/>
                  </a:lnTo>
                  <a:lnTo>
                    <a:pt x="232" y="79"/>
                  </a:lnTo>
                  <a:lnTo>
                    <a:pt x="220" y="81"/>
                  </a:lnTo>
                  <a:lnTo>
                    <a:pt x="207" y="82"/>
                  </a:lnTo>
                  <a:lnTo>
                    <a:pt x="194" y="82"/>
                  </a:lnTo>
                  <a:lnTo>
                    <a:pt x="181" y="84"/>
                  </a:lnTo>
                  <a:lnTo>
                    <a:pt x="169" y="82"/>
                  </a:lnTo>
                  <a:lnTo>
                    <a:pt x="155" y="82"/>
                  </a:lnTo>
                  <a:lnTo>
                    <a:pt x="143" y="81"/>
                  </a:lnTo>
                  <a:lnTo>
                    <a:pt x="130" y="79"/>
                  </a:lnTo>
                  <a:lnTo>
                    <a:pt x="116" y="76"/>
                  </a:lnTo>
                  <a:lnTo>
                    <a:pt x="104" y="73"/>
                  </a:lnTo>
                  <a:lnTo>
                    <a:pt x="102" y="238"/>
                  </a:lnTo>
                  <a:lnTo>
                    <a:pt x="99" y="261"/>
                  </a:lnTo>
                  <a:lnTo>
                    <a:pt x="97" y="286"/>
                  </a:lnTo>
                  <a:lnTo>
                    <a:pt x="97" y="311"/>
                  </a:lnTo>
                  <a:lnTo>
                    <a:pt x="98" y="334"/>
                  </a:lnTo>
                  <a:lnTo>
                    <a:pt x="114" y="346"/>
                  </a:lnTo>
                  <a:lnTo>
                    <a:pt x="131" y="358"/>
                  </a:lnTo>
                  <a:lnTo>
                    <a:pt x="148" y="370"/>
                  </a:lnTo>
                  <a:lnTo>
                    <a:pt x="165" y="381"/>
                  </a:lnTo>
                  <a:lnTo>
                    <a:pt x="181" y="395"/>
                  </a:lnTo>
                  <a:lnTo>
                    <a:pt x="197" y="408"/>
                  </a:lnTo>
                  <a:lnTo>
                    <a:pt x="213" y="424"/>
                  </a:lnTo>
                  <a:lnTo>
                    <a:pt x="228" y="442"/>
                  </a:lnTo>
                  <a:lnTo>
                    <a:pt x="237" y="440"/>
                  </a:lnTo>
                  <a:lnTo>
                    <a:pt x="242" y="431"/>
                  </a:lnTo>
                  <a:lnTo>
                    <a:pt x="248" y="420"/>
                  </a:lnTo>
                  <a:lnTo>
                    <a:pt x="256" y="412"/>
                  </a:lnTo>
                  <a:lnTo>
                    <a:pt x="266" y="402"/>
                  </a:lnTo>
                  <a:lnTo>
                    <a:pt x="276" y="390"/>
                  </a:lnTo>
                  <a:lnTo>
                    <a:pt x="287" y="380"/>
                  </a:lnTo>
                  <a:lnTo>
                    <a:pt x="298" y="371"/>
                  </a:lnTo>
                  <a:lnTo>
                    <a:pt x="308" y="364"/>
                  </a:lnTo>
                  <a:lnTo>
                    <a:pt x="321" y="356"/>
                  </a:lnTo>
                  <a:lnTo>
                    <a:pt x="332" y="354"/>
                  </a:lnTo>
                  <a:lnTo>
                    <a:pt x="344" y="352"/>
                  </a:lnTo>
                  <a:lnTo>
                    <a:pt x="349" y="371"/>
                  </a:lnTo>
                  <a:lnTo>
                    <a:pt x="354" y="389"/>
                  </a:lnTo>
                  <a:lnTo>
                    <a:pt x="360" y="406"/>
                  </a:lnTo>
                  <a:lnTo>
                    <a:pt x="368" y="424"/>
                  </a:lnTo>
                  <a:lnTo>
                    <a:pt x="360" y="430"/>
                  </a:lnTo>
                  <a:lnTo>
                    <a:pt x="351" y="437"/>
                  </a:lnTo>
                  <a:lnTo>
                    <a:pt x="343" y="444"/>
                  </a:lnTo>
                  <a:lnTo>
                    <a:pt x="334" y="452"/>
                  </a:lnTo>
                  <a:lnTo>
                    <a:pt x="326" y="459"/>
                  </a:lnTo>
                  <a:lnTo>
                    <a:pt x="318" y="468"/>
                  </a:lnTo>
                  <a:lnTo>
                    <a:pt x="310" y="477"/>
                  </a:lnTo>
                  <a:lnTo>
                    <a:pt x="303" y="486"/>
                  </a:lnTo>
                  <a:lnTo>
                    <a:pt x="301" y="481"/>
                  </a:lnTo>
                  <a:lnTo>
                    <a:pt x="300" y="475"/>
                  </a:lnTo>
                  <a:lnTo>
                    <a:pt x="298" y="471"/>
                  </a:lnTo>
                  <a:lnTo>
                    <a:pt x="295" y="466"/>
                  </a:lnTo>
                  <a:lnTo>
                    <a:pt x="281" y="478"/>
                  </a:lnTo>
                  <a:lnTo>
                    <a:pt x="266" y="483"/>
                  </a:lnTo>
                  <a:lnTo>
                    <a:pt x="250" y="484"/>
                  </a:lnTo>
                  <a:lnTo>
                    <a:pt x="233" y="483"/>
                  </a:lnTo>
                  <a:lnTo>
                    <a:pt x="217" y="480"/>
                  </a:lnTo>
                  <a:lnTo>
                    <a:pt x="200" y="478"/>
                  </a:lnTo>
                  <a:lnTo>
                    <a:pt x="183" y="480"/>
                  </a:lnTo>
                  <a:lnTo>
                    <a:pt x="168" y="486"/>
                  </a:lnTo>
                  <a:lnTo>
                    <a:pt x="154" y="484"/>
                  </a:lnTo>
                  <a:lnTo>
                    <a:pt x="141" y="480"/>
                  </a:lnTo>
                  <a:lnTo>
                    <a:pt x="129" y="472"/>
                  </a:lnTo>
                  <a:lnTo>
                    <a:pt x="119" y="462"/>
                  </a:lnTo>
                  <a:lnTo>
                    <a:pt x="107" y="450"/>
                  </a:lnTo>
                  <a:lnTo>
                    <a:pt x="98" y="439"/>
                  </a:lnTo>
                  <a:lnTo>
                    <a:pt x="89" y="425"/>
                  </a:lnTo>
                  <a:lnTo>
                    <a:pt x="80" y="412"/>
                  </a:lnTo>
                  <a:lnTo>
                    <a:pt x="64" y="383"/>
                  </a:lnTo>
                  <a:lnTo>
                    <a:pt x="50" y="352"/>
                  </a:lnTo>
                  <a:lnTo>
                    <a:pt x="36" y="323"/>
                  </a:lnTo>
                  <a:lnTo>
                    <a:pt x="23" y="290"/>
                  </a:lnTo>
                  <a:lnTo>
                    <a:pt x="13" y="260"/>
                  </a:lnTo>
                  <a:lnTo>
                    <a:pt x="5" y="226"/>
                  </a:lnTo>
                  <a:lnTo>
                    <a:pt x="1" y="189"/>
                  </a:lnTo>
                  <a:lnTo>
                    <a:pt x="0" y="153"/>
                  </a:lnTo>
                  <a:lnTo>
                    <a:pt x="0" y="122"/>
                  </a:lnTo>
                  <a:lnTo>
                    <a:pt x="3" y="91"/>
                  </a:lnTo>
                  <a:lnTo>
                    <a:pt x="12" y="63"/>
                  </a:lnTo>
                  <a:lnTo>
                    <a:pt x="25" y="38"/>
                  </a:lnTo>
                  <a:lnTo>
                    <a:pt x="36" y="34"/>
                  </a:lnTo>
                  <a:lnTo>
                    <a:pt x="47" y="29"/>
                  </a:lnTo>
                  <a:lnTo>
                    <a:pt x="59" y="25"/>
                  </a:lnTo>
                  <a:lnTo>
                    <a:pt x="70" y="22"/>
                  </a:lnTo>
                  <a:lnTo>
                    <a:pt x="81" y="19"/>
                  </a:lnTo>
                  <a:lnTo>
                    <a:pt x="94" y="16"/>
                  </a:lnTo>
                  <a:lnTo>
                    <a:pt x="105" y="15"/>
                  </a:lnTo>
                  <a:lnTo>
                    <a:pt x="118" y="12"/>
                  </a:lnTo>
                  <a:lnTo>
                    <a:pt x="130" y="10"/>
                  </a:lnTo>
                  <a:lnTo>
                    <a:pt x="143" y="10"/>
                  </a:lnTo>
                  <a:lnTo>
                    <a:pt x="155" y="9"/>
                  </a:lnTo>
                  <a:lnTo>
                    <a:pt x="168" y="9"/>
                  </a:lnTo>
                  <a:lnTo>
                    <a:pt x="180" y="7"/>
                  </a:lnTo>
                  <a:lnTo>
                    <a:pt x="192" y="7"/>
                  </a:lnTo>
                  <a:lnTo>
                    <a:pt x="206" y="7"/>
                  </a:lnTo>
                  <a:lnTo>
                    <a:pt x="219" y="7"/>
                  </a:lnTo>
                  <a:lnTo>
                    <a:pt x="355" y="5"/>
                  </a:lnTo>
                  <a:lnTo>
                    <a:pt x="369" y="6"/>
                  </a:lnTo>
                  <a:lnTo>
                    <a:pt x="383" y="5"/>
                  </a:lnTo>
                  <a:lnTo>
                    <a:pt x="398" y="2"/>
                  </a:lnTo>
                  <a:lnTo>
                    <a:pt x="411" y="0"/>
                  </a:lnTo>
                  <a:lnTo>
                    <a:pt x="425" y="0"/>
                  </a:lnTo>
                  <a:lnTo>
                    <a:pt x="438" y="5"/>
                  </a:lnTo>
                  <a:lnTo>
                    <a:pt x="448" y="15"/>
                  </a:lnTo>
                  <a:lnTo>
                    <a:pt x="458" y="31"/>
                  </a:lnTo>
                  <a:lnTo>
                    <a:pt x="465" y="46"/>
                  </a:lnTo>
                  <a:lnTo>
                    <a:pt x="469" y="60"/>
                  </a:lnTo>
                  <a:lnTo>
                    <a:pt x="474" y="76"/>
                  </a:lnTo>
                  <a:lnTo>
                    <a:pt x="476" y="93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4" name="Freeform 195"/>
            <p:cNvSpPr>
              <a:spLocks/>
            </p:cNvSpPr>
            <p:nvPr/>
          </p:nvSpPr>
          <p:spPr bwMode="auto">
            <a:xfrm>
              <a:off x="2451" y="1829"/>
              <a:ext cx="35" cy="38"/>
            </a:xfrm>
            <a:custGeom>
              <a:avLst/>
              <a:gdLst>
                <a:gd name="T0" fmla="*/ 16 w 70"/>
                <a:gd name="T1" fmla="*/ 2 h 112"/>
                <a:gd name="T2" fmla="*/ 17 w 70"/>
                <a:gd name="T3" fmla="*/ 4 h 112"/>
                <a:gd name="T4" fmla="*/ 18 w 70"/>
                <a:gd name="T5" fmla="*/ 6 h 112"/>
                <a:gd name="T6" fmla="*/ 18 w 70"/>
                <a:gd name="T7" fmla="*/ 7 h 112"/>
                <a:gd name="T8" fmla="*/ 17 w 70"/>
                <a:gd name="T9" fmla="*/ 9 h 112"/>
                <a:gd name="T10" fmla="*/ 15 w 70"/>
                <a:gd name="T11" fmla="*/ 11 h 112"/>
                <a:gd name="T12" fmla="*/ 14 w 70"/>
                <a:gd name="T13" fmla="*/ 11 h 112"/>
                <a:gd name="T14" fmla="*/ 12 w 70"/>
                <a:gd name="T15" fmla="*/ 12 h 112"/>
                <a:gd name="T16" fmla="*/ 10 w 70"/>
                <a:gd name="T17" fmla="*/ 13 h 112"/>
                <a:gd name="T18" fmla="*/ 9 w 70"/>
                <a:gd name="T19" fmla="*/ 13 h 112"/>
                <a:gd name="T20" fmla="*/ 7 w 70"/>
                <a:gd name="T21" fmla="*/ 13 h 112"/>
                <a:gd name="T22" fmla="*/ 6 w 70"/>
                <a:gd name="T23" fmla="*/ 13 h 112"/>
                <a:gd name="T24" fmla="*/ 5 w 70"/>
                <a:gd name="T25" fmla="*/ 12 h 112"/>
                <a:gd name="T26" fmla="*/ 4 w 70"/>
                <a:gd name="T27" fmla="*/ 12 h 112"/>
                <a:gd name="T28" fmla="*/ 3 w 70"/>
                <a:gd name="T29" fmla="*/ 11 h 112"/>
                <a:gd name="T30" fmla="*/ 2 w 70"/>
                <a:gd name="T31" fmla="*/ 11 h 112"/>
                <a:gd name="T32" fmla="*/ 1 w 70"/>
                <a:gd name="T33" fmla="*/ 10 h 112"/>
                <a:gd name="T34" fmla="*/ 0 w 70"/>
                <a:gd name="T35" fmla="*/ 8 h 112"/>
                <a:gd name="T36" fmla="*/ 1 w 70"/>
                <a:gd name="T37" fmla="*/ 6 h 112"/>
                <a:gd name="T38" fmla="*/ 1 w 70"/>
                <a:gd name="T39" fmla="*/ 4 h 112"/>
                <a:gd name="T40" fmla="*/ 3 w 70"/>
                <a:gd name="T41" fmla="*/ 2 h 112"/>
                <a:gd name="T42" fmla="*/ 4 w 70"/>
                <a:gd name="T43" fmla="*/ 1 h 112"/>
                <a:gd name="T44" fmla="*/ 6 w 70"/>
                <a:gd name="T45" fmla="*/ 0 h 112"/>
                <a:gd name="T46" fmla="*/ 8 w 70"/>
                <a:gd name="T47" fmla="*/ 0 h 112"/>
                <a:gd name="T48" fmla="*/ 9 w 70"/>
                <a:gd name="T49" fmla="*/ 0 h 112"/>
                <a:gd name="T50" fmla="*/ 11 w 70"/>
                <a:gd name="T51" fmla="*/ 0 h 112"/>
                <a:gd name="T52" fmla="*/ 13 w 70"/>
                <a:gd name="T53" fmla="*/ 1 h 112"/>
                <a:gd name="T54" fmla="*/ 14 w 70"/>
                <a:gd name="T55" fmla="*/ 1 h 112"/>
                <a:gd name="T56" fmla="*/ 16 w 70"/>
                <a:gd name="T57" fmla="*/ 2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0"/>
                <a:gd name="T88" fmla="*/ 0 h 112"/>
                <a:gd name="T89" fmla="*/ 70 w 70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0" h="112">
                  <a:moveTo>
                    <a:pt x="64" y="19"/>
                  </a:moveTo>
                  <a:lnTo>
                    <a:pt x="68" y="32"/>
                  </a:lnTo>
                  <a:lnTo>
                    <a:pt x="70" y="49"/>
                  </a:lnTo>
                  <a:lnTo>
                    <a:pt x="70" y="65"/>
                  </a:lnTo>
                  <a:lnTo>
                    <a:pt x="67" y="79"/>
                  </a:lnTo>
                  <a:lnTo>
                    <a:pt x="62" y="90"/>
                  </a:lnTo>
                  <a:lnTo>
                    <a:pt x="56" y="98"/>
                  </a:lnTo>
                  <a:lnTo>
                    <a:pt x="48" y="106"/>
                  </a:lnTo>
                  <a:lnTo>
                    <a:pt x="40" y="110"/>
                  </a:lnTo>
                  <a:lnTo>
                    <a:pt x="34" y="112"/>
                  </a:lnTo>
                  <a:lnTo>
                    <a:pt x="28" y="110"/>
                  </a:lnTo>
                  <a:lnTo>
                    <a:pt x="24" y="109"/>
                  </a:lnTo>
                  <a:lnTo>
                    <a:pt x="19" y="106"/>
                  </a:lnTo>
                  <a:lnTo>
                    <a:pt x="15" y="101"/>
                  </a:lnTo>
                  <a:lnTo>
                    <a:pt x="11" y="95"/>
                  </a:lnTo>
                  <a:lnTo>
                    <a:pt x="8" y="91"/>
                  </a:lnTo>
                  <a:lnTo>
                    <a:pt x="5" y="85"/>
                  </a:lnTo>
                  <a:lnTo>
                    <a:pt x="0" y="68"/>
                  </a:lnTo>
                  <a:lnTo>
                    <a:pt x="1" y="50"/>
                  </a:lnTo>
                  <a:lnTo>
                    <a:pt x="5" y="32"/>
                  </a:lnTo>
                  <a:lnTo>
                    <a:pt x="11" y="16"/>
                  </a:lnTo>
                  <a:lnTo>
                    <a:pt x="17" y="9"/>
                  </a:lnTo>
                  <a:lnTo>
                    <a:pt x="24" y="3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2" y="5"/>
                  </a:lnTo>
                  <a:lnTo>
                    <a:pt x="58" y="10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5" name="Freeform 196"/>
            <p:cNvSpPr>
              <a:spLocks/>
            </p:cNvSpPr>
            <p:nvPr/>
          </p:nvSpPr>
          <p:spPr bwMode="auto">
            <a:xfrm>
              <a:off x="2458" y="1834"/>
              <a:ext cx="22" cy="26"/>
            </a:xfrm>
            <a:custGeom>
              <a:avLst/>
              <a:gdLst>
                <a:gd name="T0" fmla="*/ 11 w 44"/>
                <a:gd name="T1" fmla="*/ 2 h 80"/>
                <a:gd name="T2" fmla="*/ 11 w 44"/>
                <a:gd name="T3" fmla="*/ 4 h 80"/>
                <a:gd name="T4" fmla="*/ 11 w 44"/>
                <a:gd name="T5" fmla="*/ 5 h 80"/>
                <a:gd name="T6" fmla="*/ 11 w 44"/>
                <a:gd name="T7" fmla="*/ 6 h 80"/>
                <a:gd name="T8" fmla="*/ 10 w 44"/>
                <a:gd name="T9" fmla="*/ 7 h 80"/>
                <a:gd name="T10" fmla="*/ 9 w 44"/>
                <a:gd name="T11" fmla="*/ 8 h 80"/>
                <a:gd name="T12" fmla="*/ 7 w 44"/>
                <a:gd name="T13" fmla="*/ 8 h 80"/>
                <a:gd name="T14" fmla="*/ 5 w 44"/>
                <a:gd name="T15" fmla="*/ 8 h 80"/>
                <a:gd name="T16" fmla="*/ 3 w 44"/>
                <a:gd name="T17" fmla="*/ 8 h 80"/>
                <a:gd name="T18" fmla="*/ 1 w 44"/>
                <a:gd name="T19" fmla="*/ 7 h 80"/>
                <a:gd name="T20" fmla="*/ 0 w 44"/>
                <a:gd name="T21" fmla="*/ 6 h 80"/>
                <a:gd name="T22" fmla="*/ 0 w 44"/>
                <a:gd name="T23" fmla="*/ 4 h 80"/>
                <a:gd name="T24" fmla="*/ 1 w 44"/>
                <a:gd name="T25" fmla="*/ 3 h 80"/>
                <a:gd name="T26" fmla="*/ 1 w 44"/>
                <a:gd name="T27" fmla="*/ 2 h 80"/>
                <a:gd name="T28" fmla="*/ 3 w 44"/>
                <a:gd name="T29" fmla="*/ 1 h 80"/>
                <a:gd name="T30" fmla="*/ 3 w 44"/>
                <a:gd name="T31" fmla="*/ 1 h 80"/>
                <a:gd name="T32" fmla="*/ 5 w 44"/>
                <a:gd name="T33" fmla="*/ 0 h 80"/>
                <a:gd name="T34" fmla="*/ 7 w 44"/>
                <a:gd name="T35" fmla="*/ 0 h 80"/>
                <a:gd name="T36" fmla="*/ 9 w 44"/>
                <a:gd name="T37" fmla="*/ 1 h 80"/>
                <a:gd name="T38" fmla="*/ 10 w 44"/>
                <a:gd name="T39" fmla="*/ 2 h 80"/>
                <a:gd name="T40" fmla="*/ 11 w 44"/>
                <a:gd name="T41" fmla="*/ 2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80"/>
                <a:gd name="T65" fmla="*/ 44 w 44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80">
                  <a:moveTo>
                    <a:pt x="43" y="21"/>
                  </a:moveTo>
                  <a:lnTo>
                    <a:pt x="44" y="33"/>
                  </a:lnTo>
                  <a:lnTo>
                    <a:pt x="44" y="46"/>
                  </a:lnTo>
                  <a:lnTo>
                    <a:pt x="42" y="58"/>
                  </a:lnTo>
                  <a:lnTo>
                    <a:pt x="38" y="68"/>
                  </a:lnTo>
                  <a:lnTo>
                    <a:pt x="34" y="75"/>
                  </a:lnTo>
                  <a:lnTo>
                    <a:pt x="27" y="78"/>
                  </a:lnTo>
                  <a:lnTo>
                    <a:pt x="20" y="80"/>
                  </a:lnTo>
                  <a:lnTo>
                    <a:pt x="13" y="80"/>
                  </a:lnTo>
                  <a:lnTo>
                    <a:pt x="4" y="69"/>
                  </a:lnTo>
                  <a:lnTo>
                    <a:pt x="0" y="56"/>
                  </a:lnTo>
                  <a:lnTo>
                    <a:pt x="0" y="40"/>
                  </a:lnTo>
                  <a:lnTo>
                    <a:pt x="1" y="25"/>
                  </a:lnTo>
                  <a:lnTo>
                    <a:pt x="5" y="18"/>
                  </a:lnTo>
                  <a:lnTo>
                    <a:pt x="10" y="12"/>
                  </a:lnTo>
                  <a:lnTo>
                    <a:pt x="14" y="6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9" y="14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6" name="Freeform 197"/>
            <p:cNvSpPr>
              <a:spLocks/>
            </p:cNvSpPr>
            <p:nvPr/>
          </p:nvSpPr>
          <p:spPr bwMode="auto">
            <a:xfrm>
              <a:off x="2275" y="1837"/>
              <a:ext cx="34" cy="36"/>
            </a:xfrm>
            <a:custGeom>
              <a:avLst/>
              <a:gdLst>
                <a:gd name="T0" fmla="*/ 16 w 68"/>
                <a:gd name="T1" fmla="*/ 3 h 108"/>
                <a:gd name="T2" fmla="*/ 17 w 68"/>
                <a:gd name="T3" fmla="*/ 4 h 108"/>
                <a:gd name="T4" fmla="*/ 17 w 68"/>
                <a:gd name="T5" fmla="*/ 6 h 108"/>
                <a:gd name="T6" fmla="*/ 17 w 68"/>
                <a:gd name="T7" fmla="*/ 8 h 108"/>
                <a:gd name="T8" fmla="*/ 17 w 68"/>
                <a:gd name="T9" fmla="*/ 9 h 108"/>
                <a:gd name="T10" fmla="*/ 15 w 68"/>
                <a:gd name="T11" fmla="*/ 10 h 108"/>
                <a:gd name="T12" fmla="*/ 13 w 68"/>
                <a:gd name="T13" fmla="*/ 11 h 108"/>
                <a:gd name="T14" fmla="*/ 11 w 68"/>
                <a:gd name="T15" fmla="*/ 11 h 108"/>
                <a:gd name="T16" fmla="*/ 9 w 68"/>
                <a:gd name="T17" fmla="*/ 12 h 108"/>
                <a:gd name="T18" fmla="*/ 8 w 68"/>
                <a:gd name="T19" fmla="*/ 12 h 108"/>
                <a:gd name="T20" fmla="*/ 6 w 68"/>
                <a:gd name="T21" fmla="*/ 12 h 108"/>
                <a:gd name="T22" fmla="*/ 5 w 68"/>
                <a:gd name="T23" fmla="*/ 12 h 108"/>
                <a:gd name="T24" fmla="*/ 4 w 68"/>
                <a:gd name="T25" fmla="*/ 11 h 108"/>
                <a:gd name="T26" fmla="*/ 3 w 68"/>
                <a:gd name="T27" fmla="*/ 11 h 108"/>
                <a:gd name="T28" fmla="*/ 2 w 68"/>
                <a:gd name="T29" fmla="*/ 11 h 108"/>
                <a:gd name="T30" fmla="*/ 2 w 68"/>
                <a:gd name="T31" fmla="*/ 10 h 108"/>
                <a:gd name="T32" fmla="*/ 1 w 68"/>
                <a:gd name="T33" fmla="*/ 9 h 108"/>
                <a:gd name="T34" fmla="*/ 0 w 68"/>
                <a:gd name="T35" fmla="*/ 8 h 108"/>
                <a:gd name="T36" fmla="*/ 0 w 68"/>
                <a:gd name="T37" fmla="*/ 6 h 108"/>
                <a:gd name="T38" fmla="*/ 1 w 68"/>
                <a:gd name="T39" fmla="*/ 5 h 108"/>
                <a:gd name="T40" fmla="*/ 1 w 68"/>
                <a:gd name="T41" fmla="*/ 4 h 108"/>
                <a:gd name="T42" fmla="*/ 2 w 68"/>
                <a:gd name="T43" fmla="*/ 2 h 108"/>
                <a:gd name="T44" fmla="*/ 3 w 68"/>
                <a:gd name="T45" fmla="*/ 1 h 108"/>
                <a:gd name="T46" fmla="*/ 5 w 68"/>
                <a:gd name="T47" fmla="*/ 0 h 108"/>
                <a:gd name="T48" fmla="*/ 7 w 68"/>
                <a:gd name="T49" fmla="*/ 0 h 108"/>
                <a:gd name="T50" fmla="*/ 10 w 68"/>
                <a:gd name="T51" fmla="*/ 0 h 108"/>
                <a:gd name="T52" fmla="*/ 12 w 68"/>
                <a:gd name="T53" fmla="*/ 1 h 108"/>
                <a:gd name="T54" fmla="*/ 14 w 68"/>
                <a:gd name="T55" fmla="*/ 2 h 108"/>
                <a:gd name="T56" fmla="*/ 16 w 68"/>
                <a:gd name="T57" fmla="*/ 3 h 1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8"/>
                <a:gd name="T88" fmla="*/ 0 h 108"/>
                <a:gd name="T89" fmla="*/ 68 w 68"/>
                <a:gd name="T90" fmla="*/ 108 h 10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8" h="108">
                  <a:moveTo>
                    <a:pt x="63" y="26"/>
                  </a:moveTo>
                  <a:lnTo>
                    <a:pt x="67" y="39"/>
                  </a:lnTo>
                  <a:lnTo>
                    <a:pt x="68" y="54"/>
                  </a:lnTo>
                  <a:lnTo>
                    <a:pt x="67" y="69"/>
                  </a:lnTo>
                  <a:lnTo>
                    <a:pt x="65" y="82"/>
                  </a:lnTo>
                  <a:lnTo>
                    <a:pt x="59" y="91"/>
                  </a:lnTo>
                  <a:lnTo>
                    <a:pt x="54" y="98"/>
                  </a:lnTo>
                  <a:lnTo>
                    <a:pt x="46" y="102"/>
                  </a:lnTo>
                  <a:lnTo>
                    <a:pt x="38" y="107"/>
                  </a:lnTo>
                  <a:lnTo>
                    <a:pt x="32" y="108"/>
                  </a:lnTo>
                  <a:lnTo>
                    <a:pt x="26" y="108"/>
                  </a:lnTo>
                  <a:lnTo>
                    <a:pt x="22" y="105"/>
                  </a:lnTo>
                  <a:lnTo>
                    <a:pt x="17" y="102"/>
                  </a:lnTo>
                  <a:lnTo>
                    <a:pt x="14" y="99"/>
                  </a:lnTo>
                  <a:lnTo>
                    <a:pt x="10" y="95"/>
                  </a:lnTo>
                  <a:lnTo>
                    <a:pt x="7" y="89"/>
                  </a:lnTo>
                  <a:lnTo>
                    <a:pt x="4" y="85"/>
                  </a:lnTo>
                  <a:lnTo>
                    <a:pt x="0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2" y="33"/>
                  </a:lnTo>
                  <a:lnTo>
                    <a:pt x="7" y="22"/>
                  </a:lnTo>
                  <a:lnTo>
                    <a:pt x="14" y="11"/>
                  </a:lnTo>
                  <a:lnTo>
                    <a:pt x="22" y="4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50" y="5"/>
                  </a:lnTo>
                  <a:lnTo>
                    <a:pt x="57" y="14"/>
                  </a:lnTo>
                  <a:lnTo>
                    <a:pt x="6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7" name="Freeform 198"/>
            <p:cNvSpPr>
              <a:spLocks/>
            </p:cNvSpPr>
            <p:nvPr/>
          </p:nvSpPr>
          <p:spPr bwMode="auto">
            <a:xfrm>
              <a:off x="2281" y="1842"/>
              <a:ext cx="22" cy="26"/>
            </a:xfrm>
            <a:custGeom>
              <a:avLst/>
              <a:gdLst>
                <a:gd name="T0" fmla="*/ 11 w 44"/>
                <a:gd name="T1" fmla="*/ 3 h 77"/>
                <a:gd name="T2" fmla="*/ 11 w 44"/>
                <a:gd name="T3" fmla="*/ 4 h 77"/>
                <a:gd name="T4" fmla="*/ 11 w 44"/>
                <a:gd name="T5" fmla="*/ 5 h 77"/>
                <a:gd name="T6" fmla="*/ 11 w 44"/>
                <a:gd name="T7" fmla="*/ 6 h 77"/>
                <a:gd name="T8" fmla="*/ 10 w 44"/>
                <a:gd name="T9" fmla="*/ 7 h 77"/>
                <a:gd name="T10" fmla="*/ 9 w 44"/>
                <a:gd name="T11" fmla="*/ 8 h 77"/>
                <a:gd name="T12" fmla="*/ 7 w 44"/>
                <a:gd name="T13" fmla="*/ 8 h 77"/>
                <a:gd name="T14" fmla="*/ 6 w 44"/>
                <a:gd name="T15" fmla="*/ 9 h 77"/>
                <a:gd name="T16" fmla="*/ 3 w 44"/>
                <a:gd name="T17" fmla="*/ 9 h 77"/>
                <a:gd name="T18" fmla="*/ 1 w 44"/>
                <a:gd name="T19" fmla="*/ 7 h 77"/>
                <a:gd name="T20" fmla="*/ 0 w 44"/>
                <a:gd name="T21" fmla="*/ 6 h 77"/>
                <a:gd name="T22" fmla="*/ 0 w 44"/>
                <a:gd name="T23" fmla="*/ 4 h 77"/>
                <a:gd name="T24" fmla="*/ 1 w 44"/>
                <a:gd name="T25" fmla="*/ 2 h 77"/>
                <a:gd name="T26" fmla="*/ 1 w 44"/>
                <a:gd name="T27" fmla="*/ 1 h 77"/>
                <a:gd name="T28" fmla="*/ 3 w 44"/>
                <a:gd name="T29" fmla="*/ 0 h 77"/>
                <a:gd name="T30" fmla="*/ 4 w 44"/>
                <a:gd name="T31" fmla="*/ 0 h 77"/>
                <a:gd name="T32" fmla="*/ 6 w 44"/>
                <a:gd name="T33" fmla="*/ 0 h 77"/>
                <a:gd name="T34" fmla="*/ 7 w 44"/>
                <a:gd name="T35" fmla="*/ 0 h 77"/>
                <a:gd name="T36" fmla="*/ 9 w 44"/>
                <a:gd name="T37" fmla="*/ 1 h 77"/>
                <a:gd name="T38" fmla="*/ 10 w 44"/>
                <a:gd name="T39" fmla="*/ 2 h 77"/>
                <a:gd name="T40" fmla="*/ 11 w 44"/>
                <a:gd name="T41" fmla="*/ 3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77"/>
                <a:gd name="T65" fmla="*/ 44 w 44"/>
                <a:gd name="T66" fmla="*/ 77 h 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77">
                  <a:moveTo>
                    <a:pt x="42" y="25"/>
                  </a:moveTo>
                  <a:lnTo>
                    <a:pt x="44" y="35"/>
                  </a:lnTo>
                  <a:lnTo>
                    <a:pt x="44" y="46"/>
                  </a:lnTo>
                  <a:lnTo>
                    <a:pt x="42" y="56"/>
                  </a:lnTo>
                  <a:lnTo>
                    <a:pt x="38" y="65"/>
                  </a:lnTo>
                  <a:lnTo>
                    <a:pt x="33" y="71"/>
                  </a:lnTo>
                  <a:lnTo>
                    <a:pt x="27" y="75"/>
                  </a:lnTo>
                  <a:lnTo>
                    <a:pt x="21" y="77"/>
                  </a:lnTo>
                  <a:lnTo>
                    <a:pt x="13" y="77"/>
                  </a:lnTo>
                  <a:lnTo>
                    <a:pt x="4" y="66"/>
                  </a:lnTo>
                  <a:lnTo>
                    <a:pt x="0" y="53"/>
                  </a:lnTo>
                  <a:lnTo>
                    <a:pt x="0" y="37"/>
                  </a:lnTo>
                  <a:lnTo>
                    <a:pt x="2" y="21"/>
                  </a:lnTo>
                  <a:lnTo>
                    <a:pt x="5" y="9"/>
                  </a:lnTo>
                  <a:lnTo>
                    <a:pt x="10" y="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9" y="3"/>
                  </a:lnTo>
                  <a:lnTo>
                    <a:pt x="35" y="9"/>
                  </a:lnTo>
                  <a:lnTo>
                    <a:pt x="39" y="16"/>
                  </a:lnTo>
                  <a:lnTo>
                    <a:pt x="42" y="25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8" name="Freeform 199"/>
            <p:cNvSpPr>
              <a:spLocks/>
            </p:cNvSpPr>
            <p:nvPr/>
          </p:nvSpPr>
          <p:spPr bwMode="auto">
            <a:xfrm>
              <a:off x="2465" y="1842"/>
              <a:ext cx="8" cy="11"/>
            </a:xfrm>
            <a:custGeom>
              <a:avLst/>
              <a:gdLst>
                <a:gd name="T0" fmla="*/ 4 w 17"/>
                <a:gd name="T1" fmla="*/ 2 h 33"/>
                <a:gd name="T2" fmla="*/ 3 w 17"/>
                <a:gd name="T3" fmla="*/ 2 h 33"/>
                <a:gd name="T4" fmla="*/ 3 w 17"/>
                <a:gd name="T5" fmla="*/ 3 h 33"/>
                <a:gd name="T6" fmla="*/ 3 w 17"/>
                <a:gd name="T7" fmla="*/ 3 h 33"/>
                <a:gd name="T8" fmla="*/ 2 w 17"/>
                <a:gd name="T9" fmla="*/ 4 h 33"/>
                <a:gd name="T10" fmla="*/ 0 w 17"/>
                <a:gd name="T11" fmla="*/ 4 h 33"/>
                <a:gd name="T12" fmla="*/ 0 w 17"/>
                <a:gd name="T13" fmla="*/ 3 h 33"/>
                <a:gd name="T14" fmla="*/ 0 w 17"/>
                <a:gd name="T15" fmla="*/ 2 h 33"/>
                <a:gd name="T16" fmla="*/ 1 w 17"/>
                <a:gd name="T17" fmla="*/ 1 h 33"/>
                <a:gd name="T18" fmla="*/ 2 w 17"/>
                <a:gd name="T19" fmla="*/ 0 h 33"/>
                <a:gd name="T20" fmla="*/ 4 w 17"/>
                <a:gd name="T21" fmla="*/ 0 h 33"/>
                <a:gd name="T22" fmla="*/ 4 w 17"/>
                <a:gd name="T23" fmla="*/ 1 h 33"/>
                <a:gd name="T24" fmla="*/ 4 w 17"/>
                <a:gd name="T25" fmla="*/ 1 h 33"/>
                <a:gd name="T26" fmla="*/ 4 w 17"/>
                <a:gd name="T27" fmla="*/ 2 h 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33"/>
                <a:gd name="T44" fmla="*/ 17 w 17"/>
                <a:gd name="T45" fmla="*/ 33 h 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33">
                  <a:moveTo>
                    <a:pt x="16" y="19"/>
                  </a:moveTo>
                  <a:lnTo>
                    <a:pt x="15" y="22"/>
                  </a:lnTo>
                  <a:lnTo>
                    <a:pt x="13" y="25"/>
                  </a:lnTo>
                  <a:lnTo>
                    <a:pt x="12" y="30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3" y="15"/>
                  </a:lnTo>
                  <a:lnTo>
                    <a:pt x="6" y="8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17" y="8"/>
                  </a:lnTo>
                  <a:lnTo>
                    <a:pt x="16" y="13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39" name="Freeform 200"/>
            <p:cNvSpPr>
              <a:spLocks/>
            </p:cNvSpPr>
            <p:nvPr/>
          </p:nvSpPr>
          <p:spPr bwMode="auto">
            <a:xfrm>
              <a:off x="2288" y="1849"/>
              <a:ext cx="8" cy="11"/>
            </a:xfrm>
            <a:custGeom>
              <a:avLst/>
              <a:gdLst>
                <a:gd name="T0" fmla="*/ 4 w 16"/>
                <a:gd name="T1" fmla="*/ 1 h 33"/>
                <a:gd name="T2" fmla="*/ 3 w 16"/>
                <a:gd name="T3" fmla="*/ 2 h 33"/>
                <a:gd name="T4" fmla="*/ 3 w 16"/>
                <a:gd name="T5" fmla="*/ 3 h 33"/>
                <a:gd name="T6" fmla="*/ 2 w 16"/>
                <a:gd name="T7" fmla="*/ 3 h 33"/>
                <a:gd name="T8" fmla="*/ 1 w 16"/>
                <a:gd name="T9" fmla="*/ 4 h 33"/>
                <a:gd name="T10" fmla="*/ 0 w 16"/>
                <a:gd name="T11" fmla="*/ 3 h 33"/>
                <a:gd name="T12" fmla="*/ 1 w 16"/>
                <a:gd name="T13" fmla="*/ 2 h 33"/>
                <a:gd name="T14" fmla="*/ 2 w 16"/>
                <a:gd name="T15" fmla="*/ 1 h 33"/>
                <a:gd name="T16" fmla="*/ 3 w 16"/>
                <a:gd name="T17" fmla="*/ 0 h 33"/>
                <a:gd name="T18" fmla="*/ 3 w 16"/>
                <a:gd name="T19" fmla="*/ 0 h 33"/>
                <a:gd name="T20" fmla="*/ 4 w 16"/>
                <a:gd name="T21" fmla="*/ 0 h 33"/>
                <a:gd name="T22" fmla="*/ 4 w 16"/>
                <a:gd name="T23" fmla="*/ 1 h 33"/>
                <a:gd name="T24" fmla="*/ 4 w 16"/>
                <a:gd name="T25" fmla="*/ 1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"/>
                <a:gd name="T40" fmla="*/ 0 h 33"/>
                <a:gd name="T41" fmla="*/ 16 w 16"/>
                <a:gd name="T42" fmla="*/ 33 h 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" h="33">
                  <a:moveTo>
                    <a:pt x="16" y="8"/>
                  </a:moveTo>
                  <a:lnTo>
                    <a:pt x="14" y="15"/>
                  </a:lnTo>
                  <a:lnTo>
                    <a:pt x="12" y="24"/>
                  </a:lnTo>
                  <a:lnTo>
                    <a:pt x="8" y="30"/>
                  </a:lnTo>
                  <a:lnTo>
                    <a:pt x="3" y="33"/>
                  </a:lnTo>
                  <a:lnTo>
                    <a:pt x="0" y="24"/>
                  </a:lnTo>
                  <a:lnTo>
                    <a:pt x="3" y="16"/>
                  </a:lnTo>
                  <a:lnTo>
                    <a:pt x="8" y="9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6" y="5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0" name="Freeform 201"/>
            <p:cNvSpPr>
              <a:spLocks/>
            </p:cNvSpPr>
            <p:nvPr/>
          </p:nvSpPr>
          <p:spPr bwMode="auto">
            <a:xfrm>
              <a:off x="2327" y="1853"/>
              <a:ext cx="114" cy="101"/>
            </a:xfrm>
            <a:custGeom>
              <a:avLst/>
              <a:gdLst>
                <a:gd name="T0" fmla="*/ 51 w 229"/>
                <a:gd name="T1" fmla="*/ 0 h 302"/>
                <a:gd name="T2" fmla="*/ 52 w 229"/>
                <a:gd name="T3" fmla="*/ 5 h 302"/>
                <a:gd name="T4" fmla="*/ 53 w 229"/>
                <a:gd name="T5" fmla="*/ 9 h 302"/>
                <a:gd name="T6" fmla="*/ 54 w 229"/>
                <a:gd name="T7" fmla="*/ 14 h 302"/>
                <a:gd name="T8" fmla="*/ 57 w 229"/>
                <a:gd name="T9" fmla="*/ 18 h 302"/>
                <a:gd name="T10" fmla="*/ 55 w 229"/>
                <a:gd name="T11" fmla="*/ 20 h 302"/>
                <a:gd name="T12" fmla="*/ 55 w 229"/>
                <a:gd name="T13" fmla="*/ 22 h 302"/>
                <a:gd name="T14" fmla="*/ 55 w 229"/>
                <a:gd name="T15" fmla="*/ 24 h 302"/>
                <a:gd name="T16" fmla="*/ 55 w 229"/>
                <a:gd name="T17" fmla="*/ 26 h 302"/>
                <a:gd name="T18" fmla="*/ 51 w 229"/>
                <a:gd name="T19" fmla="*/ 26 h 302"/>
                <a:gd name="T20" fmla="*/ 47 w 229"/>
                <a:gd name="T21" fmla="*/ 27 h 302"/>
                <a:gd name="T22" fmla="*/ 43 w 229"/>
                <a:gd name="T23" fmla="*/ 27 h 302"/>
                <a:gd name="T24" fmla="*/ 40 w 229"/>
                <a:gd name="T25" fmla="*/ 29 h 302"/>
                <a:gd name="T26" fmla="*/ 36 w 229"/>
                <a:gd name="T27" fmla="*/ 30 h 302"/>
                <a:gd name="T28" fmla="*/ 33 w 229"/>
                <a:gd name="T29" fmla="*/ 31 h 302"/>
                <a:gd name="T30" fmla="*/ 30 w 229"/>
                <a:gd name="T31" fmla="*/ 32 h 302"/>
                <a:gd name="T32" fmla="*/ 26 w 229"/>
                <a:gd name="T33" fmla="*/ 34 h 302"/>
                <a:gd name="T34" fmla="*/ 23 w 229"/>
                <a:gd name="T35" fmla="*/ 32 h 302"/>
                <a:gd name="T36" fmla="*/ 20 w 229"/>
                <a:gd name="T37" fmla="*/ 31 h 302"/>
                <a:gd name="T38" fmla="*/ 17 w 229"/>
                <a:gd name="T39" fmla="*/ 30 h 302"/>
                <a:gd name="T40" fmla="*/ 13 w 229"/>
                <a:gd name="T41" fmla="*/ 29 h 302"/>
                <a:gd name="T42" fmla="*/ 10 w 229"/>
                <a:gd name="T43" fmla="*/ 28 h 302"/>
                <a:gd name="T44" fmla="*/ 6 w 229"/>
                <a:gd name="T45" fmla="*/ 27 h 302"/>
                <a:gd name="T46" fmla="*/ 3 w 229"/>
                <a:gd name="T47" fmla="*/ 25 h 302"/>
                <a:gd name="T48" fmla="*/ 0 w 229"/>
                <a:gd name="T49" fmla="*/ 24 h 302"/>
                <a:gd name="T50" fmla="*/ 0 w 229"/>
                <a:gd name="T51" fmla="*/ 19 h 302"/>
                <a:gd name="T52" fmla="*/ 1 w 229"/>
                <a:gd name="T53" fmla="*/ 13 h 302"/>
                <a:gd name="T54" fmla="*/ 1 w 229"/>
                <a:gd name="T55" fmla="*/ 7 h 302"/>
                <a:gd name="T56" fmla="*/ 0 w 229"/>
                <a:gd name="T57" fmla="*/ 1 h 302"/>
                <a:gd name="T58" fmla="*/ 3 w 229"/>
                <a:gd name="T59" fmla="*/ 1 h 302"/>
                <a:gd name="T60" fmla="*/ 7 w 229"/>
                <a:gd name="T61" fmla="*/ 1 h 302"/>
                <a:gd name="T62" fmla="*/ 10 w 229"/>
                <a:gd name="T63" fmla="*/ 2 h 302"/>
                <a:gd name="T64" fmla="*/ 13 w 229"/>
                <a:gd name="T65" fmla="*/ 1 h 302"/>
                <a:gd name="T66" fmla="*/ 17 w 229"/>
                <a:gd name="T67" fmla="*/ 1 h 302"/>
                <a:gd name="T68" fmla="*/ 20 w 229"/>
                <a:gd name="T69" fmla="*/ 1 h 302"/>
                <a:gd name="T70" fmla="*/ 23 w 229"/>
                <a:gd name="T71" fmla="*/ 1 h 302"/>
                <a:gd name="T72" fmla="*/ 26 w 229"/>
                <a:gd name="T73" fmla="*/ 1 h 302"/>
                <a:gd name="T74" fmla="*/ 29 w 229"/>
                <a:gd name="T75" fmla="*/ 1 h 302"/>
                <a:gd name="T76" fmla="*/ 32 w 229"/>
                <a:gd name="T77" fmla="*/ 1 h 302"/>
                <a:gd name="T78" fmla="*/ 36 w 229"/>
                <a:gd name="T79" fmla="*/ 1 h 302"/>
                <a:gd name="T80" fmla="*/ 39 w 229"/>
                <a:gd name="T81" fmla="*/ 1 h 302"/>
                <a:gd name="T82" fmla="*/ 42 w 229"/>
                <a:gd name="T83" fmla="*/ 1 h 302"/>
                <a:gd name="T84" fmla="*/ 45 w 229"/>
                <a:gd name="T85" fmla="*/ 0 h 302"/>
                <a:gd name="T86" fmla="*/ 48 w 229"/>
                <a:gd name="T87" fmla="*/ 0 h 302"/>
                <a:gd name="T88" fmla="*/ 51 w 229"/>
                <a:gd name="T89" fmla="*/ 0 h 3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9"/>
                <a:gd name="T136" fmla="*/ 0 h 302"/>
                <a:gd name="T137" fmla="*/ 229 w 229"/>
                <a:gd name="T138" fmla="*/ 302 h 30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9" h="302">
                  <a:moveTo>
                    <a:pt x="207" y="0"/>
                  </a:moveTo>
                  <a:lnTo>
                    <a:pt x="211" y="43"/>
                  </a:lnTo>
                  <a:lnTo>
                    <a:pt x="213" y="84"/>
                  </a:lnTo>
                  <a:lnTo>
                    <a:pt x="219" y="125"/>
                  </a:lnTo>
                  <a:lnTo>
                    <a:pt x="229" y="161"/>
                  </a:lnTo>
                  <a:lnTo>
                    <a:pt x="223" y="177"/>
                  </a:lnTo>
                  <a:lnTo>
                    <a:pt x="221" y="194"/>
                  </a:lnTo>
                  <a:lnTo>
                    <a:pt x="220" y="211"/>
                  </a:lnTo>
                  <a:lnTo>
                    <a:pt x="222" y="229"/>
                  </a:lnTo>
                  <a:lnTo>
                    <a:pt x="206" y="233"/>
                  </a:lnTo>
                  <a:lnTo>
                    <a:pt x="190" y="239"/>
                  </a:lnTo>
                  <a:lnTo>
                    <a:pt x="175" y="246"/>
                  </a:lnTo>
                  <a:lnTo>
                    <a:pt x="162" y="257"/>
                  </a:lnTo>
                  <a:lnTo>
                    <a:pt x="147" y="267"/>
                  </a:lnTo>
                  <a:lnTo>
                    <a:pt x="133" y="277"/>
                  </a:lnTo>
                  <a:lnTo>
                    <a:pt x="120" y="289"/>
                  </a:lnTo>
                  <a:lnTo>
                    <a:pt x="107" y="302"/>
                  </a:lnTo>
                  <a:lnTo>
                    <a:pt x="94" y="290"/>
                  </a:lnTo>
                  <a:lnTo>
                    <a:pt x="81" y="280"/>
                  </a:lnTo>
                  <a:lnTo>
                    <a:pt x="68" y="268"/>
                  </a:lnTo>
                  <a:lnTo>
                    <a:pt x="54" y="258"/>
                  </a:lnTo>
                  <a:lnTo>
                    <a:pt x="40" y="248"/>
                  </a:lnTo>
                  <a:lnTo>
                    <a:pt x="27" y="238"/>
                  </a:lnTo>
                  <a:lnTo>
                    <a:pt x="13" y="227"/>
                  </a:lnTo>
                  <a:lnTo>
                    <a:pt x="0" y="217"/>
                  </a:lnTo>
                  <a:lnTo>
                    <a:pt x="2" y="166"/>
                  </a:lnTo>
                  <a:lnTo>
                    <a:pt x="5" y="114"/>
                  </a:lnTo>
                  <a:lnTo>
                    <a:pt x="6" y="65"/>
                  </a:lnTo>
                  <a:lnTo>
                    <a:pt x="3" y="13"/>
                  </a:lnTo>
                  <a:lnTo>
                    <a:pt x="15" y="13"/>
                  </a:lnTo>
                  <a:lnTo>
                    <a:pt x="29" y="13"/>
                  </a:lnTo>
                  <a:lnTo>
                    <a:pt x="42" y="15"/>
                  </a:lnTo>
                  <a:lnTo>
                    <a:pt x="54" y="13"/>
                  </a:lnTo>
                  <a:lnTo>
                    <a:pt x="68" y="13"/>
                  </a:lnTo>
                  <a:lnTo>
                    <a:pt x="80" y="13"/>
                  </a:lnTo>
                  <a:lnTo>
                    <a:pt x="93" y="12"/>
                  </a:lnTo>
                  <a:lnTo>
                    <a:pt x="106" y="12"/>
                  </a:lnTo>
                  <a:lnTo>
                    <a:pt x="119" y="10"/>
                  </a:lnTo>
                  <a:lnTo>
                    <a:pt x="131" y="9"/>
                  </a:lnTo>
                  <a:lnTo>
                    <a:pt x="145" y="9"/>
                  </a:lnTo>
                  <a:lnTo>
                    <a:pt x="157" y="7"/>
                  </a:lnTo>
                  <a:lnTo>
                    <a:pt x="170" y="6"/>
                  </a:lnTo>
                  <a:lnTo>
                    <a:pt x="182" y="3"/>
                  </a:lnTo>
                  <a:lnTo>
                    <a:pt x="195" y="1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3F6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1" name="Freeform 202"/>
            <p:cNvSpPr>
              <a:spLocks/>
            </p:cNvSpPr>
            <p:nvPr/>
          </p:nvSpPr>
          <p:spPr bwMode="auto">
            <a:xfrm>
              <a:off x="2588" y="1856"/>
              <a:ext cx="8" cy="3"/>
            </a:xfrm>
            <a:custGeom>
              <a:avLst/>
              <a:gdLst>
                <a:gd name="T0" fmla="*/ 4 w 16"/>
                <a:gd name="T1" fmla="*/ 1 h 9"/>
                <a:gd name="T2" fmla="*/ 0 w 16"/>
                <a:gd name="T3" fmla="*/ 1 h 9"/>
                <a:gd name="T4" fmla="*/ 1 w 16"/>
                <a:gd name="T5" fmla="*/ 0 h 9"/>
                <a:gd name="T6" fmla="*/ 2 w 16"/>
                <a:gd name="T7" fmla="*/ 0 h 9"/>
                <a:gd name="T8" fmla="*/ 3 w 16"/>
                <a:gd name="T9" fmla="*/ 0 h 9"/>
                <a:gd name="T10" fmla="*/ 4 w 16"/>
                <a:gd name="T11" fmla="*/ 1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9"/>
                <a:gd name="T20" fmla="*/ 16 w 16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9">
                  <a:moveTo>
                    <a:pt x="16" y="9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8" y="0"/>
                  </a:lnTo>
                  <a:lnTo>
                    <a:pt x="13" y="3"/>
                  </a:lnTo>
                  <a:lnTo>
                    <a:pt x="16" y="9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2" name="Freeform 203"/>
            <p:cNvSpPr>
              <a:spLocks/>
            </p:cNvSpPr>
            <p:nvPr/>
          </p:nvSpPr>
          <p:spPr bwMode="auto">
            <a:xfrm>
              <a:off x="2533" y="1858"/>
              <a:ext cx="10" cy="3"/>
            </a:xfrm>
            <a:custGeom>
              <a:avLst/>
              <a:gdLst>
                <a:gd name="T0" fmla="*/ 5 w 19"/>
                <a:gd name="T1" fmla="*/ 1 h 9"/>
                <a:gd name="T2" fmla="*/ 4 w 19"/>
                <a:gd name="T3" fmla="*/ 1 h 9"/>
                <a:gd name="T4" fmla="*/ 3 w 19"/>
                <a:gd name="T5" fmla="*/ 1 h 9"/>
                <a:gd name="T6" fmla="*/ 1 w 19"/>
                <a:gd name="T7" fmla="*/ 1 h 9"/>
                <a:gd name="T8" fmla="*/ 0 w 19"/>
                <a:gd name="T9" fmla="*/ 1 h 9"/>
                <a:gd name="T10" fmla="*/ 1 w 19"/>
                <a:gd name="T11" fmla="*/ 0 h 9"/>
                <a:gd name="T12" fmla="*/ 3 w 19"/>
                <a:gd name="T13" fmla="*/ 0 h 9"/>
                <a:gd name="T14" fmla="*/ 4 w 19"/>
                <a:gd name="T15" fmla="*/ 0 h 9"/>
                <a:gd name="T16" fmla="*/ 5 w 19"/>
                <a:gd name="T17" fmla="*/ 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9"/>
                <a:gd name="T29" fmla="*/ 19 w 19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9">
                  <a:moveTo>
                    <a:pt x="19" y="8"/>
                  </a:moveTo>
                  <a:lnTo>
                    <a:pt x="14" y="9"/>
                  </a:lnTo>
                  <a:lnTo>
                    <a:pt x="10" y="9"/>
                  </a:lnTo>
                  <a:lnTo>
                    <a:pt x="4" y="9"/>
                  </a:lnTo>
                  <a:lnTo>
                    <a:pt x="0" y="9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FFFF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3" name="Freeform 204"/>
            <p:cNvSpPr>
              <a:spLocks/>
            </p:cNvSpPr>
            <p:nvPr/>
          </p:nvSpPr>
          <p:spPr bwMode="auto">
            <a:xfrm>
              <a:off x="2196" y="1862"/>
              <a:ext cx="38" cy="19"/>
            </a:xfrm>
            <a:custGeom>
              <a:avLst/>
              <a:gdLst>
                <a:gd name="T0" fmla="*/ 19 w 76"/>
                <a:gd name="T1" fmla="*/ 3 h 59"/>
                <a:gd name="T2" fmla="*/ 17 w 76"/>
                <a:gd name="T3" fmla="*/ 3 h 59"/>
                <a:gd name="T4" fmla="*/ 14 w 76"/>
                <a:gd name="T5" fmla="*/ 4 h 59"/>
                <a:gd name="T6" fmla="*/ 12 w 76"/>
                <a:gd name="T7" fmla="*/ 4 h 59"/>
                <a:gd name="T8" fmla="*/ 10 w 76"/>
                <a:gd name="T9" fmla="*/ 5 h 59"/>
                <a:gd name="T10" fmla="*/ 7 w 76"/>
                <a:gd name="T11" fmla="*/ 5 h 59"/>
                <a:gd name="T12" fmla="*/ 5 w 76"/>
                <a:gd name="T13" fmla="*/ 5 h 59"/>
                <a:gd name="T14" fmla="*/ 2 w 76"/>
                <a:gd name="T15" fmla="*/ 5 h 59"/>
                <a:gd name="T16" fmla="*/ 0 w 76"/>
                <a:gd name="T17" fmla="*/ 6 h 59"/>
                <a:gd name="T18" fmla="*/ 1 w 76"/>
                <a:gd name="T19" fmla="*/ 5 h 59"/>
                <a:gd name="T20" fmla="*/ 2 w 76"/>
                <a:gd name="T21" fmla="*/ 5 h 59"/>
                <a:gd name="T22" fmla="*/ 3 w 76"/>
                <a:gd name="T23" fmla="*/ 4 h 59"/>
                <a:gd name="T24" fmla="*/ 5 w 76"/>
                <a:gd name="T25" fmla="*/ 3 h 59"/>
                <a:gd name="T26" fmla="*/ 5 w 76"/>
                <a:gd name="T27" fmla="*/ 2 h 59"/>
                <a:gd name="T28" fmla="*/ 7 w 76"/>
                <a:gd name="T29" fmla="*/ 1 h 59"/>
                <a:gd name="T30" fmla="*/ 8 w 76"/>
                <a:gd name="T31" fmla="*/ 1 h 59"/>
                <a:gd name="T32" fmla="*/ 9 w 76"/>
                <a:gd name="T33" fmla="*/ 0 h 59"/>
                <a:gd name="T34" fmla="*/ 10 w 76"/>
                <a:gd name="T35" fmla="*/ 0 h 59"/>
                <a:gd name="T36" fmla="*/ 11 w 76"/>
                <a:gd name="T37" fmla="*/ 0 h 59"/>
                <a:gd name="T38" fmla="*/ 13 w 76"/>
                <a:gd name="T39" fmla="*/ 1 h 59"/>
                <a:gd name="T40" fmla="*/ 15 w 76"/>
                <a:gd name="T41" fmla="*/ 1 h 59"/>
                <a:gd name="T42" fmla="*/ 17 w 76"/>
                <a:gd name="T43" fmla="*/ 2 h 59"/>
                <a:gd name="T44" fmla="*/ 18 w 76"/>
                <a:gd name="T45" fmla="*/ 2 h 59"/>
                <a:gd name="T46" fmla="*/ 19 w 76"/>
                <a:gd name="T47" fmla="*/ 3 h 59"/>
                <a:gd name="T48" fmla="*/ 19 w 76"/>
                <a:gd name="T49" fmla="*/ 3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6"/>
                <a:gd name="T76" fmla="*/ 0 h 59"/>
                <a:gd name="T77" fmla="*/ 76 w 76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6" h="59">
                  <a:moveTo>
                    <a:pt x="76" y="26"/>
                  </a:moveTo>
                  <a:lnTo>
                    <a:pt x="67" y="31"/>
                  </a:lnTo>
                  <a:lnTo>
                    <a:pt x="58" y="35"/>
                  </a:lnTo>
                  <a:lnTo>
                    <a:pt x="48" y="40"/>
                  </a:lnTo>
                  <a:lnTo>
                    <a:pt x="38" y="42"/>
                  </a:lnTo>
                  <a:lnTo>
                    <a:pt x="28" y="45"/>
                  </a:lnTo>
                  <a:lnTo>
                    <a:pt x="19" y="50"/>
                  </a:lnTo>
                  <a:lnTo>
                    <a:pt x="9" y="54"/>
                  </a:lnTo>
                  <a:lnTo>
                    <a:pt x="0" y="59"/>
                  </a:lnTo>
                  <a:lnTo>
                    <a:pt x="4" y="53"/>
                  </a:lnTo>
                  <a:lnTo>
                    <a:pt x="9" y="45"/>
                  </a:lnTo>
                  <a:lnTo>
                    <a:pt x="13" y="38"/>
                  </a:lnTo>
                  <a:lnTo>
                    <a:pt x="18" y="29"/>
                  </a:lnTo>
                  <a:lnTo>
                    <a:pt x="22" y="20"/>
                  </a:lnTo>
                  <a:lnTo>
                    <a:pt x="27" y="13"/>
                  </a:lnTo>
                  <a:lnTo>
                    <a:pt x="31" y="7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5" y="3"/>
                  </a:lnTo>
                  <a:lnTo>
                    <a:pt x="52" y="6"/>
                  </a:lnTo>
                  <a:lnTo>
                    <a:pt x="59" y="12"/>
                  </a:lnTo>
                  <a:lnTo>
                    <a:pt x="65" y="16"/>
                  </a:lnTo>
                  <a:lnTo>
                    <a:pt x="71" y="22"/>
                  </a:lnTo>
                  <a:lnTo>
                    <a:pt x="75" y="25"/>
                  </a:lnTo>
                  <a:lnTo>
                    <a:pt x="76" y="26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4" name="Freeform 205"/>
            <p:cNvSpPr>
              <a:spLocks/>
            </p:cNvSpPr>
            <p:nvPr/>
          </p:nvSpPr>
          <p:spPr bwMode="auto">
            <a:xfrm>
              <a:off x="2412" y="1872"/>
              <a:ext cx="197" cy="277"/>
            </a:xfrm>
            <a:custGeom>
              <a:avLst/>
              <a:gdLst>
                <a:gd name="T0" fmla="*/ 99 w 393"/>
                <a:gd name="T1" fmla="*/ 10 h 830"/>
                <a:gd name="T2" fmla="*/ 95 w 393"/>
                <a:gd name="T3" fmla="*/ 23 h 830"/>
                <a:gd name="T4" fmla="*/ 86 w 393"/>
                <a:gd name="T5" fmla="*/ 34 h 830"/>
                <a:gd name="T6" fmla="*/ 73 w 393"/>
                <a:gd name="T7" fmla="*/ 45 h 830"/>
                <a:gd name="T8" fmla="*/ 62 w 393"/>
                <a:gd name="T9" fmla="*/ 52 h 830"/>
                <a:gd name="T10" fmla="*/ 55 w 393"/>
                <a:gd name="T11" fmla="*/ 55 h 830"/>
                <a:gd name="T12" fmla="*/ 49 w 393"/>
                <a:gd name="T13" fmla="*/ 59 h 830"/>
                <a:gd name="T14" fmla="*/ 47 w 393"/>
                <a:gd name="T15" fmla="*/ 64 h 830"/>
                <a:gd name="T16" fmla="*/ 47 w 393"/>
                <a:gd name="T17" fmla="*/ 69 h 830"/>
                <a:gd name="T18" fmla="*/ 48 w 393"/>
                <a:gd name="T19" fmla="*/ 73 h 830"/>
                <a:gd name="T20" fmla="*/ 51 w 393"/>
                <a:gd name="T21" fmla="*/ 77 h 830"/>
                <a:gd name="T22" fmla="*/ 54 w 393"/>
                <a:gd name="T23" fmla="*/ 81 h 830"/>
                <a:gd name="T24" fmla="*/ 54 w 393"/>
                <a:gd name="T25" fmla="*/ 83 h 830"/>
                <a:gd name="T26" fmla="*/ 52 w 393"/>
                <a:gd name="T27" fmla="*/ 83 h 830"/>
                <a:gd name="T28" fmla="*/ 49 w 393"/>
                <a:gd name="T29" fmla="*/ 81 h 830"/>
                <a:gd name="T30" fmla="*/ 47 w 393"/>
                <a:gd name="T31" fmla="*/ 78 h 830"/>
                <a:gd name="T32" fmla="*/ 44 w 393"/>
                <a:gd name="T33" fmla="*/ 81 h 830"/>
                <a:gd name="T34" fmla="*/ 47 w 393"/>
                <a:gd name="T35" fmla="*/ 87 h 830"/>
                <a:gd name="T36" fmla="*/ 46 w 393"/>
                <a:gd name="T37" fmla="*/ 90 h 830"/>
                <a:gd name="T38" fmla="*/ 41 w 393"/>
                <a:gd name="T39" fmla="*/ 91 h 830"/>
                <a:gd name="T40" fmla="*/ 37 w 393"/>
                <a:gd name="T41" fmla="*/ 91 h 830"/>
                <a:gd name="T42" fmla="*/ 33 w 393"/>
                <a:gd name="T43" fmla="*/ 91 h 830"/>
                <a:gd name="T44" fmla="*/ 29 w 393"/>
                <a:gd name="T45" fmla="*/ 91 h 830"/>
                <a:gd name="T46" fmla="*/ 26 w 393"/>
                <a:gd name="T47" fmla="*/ 86 h 830"/>
                <a:gd name="T48" fmla="*/ 24 w 393"/>
                <a:gd name="T49" fmla="*/ 81 h 830"/>
                <a:gd name="T50" fmla="*/ 23 w 393"/>
                <a:gd name="T51" fmla="*/ 76 h 830"/>
                <a:gd name="T52" fmla="*/ 20 w 393"/>
                <a:gd name="T53" fmla="*/ 73 h 830"/>
                <a:gd name="T54" fmla="*/ 16 w 393"/>
                <a:gd name="T55" fmla="*/ 71 h 830"/>
                <a:gd name="T56" fmla="*/ 12 w 393"/>
                <a:gd name="T57" fmla="*/ 72 h 830"/>
                <a:gd name="T58" fmla="*/ 9 w 393"/>
                <a:gd name="T59" fmla="*/ 73 h 830"/>
                <a:gd name="T60" fmla="*/ 6 w 393"/>
                <a:gd name="T61" fmla="*/ 74 h 830"/>
                <a:gd name="T62" fmla="*/ 2 w 393"/>
                <a:gd name="T63" fmla="*/ 75 h 830"/>
                <a:gd name="T64" fmla="*/ 1 w 393"/>
                <a:gd name="T65" fmla="*/ 74 h 830"/>
                <a:gd name="T66" fmla="*/ 4 w 393"/>
                <a:gd name="T67" fmla="*/ 71 h 830"/>
                <a:gd name="T68" fmla="*/ 6 w 393"/>
                <a:gd name="T69" fmla="*/ 69 h 830"/>
                <a:gd name="T70" fmla="*/ 10 w 393"/>
                <a:gd name="T71" fmla="*/ 67 h 830"/>
                <a:gd name="T72" fmla="*/ 20 w 393"/>
                <a:gd name="T73" fmla="*/ 64 h 830"/>
                <a:gd name="T74" fmla="*/ 33 w 393"/>
                <a:gd name="T75" fmla="*/ 57 h 830"/>
                <a:gd name="T76" fmla="*/ 44 w 393"/>
                <a:gd name="T77" fmla="*/ 49 h 830"/>
                <a:gd name="T78" fmla="*/ 51 w 393"/>
                <a:gd name="T79" fmla="*/ 40 h 830"/>
                <a:gd name="T80" fmla="*/ 57 w 393"/>
                <a:gd name="T81" fmla="*/ 36 h 830"/>
                <a:gd name="T82" fmla="*/ 65 w 393"/>
                <a:gd name="T83" fmla="*/ 35 h 830"/>
                <a:gd name="T84" fmla="*/ 73 w 393"/>
                <a:gd name="T85" fmla="*/ 33 h 830"/>
                <a:gd name="T86" fmla="*/ 79 w 393"/>
                <a:gd name="T87" fmla="*/ 29 h 830"/>
                <a:gd name="T88" fmla="*/ 83 w 393"/>
                <a:gd name="T89" fmla="*/ 24 h 830"/>
                <a:gd name="T90" fmla="*/ 85 w 393"/>
                <a:gd name="T91" fmla="*/ 18 h 830"/>
                <a:gd name="T92" fmla="*/ 82 w 393"/>
                <a:gd name="T93" fmla="*/ 15 h 830"/>
                <a:gd name="T94" fmla="*/ 79 w 393"/>
                <a:gd name="T95" fmla="*/ 17 h 830"/>
                <a:gd name="T96" fmla="*/ 74 w 393"/>
                <a:gd name="T97" fmla="*/ 18 h 830"/>
                <a:gd name="T98" fmla="*/ 68 w 393"/>
                <a:gd name="T99" fmla="*/ 18 h 830"/>
                <a:gd name="T100" fmla="*/ 62 w 393"/>
                <a:gd name="T101" fmla="*/ 17 h 830"/>
                <a:gd name="T102" fmla="*/ 56 w 393"/>
                <a:gd name="T103" fmla="*/ 16 h 830"/>
                <a:gd name="T104" fmla="*/ 53 w 393"/>
                <a:gd name="T105" fmla="*/ 13 h 830"/>
                <a:gd name="T106" fmla="*/ 54 w 393"/>
                <a:gd name="T107" fmla="*/ 6 h 830"/>
                <a:gd name="T108" fmla="*/ 59 w 393"/>
                <a:gd name="T109" fmla="*/ 2 h 830"/>
                <a:gd name="T110" fmla="*/ 70 w 393"/>
                <a:gd name="T111" fmla="*/ 1 h 830"/>
                <a:gd name="T112" fmla="*/ 80 w 393"/>
                <a:gd name="T113" fmla="*/ 0 h 830"/>
                <a:gd name="T114" fmla="*/ 91 w 393"/>
                <a:gd name="T115" fmla="*/ 0 h 830"/>
                <a:gd name="T116" fmla="*/ 99 w 393"/>
                <a:gd name="T117" fmla="*/ 4 h 8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93"/>
                <a:gd name="T178" fmla="*/ 0 h 830"/>
                <a:gd name="T179" fmla="*/ 393 w 393"/>
                <a:gd name="T180" fmla="*/ 830 h 8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93" h="830">
                  <a:moveTo>
                    <a:pt x="393" y="32"/>
                  </a:moveTo>
                  <a:lnTo>
                    <a:pt x="393" y="94"/>
                  </a:lnTo>
                  <a:lnTo>
                    <a:pt x="388" y="151"/>
                  </a:lnTo>
                  <a:lnTo>
                    <a:pt x="378" y="206"/>
                  </a:lnTo>
                  <a:lnTo>
                    <a:pt x="362" y="259"/>
                  </a:lnTo>
                  <a:lnTo>
                    <a:pt x="342" y="309"/>
                  </a:lnTo>
                  <a:lnTo>
                    <a:pt x="317" y="356"/>
                  </a:lnTo>
                  <a:lnTo>
                    <a:pt x="289" y="401"/>
                  </a:lnTo>
                  <a:lnTo>
                    <a:pt x="257" y="445"/>
                  </a:lnTo>
                  <a:lnTo>
                    <a:pt x="245" y="463"/>
                  </a:lnTo>
                  <a:lnTo>
                    <a:pt x="231" y="481"/>
                  </a:lnTo>
                  <a:lnTo>
                    <a:pt x="219" y="497"/>
                  </a:lnTo>
                  <a:lnTo>
                    <a:pt x="206" y="514"/>
                  </a:lnTo>
                  <a:lnTo>
                    <a:pt x="196" y="533"/>
                  </a:lnTo>
                  <a:lnTo>
                    <a:pt x="189" y="554"/>
                  </a:lnTo>
                  <a:lnTo>
                    <a:pt x="185" y="575"/>
                  </a:lnTo>
                  <a:lnTo>
                    <a:pt x="185" y="598"/>
                  </a:lnTo>
                  <a:lnTo>
                    <a:pt x="185" y="619"/>
                  </a:lnTo>
                  <a:lnTo>
                    <a:pt x="187" y="638"/>
                  </a:lnTo>
                  <a:lnTo>
                    <a:pt x="192" y="657"/>
                  </a:lnTo>
                  <a:lnTo>
                    <a:pt x="196" y="674"/>
                  </a:lnTo>
                  <a:lnTo>
                    <a:pt x="202" y="692"/>
                  </a:lnTo>
                  <a:lnTo>
                    <a:pt x="207" y="709"/>
                  </a:lnTo>
                  <a:lnTo>
                    <a:pt x="213" y="727"/>
                  </a:lnTo>
                  <a:lnTo>
                    <a:pt x="218" y="745"/>
                  </a:lnTo>
                  <a:lnTo>
                    <a:pt x="214" y="746"/>
                  </a:lnTo>
                  <a:lnTo>
                    <a:pt x="211" y="746"/>
                  </a:lnTo>
                  <a:lnTo>
                    <a:pt x="206" y="748"/>
                  </a:lnTo>
                  <a:lnTo>
                    <a:pt x="202" y="748"/>
                  </a:lnTo>
                  <a:lnTo>
                    <a:pt x="195" y="731"/>
                  </a:lnTo>
                  <a:lnTo>
                    <a:pt x="192" y="712"/>
                  </a:lnTo>
                  <a:lnTo>
                    <a:pt x="187" y="698"/>
                  </a:lnTo>
                  <a:lnTo>
                    <a:pt x="173" y="698"/>
                  </a:lnTo>
                  <a:lnTo>
                    <a:pt x="176" y="726"/>
                  </a:lnTo>
                  <a:lnTo>
                    <a:pt x="180" y="753"/>
                  </a:lnTo>
                  <a:lnTo>
                    <a:pt x="186" y="780"/>
                  </a:lnTo>
                  <a:lnTo>
                    <a:pt x="193" y="806"/>
                  </a:lnTo>
                  <a:lnTo>
                    <a:pt x="184" y="811"/>
                  </a:lnTo>
                  <a:lnTo>
                    <a:pt x="174" y="814"/>
                  </a:lnTo>
                  <a:lnTo>
                    <a:pt x="164" y="814"/>
                  </a:lnTo>
                  <a:lnTo>
                    <a:pt x="155" y="814"/>
                  </a:lnTo>
                  <a:lnTo>
                    <a:pt x="145" y="814"/>
                  </a:lnTo>
                  <a:lnTo>
                    <a:pt x="137" y="815"/>
                  </a:lnTo>
                  <a:lnTo>
                    <a:pt x="129" y="821"/>
                  </a:lnTo>
                  <a:lnTo>
                    <a:pt x="122" y="830"/>
                  </a:lnTo>
                  <a:lnTo>
                    <a:pt x="113" y="815"/>
                  </a:lnTo>
                  <a:lnTo>
                    <a:pt x="106" y="796"/>
                  </a:lnTo>
                  <a:lnTo>
                    <a:pt x="101" y="775"/>
                  </a:lnTo>
                  <a:lnTo>
                    <a:pt x="97" y="753"/>
                  </a:lnTo>
                  <a:lnTo>
                    <a:pt x="95" y="731"/>
                  </a:lnTo>
                  <a:lnTo>
                    <a:pt x="93" y="708"/>
                  </a:lnTo>
                  <a:lnTo>
                    <a:pt x="89" y="685"/>
                  </a:lnTo>
                  <a:lnTo>
                    <a:pt x="85" y="664"/>
                  </a:lnTo>
                  <a:lnTo>
                    <a:pt x="78" y="654"/>
                  </a:lnTo>
                  <a:lnTo>
                    <a:pt x="70" y="645"/>
                  </a:lnTo>
                  <a:lnTo>
                    <a:pt x="62" y="641"/>
                  </a:lnTo>
                  <a:lnTo>
                    <a:pt x="52" y="643"/>
                  </a:lnTo>
                  <a:lnTo>
                    <a:pt x="45" y="648"/>
                  </a:lnTo>
                  <a:lnTo>
                    <a:pt x="39" y="652"/>
                  </a:lnTo>
                  <a:lnTo>
                    <a:pt x="34" y="657"/>
                  </a:lnTo>
                  <a:lnTo>
                    <a:pt x="28" y="663"/>
                  </a:lnTo>
                  <a:lnTo>
                    <a:pt x="21" y="667"/>
                  </a:lnTo>
                  <a:lnTo>
                    <a:pt x="15" y="671"/>
                  </a:lnTo>
                  <a:lnTo>
                    <a:pt x="8" y="673"/>
                  </a:lnTo>
                  <a:lnTo>
                    <a:pt x="0" y="673"/>
                  </a:lnTo>
                  <a:lnTo>
                    <a:pt x="4" y="663"/>
                  </a:lnTo>
                  <a:lnTo>
                    <a:pt x="9" y="651"/>
                  </a:lnTo>
                  <a:lnTo>
                    <a:pt x="13" y="639"/>
                  </a:lnTo>
                  <a:lnTo>
                    <a:pt x="18" y="627"/>
                  </a:lnTo>
                  <a:lnTo>
                    <a:pt x="24" y="617"/>
                  </a:lnTo>
                  <a:lnTo>
                    <a:pt x="32" y="607"/>
                  </a:lnTo>
                  <a:lnTo>
                    <a:pt x="39" y="598"/>
                  </a:lnTo>
                  <a:lnTo>
                    <a:pt x="49" y="591"/>
                  </a:lnTo>
                  <a:lnTo>
                    <a:pt x="78" y="572"/>
                  </a:lnTo>
                  <a:lnTo>
                    <a:pt x="106" y="545"/>
                  </a:lnTo>
                  <a:lnTo>
                    <a:pt x="131" y="516"/>
                  </a:lnTo>
                  <a:lnTo>
                    <a:pt x="155" y="482"/>
                  </a:lnTo>
                  <a:lnTo>
                    <a:pt x="174" y="444"/>
                  </a:lnTo>
                  <a:lnTo>
                    <a:pt x="190" y="404"/>
                  </a:lnTo>
                  <a:lnTo>
                    <a:pt x="202" y="363"/>
                  </a:lnTo>
                  <a:lnTo>
                    <a:pt x="210" y="322"/>
                  </a:lnTo>
                  <a:lnTo>
                    <a:pt x="227" y="322"/>
                  </a:lnTo>
                  <a:lnTo>
                    <a:pt x="244" y="319"/>
                  </a:lnTo>
                  <a:lnTo>
                    <a:pt x="260" y="314"/>
                  </a:lnTo>
                  <a:lnTo>
                    <a:pt x="274" y="305"/>
                  </a:lnTo>
                  <a:lnTo>
                    <a:pt x="289" y="293"/>
                  </a:lnTo>
                  <a:lnTo>
                    <a:pt x="302" y="280"/>
                  </a:lnTo>
                  <a:lnTo>
                    <a:pt x="313" y="264"/>
                  </a:lnTo>
                  <a:lnTo>
                    <a:pt x="322" y="245"/>
                  </a:lnTo>
                  <a:lnTo>
                    <a:pt x="329" y="217"/>
                  </a:lnTo>
                  <a:lnTo>
                    <a:pt x="336" y="187"/>
                  </a:lnTo>
                  <a:lnTo>
                    <a:pt x="338" y="160"/>
                  </a:lnTo>
                  <a:lnTo>
                    <a:pt x="334" y="132"/>
                  </a:lnTo>
                  <a:lnTo>
                    <a:pt x="327" y="136"/>
                  </a:lnTo>
                  <a:lnTo>
                    <a:pt x="321" y="143"/>
                  </a:lnTo>
                  <a:lnTo>
                    <a:pt x="315" y="151"/>
                  </a:lnTo>
                  <a:lnTo>
                    <a:pt x="308" y="155"/>
                  </a:lnTo>
                  <a:lnTo>
                    <a:pt x="296" y="158"/>
                  </a:lnTo>
                  <a:lnTo>
                    <a:pt x="283" y="160"/>
                  </a:lnTo>
                  <a:lnTo>
                    <a:pt x="271" y="158"/>
                  </a:lnTo>
                  <a:lnTo>
                    <a:pt x="258" y="157"/>
                  </a:lnTo>
                  <a:lnTo>
                    <a:pt x="246" y="152"/>
                  </a:lnTo>
                  <a:lnTo>
                    <a:pt x="235" y="149"/>
                  </a:lnTo>
                  <a:lnTo>
                    <a:pt x="222" y="146"/>
                  </a:lnTo>
                  <a:lnTo>
                    <a:pt x="210" y="145"/>
                  </a:lnTo>
                  <a:lnTo>
                    <a:pt x="211" y="114"/>
                  </a:lnTo>
                  <a:lnTo>
                    <a:pt x="212" y="83"/>
                  </a:lnTo>
                  <a:lnTo>
                    <a:pt x="213" y="52"/>
                  </a:lnTo>
                  <a:lnTo>
                    <a:pt x="216" y="22"/>
                  </a:lnTo>
                  <a:lnTo>
                    <a:pt x="236" y="16"/>
                  </a:lnTo>
                  <a:lnTo>
                    <a:pt x="256" y="11"/>
                  </a:lnTo>
                  <a:lnTo>
                    <a:pt x="278" y="7"/>
                  </a:lnTo>
                  <a:lnTo>
                    <a:pt x="298" y="4"/>
                  </a:lnTo>
                  <a:lnTo>
                    <a:pt x="320" y="3"/>
                  </a:lnTo>
                  <a:lnTo>
                    <a:pt x="341" y="1"/>
                  </a:lnTo>
                  <a:lnTo>
                    <a:pt x="363" y="0"/>
                  </a:lnTo>
                  <a:lnTo>
                    <a:pt x="384" y="0"/>
                  </a:lnTo>
                  <a:lnTo>
                    <a:pt x="393" y="32"/>
                  </a:lnTo>
                  <a:close/>
                </a:path>
              </a:pathLst>
            </a:custGeom>
            <a:solidFill>
              <a:srgbClr val="E2BF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5" name="Freeform 206"/>
            <p:cNvSpPr>
              <a:spLocks/>
            </p:cNvSpPr>
            <p:nvPr/>
          </p:nvSpPr>
          <p:spPr bwMode="auto">
            <a:xfrm>
              <a:off x="2152" y="1878"/>
              <a:ext cx="28" cy="22"/>
            </a:xfrm>
            <a:custGeom>
              <a:avLst/>
              <a:gdLst>
                <a:gd name="T0" fmla="*/ 14 w 57"/>
                <a:gd name="T1" fmla="*/ 3 h 64"/>
                <a:gd name="T2" fmla="*/ 12 w 57"/>
                <a:gd name="T3" fmla="*/ 3 h 64"/>
                <a:gd name="T4" fmla="*/ 10 w 57"/>
                <a:gd name="T5" fmla="*/ 4 h 64"/>
                <a:gd name="T6" fmla="*/ 8 w 57"/>
                <a:gd name="T7" fmla="*/ 4 h 64"/>
                <a:gd name="T8" fmla="*/ 6 w 57"/>
                <a:gd name="T9" fmla="*/ 5 h 64"/>
                <a:gd name="T10" fmla="*/ 4 w 57"/>
                <a:gd name="T11" fmla="*/ 6 h 64"/>
                <a:gd name="T12" fmla="*/ 3 w 57"/>
                <a:gd name="T13" fmla="*/ 7 h 64"/>
                <a:gd name="T14" fmla="*/ 1 w 57"/>
                <a:gd name="T15" fmla="*/ 7 h 64"/>
                <a:gd name="T16" fmla="*/ 0 w 57"/>
                <a:gd name="T17" fmla="*/ 8 h 64"/>
                <a:gd name="T18" fmla="*/ 6 w 57"/>
                <a:gd name="T19" fmla="*/ 0 h 64"/>
                <a:gd name="T20" fmla="*/ 14 w 57"/>
                <a:gd name="T21" fmla="*/ 3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"/>
                <a:gd name="T34" fmla="*/ 0 h 64"/>
                <a:gd name="T35" fmla="*/ 57 w 57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" h="64">
                  <a:moveTo>
                    <a:pt x="57" y="22"/>
                  </a:moveTo>
                  <a:lnTo>
                    <a:pt x="49" y="26"/>
                  </a:lnTo>
                  <a:lnTo>
                    <a:pt x="42" y="32"/>
                  </a:lnTo>
                  <a:lnTo>
                    <a:pt x="34" y="38"/>
                  </a:lnTo>
                  <a:lnTo>
                    <a:pt x="27" y="42"/>
                  </a:lnTo>
                  <a:lnTo>
                    <a:pt x="19" y="48"/>
                  </a:lnTo>
                  <a:lnTo>
                    <a:pt x="13" y="54"/>
                  </a:lnTo>
                  <a:lnTo>
                    <a:pt x="6" y="60"/>
                  </a:lnTo>
                  <a:lnTo>
                    <a:pt x="0" y="64"/>
                  </a:lnTo>
                  <a:lnTo>
                    <a:pt x="27" y="0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FF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6" name="Freeform 207"/>
            <p:cNvSpPr>
              <a:spLocks/>
            </p:cNvSpPr>
            <p:nvPr/>
          </p:nvSpPr>
          <p:spPr bwMode="auto">
            <a:xfrm>
              <a:off x="2182" y="1884"/>
              <a:ext cx="240" cy="177"/>
            </a:xfrm>
            <a:custGeom>
              <a:avLst/>
              <a:gdLst>
                <a:gd name="T0" fmla="*/ 39 w 479"/>
                <a:gd name="T1" fmla="*/ 8 h 531"/>
                <a:gd name="T2" fmla="*/ 45 w 479"/>
                <a:gd name="T3" fmla="*/ 15 h 531"/>
                <a:gd name="T4" fmla="*/ 51 w 479"/>
                <a:gd name="T5" fmla="*/ 22 h 531"/>
                <a:gd name="T6" fmla="*/ 59 w 479"/>
                <a:gd name="T7" fmla="*/ 29 h 531"/>
                <a:gd name="T8" fmla="*/ 67 w 479"/>
                <a:gd name="T9" fmla="*/ 34 h 531"/>
                <a:gd name="T10" fmla="*/ 76 w 479"/>
                <a:gd name="T11" fmla="*/ 36 h 531"/>
                <a:gd name="T12" fmla="*/ 85 w 479"/>
                <a:gd name="T13" fmla="*/ 37 h 531"/>
                <a:gd name="T14" fmla="*/ 95 w 479"/>
                <a:gd name="T15" fmla="*/ 37 h 531"/>
                <a:gd name="T16" fmla="*/ 112 w 479"/>
                <a:gd name="T17" fmla="*/ 36 h 531"/>
                <a:gd name="T18" fmla="*/ 111 w 479"/>
                <a:gd name="T19" fmla="*/ 38 h 531"/>
                <a:gd name="T20" fmla="*/ 109 w 479"/>
                <a:gd name="T21" fmla="*/ 39 h 531"/>
                <a:gd name="T22" fmla="*/ 105 w 479"/>
                <a:gd name="T23" fmla="*/ 40 h 531"/>
                <a:gd name="T24" fmla="*/ 101 w 479"/>
                <a:gd name="T25" fmla="*/ 40 h 531"/>
                <a:gd name="T26" fmla="*/ 104 w 479"/>
                <a:gd name="T27" fmla="*/ 43 h 531"/>
                <a:gd name="T28" fmla="*/ 106 w 479"/>
                <a:gd name="T29" fmla="*/ 46 h 531"/>
                <a:gd name="T30" fmla="*/ 109 w 479"/>
                <a:gd name="T31" fmla="*/ 49 h 531"/>
                <a:gd name="T32" fmla="*/ 115 w 479"/>
                <a:gd name="T33" fmla="*/ 49 h 531"/>
                <a:gd name="T34" fmla="*/ 118 w 479"/>
                <a:gd name="T35" fmla="*/ 47 h 531"/>
                <a:gd name="T36" fmla="*/ 120 w 479"/>
                <a:gd name="T37" fmla="*/ 44 h 531"/>
                <a:gd name="T38" fmla="*/ 120 w 479"/>
                <a:gd name="T39" fmla="*/ 50 h 531"/>
                <a:gd name="T40" fmla="*/ 115 w 479"/>
                <a:gd name="T41" fmla="*/ 54 h 531"/>
                <a:gd name="T42" fmla="*/ 112 w 479"/>
                <a:gd name="T43" fmla="*/ 56 h 531"/>
                <a:gd name="T44" fmla="*/ 110 w 479"/>
                <a:gd name="T45" fmla="*/ 57 h 531"/>
                <a:gd name="T46" fmla="*/ 107 w 479"/>
                <a:gd name="T47" fmla="*/ 59 h 531"/>
                <a:gd name="T48" fmla="*/ 103 w 479"/>
                <a:gd name="T49" fmla="*/ 59 h 531"/>
                <a:gd name="T50" fmla="*/ 96 w 479"/>
                <a:gd name="T51" fmla="*/ 56 h 531"/>
                <a:gd name="T52" fmla="*/ 90 w 479"/>
                <a:gd name="T53" fmla="*/ 54 h 531"/>
                <a:gd name="T54" fmla="*/ 84 w 479"/>
                <a:gd name="T55" fmla="*/ 51 h 531"/>
                <a:gd name="T56" fmla="*/ 77 w 479"/>
                <a:gd name="T57" fmla="*/ 49 h 531"/>
                <a:gd name="T58" fmla="*/ 73 w 479"/>
                <a:gd name="T59" fmla="*/ 48 h 531"/>
                <a:gd name="T60" fmla="*/ 69 w 479"/>
                <a:gd name="T61" fmla="*/ 46 h 531"/>
                <a:gd name="T62" fmla="*/ 66 w 479"/>
                <a:gd name="T63" fmla="*/ 44 h 531"/>
                <a:gd name="T64" fmla="*/ 62 w 479"/>
                <a:gd name="T65" fmla="*/ 43 h 531"/>
                <a:gd name="T66" fmla="*/ 55 w 479"/>
                <a:gd name="T67" fmla="*/ 39 h 531"/>
                <a:gd name="T68" fmla="*/ 47 w 479"/>
                <a:gd name="T69" fmla="*/ 36 h 531"/>
                <a:gd name="T70" fmla="*/ 40 w 479"/>
                <a:gd name="T71" fmla="*/ 32 h 531"/>
                <a:gd name="T72" fmla="*/ 33 w 479"/>
                <a:gd name="T73" fmla="*/ 28 h 531"/>
                <a:gd name="T74" fmla="*/ 27 w 479"/>
                <a:gd name="T75" fmla="*/ 24 h 531"/>
                <a:gd name="T76" fmla="*/ 20 w 479"/>
                <a:gd name="T77" fmla="*/ 20 h 531"/>
                <a:gd name="T78" fmla="*/ 14 w 479"/>
                <a:gd name="T79" fmla="*/ 16 h 531"/>
                <a:gd name="T80" fmla="*/ 8 w 479"/>
                <a:gd name="T81" fmla="*/ 12 h 531"/>
                <a:gd name="T82" fmla="*/ 3 w 479"/>
                <a:gd name="T83" fmla="*/ 5 h 531"/>
                <a:gd name="T84" fmla="*/ 10 w 479"/>
                <a:gd name="T85" fmla="*/ 3 h 531"/>
                <a:gd name="T86" fmla="*/ 17 w 479"/>
                <a:gd name="T87" fmla="*/ 2 h 531"/>
                <a:gd name="T88" fmla="*/ 23 w 479"/>
                <a:gd name="T89" fmla="*/ 1 h 531"/>
                <a:gd name="T90" fmla="*/ 28 w 479"/>
                <a:gd name="T91" fmla="*/ 0 h 531"/>
                <a:gd name="T92" fmla="*/ 31 w 479"/>
                <a:gd name="T93" fmla="*/ 1 h 531"/>
                <a:gd name="T94" fmla="*/ 33 w 479"/>
                <a:gd name="T95" fmla="*/ 2 h 531"/>
                <a:gd name="T96" fmla="*/ 35 w 479"/>
                <a:gd name="T97" fmla="*/ 4 h 5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9"/>
                <a:gd name="T148" fmla="*/ 0 h 531"/>
                <a:gd name="T149" fmla="*/ 479 w 479"/>
                <a:gd name="T150" fmla="*/ 531 h 5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9" h="531">
                  <a:moveTo>
                    <a:pt x="142" y="40"/>
                  </a:moveTo>
                  <a:lnTo>
                    <a:pt x="156" y="71"/>
                  </a:lnTo>
                  <a:lnTo>
                    <a:pt x="167" y="103"/>
                  </a:lnTo>
                  <a:lnTo>
                    <a:pt x="178" y="135"/>
                  </a:lnTo>
                  <a:lnTo>
                    <a:pt x="190" y="168"/>
                  </a:lnTo>
                  <a:lnTo>
                    <a:pt x="201" y="200"/>
                  </a:lnTo>
                  <a:lnTo>
                    <a:pt x="216" y="231"/>
                  </a:lnTo>
                  <a:lnTo>
                    <a:pt x="233" y="260"/>
                  </a:lnTo>
                  <a:lnTo>
                    <a:pt x="253" y="286"/>
                  </a:lnTo>
                  <a:lnTo>
                    <a:pt x="267" y="305"/>
                  </a:lnTo>
                  <a:lnTo>
                    <a:pt x="283" y="319"/>
                  </a:lnTo>
                  <a:lnTo>
                    <a:pt x="301" y="327"/>
                  </a:lnTo>
                  <a:lnTo>
                    <a:pt x="319" y="332"/>
                  </a:lnTo>
                  <a:lnTo>
                    <a:pt x="338" y="333"/>
                  </a:lnTo>
                  <a:lnTo>
                    <a:pt x="359" y="333"/>
                  </a:lnTo>
                  <a:lnTo>
                    <a:pt x="378" y="330"/>
                  </a:lnTo>
                  <a:lnTo>
                    <a:pt x="397" y="327"/>
                  </a:lnTo>
                  <a:lnTo>
                    <a:pt x="447" y="326"/>
                  </a:lnTo>
                  <a:lnTo>
                    <a:pt x="446" y="335"/>
                  </a:lnTo>
                  <a:lnTo>
                    <a:pt x="444" y="342"/>
                  </a:lnTo>
                  <a:lnTo>
                    <a:pt x="439" y="348"/>
                  </a:lnTo>
                  <a:lnTo>
                    <a:pt x="434" y="354"/>
                  </a:lnTo>
                  <a:lnTo>
                    <a:pt x="427" y="357"/>
                  </a:lnTo>
                  <a:lnTo>
                    <a:pt x="418" y="357"/>
                  </a:lnTo>
                  <a:lnTo>
                    <a:pt x="410" y="358"/>
                  </a:lnTo>
                  <a:lnTo>
                    <a:pt x="404" y="364"/>
                  </a:lnTo>
                  <a:lnTo>
                    <a:pt x="409" y="376"/>
                  </a:lnTo>
                  <a:lnTo>
                    <a:pt x="413" y="389"/>
                  </a:lnTo>
                  <a:lnTo>
                    <a:pt x="418" y="402"/>
                  </a:lnTo>
                  <a:lnTo>
                    <a:pt x="422" y="417"/>
                  </a:lnTo>
                  <a:lnTo>
                    <a:pt x="428" y="429"/>
                  </a:lnTo>
                  <a:lnTo>
                    <a:pt x="436" y="437"/>
                  </a:lnTo>
                  <a:lnTo>
                    <a:pt x="445" y="443"/>
                  </a:lnTo>
                  <a:lnTo>
                    <a:pt x="458" y="443"/>
                  </a:lnTo>
                  <a:lnTo>
                    <a:pt x="465" y="433"/>
                  </a:lnTo>
                  <a:lnTo>
                    <a:pt x="470" y="420"/>
                  </a:lnTo>
                  <a:lnTo>
                    <a:pt x="473" y="407"/>
                  </a:lnTo>
                  <a:lnTo>
                    <a:pt x="479" y="395"/>
                  </a:lnTo>
                  <a:lnTo>
                    <a:pt x="478" y="423"/>
                  </a:lnTo>
                  <a:lnTo>
                    <a:pt x="479" y="449"/>
                  </a:lnTo>
                  <a:lnTo>
                    <a:pt x="475" y="473"/>
                  </a:lnTo>
                  <a:lnTo>
                    <a:pt x="460" y="490"/>
                  </a:lnTo>
                  <a:lnTo>
                    <a:pt x="454" y="495"/>
                  </a:lnTo>
                  <a:lnTo>
                    <a:pt x="448" y="500"/>
                  </a:lnTo>
                  <a:lnTo>
                    <a:pt x="443" y="509"/>
                  </a:lnTo>
                  <a:lnTo>
                    <a:pt x="437" y="517"/>
                  </a:lnTo>
                  <a:lnTo>
                    <a:pt x="431" y="524"/>
                  </a:lnTo>
                  <a:lnTo>
                    <a:pt x="425" y="528"/>
                  </a:lnTo>
                  <a:lnTo>
                    <a:pt x="417" y="531"/>
                  </a:lnTo>
                  <a:lnTo>
                    <a:pt x="409" y="528"/>
                  </a:lnTo>
                  <a:lnTo>
                    <a:pt x="396" y="518"/>
                  </a:lnTo>
                  <a:lnTo>
                    <a:pt x="384" y="508"/>
                  </a:lnTo>
                  <a:lnTo>
                    <a:pt x="371" y="496"/>
                  </a:lnTo>
                  <a:lnTo>
                    <a:pt x="359" y="484"/>
                  </a:lnTo>
                  <a:lnTo>
                    <a:pt x="346" y="473"/>
                  </a:lnTo>
                  <a:lnTo>
                    <a:pt x="334" y="461"/>
                  </a:lnTo>
                  <a:lnTo>
                    <a:pt x="320" y="451"/>
                  </a:lnTo>
                  <a:lnTo>
                    <a:pt x="307" y="442"/>
                  </a:lnTo>
                  <a:lnTo>
                    <a:pt x="299" y="436"/>
                  </a:lnTo>
                  <a:lnTo>
                    <a:pt x="291" y="429"/>
                  </a:lnTo>
                  <a:lnTo>
                    <a:pt x="284" y="421"/>
                  </a:lnTo>
                  <a:lnTo>
                    <a:pt x="276" y="412"/>
                  </a:lnTo>
                  <a:lnTo>
                    <a:pt x="269" y="405"/>
                  </a:lnTo>
                  <a:lnTo>
                    <a:pt x="261" y="396"/>
                  </a:lnTo>
                  <a:lnTo>
                    <a:pt x="254" y="389"/>
                  </a:lnTo>
                  <a:lnTo>
                    <a:pt x="246" y="383"/>
                  </a:lnTo>
                  <a:lnTo>
                    <a:pt x="232" y="370"/>
                  </a:lnTo>
                  <a:lnTo>
                    <a:pt x="217" y="355"/>
                  </a:lnTo>
                  <a:lnTo>
                    <a:pt x="202" y="341"/>
                  </a:lnTo>
                  <a:lnTo>
                    <a:pt x="187" y="324"/>
                  </a:lnTo>
                  <a:lnTo>
                    <a:pt x="174" y="308"/>
                  </a:lnTo>
                  <a:lnTo>
                    <a:pt x="159" y="291"/>
                  </a:lnTo>
                  <a:lnTo>
                    <a:pt x="146" y="273"/>
                  </a:lnTo>
                  <a:lnTo>
                    <a:pt x="132" y="256"/>
                  </a:lnTo>
                  <a:lnTo>
                    <a:pt x="118" y="238"/>
                  </a:lnTo>
                  <a:lnTo>
                    <a:pt x="106" y="220"/>
                  </a:lnTo>
                  <a:lnTo>
                    <a:pt x="92" y="201"/>
                  </a:lnTo>
                  <a:lnTo>
                    <a:pt x="79" y="182"/>
                  </a:lnTo>
                  <a:lnTo>
                    <a:pt x="66" y="165"/>
                  </a:lnTo>
                  <a:lnTo>
                    <a:pt x="54" y="146"/>
                  </a:lnTo>
                  <a:lnTo>
                    <a:pt x="41" y="126"/>
                  </a:lnTo>
                  <a:lnTo>
                    <a:pt x="29" y="109"/>
                  </a:lnTo>
                  <a:lnTo>
                    <a:pt x="0" y="50"/>
                  </a:lnTo>
                  <a:lnTo>
                    <a:pt x="12" y="41"/>
                  </a:lnTo>
                  <a:lnTo>
                    <a:pt x="24" y="34"/>
                  </a:lnTo>
                  <a:lnTo>
                    <a:pt x="38" y="28"/>
                  </a:lnTo>
                  <a:lnTo>
                    <a:pt x="51" y="21"/>
                  </a:lnTo>
                  <a:lnTo>
                    <a:pt x="65" y="15"/>
                  </a:lnTo>
                  <a:lnTo>
                    <a:pt x="79" y="11"/>
                  </a:lnTo>
                  <a:lnTo>
                    <a:pt x="92" y="5"/>
                  </a:lnTo>
                  <a:lnTo>
                    <a:pt x="106" y="0"/>
                  </a:lnTo>
                  <a:lnTo>
                    <a:pt x="111" y="2"/>
                  </a:lnTo>
                  <a:lnTo>
                    <a:pt x="117" y="5"/>
                  </a:lnTo>
                  <a:lnTo>
                    <a:pt x="122" y="11"/>
                  </a:lnTo>
                  <a:lnTo>
                    <a:pt x="126" y="15"/>
                  </a:lnTo>
                  <a:lnTo>
                    <a:pt x="130" y="22"/>
                  </a:lnTo>
                  <a:lnTo>
                    <a:pt x="134" y="28"/>
                  </a:lnTo>
                  <a:lnTo>
                    <a:pt x="138" y="34"/>
                  </a:lnTo>
                  <a:lnTo>
                    <a:pt x="142" y="40"/>
                  </a:lnTo>
                  <a:close/>
                </a:path>
              </a:pathLst>
            </a:custGeom>
            <a:solidFill>
              <a:srgbClr val="E2BF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7" name="Freeform 208"/>
            <p:cNvSpPr>
              <a:spLocks/>
            </p:cNvSpPr>
            <p:nvPr/>
          </p:nvSpPr>
          <p:spPr bwMode="auto">
            <a:xfrm>
              <a:off x="2449" y="1901"/>
              <a:ext cx="15" cy="46"/>
            </a:xfrm>
            <a:custGeom>
              <a:avLst/>
              <a:gdLst>
                <a:gd name="T0" fmla="*/ 7 w 29"/>
                <a:gd name="T1" fmla="*/ 11 h 136"/>
                <a:gd name="T2" fmla="*/ 6 w 29"/>
                <a:gd name="T3" fmla="*/ 12 h 136"/>
                <a:gd name="T4" fmla="*/ 5 w 29"/>
                <a:gd name="T5" fmla="*/ 14 h 136"/>
                <a:gd name="T6" fmla="*/ 5 w 29"/>
                <a:gd name="T7" fmla="*/ 15 h 136"/>
                <a:gd name="T8" fmla="*/ 4 w 29"/>
                <a:gd name="T9" fmla="*/ 16 h 136"/>
                <a:gd name="T10" fmla="*/ 1 w 29"/>
                <a:gd name="T11" fmla="*/ 12 h 136"/>
                <a:gd name="T12" fmla="*/ 0 w 29"/>
                <a:gd name="T13" fmla="*/ 8 h 136"/>
                <a:gd name="T14" fmla="*/ 1 w 29"/>
                <a:gd name="T15" fmla="*/ 4 h 136"/>
                <a:gd name="T16" fmla="*/ 2 w 29"/>
                <a:gd name="T17" fmla="*/ 0 h 136"/>
                <a:gd name="T18" fmla="*/ 5 w 29"/>
                <a:gd name="T19" fmla="*/ 2 h 136"/>
                <a:gd name="T20" fmla="*/ 6 w 29"/>
                <a:gd name="T21" fmla="*/ 5 h 136"/>
                <a:gd name="T22" fmla="*/ 8 w 29"/>
                <a:gd name="T23" fmla="*/ 8 h 136"/>
                <a:gd name="T24" fmla="*/ 7 w 29"/>
                <a:gd name="T25" fmla="*/ 11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136"/>
                <a:gd name="T41" fmla="*/ 29 w 29"/>
                <a:gd name="T42" fmla="*/ 136 h 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136">
                  <a:moveTo>
                    <a:pt x="28" y="98"/>
                  </a:moveTo>
                  <a:lnTo>
                    <a:pt x="24" y="107"/>
                  </a:lnTo>
                  <a:lnTo>
                    <a:pt x="20" y="117"/>
                  </a:lnTo>
                  <a:lnTo>
                    <a:pt x="17" y="126"/>
                  </a:lnTo>
                  <a:lnTo>
                    <a:pt x="14" y="136"/>
                  </a:lnTo>
                  <a:lnTo>
                    <a:pt x="4" y="105"/>
                  </a:lnTo>
                  <a:lnTo>
                    <a:pt x="0" y="70"/>
                  </a:lnTo>
                  <a:lnTo>
                    <a:pt x="1" y="33"/>
                  </a:lnTo>
                  <a:lnTo>
                    <a:pt x="6" y="0"/>
                  </a:lnTo>
                  <a:lnTo>
                    <a:pt x="17" y="22"/>
                  </a:lnTo>
                  <a:lnTo>
                    <a:pt x="24" y="45"/>
                  </a:lnTo>
                  <a:lnTo>
                    <a:pt x="29" y="72"/>
                  </a:lnTo>
                  <a:lnTo>
                    <a:pt x="28" y="98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8" name="Freeform 209"/>
            <p:cNvSpPr>
              <a:spLocks/>
            </p:cNvSpPr>
            <p:nvPr/>
          </p:nvSpPr>
          <p:spPr bwMode="auto">
            <a:xfrm>
              <a:off x="2494" y="1929"/>
              <a:ext cx="78" cy="39"/>
            </a:xfrm>
            <a:custGeom>
              <a:avLst/>
              <a:gdLst>
                <a:gd name="T0" fmla="*/ 27 w 157"/>
                <a:gd name="T1" fmla="*/ 11 h 118"/>
                <a:gd name="T2" fmla="*/ 24 w 157"/>
                <a:gd name="T3" fmla="*/ 12 h 118"/>
                <a:gd name="T4" fmla="*/ 20 w 157"/>
                <a:gd name="T5" fmla="*/ 12 h 118"/>
                <a:gd name="T6" fmla="*/ 17 w 157"/>
                <a:gd name="T7" fmla="*/ 13 h 118"/>
                <a:gd name="T8" fmla="*/ 13 w 157"/>
                <a:gd name="T9" fmla="*/ 13 h 118"/>
                <a:gd name="T10" fmla="*/ 10 w 157"/>
                <a:gd name="T11" fmla="*/ 13 h 118"/>
                <a:gd name="T12" fmla="*/ 7 w 157"/>
                <a:gd name="T13" fmla="*/ 13 h 118"/>
                <a:gd name="T14" fmla="*/ 3 w 157"/>
                <a:gd name="T15" fmla="*/ 12 h 118"/>
                <a:gd name="T16" fmla="*/ 0 w 157"/>
                <a:gd name="T17" fmla="*/ 11 h 118"/>
                <a:gd name="T18" fmla="*/ 4 w 157"/>
                <a:gd name="T19" fmla="*/ 10 h 118"/>
                <a:gd name="T20" fmla="*/ 7 w 157"/>
                <a:gd name="T21" fmla="*/ 9 h 118"/>
                <a:gd name="T22" fmla="*/ 11 w 157"/>
                <a:gd name="T23" fmla="*/ 8 h 118"/>
                <a:gd name="T24" fmla="*/ 15 w 157"/>
                <a:gd name="T25" fmla="*/ 7 h 118"/>
                <a:gd name="T26" fmla="*/ 19 w 157"/>
                <a:gd name="T27" fmla="*/ 7 h 118"/>
                <a:gd name="T28" fmla="*/ 23 w 157"/>
                <a:gd name="T29" fmla="*/ 7 h 118"/>
                <a:gd name="T30" fmla="*/ 27 w 157"/>
                <a:gd name="T31" fmla="*/ 6 h 118"/>
                <a:gd name="T32" fmla="*/ 31 w 157"/>
                <a:gd name="T33" fmla="*/ 5 h 118"/>
                <a:gd name="T34" fmla="*/ 29 w 157"/>
                <a:gd name="T35" fmla="*/ 5 h 118"/>
                <a:gd name="T36" fmla="*/ 27 w 157"/>
                <a:gd name="T37" fmla="*/ 5 h 118"/>
                <a:gd name="T38" fmla="*/ 25 w 157"/>
                <a:gd name="T39" fmla="*/ 5 h 118"/>
                <a:gd name="T40" fmla="*/ 24 w 157"/>
                <a:gd name="T41" fmla="*/ 5 h 118"/>
                <a:gd name="T42" fmla="*/ 20 w 157"/>
                <a:gd name="T43" fmla="*/ 5 h 118"/>
                <a:gd name="T44" fmla="*/ 17 w 157"/>
                <a:gd name="T45" fmla="*/ 5 h 118"/>
                <a:gd name="T46" fmla="*/ 14 w 157"/>
                <a:gd name="T47" fmla="*/ 5 h 118"/>
                <a:gd name="T48" fmla="*/ 11 w 157"/>
                <a:gd name="T49" fmla="*/ 5 h 118"/>
                <a:gd name="T50" fmla="*/ 8 w 157"/>
                <a:gd name="T51" fmla="*/ 5 h 118"/>
                <a:gd name="T52" fmla="*/ 5 w 157"/>
                <a:gd name="T53" fmla="*/ 6 h 118"/>
                <a:gd name="T54" fmla="*/ 2 w 157"/>
                <a:gd name="T55" fmla="*/ 7 h 118"/>
                <a:gd name="T56" fmla="*/ 0 w 157"/>
                <a:gd name="T57" fmla="*/ 8 h 118"/>
                <a:gd name="T58" fmla="*/ 0 w 157"/>
                <a:gd name="T59" fmla="*/ 7 h 118"/>
                <a:gd name="T60" fmla="*/ 0 w 157"/>
                <a:gd name="T61" fmla="*/ 6 h 118"/>
                <a:gd name="T62" fmla="*/ 1 w 157"/>
                <a:gd name="T63" fmla="*/ 5 h 118"/>
                <a:gd name="T64" fmla="*/ 2 w 157"/>
                <a:gd name="T65" fmla="*/ 4 h 118"/>
                <a:gd name="T66" fmla="*/ 3 w 157"/>
                <a:gd name="T67" fmla="*/ 3 h 118"/>
                <a:gd name="T68" fmla="*/ 5 w 157"/>
                <a:gd name="T69" fmla="*/ 2 h 118"/>
                <a:gd name="T70" fmla="*/ 7 w 157"/>
                <a:gd name="T71" fmla="*/ 2 h 118"/>
                <a:gd name="T72" fmla="*/ 10 w 157"/>
                <a:gd name="T73" fmla="*/ 1 h 118"/>
                <a:gd name="T74" fmla="*/ 14 w 157"/>
                <a:gd name="T75" fmla="*/ 1 h 118"/>
                <a:gd name="T76" fmla="*/ 17 w 157"/>
                <a:gd name="T77" fmla="*/ 1 h 118"/>
                <a:gd name="T78" fmla="*/ 21 w 157"/>
                <a:gd name="T79" fmla="*/ 1 h 118"/>
                <a:gd name="T80" fmla="*/ 25 w 157"/>
                <a:gd name="T81" fmla="*/ 1 h 118"/>
                <a:gd name="T82" fmla="*/ 29 w 157"/>
                <a:gd name="T83" fmla="*/ 1 h 118"/>
                <a:gd name="T84" fmla="*/ 32 w 157"/>
                <a:gd name="T85" fmla="*/ 1 h 118"/>
                <a:gd name="T86" fmla="*/ 35 w 157"/>
                <a:gd name="T87" fmla="*/ 1 h 118"/>
                <a:gd name="T88" fmla="*/ 39 w 157"/>
                <a:gd name="T89" fmla="*/ 0 h 118"/>
                <a:gd name="T90" fmla="*/ 39 w 157"/>
                <a:gd name="T91" fmla="*/ 1 h 118"/>
                <a:gd name="T92" fmla="*/ 38 w 157"/>
                <a:gd name="T93" fmla="*/ 3 h 118"/>
                <a:gd name="T94" fmla="*/ 37 w 157"/>
                <a:gd name="T95" fmla="*/ 5 h 118"/>
                <a:gd name="T96" fmla="*/ 36 w 157"/>
                <a:gd name="T97" fmla="*/ 6 h 118"/>
                <a:gd name="T98" fmla="*/ 34 w 157"/>
                <a:gd name="T99" fmla="*/ 8 h 118"/>
                <a:gd name="T100" fmla="*/ 32 w 157"/>
                <a:gd name="T101" fmla="*/ 9 h 118"/>
                <a:gd name="T102" fmla="*/ 30 w 157"/>
                <a:gd name="T103" fmla="*/ 10 h 118"/>
                <a:gd name="T104" fmla="*/ 27 w 157"/>
                <a:gd name="T105" fmla="*/ 11 h 1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7"/>
                <a:gd name="T160" fmla="*/ 0 h 118"/>
                <a:gd name="T161" fmla="*/ 157 w 157"/>
                <a:gd name="T162" fmla="*/ 118 h 11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7" h="118">
                  <a:moveTo>
                    <a:pt x="109" y="100"/>
                  </a:moveTo>
                  <a:lnTo>
                    <a:pt x="96" y="106"/>
                  </a:lnTo>
                  <a:lnTo>
                    <a:pt x="83" y="110"/>
                  </a:lnTo>
                  <a:lnTo>
                    <a:pt x="68" y="115"/>
                  </a:lnTo>
                  <a:lnTo>
                    <a:pt x="55" y="118"/>
                  </a:lnTo>
                  <a:lnTo>
                    <a:pt x="41" y="118"/>
                  </a:lnTo>
                  <a:lnTo>
                    <a:pt x="28" y="116"/>
                  </a:lnTo>
                  <a:lnTo>
                    <a:pt x="15" y="110"/>
                  </a:lnTo>
                  <a:lnTo>
                    <a:pt x="3" y="100"/>
                  </a:lnTo>
                  <a:lnTo>
                    <a:pt x="16" y="87"/>
                  </a:lnTo>
                  <a:lnTo>
                    <a:pt x="30" y="78"/>
                  </a:lnTo>
                  <a:lnTo>
                    <a:pt x="46" y="72"/>
                  </a:lnTo>
                  <a:lnTo>
                    <a:pt x="62" y="68"/>
                  </a:lnTo>
                  <a:lnTo>
                    <a:pt x="77" y="63"/>
                  </a:lnTo>
                  <a:lnTo>
                    <a:pt x="93" y="59"/>
                  </a:lnTo>
                  <a:lnTo>
                    <a:pt x="109" y="55"/>
                  </a:lnTo>
                  <a:lnTo>
                    <a:pt x="124" y="46"/>
                  </a:lnTo>
                  <a:lnTo>
                    <a:pt x="117" y="44"/>
                  </a:lnTo>
                  <a:lnTo>
                    <a:pt x="110" y="44"/>
                  </a:lnTo>
                  <a:lnTo>
                    <a:pt x="102" y="44"/>
                  </a:lnTo>
                  <a:lnTo>
                    <a:pt x="96" y="41"/>
                  </a:lnTo>
                  <a:lnTo>
                    <a:pt x="82" y="41"/>
                  </a:lnTo>
                  <a:lnTo>
                    <a:pt x="69" y="41"/>
                  </a:lnTo>
                  <a:lnTo>
                    <a:pt x="57" y="43"/>
                  </a:lnTo>
                  <a:lnTo>
                    <a:pt x="45" y="46"/>
                  </a:lnTo>
                  <a:lnTo>
                    <a:pt x="33" y="49"/>
                  </a:lnTo>
                  <a:lnTo>
                    <a:pt x="21" y="55"/>
                  </a:lnTo>
                  <a:lnTo>
                    <a:pt x="10" y="63"/>
                  </a:lnTo>
                  <a:lnTo>
                    <a:pt x="0" y="72"/>
                  </a:lnTo>
                  <a:lnTo>
                    <a:pt x="0" y="62"/>
                  </a:lnTo>
                  <a:lnTo>
                    <a:pt x="1" y="52"/>
                  </a:lnTo>
                  <a:lnTo>
                    <a:pt x="5" y="43"/>
                  </a:lnTo>
                  <a:lnTo>
                    <a:pt x="8" y="35"/>
                  </a:lnTo>
                  <a:lnTo>
                    <a:pt x="14" y="28"/>
                  </a:lnTo>
                  <a:lnTo>
                    <a:pt x="22" y="21"/>
                  </a:lnTo>
                  <a:lnTo>
                    <a:pt x="31" y="15"/>
                  </a:lnTo>
                  <a:lnTo>
                    <a:pt x="42" y="8"/>
                  </a:lnTo>
                  <a:lnTo>
                    <a:pt x="57" y="8"/>
                  </a:lnTo>
                  <a:lnTo>
                    <a:pt x="71" y="8"/>
                  </a:lnTo>
                  <a:lnTo>
                    <a:pt x="86" y="9"/>
                  </a:lnTo>
                  <a:lnTo>
                    <a:pt x="101" y="11"/>
                  </a:lnTo>
                  <a:lnTo>
                    <a:pt x="116" y="11"/>
                  </a:lnTo>
                  <a:lnTo>
                    <a:pt x="130" y="11"/>
                  </a:lnTo>
                  <a:lnTo>
                    <a:pt x="143" y="6"/>
                  </a:lnTo>
                  <a:lnTo>
                    <a:pt x="157" y="0"/>
                  </a:lnTo>
                  <a:lnTo>
                    <a:pt x="156" y="13"/>
                  </a:lnTo>
                  <a:lnTo>
                    <a:pt x="153" y="28"/>
                  </a:lnTo>
                  <a:lnTo>
                    <a:pt x="150" y="43"/>
                  </a:lnTo>
                  <a:lnTo>
                    <a:pt x="145" y="57"/>
                  </a:lnTo>
                  <a:lnTo>
                    <a:pt x="139" y="71"/>
                  </a:lnTo>
                  <a:lnTo>
                    <a:pt x="131" y="82"/>
                  </a:lnTo>
                  <a:lnTo>
                    <a:pt x="121" y="93"/>
                  </a:lnTo>
                  <a:lnTo>
                    <a:pt x="109" y="100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49" name="Freeform 210"/>
            <p:cNvSpPr>
              <a:spLocks/>
            </p:cNvSpPr>
            <p:nvPr/>
          </p:nvSpPr>
          <p:spPr bwMode="auto">
            <a:xfrm>
              <a:off x="2470" y="1966"/>
              <a:ext cx="30" cy="35"/>
            </a:xfrm>
            <a:custGeom>
              <a:avLst/>
              <a:gdLst>
                <a:gd name="T0" fmla="*/ 12 w 62"/>
                <a:gd name="T1" fmla="*/ 3 h 107"/>
                <a:gd name="T2" fmla="*/ 15 w 62"/>
                <a:gd name="T3" fmla="*/ 3 h 107"/>
                <a:gd name="T4" fmla="*/ 15 w 62"/>
                <a:gd name="T5" fmla="*/ 4 h 107"/>
                <a:gd name="T6" fmla="*/ 14 w 62"/>
                <a:gd name="T7" fmla="*/ 6 h 107"/>
                <a:gd name="T8" fmla="*/ 14 w 62"/>
                <a:gd name="T9" fmla="*/ 8 h 107"/>
                <a:gd name="T10" fmla="*/ 13 w 62"/>
                <a:gd name="T11" fmla="*/ 9 h 107"/>
                <a:gd name="T12" fmla="*/ 12 w 62"/>
                <a:gd name="T13" fmla="*/ 9 h 107"/>
                <a:gd name="T14" fmla="*/ 11 w 62"/>
                <a:gd name="T15" fmla="*/ 11 h 107"/>
                <a:gd name="T16" fmla="*/ 9 w 62"/>
                <a:gd name="T17" fmla="*/ 11 h 107"/>
                <a:gd name="T18" fmla="*/ 3 w 62"/>
                <a:gd name="T19" fmla="*/ 11 h 107"/>
                <a:gd name="T20" fmla="*/ 2 w 62"/>
                <a:gd name="T21" fmla="*/ 9 h 107"/>
                <a:gd name="T22" fmla="*/ 2 w 62"/>
                <a:gd name="T23" fmla="*/ 7 h 107"/>
                <a:gd name="T24" fmla="*/ 2 w 62"/>
                <a:gd name="T25" fmla="*/ 4 h 107"/>
                <a:gd name="T26" fmla="*/ 2 w 62"/>
                <a:gd name="T27" fmla="*/ 2 h 107"/>
                <a:gd name="T28" fmla="*/ 0 w 62"/>
                <a:gd name="T29" fmla="*/ 0 h 107"/>
                <a:gd name="T30" fmla="*/ 1 w 62"/>
                <a:gd name="T31" fmla="*/ 0 h 107"/>
                <a:gd name="T32" fmla="*/ 3 w 62"/>
                <a:gd name="T33" fmla="*/ 0 h 107"/>
                <a:gd name="T34" fmla="*/ 5 w 62"/>
                <a:gd name="T35" fmla="*/ 0 h 107"/>
                <a:gd name="T36" fmla="*/ 7 w 62"/>
                <a:gd name="T37" fmla="*/ 1 h 107"/>
                <a:gd name="T38" fmla="*/ 8 w 62"/>
                <a:gd name="T39" fmla="*/ 1 h 107"/>
                <a:gd name="T40" fmla="*/ 9 w 62"/>
                <a:gd name="T41" fmla="*/ 1 h 107"/>
                <a:gd name="T42" fmla="*/ 11 w 62"/>
                <a:gd name="T43" fmla="*/ 2 h 107"/>
                <a:gd name="T44" fmla="*/ 12 w 62"/>
                <a:gd name="T45" fmla="*/ 3 h 1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2"/>
                <a:gd name="T70" fmla="*/ 0 h 107"/>
                <a:gd name="T71" fmla="*/ 62 w 62"/>
                <a:gd name="T72" fmla="*/ 107 h 1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2" h="107">
                  <a:moveTo>
                    <a:pt x="52" y="24"/>
                  </a:moveTo>
                  <a:lnTo>
                    <a:pt x="61" y="28"/>
                  </a:lnTo>
                  <a:lnTo>
                    <a:pt x="62" y="41"/>
                  </a:lnTo>
                  <a:lnTo>
                    <a:pt x="59" y="56"/>
                  </a:lnTo>
                  <a:lnTo>
                    <a:pt x="58" y="69"/>
                  </a:lnTo>
                  <a:lnTo>
                    <a:pt x="55" y="79"/>
                  </a:lnTo>
                  <a:lnTo>
                    <a:pt x="50" y="90"/>
                  </a:lnTo>
                  <a:lnTo>
                    <a:pt x="46" y="100"/>
                  </a:lnTo>
                  <a:lnTo>
                    <a:pt x="39" y="107"/>
                  </a:lnTo>
                  <a:lnTo>
                    <a:pt x="12" y="104"/>
                  </a:lnTo>
                  <a:lnTo>
                    <a:pt x="8" y="82"/>
                  </a:lnTo>
                  <a:lnTo>
                    <a:pt x="8" y="62"/>
                  </a:lnTo>
                  <a:lnTo>
                    <a:pt x="10" y="41"/>
                  </a:lnTo>
                  <a:lnTo>
                    <a:pt x="10" y="19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5" y="8"/>
                  </a:lnTo>
                  <a:lnTo>
                    <a:pt x="40" y="12"/>
                  </a:lnTo>
                  <a:lnTo>
                    <a:pt x="46" y="18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0" name="Freeform 211"/>
            <p:cNvSpPr>
              <a:spLocks/>
            </p:cNvSpPr>
            <p:nvPr/>
          </p:nvSpPr>
          <p:spPr bwMode="auto">
            <a:xfrm>
              <a:off x="2215" y="1967"/>
              <a:ext cx="38" cy="28"/>
            </a:xfrm>
            <a:custGeom>
              <a:avLst/>
              <a:gdLst>
                <a:gd name="T0" fmla="*/ 19 w 76"/>
                <a:gd name="T1" fmla="*/ 9 h 84"/>
                <a:gd name="T2" fmla="*/ 17 w 76"/>
                <a:gd name="T3" fmla="*/ 9 h 84"/>
                <a:gd name="T4" fmla="*/ 14 w 76"/>
                <a:gd name="T5" fmla="*/ 9 h 84"/>
                <a:gd name="T6" fmla="*/ 12 w 76"/>
                <a:gd name="T7" fmla="*/ 9 h 84"/>
                <a:gd name="T8" fmla="*/ 9 w 76"/>
                <a:gd name="T9" fmla="*/ 9 h 84"/>
                <a:gd name="T10" fmla="*/ 7 w 76"/>
                <a:gd name="T11" fmla="*/ 9 h 84"/>
                <a:gd name="T12" fmla="*/ 5 w 76"/>
                <a:gd name="T13" fmla="*/ 8 h 84"/>
                <a:gd name="T14" fmla="*/ 2 w 76"/>
                <a:gd name="T15" fmla="*/ 8 h 84"/>
                <a:gd name="T16" fmla="*/ 0 w 76"/>
                <a:gd name="T17" fmla="*/ 9 h 84"/>
                <a:gd name="T18" fmla="*/ 2 w 76"/>
                <a:gd name="T19" fmla="*/ 0 h 84"/>
                <a:gd name="T20" fmla="*/ 4 w 76"/>
                <a:gd name="T21" fmla="*/ 1 h 84"/>
                <a:gd name="T22" fmla="*/ 6 w 76"/>
                <a:gd name="T23" fmla="*/ 3 h 84"/>
                <a:gd name="T24" fmla="*/ 8 w 76"/>
                <a:gd name="T25" fmla="*/ 4 h 84"/>
                <a:gd name="T26" fmla="*/ 10 w 76"/>
                <a:gd name="T27" fmla="*/ 5 h 84"/>
                <a:gd name="T28" fmla="*/ 12 w 76"/>
                <a:gd name="T29" fmla="*/ 6 h 84"/>
                <a:gd name="T30" fmla="*/ 15 w 76"/>
                <a:gd name="T31" fmla="*/ 7 h 84"/>
                <a:gd name="T32" fmla="*/ 17 w 76"/>
                <a:gd name="T33" fmla="*/ 8 h 84"/>
                <a:gd name="T34" fmla="*/ 19 w 76"/>
                <a:gd name="T35" fmla="*/ 9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84"/>
                <a:gd name="T56" fmla="*/ 76 w 76"/>
                <a:gd name="T57" fmla="*/ 84 h 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84">
                  <a:moveTo>
                    <a:pt x="76" y="84"/>
                  </a:moveTo>
                  <a:lnTo>
                    <a:pt x="66" y="84"/>
                  </a:lnTo>
                  <a:lnTo>
                    <a:pt x="56" y="82"/>
                  </a:lnTo>
                  <a:lnTo>
                    <a:pt x="47" y="81"/>
                  </a:lnTo>
                  <a:lnTo>
                    <a:pt x="36" y="79"/>
                  </a:lnTo>
                  <a:lnTo>
                    <a:pt x="27" y="78"/>
                  </a:lnTo>
                  <a:lnTo>
                    <a:pt x="18" y="76"/>
                  </a:lnTo>
                  <a:lnTo>
                    <a:pt x="9" y="76"/>
                  </a:lnTo>
                  <a:lnTo>
                    <a:pt x="0" y="78"/>
                  </a:lnTo>
                  <a:lnTo>
                    <a:pt x="7" y="0"/>
                  </a:lnTo>
                  <a:lnTo>
                    <a:pt x="15" y="12"/>
                  </a:lnTo>
                  <a:lnTo>
                    <a:pt x="23" y="24"/>
                  </a:lnTo>
                  <a:lnTo>
                    <a:pt x="32" y="34"/>
                  </a:lnTo>
                  <a:lnTo>
                    <a:pt x="41" y="44"/>
                  </a:lnTo>
                  <a:lnTo>
                    <a:pt x="50" y="54"/>
                  </a:lnTo>
                  <a:lnTo>
                    <a:pt x="59" y="65"/>
                  </a:lnTo>
                  <a:lnTo>
                    <a:pt x="67" y="74"/>
                  </a:lnTo>
                  <a:lnTo>
                    <a:pt x="76" y="84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1" name="Freeform 212"/>
            <p:cNvSpPr>
              <a:spLocks/>
            </p:cNvSpPr>
            <p:nvPr/>
          </p:nvSpPr>
          <p:spPr bwMode="auto">
            <a:xfrm>
              <a:off x="2435" y="1972"/>
              <a:ext cx="31" cy="38"/>
            </a:xfrm>
            <a:custGeom>
              <a:avLst/>
              <a:gdLst>
                <a:gd name="T0" fmla="*/ 15 w 64"/>
                <a:gd name="T1" fmla="*/ 2 h 116"/>
                <a:gd name="T2" fmla="*/ 15 w 64"/>
                <a:gd name="T3" fmla="*/ 3 h 116"/>
                <a:gd name="T4" fmla="*/ 14 w 64"/>
                <a:gd name="T5" fmla="*/ 4 h 116"/>
                <a:gd name="T6" fmla="*/ 12 w 64"/>
                <a:gd name="T7" fmla="*/ 5 h 116"/>
                <a:gd name="T8" fmla="*/ 11 w 64"/>
                <a:gd name="T9" fmla="*/ 6 h 116"/>
                <a:gd name="T10" fmla="*/ 9 w 64"/>
                <a:gd name="T11" fmla="*/ 6 h 116"/>
                <a:gd name="T12" fmla="*/ 8 w 64"/>
                <a:gd name="T13" fmla="*/ 7 h 116"/>
                <a:gd name="T14" fmla="*/ 8 w 64"/>
                <a:gd name="T15" fmla="*/ 8 h 116"/>
                <a:gd name="T16" fmla="*/ 7 w 64"/>
                <a:gd name="T17" fmla="*/ 9 h 116"/>
                <a:gd name="T18" fmla="*/ 8 w 64"/>
                <a:gd name="T19" fmla="*/ 10 h 116"/>
                <a:gd name="T20" fmla="*/ 8 w 64"/>
                <a:gd name="T21" fmla="*/ 11 h 116"/>
                <a:gd name="T22" fmla="*/ 7 w 64"/>
                <a:gd name="T23" fmla="*/ 11 h 116"/>
                <a:gd name="T24" fmla="*/ 5 w 64"/>
                <a:gd name="T25" fmla="*/ 11 h 116"/>
                <a:gd name="T26" fmla="*/ 4 w 64"/>
                <a:gd name="T27" fmla="*/ 11 h 116"/>
                <a:gd name="T28" fmla="*/ 2 w 64"/>
                <a:gd name="T29" fmla="*/ 12 h 116"/>
                <a:gd name="T30" fmla="*/ 1 w 64"/>
                <a:gd name="T31" fmla="*/ 12 h 116"/>
                <a:gd name="T32" fmla="*/ 0 w 64"/>
                <a:gd name="T33" fmla="*/ 12 h 116"/>
                <a:gd name="T34" fmla="*/ 0 w 64"/>
                <a:gd name="T35" fmla="*/ 11 h 116"/>
                <a:gd name="T36" fmla="*/ 1 w 64"/>
                <a:gd name="T37" fmla="*/ 9 h 116"/>
                <a:gd name="T38" fmla="*/ 2 w 64"/>
                <a:gd name="T39" fmla="*/ 8 h 116"/>
                <a:gd name="T40" fmla="*/ 4 w 64"/>
                <a:gd name="T41" fmla="*/ 6 h 116"/>
                <a:gd name="T42" fmla="*/ 6 w 64"/>
                <a:gd name="T43" fmla="*/ 5 h 116"/>
                <a:gd name="T44" fmla="*/ 8 w 64"/>
                <a:gd name="T45" fmla="*/ 3 h 116"/>
                <a:gd name="T46" fmla="*/ 10 w 64"/>
                <a:gd name="T47" fmla="*/ 2 h 116"/>
                <a:gd name="T48" fmla="*/ 12 w 64"/>
                <a:gd name="T49" fmla="*/ 0 h 116"/>
                <a:gd name="T50" fmla="*/ 14 w 64"/>
                <a:gd name="T51" fmla="*/ 0 h 116"/>
                <a:gd name="T52" fmla="*/ 14 w 64"/>
                <a:gd name="T53" fmla="*/ 0 h 116"/>
                <a:gd name="T54" fmla="*/ 14 w 64"/>
                <a:gd name="T55" fmla="*/ 1 h 116"/>
                <a:gd name="T56" fmla="*/ 15 w 64"/>
                <a:gd name="T57" fmla="*/ 1 h 116"/>
                <a:gd name="T58" fmla="*/ 15 w 64"/>
                <a:gd name="T59" fmla="*/ 2 h 1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116"/>
                <a:gd name="T92" fmla="*/ 64 w 64"/>
                <a:gd name="T93" fmla="*/ 116 h 11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116">
                  <a:moveTo>
                    <a:pt x="64" y="17"/>
                  </a:moveTo>
                  <a:lnTo>
                    <a:pt x="61" y="28"/>
                  </a:lnTo>
                  <a:lnTo>
                    <a:pt x="57" y="37"/>
                  </a:lnTo>
                  <a:lnTo>
                    <a:pt x="52" y="44"/>
                  </a:lnTo>
                  <a:lnTo>
                    <a:pt x="46" y="51"/>
                  </a:lnTo>
                  <a:lnTo>
                    <a:pt x="40" y="59"/>
                  </a:lnTo>
                  <a:lnTo>
                    <a:pt x="35" y="67"/>
                  </a:lnTo>
                  <a:lnTo>
                    <a:pt x="32" y="76"/>
                  </a:lnTo>
                  <a:lnTo>
                    <a:pt x="31" y="86"/>
                  </a:lnTo>
                  <a:lnTo>
                    <a:pt x="33" y="98"/>
                  </a:lnTo>
                  <a:lnTo>
                    <a:pt x="32" y="104"/>
                  </a:lnTo>
                  <a:lnTo>
                    <a:pt x="29" y="107"/>
                  </a:lnTo>
                  <a:lnTo>
                    <a:pt x="23" y="108"/>
                  </a:lnTo>
                  <a:lnTo>
                    <a:pt x="17" y="108"/>
                  </a:lnTo>
                  <a:lnTo>
                    <a:pt x="10" y="110"/>
                  </a:lnTo>
                  <a:lnTo>
                    <a:pt x="5" y="111"/>
                  </a:lnTo>
                  <a:lnTo>
                    <a:pt x="0" y="116"/>
                  </a:lnTo>
                  <a:lnTo>
                    <a:pt x="0" y="100"/>
                  </a:lnTo>
                  <a:lnTo>
                    <a:pt x="4" y="83"/>
                  </a:lnTo>
                  <a:lnTo>
                    <a:pt x="9" y="70"/>
                  </a:lnTo>
                  <a:lnTo>
                    <a:pt x="17" y="56"/>
                  </a:lnTo>
                  <a:lnTo>
                    <a:pt x="25" y="42"/>
                  </a:lnTo>
                  <a:lnTo>
                    <a:pt x="34" y="29"/>
                  </a:lnTo>
                  <a:lnTo>
                    <a:pt x="42" y="16"/>
                  </a:lnTo>
                  <a:lnTo>
                    <a:pt x="50" y="3"/>
                  </a:lnTo>
                  <a:lnTo>
                    <a:pt x="57" y="0"/>
                  </a:lnTo>
                  <a:lnTo>
                    <a:pt x="59" y="4"/>
                  </a:lnTo>
                  <a:lnTo>
                    <a:pt x="60" y="9"/>
                  </a:lnTo>
                  <a:lnTo>
                    <a:pt x="63" y="13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2" name="Freeform 213"/>
            <p:cNvSpPr>
              <a:spLocks/>
            </p:cNvSpPr>
            <p:nvPr/>
          </p:nvSpPr>
          <p:spPr bwMode="auto">
            <a:xfrm>
              <a:off x="2398" y="1976"/>
              <a:ext cx="50" cy="46"/>
            </a:xfrm>
            <a:custGeom>
              <a:avLst/>
              <a:gdLst>
                <a:gd name="T0" fmla="*/ 11 w 100"/>
                <a:gd name="T1" fmla="*/ 10 h 138"/>
                <a:gd name="T2" fmla="*/ 4 w 100"/>
                <a:gd name="T3" fmla="*/ 15 h 138"/>
                <a:gd name="T4" fmla="*/ 3 w 100"/>
                <a:gd name="T5" fmla="*/ 15 h 138"/>
                <a:gd name="T6" fmla="*/ 2 w 100"/>
                <a:gd name="T7" fmla="*/ 15 h 138"/>
                <a:gd name="T8" fmla="*/ 1 w 100"/>
                <a:gd name="T9" fmla="*/ 14 h 138"/>
                <a:gd name="T10" fmla="*/ 0 w 100"/>
                <a:gd name="T11" fmla="*/ 14 h 138"/>
                <a:gd name="T12" fmla="*/ 2 w 100"/>
                <a:gd name="T13" fmla="*/ 12 h 138"/>
                <a:gd name="T14" fmla="*/ 25 w 100"/>
                <a:gd name="T15" fmla="*/ 0 h 138"/>
                <a:gd name="T16" fmla="*/ 24 w 100"/>
                <a:gd name="T17" fmla="*/ 1 h 138"/>
                <a:gd name="T18" fmla="*/ 22 w 100"/>
                <a:gd name="T19" fmla="*/ 2 h 138"/>
                <a:gd name="T20" fmla="*/ 20 w 100"/>
                <a:gd name="T21" fmla="*/ 4 h 138"/>
                <a:gd name="T22" fmla="*/ 19 w 100"/>
                <a:gd name="T23" fmla="*/ 5 h 138"/>
                <a:gd name="T24" fmla="*/ 17 w 100"/>
                <a:gd name="T25" fmla="*/ 6 h 138"/>
                <a:gd name="T26" fmla="*/ 14 w 100"/>
                <a:gd name="T27" fmla="*/ 7 h 138"/>
                <a:gd name="T28" fmla="*/ 13 w 100"/>
                <a:gd name="T29" fmla="*/ 9 h 138"/>
                <a:gd name="T30" fmla="*/ 11 w 100"/>
                <a:gd name="T31" fmla="*/ 10 h 1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"/>
                <a:gd name="T49" fmla="*/ 0 h 138"/>
                <a:gd name="T50" fmla="*/ 100 w 100"/>
                <a:gd name="T51" fmla="*/ 138 h 1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" h="138">
                  <a:moveTo>
                    <a:pt x="42" y="89"/>
                  </a:moveTo>
                  <a:lnTo>
                    <a:pt x="16" y="138"/>
                  </a:lnTo>
                  <a:lnTo>
                    <a:pt x="13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0" y="123"/>
                  </a:lnTo>
                  <a:lnTo>
                    <a:pt x="8" y="109"/>
                  </a:lnTo>
                  <a:lnTo>
                    <a:pt x="100" y="0"/>
                  </a:lnTo>
                  <a:lnTo>
                    <a:pt x="93" y="10"/>
                  </a:lnTo>
                  <a:lnTo>
                    <a:pt x="87" y="21"/>
                  </a:lnTo>
                  <a:lnTo>
                    <a:pt x="80" y="32"/>
                  </a:lnTo>
                  <a:lnTo>
                    <a:pt x="73" y="43"/>
                  </a:lnTo>
                  <a:lnTo>
                    <a:pt x="66" y="54"/>
                  </a:lnTo>
                  <a:lnTo>
                    <a:pt x="58" y="66"/>
                  </a:lnTo>
                  <a:lnTo>
                    <a:pt x="50" y="78"/>
                  </a:lnTo>
                  <a:lnTo>
                    <a:pt x="42" y="89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3" name="Freeform 214"/>
            <p:cNvSpPr>
              <a:spLocks/>
            </p:cNvSpPr>
            <p:nvPr/>
          </p:nvSpPr>
          <p:spPr bwMode="auto">
            <a:xfrm>
              <a:off x="2457" y="1993"/>
              <a:ext cx="9" cy="22"/>
            </a:xfrm>
            <a:custGeom>
              <a:avLst/>
              <a:gdLst>
                <a:gd name="T0" fmla="*/ 1 w 17"/>
                <a:gd name="T1" fmla="*/ 7 h 66"/>
                <a:gd name="T2" fmla="*/ 1 w 17"/>
                <a:gd name="T3" fmla="*/ 5 h 66"/>
                <a:gd name="T4" fmla="*/ 0 w 17"/>
                <a:gd name="T5" fmla="*/ 3 h 66"/>
                <a:gd name="T6" fmla="*/ 1 w 17"/>
                <a:gd name="T7" fmla="*/ 1 h 66"/>
                <a:gd name="T8" fmla="*/ 3 w 17"/>
                <a:gd name="T9" fmla="*/ 0 h 66"/>
                <a:gd name="T10" fmla="*/ 4 w 17"/>
                <a:gd name="T11" fmla="*/ 2 h 66"/>
                <a:gd name="T12" fmla="*/ 5 w 17"/>
                <a:gd name="T13" fmla="*/ 4 h 66"/>
                <a:gd name="T14" fmla="*/ 3 w 17"/>
                <a:gd name="T15" fmla="*/ 6 h 66"/>
                <a:gd name="T16" fmla="*/ 1 w 17"/>
                <a:gd name="T17" fmla="*/ 7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66"/>
                <a:gd name="T29" fmla="*/ 17 w 17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66">
                  <a:moveTo>
                    <a:pt x="2" y="66"/>
                  </a:moveTo>
                  <a:lnTo>
                    <a:pt x="1" y="48"/>
                  </a:lnTo>
                  <a:lnTo>
                    <a:pt x="0" y="31"/>
                  </a:lnTo>
                  <a:lnTo>
                    <a:pt x="2" y="13"/>
                  </a:lnTo>
                  <a:lnTo>
                    <a:pt x="11" y="0"/>
                  </a:lnTo>
                  <a:lnTo>
                    <a:pt x="15" y="18"/>
                  </a:lnTo>
                  <a:lnTo>
                    <a:pt x="17" y="35"/>
                  </a:lnTo>
                  <a:lnTo>
                    <a:pt x="12" y="53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4" name="Freeform 215"/>
            <p:cNvSpPr>
              <a:spLocks/>
            </p:cNvSpPr>
            <p:nvPr/>
          </p:nvSpPr>
          <p:spPr bwMode="auto">
            <a:xfrm>
              <a:off x="2129" y="2005"/>
              <a:ext cx="216" cy="134"/>
            </a:xfrm>
            <a:custGeom>
              <a:avLst/>
              <a:gdLst>
                <a:gd name="T0" fmla="*/ 77 w 431"/>
                <a:gd name="T1" fmla="*/ 3 h 400"/>
                <a:gd name="T2" fmla="*/ 83 w 431"/>
                <a:gd name="T3" fmla="*/ 5 h 400"/>
                <a:gd name="T4" fmla="*/ 89 w 431"/>
                <a:gd name="T5" fmla="*/ 7 h 400"/>
                <a:gd name="T6" fmla="*/ 93 w 431"/>
                <a:gd name="T7" fmla="*/ 10 h 400"/>
                <a:gd name="T8" fmla="*/ 98 w 431"/>
                <a:gd name="T9" fmla="*/ 12 h 400"/>
                <a:gd name="T10" fmla="*/ 101 w 431"/>
                <a:gd name="T11" fmla="*/ 13 h 400"/>
                <a:gd name="T12" fmla="*/ 104 w 431"/>
                <a:gd name="T13" fmla="*/ 15 h 400"/>
                <a:gd name="T14" fmla="*/ 105 w 431"/>
                <a:gd name="T15" fmla="*/ 17 h 400"/>
                <a:gd name="T16" fmla="*/ 107 w 431"/>
                <a:gd name="T17" fmla="*/ 20 h 400"/>
                <a:gd name="T18" fmla="*/ 108 w 431"/>
                <a:gd name="T19" fmla="*/ 24 h 400"/>
                <a:gd name="T20" fmla="*/ 104 w 431"/>
                <a:gd name="T21" fmla="*/ 27 h 400"/>
                <a:gd name="T22" fmla="*/ 98 w 431"/>
                <a:gd name="T23" fmla="*/ 28 h 400"/>
                <a:gd name="T24" fmla="*/ 92 w 431"/>
                <a:gd name="T25" fmla="*/ 30 h 400"/>
                <a:gd name="T26" fmla="*/ 86 w 431"/>
                <a:gd name="T27" fmla="*/ 31 h 400"/>
                <a:gd name="T28" fmla="*/ 79 w 431"/>
                <a:gd name="T29" fmla="*/ 32 h 400"/>
                <a:gd name="T30" fmla="*/ 73 w 431"/>
                <a:gd name="T31" fmla="*/ 33 h 400"/>
                <a:gd name="T32" fmla="*/ 66 w 431"/>
                <a:gd name="T33" fmla="*/ 34 h 400"/>
                <a:gd name="T34" fmla="*/ 59 w 431"/>
                <a:gd name="T35" fmla="*/ 34 h 400"/>
                <a:gd name="T36" fmla="*/ 50 w 431"/>
                <a:gd name="T37" fmla="*/ 35 h 400"/>
                <a:gd name="T38" fmla="*/ 39 w 431"/>
                <a:gd name="T39" fmla="*/ 38 h 400"/>
                <a:gd name="T40" fmla="*/ 30 w 431"/>
                <a:gd name="T41" fmla="*/ 41 h 400"/>
                <a:gd name="T42" fmla="*/ 19 w 431"/>
                <a:gd name="T43" fmla="*/ 44 h 400"/>
                <a:gd name="T44" fmla="*/ 12 w 431"/>
                <a:gd name="T45" fmla="*/ 45 h 400"/>
                <a:gd name="T46" fmla="*/ 9 w 431"/>
                <a:gd name="T47" fmla="*/ 44 h 400"/>
                <a:gd name="T48" fmla="*/ 6 w 431"/>
                <a:gd name="T49" fmla="*/ 43 h 400"/>
                <a:gd name="T50" fmla="*/ 3 w 431"/>
                <a:gd name="T51" fmla="*/ 41 h 400"/>
                <a:gd name="T52" fmla="*/ 1 w 431"/>
                <a:gd name="T53" fmla="*/ 38 h 400"/>
                <a:gd name="T54" fmla="*/ 1 w 431"/>
                <a:gd name="T55" fmla="*/ 34 h 400"/>
                <a:gd name="T56" fmla="*/ 3 w 431"/>
                <a:gd name="T57" fmla="*/ 29 h 400"/>
                <a:gd name="T58" fmla="*/ 4 w 431"/>
                <a:gd name="T59" fmla="*/ 25 h 400"/>
                <a:gd name="T60" fmla="*/ 2 w 431"/>
                <a:gd name="T61" fmla="*/ 20 h 400"/>
                <a:gd name="T62" fmla="*/ 4 w 431"/>
                <a:gd name="T63" fmla="*/ 15 h 400"/>
                <a:gd name="T64" fmla="*/ 9 w 431"/>
                <a:gd name="T65" fmla="*/ 10 h 400"/>
                <a:gd name="T66" fmla="*/ 15 w 431"/>
                <a:gd name="T67" fmla="*/ 6 h 400"/>
                <a:gd name="T68" fmla="*/ 22 w 431"/>
                <a:gd name="T69" fmla="*/ 3 h 400"/>
                <a:gd name="T70" fmla="*/ 29 w 431"/>
                <a:gd name="T71" fmla="*/ 2 h 400"/>
                <a:gd name="T72" fmla="*/ 36 w 431"/>
                <a:gd name="T73" fmla="*/ 0 h 400"/>
                <a:gd name="T74" fmla="*/ 43 w 431"/>
                <a:gd name="T75" fmla="*/ 0 h 400"/>
                <a:gd name="T76" fmla="*/ 51 w 431"/>
                <a:gd name="T77" fmla="*/ 0 h 400"/>
                <a:gd name="T78" fmla="*/ 58 w 431"/>
                <a:gd name="T79" fmla="*/ 0 h 400"/>
                <a:gd name="T80" fmla="*/ 65 w 431"/>
                <a:gd name="T81" fmla="*/ 1 h 400"/>
                <a:gd name="T82" fmla="*/ 71 w 431"/>
                <a:gd name="T83" fmla="*/ 1 h 40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1"/>
                <a:gd name="T127" fmla="*/ 0 h 400"/>
                <a:gd name="T128" fmla="*/ 431 w 431"/>
                <a:gd name="T129" fmla="*/ 400 h 40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1" h="400">
                  <a:moveTo>
                    <a:pt x="296" y="15"/>
                  </a:moveTo>
                  <a:lnTo>
                    <a:pt x="307" y="23"/>
                  </a:lnTo>
                  <a:lnTo>
                    <a:pt x="319" y="34"/>
                  </a:lnTo>
                  <a:lnTo>
                    <a:pt x="330" y="43"/>
                  </a:lnTo>
                  <a:lnTo>
                    <a:pt x="341" y="53"/>
                  </a:lnTo>
                  <a:lnTo>
                    <a:pt x="353" y="63"/>
                  </a:lnTo>
                  <a:lnTo>
                    <a:pt x="363" y="73"/>
                  </a:lnTo>
                  <a:lnTo>
                    <a:pt x="372" y="87"/>
                  </a:lnTo>
                  <a:lnTo>
                    <a:pt x="381" y="100"/>
                  </a:lnTo>
                  <a:lnTo>
                    <a:pt x="390" y="103"/>
                  </a:lnTo>
                  <a:lnTo>
                    <a:pt x="398" y="109"/>
                  </a:lnTo>
                  <a:lnTo>
                    <a:pt x="404" y="116"/>
                  </a:lnTo>
                  <a:lnTo>
                    <a:pt x="408" y="125"/>
                  </a:lnTo>
                  <a:lnTo>
                    <a:pt x="413" y="135"/>
                  </a:lnTo>
                  <a:lnTo>
                    <a:pt x="416" y="145"/>
                  </a:lnTo>
                  <a:lnTo>
                    <a:pt x="420" y="154"/>
                  </a:lnTo>
                  <a:lnTo>
                    <a:pt x="424" y="164"/>
                  </a:lnTo>
                  <a:lnTo>
                    <a:pt x="426" y="182"/>
                  </a:lnTo>
                  <a:lnTo>
                    <a:pt x="430" y="198"/>
                  </a:lnTo>
                  <a:lnTo>
                    <a:pt x="431" y="214"/>
                  </a:lnTo>
                  <a:lnTo>
                    <a:pt x="427" y="230"/>
                  </a:lnTo>
                  <a:lnTo>
                    <a:pt x="415" y="238"/>
                  </a:lnTo>
                  <a:lnTo>
                    <a:pt x="404" y="245"/>
                  </a:lnTo>
                  <a:lnTo>
                    <a:pt x="391" y="252"/>
                  </a:lnTo>
                  <a:lnTo>
                    <a:pt x="379" y="260"/>
                  </a:lnTo>
                  <a:lnTo>
                    <a:pt x="366" y="265"/>
                  </a:lnTo>
                  <a:lnTo>
                    <a:pt x="354" y="271"/>
                  </a:lnTo>
                  <a:lnTo>
                    <a:pt x="341" y="277"/>
                  </a:lnTo>
                  <a:lnTo>
                    <a:pt x="329" y="282"/>
                  </a:lnTo>
                  <a:lnTo>
                    <a:pt x="315" y="286"/>
                  </a:lnTo>
                  <a:lnTo>
                    <a:pt x="303" y="290"/>
                  </a:lnTo>
                  <a:lnTo>
                    <a:pt x="289" y="293"/>
                  </a:lnTo>
                  <a:lnTo>
                    <a:pt x="275" y="296"/>
                  </a:lnTo>
                  <a:lnTo>
                    <a:pt x="262" y="299"/>
                  </a:lnTo>
                  <a:lnTo>
                    <a:pt x="248" y="301"/>
                  </a:lnTo>
                  <a:lnTo>
                    <a:pt x="234" y="302"/>
                  </a:lnTo>
                  <a:lnTo>
                    <a:pt x="220" y="304"/>
                  </a:lnTo>
                  <a:lnTo>
                    <a:pt x="198" y="312"/>
                  </a:lnTo>
                  <a:lnTo>
                    <a:pt x="177" y="323"/>
                  </a:lnTo>
                  <a:lnTo>
                    <a:pt x="156" y="336"/>
                  </a:lnTo>
                  <a:lnTo>
                    <a:pt x="137" y="351"/>
                  </a:lnTo>
                  <a:lnTo>
                    <a:pt x="117" y="364"/>
                  </a:lnTo>
                  <a:lnTo>
                    <a:pt x="96" y="378"/>
                  </a:lnTo>
                  <a:lnTo>
                    <a:pt x="76" y="390"/>
                  </a:lnTo>
                  <a:lnTo>
                    <a:pt x="54" y="399"/>
                  </a:lnTo>
                  <a:lnTo>
                    <a:pt x="46" y="400"/>
                  </a:lnTo>
                  <a:lnTo>
                    <a:pt x="40" y="397"/>
                  </a:lnTo>
                  <a:lnTo>
                    <a:pt x="33" y="394"/>
                  </a:lnTo>
                  <a:lnTo>
                    <a:pt x="27" y="387"/>
                  </a:lnTo>
                  <a:lnTo>
                    <a:pt x="21" y="380"/>
                  </a:lnTo>
                  <a:lnTo>
                    <a:pt x="16" y="372"/>
                  </a:lnTo>
                  <a:lnTo>
                    <a:pt x="11" y="365"/>
                  </a:lnTo>
                  <a:lnTo>
                    <a:pt x="7" y="358"/>
                  </a:lnTo>
                  <a:lnTo>
                    <a:pt x="1" y="339"/>
                  </a:lnTo>
                  <a:lnTo>
                    <a:pt x="0" y="320"/>
                  </a:lnTo>
                  <a:lnTo>
                    <a:pt x="1" y="301"/>
                  </a:lnTo>
                  <a:lnTo>
                    <a:pt x="4" y="283"/>
                  </a:lnTo>
                  <a:lnTo>
                    <a:pt x="9" y="264"/>
                  </a:lnTo>
                  <a:lnTo>
                    <a:pt x="12" y="245"/>
                  </a:lnTo>
                  <a:lnTo>
                    <a:pt x="13" y="226"/>
                  </a:lnTo>
                  <a:lnTo>
                    <a:pt x="11" y="205"/>
                  </a:lnTo>
                  <a:lnTo>
                    <a:pt x="7" y="179"/>
                  </a:lnTo>
                  <a:lnTo>
                    <a:pt x="8" y="155"/>
                  </a:lnTo>
                  <a:lnTo>
                    <a:pt x="13" y="133"/>
                  </a:lnTo>
                  <a:lnTo>
                    <a:pt x="22" y="111"/>
                  </a:lnTo>
                  <a:lnTo>
                    <a:pt x="34" y="92"/>
                  </a:lnTo>
                  <a:lnTo>
                    <a:pt x="46" y="73"/>
                  </a:lnTo>
                  <a:lnTo>
                    <a:pt x="60" y="56"/>
                  </a:lnTo>
                  <a:lnTo>
                    <a:pt x="74" y="40"/>
                  </a:lnTo>
                  <a:lnTo>
                    <a:pt x="86" y="31"/>
                  </a:lnTo>
                  <a:lnTo>
                    <a:pt x="100" y="22"/>
                  </a:lnTo>
                  <a:lnTo>
                    <a:pt x="113" y="15"/>
                  </a:lnTo>
                  <a:lnTo>
                    <a:pt x="128" y="7"/>
                  </a:lnTo>
                  <a:lnTo>
                    <a:pt x="143" y="3"/>
                  </a:lnTo>
                  <a:lnTo>
                    <a:pt x="157" y="0"/>
                  </a:lnTo>
                  <a:lnTo>
                    <a:pt x="172" y="0"/>
                  </a:lnTo>
                  <a:lnTo>
                    <a:pt x="188" y="1"/>
                  </a:lnTo>
                  <a:lnTo>
                    <a:pt x="203" y="3"/>
                  </a:lnTo>
                  <a:lnTo>
                    <a:pt x="216" y="3"/>
                  </a:lnTo>
                  <a:lnTo>
                    <a:pt x="230" y="4"/>
                  </a:lnTo>
                  <a:lnTo>
                    <a:pt x="244" y="6"/>
                  </a:lnTo>
                  <a:lnTo>
                    <a:pt x="257" y="7"/>
                  </a:lnTo>
                  <a:lnTo>
                    <a:pt x="270" y="9"/>
                  </a:lnTo>
                  <a:lnTo>
                    <a:pt x="283" y="12"/>
                  </a:lnTo>
                  <a:lnTo>
                    <a:pt x="296" y="15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5" name="Freeform 216"/>
            <p:cNvSpPr>
              <a:spLocks/>
            </p:cNvSpPr>
            <p:nvPr/>
          </p:nvSpPr>
          <p:spPr bwMode="auto">
            <a:xfrm>
              <a:off x="2422" y="2012"/>
              <a:ext cx="62" cy="54"/>
            </a:xfrm>
            <a:custGeom>
              <a:avLst/>
              <a:gdLst>
                <a:gd name="T0" fmla="*/ 31 w 125"/>
                <a:gd name="T1" fmla="*/ 0 h 163"/>
                <a:gd name="T2" fmla="*/ 28 w 125"/>
                <a:gd name="T3" fmla="*/ 3 h 163"/>
                <a:gd name="T4" fmla="*/ 25 w 125"/>
                <a:gd name="T5" fmla="*/ 6 h 163"/>
                <a:gd name="T6" fmla="*/ 22 w 125"/>
                <a:gd name="T7" fmla="*/ 8 h 163"/>
                <a:gd name="T8" fmla="*/ 18 w 125"/>
                <a:gd name="T9" fmla="*/ 10 h 163"/>
                <a:gd name="T10" fmla="*/ 14 w 125"/>
                <a:gd name="T11" fmla="*/ 12 h 163"/>
                <a:gd name="T12" fmla="*/ 10 w 125"/>
                <a:gd name="T13" fmla="*/ 15 h 163"/>
                <a:gd name="T14" fmla="*/ 5 w 125"/>
                <a:gd name="T15" fmla="*/ 16 h 163"/>
                <a:gd name="T16" fmla="*/ 0 w 125"/>
                <a:gd name="T17" fmla="*/ 18 h 163"/>
                <a:gd name="T18" fmla="*/ 0 w 125"/>
                <a:gd name="T19" fmla="*/ 17 h 163"/>
                <a:gd name="T20" fmla="*/ 0 w 125"/>
                <a:gd name="T21" fmla="*/ 15 h 163"/>
                <a:gd name="T22" fmla="*/ 1 w 125"/>
                <a:gd name="T23" fmla="*/ 14 h 163"/>
                <a:gd name="T24" fmla="*/ 2 w 125"/>
                <a:gd name="T25" fmla="*/ 12 h 163"/>
                <a:gd name="T26" fmla="*/ 3 w 125"/>
                <a:gd name="T27" fmla="*/ 11 h 163"/>
                <a:gd name="T28" fmla="*/ 4 w 125"/>
                <a:gd name="T29" fmla="*/ 10 h 163"/>
                <a:gd name="T30" fmla="*/ 4 w 125"/>
                <a:gd name="T31" fmla="*/ 8 h 163"/>
                <a:gd name="T32" fmla="*/ 4 w 125"/>
                <a:gd name="T33" fmla="*/ 7 h 163"/>
                <a:gd name="T34" fmla="*/ 4 w 125"/>
                <a:gd name="T35" fmla="*/ 6 h 163"/>
                <a:gd name="T36" fmla="*/ 6 w 125"/>
                <a:gd name="T37" fmla="*/ 5 h 163"/>
                <a:gd name="T38" fmla="*/ 6 w 125"/>
                <a:gd name="T39" fmla="*/ 5 h 163"/>
                <a:gd name="T40" fmla="*/ 8 w 125"/>
                <a:gd name="T41" fmla="*/ 4 h 163"/>
                <a:gd name="T42" fmla="*/ 9 w 125"/>
                <a:gd name="T43" fmla="*/ 3 h 163"/>
                <a:gd name="T44" fmla="*/ 10 w 125"/>
                <a:gd name="T45" fmla="*/ 3 h 163"/>
                <a:gd name="T46" fmla="*/ 12 w 125"/>
                <a:gd name="T47" fmla="*/ 2 h 163"/>
                <a:gd name="T48" fmla="*/ 14 w 125"/>
                <a:gd name="T49" fmla="*/ 2 h 163"/>
                <a:gd name="T50" fmla="*/ 13 w 125"/>
                <a:gd name="T51" fmla="*/ 3 h 163"/>
                <a:gd name="T52" fmla="*/ 12 w 125"/>
                <a:gd name="T53" fmla="*/ 4 h 163"/>
                <a:gd name="T54" fmla="*/ 11 w 125"/>
                <a:gd name="T55" fmla="*/ 5 h 163"/>
                <a:gd name="T56" fmla="*/ 13 w 125"/>
                <a:gd name="T57" fmla="*/ 6 h 163"/>
                <a:gd name="T58" fmla="*/ 15 w 125"/>
                <a:gd name="T59" fmla="*/ 6 h 163"/>
                <a:gd name="T60" fmla="*/ 16 w 125"/>
                <a:gd name="T61" fmla="*/ 5 h 163"/>
                <a:gd name="T62" fmla="*/ 18 w 125"/>
                <a:gd name="T63" fmla="*/ 5 h 163"/>
                <a:gd name="T64" fmla="*/ 19 w 125"/>
                <a:gd name="T65" fmla="*/ 4 h 163"/>
                <a:gd name="T66" fmla="*/ 21 w 125"/>
                <a:gd name="T67" fmla="*/ 3 h 163"/>
                <a:gd name="T68" fmla="*/ 22 w 125"/>
                <a:gd name="T69" fmla="*/ 2 h 163"/>
                <a:gd name="T70" fmla="*/ 23 w 125"/>
                <a:gd name="T71" fmla="*/ 1 h 163"/>
                <a:gd name="T72" fmla="*/ 25 w 125"/>
                <a:gd name="T73" fmla="*/ 0 h 163"/>
                <a:gd name="T74" fmla="*/ 26 w 125"/>
                <a:gd name="T75" fmla="*/ 0 h 163"/>
                <a:gd name="T76" fmla="*/ 28 w 125"/>
                <a:gd name="T77" fmla="*/ 0 h 163"/>
                <a:gd name="T78" fmla="*/ 29 w 125"/>
                <a:gd name="T79" fmla="*/ 0 h 163"/>
                <a:gd name="T80" fmla="*/ 31 w 125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5"/>
                <a:gd name="T124" fmla="*/ 0 h 163"/>
                <a:gd name="T125" fmla="*/ 125 w 125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5" h="163">
                  <a:moveTo>
                    <a:pt x="125" y="0"/>
                  </a:moveTo>
                  <a:lnTo>
                    <a:pt x="115" y="25"/>
                  </a:lnTo>
                  <a:lnTo>
                    <a:pt x="103" y="50"/>
                  </a:lnTo>
                  <a:lnTo>
                    <a:pt x="90" y="72"/>
                  </a:lnTo>
                  <a:lnTo>
                    <a:pt x="74" y="94"/>
                  </a:lnTo>
                  <a:lnTo>
                    <a:pt x="57" y="113"/>
                  </a:lnTo>
                  <a:lnTo>
                    <a:pt x="40" y="132"/>
                  </a:lnTo>
                  <a:lnTo>
                    <a:pt x="22" y="148"/>
                  </a:lnTo>
                  <a:lnTo>
                    <a:pt x="3" y="163"/>
                  </a:lnTo>
                  <a:lnTo>
                    <a:pt x="0" y="150"/>
                  </a:lnTo>
                  <a:lnTo>
                    <a:pt x="1" y="136"/>
                  </a:lnTo>
                  <a:lnTo>
                    <a:pt x="5" y="125"/>
                  </a:lnTo>
                  <a:lnTo>
                    <a:pt x="9" y="113"/>
                  </a:lnTo>
                  <a:lnTo>
                    <a:pt x="14" y="101"/>
                  </a:lnTo>
                  <a:lnTo>
                    <a:pt x="17" y="90"/>
                  </a:lnTo>
                  <a:lnTo>
                    <a:pt x="18" y="76"/>
                  </a:lnTo>
                  <a:lnTo>
                    <a:pt x="16" y="63"/>
                  </a:lnTo>
                  <a:lnTo>
                    <a:pt x="19" y="56"/>
                  </a:lnTo>
                  <a:lnTo>
                    <a:pt x="24" y="48"/>
                  </a:lnTo>
                  <a:lnTo>
                    <a:pt x="27" y="41"/>
                  </a:lnTo>
                  <a:lnTo>
                    <a:pt x="33" y="35"/>
                  </a:lnTo>
                  <a:lnTo>
                    <a:pt x="37" y="29"/>
                  </a:lnTo>
                  <a:lnTo>
                    <a:pt x="43" y="24"/>
                  </a:lnTo>
                  <a:lnTo>
                    <a:pt x="49" y="19"/>
                  </a:lnTo>
                  <a:lnTo>
                    <a:pt x="56" y="18"/>
                  </a:lnTo>
                  <a:lnTo>
                    <a:pt x="55" y="28"/>
                  </a:lnTo>
                  <a:lnTo>
                    <a:pt x="49" y="35"/>
                  </a:lnTo>
                  <a:lnTo>
                    <a:pt x="47" y="43"/>
                  </a:lnTo>
                  <a:lnTo>
                    <a:pt x="52" y="51"/>
                  </a:lnTo>
                  <a:lnTo>
                    <a:pt x="60" y="50"/>
                  </a:lnTo>
                  <a:lnTo>
                    <a:pt x="67" y="46"/>
                  </a:lnTo>
                  <a:lnTo>
                    <a:pt x="74" y="41"/>
                  </a:lnTo>
                  <a:lnTo>
                    <a:pt x="79" y="34"/>
                  </a:lnTo>
                  <a:lnTo>
                    <a:pt x="86" y="26"/>
                  </a:lnTo>
                  <a:lnTo>
                    <a:pt x="91" y="18"/>
                  </a:lnTo>
                  <a:lnTo>
                    <a:pt x="95" y="10"/>
                  </a:lnTo>
                  <a:lnTo>
                    <a:pt x="100" y="3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6" name="Freeform 217"/>
            <p:cNvSpPr>
              <a:spLocks/>
            </p:cNvSpPr>
            <p:nvPr/>
          </p:nvSpPr>
          <p:spPr bwMode="auto">
            <a:xfrm>
              <a:off x="2519" y="2012"/>
              <a:ext cx="123" cy="103"/>
            </a:xfrm>
            <a:custGeom>
              <a:avLst/>
              <a:gdLst>
                <a:gd name="T0" fmla="*/ 52 w 246"/>
                <a:gd name="T1" fmla="*/ 8 h 310"/>
                <a:gd name="T2" fmla="*/ 52 w 246"/>
                <a:gd name="T3" fmla="*/ 11 h 310"/>
                <a:gd name="T4" fmla="*/ 51 w 246"/>
                <a:gd name="T5" fmla="*/ 10 h 310"/>
                <a:gd name="T6" fmla="*/ 51 w 246"/>
                <a:gd name="T7" fmla="*/ 10 h 310"/>
                <a:gd name="T8" fmla="*/ 50 w 246"/>
                <a:gd name="T9" fmla="*/ 9 h 310"/>
                <a:gd name="T10" fmla="*/ 48 w 246"/>
                <a:gd name="T11" fmla="*/ 9 h 310"/>
                <a:gd name="T12" fmla="*/ 47 w 246"/>
                <a:gd name="T13" fmla="*/ 10 h 310"/>
                <a:gd name="T14" fmla="*/ 47 w 246"/>
                <a:gd name="T15" fmla="*/ 10 h 310"/>
                <a:gd name="T16" fmla="*/ 47 w 246"/>
                <a:gd name="T17" fmla="*/ 11 h 310"/>
                <a:gd name="T18" fmla="*/ 47 w 246"/>
                <a:gd name="T19" fmla="*/ 11 h 310"/>
                <a:gd name="T20" fmla="*/ 51 w 246"/>
                <a:gd name="T21" fmla="*/ 14 h 310"/>
                <a:gd name="T22" fmla="*/ 54 w 246"/>
                <a:gd name="T23" fmla="*/ 16 h 310"/>
                <a:gd name="T24" fmla="*/ 57 w 246"/>
                <a:gd name="T25" fmla="*/ 18 h 310"/>
                <a:gd name="T26" fmla="*/ 59 w 246"/>
                <a:gd name="T27" fmla="*/ 21 h 310"/>
                <a:gd name="T28" fmla="*/ 60 w 246"/>
                <a:gd name="T29" fmla="*/ 24 h 310"/>
                <a:gd name="T30" fmla="*/ 61 w 246"/>
                <a:gd name="T31" fmla="*/ 27 h 310"/>
                <a:gd name="T32" fmla="*/ 62 w 246"/>
                <a:gd name="T33" fmla="*/ 30 h 310"/>
                <a:gd name="T34" fmla="*/ 62 w 246"/>
                <a:gd name="T35" fmla="*/ 33 h 310"/>
                <a:gd name="T36" fmla="*/ 59 w 246"/>
                <a:gd name="T37" fmla="*/ 34 h 310"/>
                <a:gd name="T38" fmla="*/ 56 w 246"/>
                <a:gd name="T39" fmla="*/ 34 h 310"/>
                <a:gd name="T40" fmla="*/ 53 w 246"/>
                <a:gd name="T41" fmla="*/ 34 h 310"/>
                <a:gd name="T42" fmla="*/ 49 w 246"/>
                <a:gd name="T43" fmla="*/ 34 h 310"/>
                <a:gd name="T44" fmla="*/ 46 w 246"/>
                <a:gd name="T45" fmla="*/ 34 h 310"/>
                <a:gd name="T46" fmla="*/ 43 w 246"/>
                <a:gd name="T47" fmla="*/ 34 h 310"/>
                <a:gd name="T48" fmla="*/ 40 w 246"/>
                <a:gd name="T49" fmla="*/ 33 h 310"/>
                <a:gd name="T50" fmla="*/ 37 w 246"/>
                <a:gd name="T51" fmla="*/ 33 h 310"/>
                <a:gd name="T52" fmla="*/ 32 w 246"/>
                <a:gd name="T53" fmla="*/ 32 h 310"/>
                <a:gd name="T54" fmla="*/ 28 w 246"/>
                <a:gd name="T55" fmla="*/ 32 h 310"/>
                <a:gd name="T56" fmla="*/ 23 w 246"/>
                <a:gd name="T57" fmla="*/ 32 h 310"/>
                <a:gd name="T58" fmla="*/ 19 w 246"/>
                <a:gd name="T59" fmla="*/ 31 h 310"/>
                <a:gd name="T60" fmla="*/ 15 w 246"/>
                <a:gd name="T61" fmla="*/ 30 h 310"/>
                <a:gd name="T62" fmla="*/ 10 w 246"/>
                <a:gd name="T63" fmla="*/ 29 h 310"/>
                <a:gd name="T64" fmla="*/ 6 w 246"/>
                <a:gd name="T65" fmla="*/ 28 h 310"/>
                <a:gd name="T66" fmla="*/ 2 w 246"/>
                <a:gd name="T67" fmla="*/ 27 h 310"/>
                <a:gd name="T68" fmla="*/ 1 w 246"/>
                <a:gd name="T69" fmla="*/ 24 h 310"/>
                <a:gd name="T70" fmla="*/ 0 w 246"/>
                <a:gd name="T71" fmla="*/ 20 h 310"/>
                <a:gd name="T72" fmla="*/ 1 w 246"/>
                <a:gd name="T73" fmla="*/ 17 h 310"/>
                <a:gd name="T74" fmla="*/ 4 w 246"/>
                <a:gd name="T75" fmla="*/ 14 h 310"/>
                <a:gd name="T76" fmla="*/ 7 w 246"/>
                <a:gd name="T77" fmla="*/ 12 h 310"/>
                <a:gd name="T78" fmla="*/ 10 w 246"/>
                <a:gd name="T79" fmla="*/ 11 h 310"/>
                <a:gd name="T80" fmla="*/ 13 w 246"/>
                <a:gd name="T81" fmla="*/ 9 h 310"/>
                <a:gd name="T82" fmla="*/ 15 w 246"/>
                <a:gd name="T83" fmla="*/ 7 h 310"/>
                <a:gd name="T84" fmla="*/ 19 w 246"/>
                <a:gd name="T85" fmla="*/ 5 h 310"/>
                <a:gd name="T86" fmla="*/ 21 w 246"/>
                <a:gd name="T87" fmla="*/ 4 h 310"/>
                <a:gd name="T88" fmla="*/ 24 w 246"/>
                <a:gd name="T89" fmla="*/ 2 h 310"/>
                <a:gd name="T90" fmla="*/ 27 w 246"/>
                <a:gd name="T91" fmla="*/ 0 h 310"/>
                <a:gd name="T92" fmla="*/ 31 w 246"/>
                <a:gd name="T93" fmla="*/ 0 h 310"/>
                <a:gd name="T94" fmla="*/ 34 w 246"/>
                <a:gd name="T95" fmla="*/ 1 h 310"/>
                <a:gd name="T96" fmla="*/ 38 w 246"/>
                <a:gd name="T97" fmla="*/ 1 h 310"/>
                <a:gd name="T98" fmla="*/ 42 w 246"/>
                <a:gd name="T99" fmla="*/ 2 h 310"/>
                <a:gd name="T100" fmla="*/ 45 w 246"/>
                <a:gd name="T101" fmla="*/ 3 h 310"/>
                <a:gd name="T102" fmla="*/ 48 w 246"/>
                <a:gd name="T103" fmla="*/ 5 h 310"/>
                <a:gd name="T104" fmla="*/ 50 w 246"/>
                <a:gd name="T105" fmla="*/ 6 h 310"/>
                <a:gd name="T106" fmla="*/ 52 w 246"/>
                <a:gd name="T107" fmla="*/ 8 h 3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6"/>
                <a:gd name="T163" fmla="*/ 0 h 310"/>
                <a:gd name="T164" fmla="*/ 246 w 246"/>
                <a:gd name="T165" fmla="*/ 310 h 3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6" h="310">
                  <a:moveTo>
                    <a:pt x="208" y="73"/>
                  </a:moveTo>
                  <a:lnTo>
                    <a:pt x="208" y="100"/>
                  </a:lnTo>
                  <a:lnTo>
                    <a:pt x="204" y="94"/>
                  </a:lnTo>
                  <a:lnTo>
                    <a:pt x="201" y="87"/>
                  </a:lnTo>
                  <a:lnTo>
                    <a:pt x="197" y="82"/>
                  </a:lnTo>
                  <a:lnTo>
                    <a:pt x="191" y="85"/>
                  </a:lnTo>
                  <a:lnTo>
                    <a:pt x="187" y="90"/>
                  </a:lnTo>
                  <a:lnTo>
                    <a:pt x="186" y="92"/>
                  </a:lnTo>
                  <a:lnTo>
                    <a:pt x="186" y="97"/>
                  </a:lnTo>
                  <a:lnTo>
                    <a:pt x="187" y="101"/>
                  </a:lnTo>
                  <a:lnTo>
                    <a:pt x="203" y="122"/>
                  </a:lnTo>
                  <a:lnTo>
                    <a:pt x="216" y="144"/>
                  </a:lnTo>
                  <a:lnTo>
                    <a:pt x="226" y="167"/>
                  </a:lnTo>
                  <a:lnTo>
                    <a:pt x="234" y="192"/>
                  </a:lnTo>
                  <a:lnTo>
                    <a:pt x="239" y="217"/>
                  </a:lnTo>
                  <a:lnTo>
                    <a:pt x="243" y="244"/>
                  </a:lnTo>
                  <a:lnTo>
                    <a:pt x="245" y="271"/>
                  </a:lnTo>
                  <a:lnTo>
                    <a:pt x="246" y="298"/>
                  </a:lnTo>
                  <a:lnTo>
                    <a:pt x="235" y="304"/>
                  </a:lnTo>
                  <a:lnTo>
                    <a:pt x="222" y="308"/>
                  </a:lnTo>
                  <a:lnTo>
                    <a:pt x="210" y="310"/>
                  </a:lnTo>
                  <a:lnTo>
                    <a:pt x="196" y="310"/>
                  </a:lnTo>
                  <a:lnTo>
                    <a:pt x="183" y="308"/>
                  </a:lnTo>
                  <a:lnTo>
                    <a:pt x="170" y="305"/>
                  </a:lnTo>
                  <a:lnTo>
                    <a:pt x="158" y="302"/>
                  </a:lnTo>
                  <a:lnTo>
                    <a:pt x="145" y="298"/>
                  </a:lnTo>
                  <a:lnTo>
                    <a:pt x="127" y="293"/>
                  </a:lnTo>
                  <a:lnTo>
                    <a:pt x="110" y="289"/>
                  </a:lnTo>
                  <a:lnTo>
                    <a:pt x="92" y="285"/>
                  </a:lnTo>
                  <a:lnTo>
                    <a:pt x="75" y="279"/>
                  </a:lnTo>
                  <a:lnTo>
                    <a:pt x="57" y="271"/>
                  </a:lnTo>
                  <a:lnTo>
                    <a:pt x="40" y="264"/>
                  </a:lnTo>
                  <a:lnTo>
                    <a:pt x="23" y="255"/>
                  </a:lnTo>
                  <a:lnTo>
                    <a:pt x="7" y="246"/>
                  </a:lnTo>
                  <a:lnTo>
                    <a:pt x="2" y="216"/>
                  </a:lnTo>
                  <a:lnTo>
                    <a:pt x="0" y="183"/>
                  </a:lnTo>
                  <a:lnTo>
                    <a:pt x="3" y="151"/>
                  </a:lnTo>
                  <a:lnTo>
                    <a:pt x="14" y="123"/>
                  </a:lnTo>
                  <a:lnTo>
                    <a:pt x="27" y="110"/>
                  </a:lnTo>
                  <a:lnTo>
                    <a:pt x="39" y="95"/>
                  </a:lnTo>
                  <a:lnTo>
                    <a:pt x="51" y="81"/>
                  </a:lnTo>
                  <a:lnTo>
                    <a:pt x="61" y="65"/>
                  </a:lnTo>
                  <a:lnTo>
                    <a:pt x="73" y="48"/>
                  </a:lnTo>
                  <a:lnTo>
                    <a:pt x="83" y="32"/>
                  </a:lnTo>
                  <a:lnTo>
                    <a:pt x="94" y="16"/>
                  </a:lnTo>
                  <a:lnTo>
                    <a:pt x="106" y="0"/>
                  </a:lnTo>
                  <a:lnTo>
                    <a:pt x="121" y="3"/>
                  </a:lnTo>
                  <a:lnTo>
                    <a:pt x="136" y="6"/>
                  </a:lnTo>
                  <a:lnTo>
                    <a:pt x="151" y="12"/>
                  </a:lnTo>
                  <a:lnTo>
                    <a:pt x="165" y="21"/>
                  </a:lnTo>
                  <a:lnTo>
                    <a:pt x="178" y="29"/>
                  </a:lnTo>
                  <a:lnTo>
                    <a:pt x="190" y="43"/>
                  </a:lnTo>
                  <a:lnTo>
                    <a:pt x="200" y="56"/>
                  </a:lnTo>
                  <a:lnTo>
                    <a:pt x="208" y="73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7" name="Freeform 218"/>
            <p:cNvSpPr>
              <a:spLocks/>
            </p:cNvSpPr>
            <p:nvPr/>
          </p:nvSpPr>
          <p:spPr bwMode="auto">
            <a:xfrm>
              <a:off x="2352" y="2056"/>
              <a:ext cx="11" cy="24"/>
            </a:xfrm>
            <a:custGeom>
              <a:avLst/>
              <a:gdLst>
                <a:gd name="T0" fmla="*/ 6 w 22"/>
                <a:gd name="T1" fmla="*/ 3 h 73"/>
                <a:gd name="T2" fmla="*/ 6 w 22"/>
                <a:gd name="T3" fmla="*/ 4 h 73"/>
                <a:gd name="T4" fmla="*/ 6 w 22"/>
                <a:gd name="T5" fmla="*/ 5 h 73"/>
                <a:gd name="T6" fmla="*/ 5 w 22"/>
                <a:gd name="T7" fmla="*/ 7 h 73"/>
                <a:gd name="T8" fmla="*/ 5 w 22"/>
                <a:gd name="T9" fmla="*/ 8 h 73"/>
                <a:gd name="T10" fmla="*/ 3 w 22"/>
                <a:gd name="T11" fmla="*/ 8 h 73"/>
                <a:gd name="T12" fmla="*/ 3 w 22"/>
                <a:gd name="T13" fmla="*/ 6 h 73"/>
                <a:gd name="T14" fmla="*/ 3 w 22"/>
                <a:gd name="T15" fmla="*/ 5 h 73"/>
                <a:gd name="T16" fmla="*/ 3 w 22"/>
                <a:gd name="T17" fmla="*/ 3 h 73"/>
                <a:gd name="T18" fmla="*/ 0 w 22"/>
                <a:gd name="T19" fmla="*/ 0 h 73"/>
                <a:gd name="T20" fmla="*/ 1 w 22"/>
                <a:gd name="T21" fmla="*/ 1 h 73"/>
                <a:gd name="T22" fmla="*/ 3 w 22"/>
                <a:gd name="T23" fmla="*/ 1 h 73"/>
                <a:gd name="T24" fmla="*/ 4 w 22"/>
                <a:gd name="T25" fmla="*/ 2 h 73"/>
                <a:gd name="T26" fmla="*/ 6 w 22"/>
                <a:gd name="T27" fmla="*/ 3 h 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"/>
                <a:gd name="T43" fmla="*/ 0 h 73"/>
                <a:gd name="T44" fmla="*/ 22 w 22"/>
                <a:gd name="T45" fmla="*/ 73 h 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" h="73">
                  <a:moveTo>
                    <a:pt x="21" y="24"/>
                  </a:moveTo>
                  <a:lnTo>
                    <a:pt x="22" y="35"/>
                  </a:lnTo>
                  <a:lnTo>
                    <a:pt x="22" y="47"/>
                  </a:lnTo>
                  <a:lnTo>
                    <a:pt x="20" y="60"/>
                  </a:lnTo>
                  <a:lnTo>
                    <a:pt x="18" y="73"/>
                  </a:lnTo>
                  <a:lnTo>
                    <a:pt x="13" y="69"/>
                  </a:lnTo>
                  <a:lnTo>
                    <a:pt x="12" y="57"/>
                  </a:lnTo>
                  <a:lnTo>
                    <a:pt x="12" y="43"/>
                  </a:lnTo>
                  <a:lnTo>
                    <a:pt x="10" y="31"/>
                  </a:lnTo>
                  <a:lnTo>
                    <a:pt x="0" y="0"/>
                  </a:lnTo>
                  <a:lnTo>
                    <a:pt x="5" y="6"/>
                  </a:lnTo>
                  <a:lnTo>
                    <a:pt x="11" y="12"/>
                  </a:lnTo>
                  <a:lnTo>
                    <a:pt x="15" y="16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8" name="Freeform 219"/>
            <p:cNvSpPr>
              <a:spLocks/>
            </p:cNvSpPr>
            <p:nvPr/>
          </p:nvSpPr>
          <p:spPr bwMode="auto">
            <a:xfrm>
              <a:off x="2386" y="2065"/>
              <a:ext cx="26" cy="19"/>
            </a:xfrm>
            <a:custGeom>
              <a:avLst/>
              <a:gdLst>
                <a:gd name="T0" fmla="*/ 13 w 52"/>
                <a:gd name="T1" fmla="*/ 3 h 57"/>
                <a:gd name="T2" fmla="*/ 9 w 52"/>
                <a:gd name="T3" fmla="*/ 6 h 57"/>
                <a:gd name="T4" fmla="*/ 9 w 52"/>
                <a:gd name="T5" fmla="*/ 6 h 57"/>
                <a:gd name="T6" fmla="*/ 7 w 52"/>
                <a:gd name="T7" fmla="*/ 6 h 57"/>
                <a:gd name="T8" fmla="*/ 7 w 52"/>
                <a:gd name="T9" fmla="*/ 6 h 57"/>
                <a:gd name="T10" fmla="*/ 5 w 52"/>
                <a:gd name="T11" fmla="*/ 6 h 57"/>
                <a:gd name="T12" fmla="*/ 4 w 52"/>
                <a:gd name="T13" fmla="*/ 5 h 57"/>
                <a:gd name="T14" fmla="*/ 3 w 52"/>
                <a:gd name="T15" fmla="*/ 5 h 57"/>
                <a:gd name="T16" fmla="*/ 2 w 52"/>
                <a:gd name="T17" fmla="*/ 5 h 57"/>
                <a:gd name="T18" fmla="*/ 0 w 52"/>
                <a:gd name="T19" fmla="*/ 5 h 57"/>
                <a:gd name="T20" fmla="*/ 0 w 52"/>
                <a:gd name="T21" fmla="*/ 2 h 57"/>
                <a:gd name="T22" fmla="*/ 2 w 52"/>
                <a:gd name="T23" fmla="*/ 3 h 57"/>
                <a:gd name="T24" fmla="*/ 3 w 52"/>
                <a:gd name="T25" fmla="*/ 3 h 57"/>
                <a:gd name="T26" fmla="*/ 5 w 52"/>
                <a:gd name="T27" fmla="*/ 2 h 57"/>
                <a:gd name="T28" fmla="*/ 7 w 52"/>
                <a:gd name="T29" fmla="*/ 2 h 57"/>
                <a:gd name="T30" fmla="*/ 11 w 52"/>
                <a:gd name="T31" fmla="*/ 0 h 57"/>
                <a:gd name="T32" fmla="*/ 11 w 52"/>
                <a:gd name="T33" fmla="*/ 1 h 57"/>
                <a:gd name="T34" fmla="*/ 12 w 52"/>
                <a:gd name="T35" fmla="*/ 2 h 57"/>
                <a:gd name="T36" fmla="*/ 13 w 52"/>
                <a:gd name="T37" fmla="*/ 2 h 57"/>
                <a:gd name="T38" fmla="*/ 13 w 52"/>
                <a:gd name="T39" fmla="*/ 3 h 5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"/>
                <a:gd name="T61" fmla="*/ 0 h 57"/>
                <a:gd name="T62" fmla="*/ 52 w 52"/>
                <a:gd name="T63" fmla="*/ 57 h 5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" h="57">
                  <a:moveTo>
                    <a:pt x="52" y="26"/>
                  </a:moveTo>
                  <a:lnTo>
                    <a:pt x="36" y="57"/>
                  </a:lnTo>
                  <a:lnTo>
                    <a:pt x="33" y="57"/>
                  </a:lnTo>
                  <a:lnTo>
                    <a:pt x="28" y="54"/>
                  </a:lnTo>
                  <a:lnTo>
                    <a:pt x="25" y="53"/>
                  </a:lnTo>
                  <a:lnTo>
                    <a:pt x="20" y="50"/>
                  </a:lnTo>
                  <a:lnTo>
                    <a:pt x="16" y="48"/>
                  </a:lnTo>
                  <a:lnTo>
                    <a:pt x="10" y="45"/>
                  </a:lnTo>
                  <a:lnTo>
                    <a:pt x="5" y="45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7" y="26"/>
                  </a:lnTo>
                  <a:lnTo>
                    <a:pt x="13" y="25"/>
                  </a:lnTo>
                  <a:lnTo>
                    <a:pt x="20" y="22"/>
                  </a:lnTo>
                  <a:lnTo>
                    <a:pt x="26" y="19"/>
                  </a:lnTo>
                  <a:lnTo>
                    <a:pt x="42" y="0"/>
                  </a:lnTo>
                  <a:lnTo>
                    <a:pt x="43" y="7"/>
                  </a:lnTo>
                  <a:lnTo>
                    <a:pt x="45" y="15"/>
                  </a:lnTo>
                  <a:lnTo>
                    <a:pt x="49" y="20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59" name="Freeform 220"/>
            <p:cNvSpPr>
              <a:spLocks/>
            </p:cNvSpPr>
            <p:nvPr/>
          </p:nvSpPr>
          <p:spPr bwMode="auto">
            <a:xfrm>
              <a:off x="2367" y="2068"/>
              <a:ext cx="8" cy="42"/>
            </a:xfrm>
            <a:custGeom>
              <a:avLst/>
              <a:gdLst>
                <a:gd name="T0" fmla="*/ 0 w 17"/>
                <a:gd name="T1" fmla="*/ 14 h 127"/>
                <a:gd name="T2" fmla="*/ 0 w 17"/>
                <a:gd name="T3" fmla="*/ 10 h 127"/>
                <a:gd name="T4" fmla="*/ 0 w 17"/>
                <a:gd name="T5" fmla="*/ 7 h 127"/>
                <a:gd name="T6" fmla="*/ 1 w 17"/>
                <a:gd name="T7" fmla="*/ 3 h 127"/>
                <a:gd name="T8" fmla="*/ 1 w 17"/>
                <a:gd name="T9" fmla="*/ 0 h 127"/>
                <a:gd name="T10" fmla="*/ 4 w 17"/>
                <a:gd name="T11" fmla="*/ 0 h 127"/>
                <a:gd name="T12" fmla="*/ 4 w 17"/>
                <a:gd name="T13" fmla="*/ 1 h 127"/>
                <a:gd name="T14" fmla="*/ 3 w 17"/>
                <a:gd name="T15" fmla="*/ 2 h 127"/>
                <a:gd name="T16" fmla="*/ 4 w 17"/>
                <a:gd name="T17" fmla="*/ 3 h 127"/>
                <a:gd name="T18" fmla="*/ 3 w 17"/>
                <a:gd name="T19" fmla="*/ 6 h 127"/>
                <a:gd name="T20" fmla="*/ 2 w 17"/>
                <a:gd name="T21" fmla="*/ 9 h 127"/>
                <a:gd name="T22" fmla="*/ 2 w 17"/>
                <a:gd name="T23" fmla="*/ 11 h 127"/>
                <a:gd name="T24" fmla="*/ 2 w 17"/>
                <a:gd name="T25" fmla="*/ 14 h 127"/>
                <a:gd name="T26" fmla="*/ 0 w 17"/>
                <a:gd name="T27" fmla="*/ 14 h 1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27"/>
                <a:gd name="T44" fmla="*/ 17 w 17"/>
                <a:gd name="T45" fmla="*/ 127 h 1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27">
                  <a:moveTo>
                    <a:pt x="2" y="126"/>
                  </a:moveTo>
                  <a:lnTo>
                    <a:pt x="0" y="95"/>
                  </a:lnTo>
                  <a:lnTo>
                    <a:pt x="2" y="63"/>
                  </a:lnTo>
                  <a:lnTo>
                    <a:pt x="5" y="31"/>
                  </a:lnTo>
                  <a:lnTo>
                    <a:pt x="7" y="0"/>
                  </a:lnTo>
                  <a:lnTo>
                    <a:pt x="16" y="1"/>
                  </a:lnTo>
                  <a:lnTo>
                    <a:pt x="17" y="10"/>
                  </a:lnTo>
                  <a:lnTo>
                    <a:pt x="15" y="20"/>
                  </a:lnTo>
                  <a:lnTo>
                    <a:pt x="16" y="31"/>
                  </a:lnTo>
                  <a:lnTo>
                    <a:pt x="12" y="54"/>
                  </a:lnTo>
                  <a:lnTo>
                    <a:pt x="10" y="79"/>
                  </a:lnTo>
                  <a:lnTo>
                    <a:pt x="9" y="102"/>
                  </a:lnTo>
                  <a:lnTo>
                    <a:pt x="10" y="127"/>
                  </a:lnTo>
                  <a:lnTo>
                    <a:pt x="2" y="126"/>
                  </a:lnTo>
                  <a:close/>
                </a:path>
              </a:pathLst>
            </a:custGeom>
            <a:solidFill>
              <a:srgbClr val="3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0" name="Freeform 221"/>
            <p:cNvSpPr>
              <a:spLocks/>
            </p:cNvSpPr>
            <p:nvPr/>
          </p:nvSpPr>
          <p:spPr bwMode="auto">
            <a:xfrm>
              <a:off x="2340" y="2111"/>
              <a:ext cx="443" cy="193"/>
            </a:xfrm>
            <a:custGeom>
              <a:avLst/>
              <a:gdLst>
                <a:gd name="T0" fmla="*/ 221 w 886"/>
                <a:gd name="T1" fmla="*/ 6 h 579"/>
                <a:gd name="T2" fmla="*/ 222 w 886"/>
                <a:gd name="T3" fmla="*/ 10 h 579"/>
                <a:gd name="T4" fmla="*/ 220 w 886"/>
                <a:gd name="T5" fmla="*/ 14 h 579"/>
                <a:gd name="T6" fmla="*/ 215 w 886"/>
                <a:gd name="T7" fmla="*/ 17 h 579"/>
                <a:gd name="T8" fmla="*/ 209 w 886"/>
                <a:gd name="T9" fmla="*/ 19 h 579"/>
                <a:gd name="T10" fmla="*/ 203 w 886"/>
                <a:gd name="T11" fmla="*/ 21 h 579"/>
                <a:gd name="T12" fmla="*/ 138 w 886"/>
                <a:gd name="T13" fmla="*/ 36 h 579"/>
                <a:gd name="T14" fmla="*/ 133 w 886"/>
                <a:gd name="T15" fmla="*/ 36 h 579"/>
                <a:gd name="T16" fmla="*/ 127 w 886"/>
                <a:gd name="T17" fmla="*/ 36 h 579"/>
                <a:gd name="T18" fmla="*/ 123 w 886"/>
                <a:gd name="T19" fmla="*/ 35 h 579"/>
                <a:gd name="T20" fmla="*/ 119 w 886"/>
                <a:gd name="T21" fmla="*/ 33 h 579"/>
                <a:gd name="T22" fmla="*/ 114 w 886"/>
                <a:gd name="T23" fmla="*/ 39 h 579"/>
                <a:gd name="T24" fmla="*/ 112 w 886"/>
                <a:gd name="T25" fmla="*/ 46 h 579"/>
                <a:gd name="T26" fmla="*/ 111 w 886"/>
                <a:gd name="T27" fmla="*/ 52 h 579"/>
                <a:gd name="T28" fmla="*/ 108 w 886"/>
                <a:gd name="T29" fmla="*/ 58 h 579"/>
                <a:gd name="T30" fmla="*/ 105 w 886"/>
                <a:gd name="T31" fmla="*/ 60 h 579"/>
                <a:gd name="T32" fmla="*/ 102 w 886"/>
                <a:gd name="T33" fmla="*/ 62 h 579"/>
                <a:gd name="T34" fmla="*/ 97 w 886"/>
                <a:gd name="T35" fmla="*/ 63 h 579"/>
                <a:gd name="T36" fmla="*/ 91 w 886"/>
                <a:gd name="T37" fmla="*/ 64 h 579"/>
                <a:gd name="T38" fmla="*/ 38 w 886"/>
                <a:gd name="T39" fmla="*/ 64 h 579"/>
                <a:gd name="T40" fmla="*/ 28 w 886"/>
                <a:gd name="T41" fmla="*/ 64 h 579"/>
                <a:gd name="T42" fmla="*/ 20 w 886"/>
                <a:gd name="T43" fmla="*/ 63 h 579"/>
                <a:gd name="T44" fmla="*/ 12 w 886"/>
                <a:gd name="T45" fmla="*/ 63 h 579"/>
                <a:gd name="T46" fmla="*/ 3 w 886"/>
                <a:gd name="T47" fmla="*/ 62 h 579"/>
                <a:gd name="T48" fmla="*/ 1 w 886"/>
                <a:gd name="T49" fmla="*/ 60 h 579"/>
                <a:gd name="T50" fmla="*/ 1 w 886"/>
                <a:gd name="T51" fmla="*/ 58 h 579"/>
                <a:gd name="T52" fmla="*/ 7 w 886"/>
                <a:gd name="T53" fmla="*/ 52 h 579"/>
                <a:gd name="T54" fmla="*/ 14 w 886"/>
                <a:gd name="T55" fmla="*/ 47 h 579"/>
                <a:gd name="T56" fmla="*/ 22 w 886"/>
                <a:gd name="T57" fmla="*/ 43 h 579"/>
                <a:gd name="T58" fmla="*/ 30 w 886"/>
                <a:gd name="T59" fmla="*/ 39 h 579"/>
                <a:gd name="T60" fmla="*/ 40 w 886"/>
                <a:gd name="T61" fmla="*/ 35 h 579"/>
                <a:gd name="T62" fmla="*/ 50 w 886"/>
                <a:gd name="T63" fmla="*/ 32 h 579"/>
                <a:gd name="T64" fmla="*/ 59 w 886"/>
                <a:gd name="T65" fmla="*/ 29 h 579"/>
                <a:gd name="T66" fmla="*/ 69 w 886"/>
                <a:gd name="T67" fmla="*/ 27 h 579"/>
                <a:gd name="T68" fmla="*/ 76 w 886"/>
                <a:gd name="T69" fmla="*/ 26 h 579"/>
                <a:gd name="T70" fmla="*/ 83 w 886"/>
                <a:gd name="T71" fmla="*/ 26 h 579"/>
                <a:gd name="T72" fmla="*/ 90 w 886"/>
                <a:gd name="T73" fmla="*/ 27 h 579"/>
                <a:gd name="T74" fmla="*/ 96 w 886"/>
                <a:gd name="T75" fmla="*/ 29 h 579"/>
                <a:gd name="T76" fmla="*/ 99 w 886"/>
                <a:gd name="T77" fmla="*/ 30 h 579"/>
                <a:gd name="T78" fmla="*/ 101 w 886"/>
                <a:gd name="T79" fmla="*/ 30 h 579"/>
                <a:gd name="T80" fmla="*/ 105 w 886"/>
                <a:gd name="T81" fmla="*/ 27 h 579"/>
                <a:gd name="T82" fmla="*/ 108 w 886"/>
                <a:gd name="T83" fmla="*/ 25 h 579"/>
                <a:gd name="T84" fmla="*/ 112 w 886"/>
                <a:gd name="T85" fmla="*/ 22 h 579"/>
                <a:gd name="T86" fmla="*/ 117 w 886"/>
                <a:gd name="T87" fmla="*/ 21 h 579"/>
                <a:gd name="T88" fmla="*/ 123 w 886"/>
                <a:gd name="T89" fmla="*/ 18 h 579"/>
                <a:gd name="T90" fmla="*/ 129 w 886"/>
                <a:gd name="T91" fmla="*/ 17 h 579"/>
                <a:gd name="T92" fmla="*/ 139 w 886"/>
                <a:gd name="T93" fmla="*/ 14 h 579"/>
                <a:gd name="T94" fmla="*/ 151 w 886"/>
                <a:gd name="T95" fmla="*/ 11 h 579"/>
                <a:gd name="T96" fmla="*/ 165 w 886"/>
                <a:gd name="T97" fmla="*/ 8 h 579"/>
                <a:gd name="T98" fmla="*/ 179 w 886"/>
                <a:gd name="T99" fmla="*/ 5 h 579"/>
                <a:gd name="T100" fmla="*/ 191 w 886"/>
                <a:gd name="T101" fmla="*/ 2 h 579"/>
                <a:gd name="T102" fmla="*/ 201 w 886"/>
                <a:gd name="T103" fmla="*/ 0 h 579"/>
                <a:gd name="T104" fmla="*/ 206 w 886"/>
                <a:gd name="T105" fmla="*/ 0 h 579"/>
                <a:gd name="T106" fmla="*/ 211 w 886"/>
                <a:gd name="T107" fmla="*/ 0 h 579"/>
                <a:gd name="T108" fmla="*/ 215 w 886"/>
                <a:gd name="T109" fmla="*/ 1 h 579"/>
                <a:gd name="T110" fmla="*/ 218 w 886"/>
                <a:gd name="T111" fmla="*/ 3 h 5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86"/>
                <a:gd name="T169" fmla="*/ 0 h 579"/>
                <a:gd name="T170" fmla="*/ 886 w 886"/>
                <a:gd name="T171" fmla="*/ 579 h 5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86" h="579">
                  <a:moveTo>
                    <a:pt x="878" y="41"/>
                  </a:moveTo>
                  <a:lnTo>
                    <a:pt x="882" y="57"/>
                  </a:lnTo>
                  <a:lnTo>
                    <a:pt x="886" y="75"/>
                  </a:lnTo>
                  <a:lnTo>
                    <a:pt x="886" y="92"/>
                  </a:lnTo>
                  <a:lnTo>
                    <a:pt x="883" y="110"/>
                  </a:lnTo>
                  <a:lnTo>
                    <a:pt x="878" y="127"/>
                  </a:lnTo>
                  <a:lnTo>
                    <a:pt x="869" y="142"/>
                  </a:lnTo>
                  <a:lnTo>
                    <a:pt x="860" y="155"/>
                  </a:lnTo>
                  <a:lnTo>
                    <a:pt x="847" y="165"/>
                  </a:lnTo>
                  <a:lnTo>
                    <a:pt x="835" y="174"/>
                  </a:lnTo>
                  <a:lnTo>
                    <a:pt x="822" y="183"/>
                  </a:lnTo>
                  <a:lnTo>
                    <a:pt x="810" y="190"/>
                  </a:lnTo>
                  <a:lnTo>
                    <a:pt x="797" y="198"/>
                  </a:lnTo>
                  <a:lnTo>
                    <a:pt x="550" y="325"/>
                  </a:lnTo>
                  <a:lnTo>
                    <a:pt x="541" y="328"/>
                  </a:lnTo>
                  <a:lnTo>
                    <a:pt x="531" y="328"/>
                  </a:lnTo>
                  <a:lnTo>
                    <a:pt x="520" y="327"/>
                  </a:lnTo>
                  <a:lnTo>
                    <a:pt x="510" y="324"/>
                  </a:lnTo>
                  <a:lnTo>
                    <a:pt x="500" y="321"/>
                  </a:lnTo>
                  <a:lnTo>
                    <a:pt x="491" y="315"/>
                  </a:lnTo>
                  <a:lnTo>
                    <a:pt x="483" y="308"/>
                  </a:lnTo>
                  <a:lnTo>
                    <a:pt x="475" y="300"/>
                  </a:lnTo>
                  <a:lnTo>
                    <a:pt x="464" y="324"/>
                  </a:lnTo>
                  <a:lnTo>
                    <a:pt x="457" y="352"/>
                  </a:lnTo>
                  <a:lnTo>
                    <a:pt x="452" y="381"/>
                  </a:lnTo>
                  <a:lnTo>
                    <a:pt x="449" y="412"/>
                  </a:lnTo>
                  <a:lnTo>
                    <a:pt x="447" y="443"/>
                  </a:lnTo>
                  <a:lnTo>
                    <a:pt x="443" y="472"/>
                  </a:lnTo>
                  <a:lnTo>
                    <a:pt x="438" y="500"/>
                  </a:lnTo>
                  <a:lnTo>
                    <a:pt x="429" y="525"/>
                  </a:lnTo>
                  <a:lnTo>
                    <a:pt x="424" y="534"/>
                  </a:lnTo>
                  <a:lnTo>
                    <a:pt x="418" y="542"/>
                  </a:lnTo>
                  <a:lnTo>
                    <a:pt x="412" y="550"/>
                  </a:lnTo>
                  <a:lnTo>
                    <a:pt x="405" y="556"/>
                  </a:lnTo>
                  <a:lnTo>
                    <a:pt x="397" y="561"/>
                  </a:lnTo>
                  <a:lnTo>
                    <a:pt x="387" y="566"/>
                  </a:lnTo>
                  <a:lnTo>
                    <a:pt x="376" y="569"/>
                  </a:lnTo>
                  <a:lnTo>
                    <a:pt x="364" y="572"/>
                  </a:lnTo>
                  <a:lnTo>
                    <a:pt x="301" y="579"/>
                  </a:lnTo>
                  <a:lnTo>
                    <a:pt x="149" y="578"/>
                  </a:lnTo>
                  <a:lnTo>
                    <a:pt x="131" y="578"/>
                  </a:lnTo>
                  <a:lnTo>
                    <a:pt x="114" y="576"/>
                  </a:lnTo>
                  <a:lnTo>
                    <a:pt x="97" y="573"/>
                  </a:lnTo>
                  <a:lnTo>
                    <a:pt x="80" y="570"/>
                  </a:lnTo>
                  <a:lnTo>
                    <a:pt x="63" y="567"/>
                  </a:lnTo>
                  <a:lnTo>
                    <a:pt x="46" y="563"/>
                  </a:lnTo>
                  <a:lnTo>
                    <a:pt x="30" y="558"/>
                  </a:lnTo>
                  <a:lnTo>
                    <a:pt x="13" y="554"/>
                  </a:lnTo>
                  <a:lnTo>
                    <a:pt x="8" y="548"/>
                  </a:lnTo>
                  <a:lnTo>
                    <a:pt x="2" y="539"/>
                  </a:lnTo>
                  <a:lnTo>
                    <a:pt x="0" y="531"/>
                  </a:lnTo>
                  <a:lnTo>
                    <a:pt x="2" y="520"/>
                  </a:lnTo>
                  <a:lnTo>
                    <a:pt x="13" y="495"/>
                  </a:lnTo>
                  <a:lnTo>
                    <a:pt x="27" y="472"/>
                  </a:lnTo>
                  <a:lnTo>
                    <a:pt x="41" y="448"/>
                  </a:lnTo>
                  <a:lnTo>
                    <a:pt x="55" y="426"/>
                  </a:lnTo>
                  <a:lnTo>
                    <a:pt x="71" y="406"/>
                  </a:lnTo>
                  <a:lnTo>
                    <a:pt x="87" y="385"/>
                  </a:lnTo>
                  <a:lnTo>
                    <a:pt x="104" y="366"/>
                  </a:lnTo>
                  <a:lnTo>
                    <a:pt x="122" y="349"/>
                  </a:lnTo>
                  <a:lnTo>
                    <a:pt x="140" y="331"/>
                  </a:lnTo>
                  <a:lnTo>
                    <a:pt x="159" y="315"/>
                  </a:lnTo>
                  <a:lnTo>
                    <a:pt x="178" y="300"/>
                  </a:lnTo>
                  <a:lnTo>
                    <a:pt x="197" y="286"/>
                  </a:lnTo>
                  <a:lnTo>
                    <a:pt x="216" y="273"/>
                  </a:lnTo>
                  <a:lnTo>
                    <a:pt x="236" y="261"/>
                  </a:lnTo>
                  <a:lnTo>
                    <a:pt x="256" y="251"/>
                  </a:lnTo>
                  <a:lnTo>
                    <a:pt x="275" y="240"/>
                  </a:lnTo>
                  <a:lnTo>
                    <a:pt x="289" y="237"/>
                  </a:lnTo>
                  <a:lnTo>
                    <a:pt x="304" y="234"/>
                  </a:lnTo>
                  <a:lnTo>
                    <a:pt x="317" y="234"/>
                  </a:lnTo>
                  <a:lnTo>
                    <a:pt x="332" y="236"/>
                  </a:lnTo>
                  <a:lnTo>
                    <a:pt x="347" y="239"/>
                  </a:lnTo>
                  <a:lnTo>
                    <a:pt x="360" y="245"/>
                  </a:lnTo>
                  <a:lnTo>
                    <a:pt x="373" y="252"/>
                  </a:lnTo>
                  <a:lnTo>
                    <a:pt x="384" y="262"/>
                  </a:lnTo>
                  <a:lnTo>
                    <a:pt x="389" y="264"/>
                  </a:lnTo>
                  <a:lnTo>
                    <a:pt x="393" y="267"/>
                  </a:lnTo>
                  <a:lnTo>
                    <a:pt x="398" y="268"/>
                  </a:lnTo>
                  <a:lnTo>
                    <a:pt x="401" y="267"/>
                  </a:lnTo>
                  <a:lnTo>
                    <a:pt x="409" y="256"/>
                  </a:lnTo>
                  <a:lnTo>
                    <a:pt x="417" y="246"/>
                  </a:lnTo>
                  <a:lnTo>
                    <a:pt x="425" y="234"/>
                  </a:lnTo>
                  <a:lnTo>
                    <a:pt x="432" y="223"/>
                  </a:lnTo>
                  <a:lnTo>
                    <a:pt x="440" y="211"/>
                  </a:lnTo>
                  <a:lnTo>
                    <a:pt x="448" y="202"/>
                  </a:lnTo>
                  <a:lnTo>
                    <a:pt x="458" y="195"/>
                  </a:lnTo>
                  <a:lnTo>
                    <a:pt x="469" y="190"/>
                  </a:lnTo>
                  <a:lnTo>
                    <a:pt x="491" y="164"/>
                  </a:lnTo>
                  <a:lnTo>
                    <a:pt x="494" y="163"/>
                  </a:lnTo>
                  <a:lnTo>
                    <a:pt x="502" y="158"/>
                  </a:lnTo>
                  <a:lnTo>
                    <a:pt x="516" y="151"/>
                  </a:lnTo>
                  <a:lnTo>
                    <a:pt x="534" y="141"/>
                  </a:lnTo>
                  <a:lnTo>
                    <a:pt x="554" y="129"/>
                  </a:lnTo>
                  <a:lnTo>
                    <a:pt x="579" y="116"/>
                  </a:lnTo>
                  <a:lnTo>
                    <a:pt x="604" y="102"/>
                  </a:lnTo>
                  <a:lnTo>
                    <a:pt x="633" y="88"/>
                  </a:lnTo>
                  <a:lnTo>
                    <a:pt x="660" y="73"/>
                  </a:lnTo>
                  <a:lnTo>
                    <a:pt x="688" y="58"/>
                  </a:lnTo>
                  <a:lnTo>
                    <a:pt x="716" y="44"/>
                  </a:lnTo>
                  <a:lnTo>
                    <a:pt x="741" y="32"/>
                  </a:lnTo>
                  <a:lnTo>
                    <a:pt x="764" y="20"/>
                  </a:lnTo>
                  <a:lnTo>
                    <a:pt x="785" y="12"/>
                  </a:lnTo>
                  <a:lnTo>
                    <a:pt x="802" y="4"/>
                  </a:lnTo>
                  <a:lnTo>
                    <a:pt x="814" y="0"/>
                  </a:lnTo>
                  <a:lnTo>
                    <a:pt x="824" y="0"/>
                  </a:lnTo>
                  <a:lnTo>
                    <a:pt x="834" y="1"/>
                  </a:lnTo>
                  <a:lnTo>
                    <a:pt x="843" y="3"/>
                  </a:lnTo>
                  <a:lnTo>
                    <a:pt x="852" y="7"/>
                  </a:lnTo>
                  <a:lnTo>
                    <a:pt x="860" y="13"/>
                  </a:lnTo>
                  <a:lnTo>
                    <a:pt x="866" y="20"/>
                  </a:lnTo>
                  <a:lnTo>
                    <a:pt x="872" y="31"/>
                  </a:lnTo>
                  <a:lnTo>
                    <a:pt x="878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1" name="Freeform 222"/>
            <p:cNvSpPr>
              <a:spLocks/>
            </p:cNvSpPr>
            <p:nvPr/>
          </p:nvSpPr>
          <p:spPr bwMode="auto">
            <a:xfrm>
              <a:off x="2588" y="2121"/>
              <a:ext cx="180" cy="88"/>
            </a:xfrm>
            <a:custGeom>
              <a:avLst/>
              <a:gdLst>
                <a:gd name="T0" fmla="*/ 89 w 360"/>
                <a:gd name="T1" fmla="*/ 3 h 262"/>
                <a:gd name="T2" fmla="*/ 90 w 360"/>
                <a:gd name="T3" fmla="*/ 4 h 262"/>
                <a:gd name="T4" fmla="*/ 90 w 360"/>
                <a:gd name="T5" fmla="*/ 6 h 262"/>
                <a:gd name="T6" fmla="*/ 90 w 360"/>
                <a:gd name="T7" fmla="*/ 8 h 262"/>
                <a:gd name="T8" fmla="*/ 90 w 360"/>
                <a:gd name="T9" fmla="*/ 9 h 262"/>
                <a:gd name="T10" fmla="*/ 88 w 360"/>
                <a:gd name="T11" fmla="*/ 10 h 262"/>
                <a:gd name="T12" fmla="*/ 86 w 360"/>
                <a:gd name="T13" fmla="*/ 11 h 262"/>
                <a:gd name="T14" fmla="*/ 83 w 360"/>
                <a:gd name="T15" fmla="*/ 13 h 262"/>
                <a:gd name="T16" fmla="*/ 79 w 360"/>
                <a:gd name="T17" fmla="*/ 14 h 262"/>
                <a:gd name="T18" fmla="*/ 74 w 360"/>
                <a:gd name="T19" fmla="*/ 16 h 262"/>
                <a:gd name="T20" fmla="*/ 69 w 360"/>
                <a:gd name="T21" fmla="*/ 17 h 262"/>
                <a:gd name="T22" fmla="*/ 63 w 360"/>
                <a:gd name="T23" fmla="*/ 19 h 262"/>
                <a:gd name="T24" fmla="*/ 57 w 360"/>
                <a:gd name="T25" fmla="*/ 20 h 262"/>
                <a:gd name="T26" fmla="*/ 50 w 360"/>
                <a:gd name="T27" fmla="*/ 21 h 262"/>
                <a:gd name="T28" fmla="*/ 44 w 360"/>
                <a:gd name="T29" fmla="*/ 23 h 262"/>
                <a:gd name="T30" fmla="*/ 38 w 360"/>
                <a:gd name="T31" fmla="*/ 25 h 262"/>
                <a:gd name="T32" fmla="*/ 32 w 360"/>
                <a:gd name="T33" fmla="*/ 26 h 262"/>
                <a:gd name="T34" fmla="*/ 26 w 360"/>
                <a:gd name="T35" fmla="*/ 27 h 262"/>
                <a:gd name="T36" fmla="*/ 21 w 360"/>
                <a:gd name="T37" fmla="*/ 28 h 262"/>
                <a:gd name="T38" fmla="*/ 17 w 360"/>
                <a:gd name="T39" fmla="*/ 29 h 262"/>
                <a:gd name="T40" fmla="*/ 13 w 360"/>
                <a:gd name="T41" fmla="*/ 30 h 262"/>
                <a:gd name="T42" fmla="*/ 11 w 360"/>
                <a:gd name="T43" fmla="*/ 30 h 262"/>
                <a:gd name="T44" fmla="*/ 10 w 360"/>
                <a:gd name="T45" fmla="*/ 30 h 262"/>
                <a:gd name="T46" fmla="*/ 8 w 360"/>
                <a:gd name="T47" fmla="*/ 30 h 262"/>
                <a:gd name="T48" fmla="*/ 6 w 360"/>
                <a:gd name="T49" fmla="*/ 30 h 262"/>
                <a:gd name="T50" fmla="*/ 5 w 360"/>
                <a:gd name="T51" fmla="*/ 29 h 262"/>
                <a:gd name="T52" fmla="*/ 3 w 360"/>
                <a:gd name="T53" fmla="*/ 29 h 262"/>
                <a:gd name="T54" fmla="*/ 1 w 360"/>
                <a:gd name="T55" fmla="*/ 29 h 262"/>
                <a:gd name="T56" fmla="*/ 0 w 360"/>
                <a:gd name="T57" fmla="*/ 28 h 262"/>
                <a:gd name="T58" fmla="*/ 2 w 360"/>
                <a:gd name="T59" fmla="*/ 28 h 262"/>
                <a:gd name="T60" fmla="*/ 3 w 360"/>
                <a:gd name="T61" fmla="*/ 28 h 262"/>
                <a:gd name="T62" fmla="*/ 6 w 360"/>
                <a:gd name="T63" fmla="*/ 27 h 262"/>
                <a:gd name="T64" fmla="*/ 6 w 360"/>
                <a:gd name="T65" fmla="*/ 27 h 262"/>
                <a:gd name="T66" fmla="*/ 6 w 360"/>
                <a:gd name="T67" fmla="*/ 25 h 262"/>
                <a:gd name="T68" fmla="*/ 7 w 360"/>
                <a:gd name="T69" fmla="*/ 24 h 262"/>
                <a:gd name="T70" fmla="*/ 7 w 360"/>
                <a:gd name="T71" fmla="*/ 22 h 262"/>
                <a:gd name="T72" fmla="*/ 6 w 360"/>
                <a:gd name="T73" fmla="*/ 20 h 262"/>
                <a:gd name="T74" fmla="*/ 3 w 360"/>
                <a:gd name="T75" fmla="*/ 17 h 262"/>
                <a:gd name="T76" fmla="*/ 3 w 360"/>
                <a:gd name="T77" fmla="*/ 17 h 262"/>
                <a:gd name="T78" fmla="*/ 6 w 360"/>
                <a:gd name="T79" fmla="*/ 17 h 262"/>
                <a:gd name="T80" fmla="*/ 10 w 360"/>
                <a:gd name="T81" fmla="*/ 16 h 262"/>
                <a:gd name="T82" fmla="*/ 14 w 360"/>
                <a:gd name="T83" fmla="*/ 15 h 262"/>
                <a:gd name="T84" fmla="*/ 19 w 360"/>
                <a:gd name="T85" fmla="*/ 14 h 262"/>
                <a:gd name="T86" fmla="*/ 25 w 360"/>
                <a:gd name="T87" fmla="*/ 12 h 262"/>
                <a:gd name="T88" fmla="*/ 31 w 360"/>
                <a:gd name="T89" fmla="*/ 11 h 262"/>
                <a:gd name="T90" fmla="*/ 39 w 360"/>
                <a:gd name="T91" fmla="*/ 9 h 262"/>
                <a:gd name="T92" fmla="*/ 45 w 360"/>
                <a:gd name="T93" fmla="*/ 8 h 262"/>
                <a:gd name="T94" fmla="*/ 52 w 360"/>
                <a:gd name="T95" fmla="*/ 6 h 262"/>
                <a:gd name="T96" fmla="*/ 59 w 360"/>
                <a:gd name="T97" fmla="*/ 4 h 262"/>
                <a:gd name="T98" fmla="*/ 66 w 360"/>
                <a:gd name="T99" fmla="*/ 3 h 262"/>
                <a:gd name="T100" fmla="*/ 71 w 360"/>
                <a:gd name="T101" fmla="*/ 2 h 262"/>
                <a:gd name="T102" fmla="*/ 77 w 360"/>
                <a:gd name="T103" fmla="*/ 1 h 262"/>
                <a:gd name="T104" fmla="*/ 80 w 360"/>
                <a:gd name="T105" fmla="*/ 0 h 262"/>
                <a:gd name="T106" fmla="*/ 83 w 360"/>
                <a:gd name="T107" fmla="*/ 0 h 262"/>
                <a:gd name="T108" fmla="*/ 85 w 360"/>
                <a:gd name="T109" fmla="*/ 0 h 262"/>
                <a:gd name="T110" fmla="*/ 86 w 360"/>
                <a:gd name="T111" fmla="*/ 1 h 262"/>
                <a:gd name="T112" fmla="*/ 88 w 360"/>
                <a:gd name="T113" fmla="*/ 2 h 262"/>
                <a:gd name="T114" fmla="*/ 89 w 360"/>
                <a:gd name="T115" fmla="*/ 3 h 2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60"/>
                <a:gd name="T175" fmla="*/ 0 h 262"/>
                <a:gd name="T176" fmla="*/ 360 w 360"/>
                <a:gd name="T177" fmla="*/ 262 h 26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60" h="262">
                  <a:moveTo>
                    <a:pt x="354" y="24"/>
                  </a:moveTo>
                  <a:lnTo>
                    <a:pt x="357" y="39"/>
                  </a:lnTo>
                  <a:lnTo>
                    <a:pt x="359" y="54"/>
                  </a:lnTo>
                  <a:lnTo>
                    <a:pt x="360" y="68"/>
                  </a:lnTo>
                  <a:lnTo>
                    <a:pt x="357" y="82"/>
                  </a:lnTo>
                  <a:lnTo>
                    <a:pt x="352" y="92"/>
                  </a:lnTo>
                  <a:lnTo>
                    <a:pt x="343" y="102"/>
                  </a:lnTo>
                  <a:lnTo>
                    <a:pt x="331" y="114"/>
                  </a:lnTo>
                  <a:lnTo>
                    <a:pt x="315" y="127"/>
                  </a:lnTo>
                  <a:lnTo>
                    <a:pt x="295" y="140"/>
                  </a:lnTo>
                  <a:lnTo>
                    <a:pt x="275" y="154"/>
                  </a:lnTo>
                  <a:lnTo>
                    <a:pt x="251" y="167"/>
                  </a:lnTo>
                  <a:lnTo>
                    <a:pt x="227" y="180"/>
                  </a:lnTo>
                  <a:lnTo>
                    <a:pt x="202" y="192"/>
                  </a:lnTo>
                  <a:lnTo>
                    <a:pt x="176" y="205"/>
                  </a:lnTo>
                  <a:lnTo>
                    <a:pt x="151" y="217"/>
                  </a:lnTo>
                  <a:lnTo>
                    <a:pt x="128" y="228"/>
                  </a:lnTo>
                  <a:lnTo>
                    <a:pt x="105" y="239"/>
                  </a:lnTo>
                  <a:lnTo>
                    <a:pt x="84" y="247"/>
                  </a:lnTo>
                  <a:lnTo>
                    <a:pt x="66" y="255"/>
                  </a:lnTo>
                  <a:lnTo>
                    <a:pt x="52" y="261"/>
                  </a:lnTo>
                  <a:lnTo>
                    <a:pt x="45" y="262"/>
                  </a:lnTo>
                  <a:lnTo>
                    <a:pt x="39" y="262"/>
                  </a:lnTo>
                  <a:lnTo>
                    <a:pt x="32" y="262"/>
                  </a:lnTo>
                  <a:lnTo>
                    <a:pt x="24" y="262"/>
                  </a:lnTo>
                  <a:lnTo>
                    <a:pt x="17" y="259"/>
                  </a:lnTo>
                  <a:lnTo>
                    <a:pt x="12" y="256"/>
                  </a:lnTo>
                  <a:lnTo>
                    <a:pt x="6" y="252"/>
                  </a:lnTo>
                  <a:lnTo>
                    <a:pt x="0" y="246"/>
                  </a:lnTo>
                  <a:lnTo>
                    <a:pt x="7" y="246"/>
                  </a:lnTo>
                  <a:lnTo>
                    <a:pt x="14" y="244"/>
                  </a:lnTo>
                  <a:lnTo>
                    <a:pt x="21" y="242"/>
                  </a:lnTo>
                  <a:lnTo>
                    <a:pt x="24" y="234"/>
                  </a:lnTo>
                  <a:lnTo>
                    <a:pt x="25" y="221"/>
                  </a:lnTo>
                  <a:lnTo>
                    <a:pt x="27" y="208"/>
                  </a:lnTo>
                  <a:lnTo>
                    <a:pt x="27" y="195"/>
                  </a:lnTo>
                  <a:lnTo>
                    <a:pt x="23" y="181"/>
                  </a:lnTo>
                  <a:lnTo>
                    <a:pt x="11" y="156"/>
                  </a:lnTo>
                  <a:lnTo>
                    <a:pt x="14" y="155"/>
                  </a:lnTo>
                  <a:lnTo>
                    <a:pt x="23" y="151"/>
                  </a:lnTo>
                  <a:lnTo>
                    <a:pt x="37" y="143"/>
                  </a:lnTo>
                  <a:lnTo>
                    <a:pt x="55" y="133"/>
                  </a:lnTo>
                  <a:lnTo>
                    <a:pt x="76" y="121"/>
                  </a:lnTo>
                  <a:lnTo>
                    <a:pt x="100" y="108"/>
                  </a:lnTo>
                  <a:lnTo>
                    <a:pt x="126" y="95"/>
                  </a:lnTo>
                  <a:lnTo>
                    <a:pt x="154" y="80"/>
                  </a:lnTo>
                  <a:lnTo>
                    <a:pt x="182" y="67"/>
                  </a:lnTo>
                  <a:lnTo>
                    <a:pt x="210" y="52"/>
                  </a:lnTo>
                  <a:lnTo>
                    <a:pt x="236" y="39"/>
                  </a:lnTo>
                  <a:lnTo>
                    <a:pt x="261" y="27"/>
                  </a:lnTo>
                  <a:lnTo>
                    <a:pt x="284" y="17"/>
                  </a:lnTo>
                  <a:lnTo>
                    <a:pt x="305" y="8"/>
                  </a:lnTo>
                  <a:lnTo>
                    <a:pt x="319" y="3"/>
                  </a:lnTo>
                  <a:lnTo>
                    <a:pt x="331" y="0"/>
                  </a:lnTo>
                  <a:lnTo>
                    <a:pt x="337" y="3"/>
                  </a:lnTo>
                  <a:lnTo>
                    <a:pt x="344" y="8"/>
                  </a:lnTo>
                  <a:lnTo>
                    <a:pt x="351" y="16"/>
                  </a:lnTo>
                  <a:lnTo>
                    <a:pt x="354" y="24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2" name="Freeform 223"/>
            <p:cNvSpPr>
              <a:spLocks/>
            </p:cNvSpPr>
            <p:nvPr/>
          </p:nvSpPr>
          <p:spPr bwMode="auto">
            <a:xfrm>
              <a:off x="2650" y="2140"/>
              <a:ext cx="96" cy="38"/>
            </a:xfrm>
            <a:custGeom>
              <a:avLst/>
              <a:gdLst>
                <a:gd name="T0" fmla="*/ 48 w 193"/>
                <a:gd name="T1" fmla="*/ 2 h 114"/>
                <a:gd name="T2" fmla="*/ 47 w 193"/>
                <a:gd name="T3" fmla="*/ 3 h 114"/>
                <a:gd name="T4" fmla="*/ 45 w 193"/>
                <a:gd name="T5" fmla="*/ 3 h 114"/>
                <a:gd name="T6" fmla="*/ 43 w 193"/>
                <a:gd name="T7" fmla="*/ 4 h 114"/>
                <a:gd name="T8" fmla="*/ 42 w 193"/>
                <a:gd name="T9" fmla="*/ 4 h 114"/>
                <a:gd name="T10" fmla="*/ 37 w 193"/>
                <a:gd name="T11" fmla="*/ 6 h 114"/>
                <a:gd name="T12" fmla="*/ 31 w 193"/>
                <a:gd name="T13" fmla="*/ 7 h 114"/>
                <a:gd name="T14" fmla="*/ 26 w 193"/>
                <a:gd name="T15" fmla="*/ 8 h 114"/>
                <a:gd name="T16" fmla="*/ 21 w 193"/>
                <a:gd name="T17" fmla="*/ 9 h 114"/>
                <a:gd name="T18" fmla="*/ 17 w 193"/>
                <a:gd name="T19" fmla="*/ 10 h 114"/>
                <a:gd name="T20" fmla="*/ 12 w 193"/>
                <a:gd name="T21" fmla="*/ 11 h 114"/>
                <a:gd name="T22" fmla="*/ 7 w 193"/>
                <a:gd name="T23" fmla="*/ 12 h 114"/>
                <a:gd name="T24" fmla="*/ 2 w 193"/>
                <a:gd name="T25" fmla="*/ 13 h 114"/>
                <a:gd name="T26" fmla="*/ 1 w 193"/>
                <a:gd name="T27" fmla="*/ 12 h 114"/>
                <a:gd name="T28" fmla="*/ 0 w 193"/>
                <a:gd name="T29" fmla="*/ 11 h 114"/>
                <a:gd name="T30" fmla="*/ 0 w 193"/>
                <a:gd name="T31" fmla="*/ 11 h 114"/>
                <a:gd name="T32" fmla="*/ 0 w 193"/>
                <a:gd name="T33" fmla="*/ 10 h 114"/>
                <a:gd name="T34" fmla="*/ 2 w 193"/>
                <a:gd name="T35" fmla="*/ 9 h 114"/>
                <a:gd name="T36" fmla="*/ 5 w 193"/>
                <a:gd name="T37" fmla="*/ 8 h 114"/>
                <a:gd name="T38" fmla="*/ 8 w 193"/>
                <a:gd name="T39" fmla="*/ 8 h 114"/>
                <a:gd name="T40" fmla="*/ 11 w 193"/>
                <a:gd name="T41" fmla="*/ 7 h 114"/>
                <a:gd name="T42" fmla="*/ 14 w 193"/>
                <a:gd name="T43" fmla="*/ 6 h 114"/>
                <a:gd name="T44" fmla="*/ 17 w 193"/>
                <a:gd name="T45" fmla="*/ 6 h 114"/>
                <a:gd name="T46" fmla="*/ 20 w 193"/>
                <a:gd name="T47" fmla="*/ 5 h 114"/>
                <a:gd name="T48" fmla="*/ 22 w 193"/>
                <a:gd name="T49" fmla="*/ 5 h 114"/>
                <a:gd name="T50" fmla="*/ 25 w 193"/>
                <a:gd name="T51" fmla="*/ 4 h 114"/>
                <a:gd name="T52" fmla="*/ 28 w 193"/>
                <a:gd name="T53" fmla="*/ 4 h 114"/>
                <a:gd name="T54" fmla="*/ 31 w 193"/>
                <a:gd name="T55" fmla="*/ 3 h 114"/>
                <a:gd name="T56" fmla="*/ 34 w 193"/>
                <a:gd name="T57" fmla="*/ 2 h 114"/>
                <a:gd name="T58" fmla="*/ 37 w 193"/>
                <a:gd name="T59" fmla="*/ 2 h 114"/>
                <a:gd name="T60" fmla="*/ 40 w 193"/>
                <a:gd name="T61" fmla="*/ 1 h 114"/>
                <a:gd name="T62" fmla="*/ 43 w 193"/>
                <a:gd name="T63" fmla="*/ 1 h 114"/>
                <a:gd name="T64" fmla="*/ 46 w 193"/>
                <a:gd name="T65" fmla="*/ 0 h 114"/>
                <a:gd name="T66" fmla="*/ 47 w 193"/>
                <a:gd name="T67" fmla="*/ 0 h 114"/>
                <a:gd name="T68" fmla="*/ 47 w 193"/>
                <a:gd name="T69" fmla="*/ 1 h 114"/>
                <a:gd name="T70" fmla="*/ 47 w 193"/>
                <a:gd name="T71" fmla="*/ 1 h 114"/>
                <a:gd name="T72" fmla="*/ 48 w 193"/>
                <a:gd name="T73" fmla="*/ 2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3"/>
                <a:gd name="T112" fmla="*/ 0 h 114"/>
                <a:gd name="T113" fmla="*/ 193 w 193"/>
                <a:gd name="T114" fmla="*/ 114 h 1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3" h="114">
                  <a:moveTo>
                    <a:pt x="193" y="17"/>
                  </a:moveTo>
                  <a:lnTo>
                    <a:pt x="188" y="25"/>
                  </a:lnTo>
                  <a:lnTo>
                    <a:pt x="183" y="31"/>
                  </a:lnTo>
                  <a:lnTo>
                    <a:pt x="175" y="36"/>
                  </a:lnTo>
                  <a:lnTo>
                    <a:pt x="168" y="39"/>
                  </a:lnTo>
                  <a:lnTo>
                    <a:pt x="148" y="50"/>
                  </a:lnTo>
                  <a:lnTo>
                    <a:pt x="127" y="61"/>
                  </a:lnTo>
                  <a:lnTo>
                    <a:pt x="107" y="70"/>
                  </a:lnTo>
                  <a:lnTo>
                    <a:pt x="87" y="80"/>
                  </a:lnTo>
                  <a:lnTo>
                    <a:pt x="68" y="89"/>
                  </a:lnTo>
                  <a:lnTo>
                    <a:pt x="48" y="98"/>
                  </a:lnTo>
                  <a:lnTo>
                    <a:pt x="28" y="107"/>
                  </a:lnTo>
                  <a:lnTo>
                    <a:pt x="8" y="114"/>
                  </a:lnTo>
                  <a:lnTo>
                    <a:pt x="6" y="107"/>
                  </a:lnTo>
                  <a:lnTo>
                    <a:pt x="2" y="101"/>
                  </a:lnTo>
                  <a:lnTo>
                    <a:pt x="0" y="95"/>
                  </a:lnTo>
                  <a:lnTo>
                    <a:pt x="0" y="88"/>
                  </a:lnTo>
                  <a:lnTo>
                    <a:pt x="11" y="82"/>
                  </a:lnTo>
                  <a:lnTo>
                    <a:pt x="23" y="75"/>
                  </a:lnTo>
                  <a:lnTo>
                    <a:pt x="34" y="69"/>
                  </a:lnTo>
                  <a:lnTo>
                    <a:pt x="46" y="63"/>
                  </a:lnTo>
                  <a:lnTo>
                    <a:pt x="57" y="58"/>
                  </a:lnTo>
                  <a:lnTo>
                    <a:pt x="68" y="53"/>
                  </a:lnTo>
                  <a:lnTo>
                    <a:pt x="80" y="47"/>
                  </a:lnTo>
                  <a:lnTo>
                    <a:pt x="91" y="42"/>
                  </a:lnTo>
                  <a:lnTo>
                    <a:pt x="102" y="36"/>
                  </a:lnTo>
                  <a:lnTo>
                    <a:pt x="115" y="32"/>
                  </a:lnTo>
                  <a:lnTo>
                    <a:pt x="126" y="26"/>
                  </a:lnTo>
                  <a:lnTo>
                    <a:pt x="137" y="22"/>
                  </a:lnTo>
                  <a:lnTo>
                    <a:pt x="149" y="16"/>
                  </a:lnTo>
                  <a:lnTo>
                    <a:pt x="161" y="11"/>
                  </a:lnTo>
                  <a:lnTo>
                    <a:pt x="173" y="6"/>
                  </a:lnTo>
                  <a:lnTo>
                    <a:pt x="184" y="0"/>
                  </a:lnTo>
                  <a:lnTo>
                    <a:pt x="188" y="1"/>
                  </a:lnTo>
                  <a:lnTo>
                    <a:pt x="191" y="6"/>
                  </a:lnTo>
                  <a:lnTo>
                    <a:pt x="191" y="11"/>
                  </a:lnTo>
                  <a:lnTo>
                    <a:pt x="19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3" name="Freeform 224"/>
            <p:cNvSpPr>
              <a:spLocks/>
            </p:cNvSpPr>
            <p:nvPr/>
          </p:nvSpPr>
          <p:spPr bwMode="auto">
            <a:xfrm>
              <a:off x="2412" y="2146"/>
              <a:ext cx="25" cy="13"/>
            </a:xfrm>
            <a:custGeom>
              <a:avLst/>
              <a:gdLst>
                <a:gd name="T0" fmla="*/ 13 w 50"/>
                <a:gd name="T1" fmla="*/ 2 h 38"/>
                <a:gd name="T2" fmla="*/ 12 w 50"/>
                <a:gd name="T3" fmla="*/ 3 h 38"/>
                <a:gd name="T4" fmla="*/ 11 w 50"/>
                <a:gd name="T5" fmla="*/ 4 h 38"/>
                <a:gd name="T6" fmla="*/ 9 w 50"/>
                <a:gd name="T7" fmla="*/ 4 h 38"/>
                <a:gd name="T8" fmla="*/ 7 w 50"/>
                <a:gd name="T9" fmla="*/ 4 h 38"/>
                <a:gd name="T10" fmla="*/ 5 w 50"/>
                <a:gd name="T11" fmla="*/ 4 h 38"/>
                <a:gd name="T12" fmla="*/ 3 w 50"/>
                <a:gd name="T13" fmla="*/ 3 h 38"/>
                <a:gd name="T14" fmla="*/ 2 w 50"/>
                <a:gd name="T15" fmla="*/ 2 h 38"/>
                <a:gd name="T16" fmla="*/ 0 w 50"/>
                <a:gd name="T17" fmla="*/ 1 h 38"/>
                <a:gd name="T18" fmla="*/ 1 w 50"/>
                <a:gd name="T19" fmla="*/ 0 h 38"/>
                <a:gd name="T20" fmla="*/ 2 w 50"/>
                <a:gd name="T21" fmla="*/ 0 h 38"/>
                <a:gd name="T22" fmla="*/ 4 w 50"/>
                <a:gd name="T23" fmla="*/ 1 h 38"/>
                <a:gd name="T24" fmla="*/ 5 w 50"/>
                <a:gd name="T25" fmla="*/ 1 h 38"/>
                <a:gd name="T26" fmla="*/ 7 w 50"/>
                <a:gd name="T27" fmla="*/ 1 h 38"/>
                <a:gd name="T28" fmla="*/ 9 w 50"/>
                <a:gd name="T29" fmla="*/ 1 h 38"/>
                <a:gd name="T30" fmla="*/ 10 w 50"/>
                <a:gd name="T31" fmla="*/ 1 h 38"/>
                <a:gd name="T32" fmla="*/ 12 w 50"/>
                <a:gd name="T33" fmla="*/ 1 h 38"/>
                <a:gd name="T34" fmla="*/ 13 w 50"/>
                <a:gd name="T35" fmla="*/ 2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38"/>
                <a:gd name="T56" fmla="*/ 50 w 50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38">
                  <a:moveTo>
                    <a:pt x="50" y="16"/>
                  </a:moveTo>
                  <a:lnTo>
                    <a:pt x="47" y="25"/>
                  </a:lnTo>
                  <a:lnTo>
                    <a:pt x="42" y="31"/>
                  </a:lnTo>
                  <a:lnTo>
                    <a:pt x="35" y="36"/>
                  </a:lnTo>
                  <a:lnTo>
                    <a:pt x="27" y="38"/>
                  </a:lnTo>
                  <a:lnTo>
                    <a:pt x="17" y="38"/>
                  </a:lnTo>
                  <a:lnTo>
                    <a:pt x="11" y="28"/>
                  </a:lnTo>
                  <a:lnTo>
                    <a:pt x="7" y="16"/>
                  </a:lnTo>
                  <a:lnTo>
                    <a:pt x="0" y="8"/>
                  </a:lnTo>
                  <a:lnTo>
                    <a:pt x="3" y="0"/>
                  </a:lnTo>
                  <a:lnTo>
                    <a:pt x="8" y="3"/>
                  </a:lnTo>
                  <a:lnTo>
                    <a:pt x="15" y="5"/>
                  </a:lnTo>
                  <a:lnTo>
                    <a:pt x="20" y="6"/>
                  </a:lnTo>
                  <a:lnTo>
                    <a:pt x="27" y="6"/>
                  </a:lnTo>
                  <a:lnTo>
                    <a:pt x="33" y="8"/>
                  </a:lnTo>
                  <a:lnTo>
                    <a:pt x="39" y="9"/>
                  </a:lnTo>
                  <a:lnTo>
                    <a:pt x="45" y="12"/>
                  </a:lnTo>
                  <a:lnTo>
                    <a:pt x="5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4" name="Freeform 225"/>
            <p:cNvSpPr>
              <a:spLocks/>
            </p:cNvSpPr>
            <p:nvPr/>
          </p:nvSpPr>
          <p:spPr bwMode="auto">
            <a:xfrm>
              <a:off x="2350" y="2183"/>
              <a:ext cx="241" cy="108"/>
            </a:xfrm>
            <a:custGeom>
              <a:avLst/>
              <a:gdLst>
                <a:gd name="T0" fmla="*/ 120 w 481"/>
                <a:gd name="T1" fmla="*/ 3 h 324"/>
                <a:gd name="T2" fmla="*/ 117 w 481"/>
                <a:gd name="T3" fmla="*/ 4 h 324"/>
                <a:gd name="T4" fmla="*/ 112 w 481"/>
                <a:gd name="T5" fmla="*/ 5 h 324"/>
                <a:gd name="T6" fmla="*/ 108 w 481"/>
                <a:gd name="T7" fmla="*/ 8 h 324"/>
                <a:gd name="T8" fmla="*/ 106 w 481"/>
                <a:gd name="T9" fmla="*/ 11 h 324"/>
                <a:gd name="T10" fmla="*/ 104 w 481"/>
                <a:gd name="T11" fmla="*/ 14 h 324"/>
                <a:gd name="T12" fmla="*/ 102 w 481"/>
                <a:gd name="T13" fmla="*/ 18 h 324"/>
                <a:gd name="T14" fmla="*/ 101 w 481"/>
                <a:gd name="T15" fmla="*/ 22 h 324"/>
                <a:gd name="T16" fmla="*/ 101 w 481"/>
                <a:gd name="T17" fmla="*/ 27 h 324"/>
                <a:gd name="T18" fmla="*/ 97 w 481"/>
                <a:gd name="T19" fmla="*/ 31 h 324"/>
                <a:gd name="T20" fmla="*/ 91 w 481"/>
                <a:gd name="T21" fmla="*/ 34 h 324"/>
                <a:gd name="T22" fmla="*/ 84 w 481"/>
                <a:gd name="T23" fmla="*/ 35 h 324"/>
                <a:gd name="T24" fmla="*/ 76 w 481"/>
                <a:gd name="T25" fmla="*/ 36 h 324"/>
                <a:gd name="T26" fmla="*/ 68 w 481"/>
                <a:gd name="T27" fmla="*/ 36 h 324"/>
                <a:gd name="T28" fmla="*/ 25 w 481"/>
                <a:gd name="T29" fmla="*/ 36 h 324"/>
                <a:gd name="T30" fmla="*/ 19 w 481"/>
                <a:gd name="T31" fmla="*/ 35 h 324"/>
                <a:gd name="T32" fmla="*/ 13 w 481"/>
                <a:gd name="T33" fmla="*/ 35 h 324"/>
                <a:gd name="T34" fmla="*/ 6 w 481"/>
                <a:gd name="T35" fmla="*/ 35 h 324"/>
                <a:gd name="T36" fmla="*/ 0 w 481"/>
                <a:gd name="T37" fmla="*/ 34 h 324"/>
                <a:gd name="T38" fmla="*/ 4 w 481"/>
                <a:gd name="T39" fmla="*/ 31 h 324"/>
                <a:gd name="T40" fmla="*/ 12 w 481"/>
                <a:gd name="T41" fmla="*/ 26 h 324"/>
                <a:gd name="T42" fmla="*/ 20 w 481"/>
                <a:gd name="T43" fmla="*/ 22 h 324"/>
                <a:gd name="T44" fmla="*/ 23 w 481"/>
                <a:gd name="T45" fmla="*/ 21 h 324"/>
                <a:gd name="T46" fmla="*/ 29 w 481"/>
                <a:gd name="T47" fmla="*/ 18 h 324"/>
                <a:gd name="T48" fmla="*/ 34 w 481"/>
                <a:gd name="T49" fmla="*/ 16 h 324"/>
                <a:gd name="T50" fmla="*/ 40 w 481"/>
                <a:gd name="T51" fmla="*/ 14 h 324"/>
                <a:gd name="T52" fmla="*/ 46 w 481"/>
                <a:gd name="T53" fmla="*/ 12 h 324"/>
                <a:gd name="T54" fmla="*/ 52 w 481"/>
                <a:gd name="T55" fmla="*/ 10 h 324"/>
                <a:gd name="T56" fmla="*/ 58 w 481"/>
                <a:gd name="T57" fmla="*/ 9 h 324"/>
                <a:gd name="T58" fmla="*/ 64 w 481"/>
                <a:gd name="T59" fmla="*/ 7 h 324"/>
                <a:gd name="T60" fmla="*/ 70 w 481"/>
                <a:gd name="T61" fmla="*/ 6 h 324"/>
                <a:gd name="T62" fmla="*/ 79 w 481"/>
                <a:gd name="T63" fmla="*/ 6 h 324"/>
                <a:gd name="T64" fmla="*/ 87 w 481"/>
                <a:gd name="T65" fmla="*/ 8 h 324"/>
                <a:gd name="T66" fmla="*/ 94 w 481"/>
                <a:gd name="T67" fmla="*/ 9 h 324"/>
                <a:gd name="T68" fmla="*/ 102 w 481"/>
                <a:gd name="T69" fmla="*/ 7 h 324"/>
                <a:gd name="T70" fmla="*/ 106 w 481"/>
                <a:gd name="T71" fmla="*/ 5 h 324"/>
                <a:gd name="T72" fmla="*/ 110 w 481"/>
                <a:gd name="T73" fmla="*/ 2 h 324"/>
                <a:gd name="T74" fmla="*/ 114 w 481"/>
                <a:gd name="T75" fmla="*/ 0 h 324"/>
                <a:gd name="T76" fmla="*/ 119 w 481"/>
                <a:gd name="T77" fmla="*/ 0 h 3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81"/>
                <a:gd name="T118" fmla="*/ 0 h 324"/>
                <a:gd name="T119" fmla="*/ 481 w 481"/>
                <a:gd name="T120" fmla="*/ 324 h 3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81" h="324">
                  <a:moveTo>
                    <a:pt x="481" y="14"/>
                  </a:moveTo>
                  <a:lnTo>
                    <a:pt x="479" y="26"/>
                  </a:lnTo>
                  <a:lnTo>
                    <a:pt x="473" y="31"/>
                  </a:lnTo>
                  <a:lnTo>
                    <a:pt x="466" y="34"/>
                  </a:lnTo>
                  <a:lnTo>
                    <a:pt x="458" y="39"/>
                  </a:lnTo>
                  <a:lnTo>
                    <a:pt x="447" y="48"/>
                  </a:lnTo>
                  <a:lnTo>
                    <a:pt x="439" y="58"/>
                  </a:lnTo>
                  <a:lnTo>
                    <a:pt x="432" y="70"/>
                  </a:lnTo>
                  <a:lnTo>
                    <a:pt x="428" y="82"/>
                  </a:lnTo>
                  <a:lnTo>
                    <a:pt x="424" y="97"/>
                  </a:lnTo>
                  <a:lnTo>
                    <a:pt x="421" y="110"/>
                  </a:lnTo>
                  <a:lnTo>
                    <a:pt x="416" y="124"/>
                  </a:lnTo>
                  <a:lnTo>
                    <a:pt x="412" y="138"/>
                  </a:lnTo>
                  <a:lnTo>
                    <a:pt x="407" y="158"/>
                  </a:lnTo>
                  <a:lnTo>
                    <a:pt x="405" y="179"/>
                  </a:lnTo>
                  <a:lnTo>
                    <a:pt x="404" y="201"/>
                  </a:lnTo>
                  <a:lnTo>
                    <a:pt x="403" y="223"/>
                  </a:lnTo>
                  <a:lnTo>
                    <a:pt x="401" y="243"/>
                  </a:lnTo>
                  <a:lnTo>
                    <a:pt x="396" y="262"/>
                  </a:lnTo>
                  <a:lnTo>
                    <a:pt x="388" y="280"/>
                  </a:lnTo>
                  <a:lnTo>
                    <a:pt x="376" y="295"/>
                  </a:lnTo>
                  <a:lnTo>
                    <a:pt x="363" y="305"/>
                  </a:lnTo>
                  <a:lnTo>
                    <a:pt x="350" y="312"/>
                  </a:lnTo>
                  <a:lnTo>
                    <a:pt x="335" y="317"/>
                  </a:lnTo>
                  <a:lnTo>
                    <a:pt x="320" y="319"/>
                  </a:lnTo>
                  <a:lnTo>
                    <a:pt x="303" y="322"/>
                  </a:lnTo>
                  <a:lnTo>
                    <a:pt x="287" y="324"/>
                  </a:lnTo>
                  <a:lnTo>
                    <a:pt x="270" y="324"/>
                  </a:lnTo>
                  <a:lnTo>
                    <a:pt x="254" y="324"/>
                  </a:lnTo>
                  <a:lnTo>
                    <a:pt x="99" y="324"/>
                  </a:lnTo>
                  <a:lnTo>
                    <a:pt x="86" y="321"/>
                  </a:lnTo>
                  <a:lnTo>
                    <a:pt x="75" y="319"/>
                  </a:lnTo>
                  <a:lnTo>
                    <a:pt x="63" y="318"/>
                  </a:lnTo>
                  <a:lnTo>
                    <a:pt x="50" y="318"/>
                  </a:lnTo>
                  <a:lnTo>
                    <a:pt x="36" y="317"/>
                  </a:lnTo>
                  <a:lnTo>
                    <a:pt x="24" y="315"/>
                  </a:lnTo>
                  <a:lnTo>
                    <a:pt x="13" y="312"/>
                  </a:lnTo>
                  <a:lnTo>
                    <a:pt x="0" y="309"/>
                  </a:lnTo>
                  <a:lnTo>
                    <a:pt x="4" y="297"/>
                  </a:lnTo>
                  <a:lnTo>
                    <a:pt x="14" y="280"/>
                  </a:lnTo>
                  <a:lnTo>
                    <a:pt x="28" y="259"/>
                  </a:lnTo>
                  <a:lnTo>
                    <a:pt x="45" y="237"/>
                  </a:lnTo>
                  <a:lnTo>
                    <a:pt x="63" y="218"/>
                  </a:lnTo>
                  <a:lnTo>
                    <a:pt x="77" y="201"/>
                  </a:lnTo>
                  <a:lnTo>
                    <a:pt x="87" y="189"/>
                  </a:lnTo>
                  <a:lnTo>
                    <a:pt x="92" y="185"/>
                  </a:lnTo>
                  <a:lnTo>
                    <a:pt x="103" y="174"/>
                  </a:lnTo>
                  <a:lnTo>
                    <a:pt x="114" y="164"/>
                  </a:lnTo>
                  <a:lnTo>
                    <a:pt x="125" y="154"/>
                  </a:lnTo>
                  <a:lnTo>
                    <a:pt x="136" y="144"/>
                  </a:lnTo>
                  <a:lnTo>
                    <a:pt x="148" y="135"/>
                  </a:lnTo>
                  <a:lnTo>
                    <a:pt x="159" y="126"/>
                  </a:lnTo>
                  <a:lnTo>
                    <a:pt x="170" y="117"/>
                  </a:lnTo>
                  <a:lnTo>
                    <a:pt x="182" y="108"/>
                  </a:lnTo>
                  <a:lnTo>
                    <a:pt x="194" y="101"/>
                  </a:lnTo>
                  <a:lnTo>
                    <a:pt x="205" y="94"/>
                  </a:lnTo>
                  <a:lnTo>
                    <a:pt x="218" y="86"/>
                  </a:lnTo>
                  <a:lnTo>
                    <a:pt x="230" y="80"/>
                  </a:lnTo>
                  <a:lnTo>
                    <a:pt x="242" y="73"/>
                  </a:lnTo>
                  <a:lnTo>
                    <a:pt x="254" y="67"/>
                  </a:lnTo>
                  <a:lnTo>
                    <a:pt x="268" y="63"/>
                  </a:lnTo>
                  <a:lnTo>
                    <a:pt x="280" y="57"/>
                  </a:lnTo>
                  <a:lnTo>
                    <a:pt x="297" y="56"/>
                  </a:lnTo>
                  <a:lnTo>
                    <a:pt x="313" y="58"/>
                  </a:lnTo>
                  <a:lnTo>
                    <a:pt x="329" y="64"/>
                  </a:lnTo>
                  <a:lnTo>
                    <a:pt x="345" y="72"/>
                  </a:lnTo>
                  <a:lnTo>
                    <a:pt x="361" y="78"/>
                  </a:lnTo>
                  <a:lnTo>
                    <a:pt x="376" y="79"/>
                  </a:lnTo>
                  <a:lnTo>
                    <a:pt x="392" y="76"/>
                  </a:lnTo>
                  <a:lnTo>
                    <a:pt x="406" y="66"/>
                  </a:lnTo>
                  <a:lnTo>
                    <a:pt x="415" y="56"/>
                  </a:lnTo>
                  <a:lnTo>
                    <a:pt x="423" y="44"/>
                  </a:lnTo>
                  <a:lnTo>
                    <a:pt x="430" y="31"/>
                  </a:lnTo>
                  <a:lnTo>
                    <a:pt x="438" y="20"/>
                  </a:lnTo>
                  <a:lnTo>
                    <a:pt x="445" y="10"/>
                  </a:lnTo>
                  <a:lnTo>
                    <a:pt x="454" y="3"/>
                  </a:lnTo>
                  <a:lnTo>
                    <a:pt x="464" y="0"/>
                  </a:lnTo>
                  <a:lnTo>
                    <a:pt x="475" y="1"/>
                  </a:lnTo>
                  <a:lnTo>
                    <a:pt x="481" y="1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5" name="Freeform 226"/>
            <p:cNvSpPr>
              <a:spLocks/>
            </p:cNvSpPr>
            <p:nvPr/>
          </p:nvSpPr>
          <p:spPr bwMode="auto">
            <a:xfrm>
              <a:off x="2457" y="2210"/>
              <a:ext cx="75" cy="21"/>
            </a:xfrm>
            <a:custGeom>
              <a:avLst/>
              <a:gdLst>
                <a:gd name="T0" fmla="*/ 38 w 148"/>
                <a:gd name="T1" fmla="*/ 4 h 64"/>
                <a:gd name="T2" fmla="*/ 38 w 148"/>
                <a:gd name="T3" fmla="*/ 5 h 64"/>
                <a:gd name="T4" fmla="*/ 38 w 148"/>
                <a:gd name="T5" fmla="*/ 5 h 64"/>
                <a:gd name="T6" fmla="*/ 38 w 148"/>
                <a:gd name="T7" fmla="*/ 6 h 64"/>
                <a:gd name="T8" fmla="*/ 38 w 148"/>
                <a:gd name="T9" fmla="*/ 7 h 64"/>
                <a:gd name="T10" fmla="*/ 36 w 148"/>
                <a:gd name="T11" fmla="*/ 7 h 64"/>
                <a:gd name="T12" fmla="*/ 35 w 148"/>
                <a:gd name="T13" fmla="*/ 6 h 64"/>
                <a:gd name="T14" fmla="*/ 35 w 148"/>
                <a:gd name="T15" fmla="*/ 5 h 64"/>
                <a:gd name="T16" fmla="*/ 33 w 148"/>
                <a:gd name="T17" fmla="*/ 5 h 64"/>
                <a:gd name="T18" fmla="*/ 30 w 148"/>
                <a:gd name="T19" fmla="*/ 3 h 64"/>
                <a:gd name="T20" fmla="*/ 25 w 148"/>
                <a:gd name="T21" fmla="*/ 3 h 64"/>
                <a:gd name="T22" fmla="*/ 21 w 148"/>
                <a:gd name="T23" fmla="*/ 2 h 64"/>
                <a:gd name="T24" fmla="*/ 17 w 148"/>
                <a:gd name="T25" fmla="*/ 3 h 64"/>
                <a:gd name="T26" fmla="*/ 12 w 148"/>
                <a:gd name="T27" fmla="*/ 3 h 64"/>
                <a:gd name="T28" fmla="*/ 8 w 148"/>
                <a:gd name="T29" fmla="*/ 4 h 64"/>
                <a:gd name="T30" fmla="*/ 4 w 148"/>
                <a:gd name="T31" fmla="*/ 5 h 64"/>
                <a:gd name="T32" fmla="*/ 1 w 148"/>
                <a:gd name="T33" fmla="*/ 5 h 64"/>
                <a:gd name="T34" fmla="*/ 0 w 148"/>
                <a:gd name="T35" fmla="*/ 5 h 64"/>
                <a:gd name="T36" fmla="*/ 1 w 148"/>
                <a:gd name="T37" fmla="*/ 4 h 64"/>
                <a:gd name="T38" fmla="*/ 1 w 148"/>
                <a:gd name="T39" fmla="*/ 3 h 64"/>
                <a:gd name="T40" fmla="*/ 2 w 148"/>
                <a:gd name="T41" fmla="*/ 3 h 64"/>
                <a:gd name="T42" fmla="*/ 6 w 148"/>
                <a:gd name="T43" fmla="*/ 2 h 64"/>
                <a:gd name="T44" fmla="*/ 11 w 148"/>
                <a:gd name="T45" fmla="*/ 2 h 64"/>
                <a:gd name="T46" fmla="*/ 16 w 148"/>
                <a:gd name="T47" fmla="*/ 1 h 64"/>
                <a:gd name="T48" fmla="*/ 21 w 148"/>
                <a:gd name="T49" fmla="*/ 0 h 64"/>
                <a:gd name="T50" fmla="*/ 25 w 148"/>
                <a:gd name="T51" fmla="*/ 0 h 64"/>
                <a:gd name="T52" fmla="*/ 30 w 148"/>
                <a:gd name="T53" fmla="*/ 0 h 64"/>
                <a:gd name="T54" fmla="*/ 34 w 148"/>
                <a:gd name="T55" fmla="*/ 2 h 64"/>
                <a:gd name="T56" fmla="*/ 38 w 148"/>
                <a:gd name="T57" fmla="*/ 4 h 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8"/>
                <a:gd name="T88" fmla="*/ 0 h 64"/>
                <a:gd name="T89" fmla="*/ 148 w 148"/>
                <a:gd name="T90" fmla="*/ 64 h 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8" h="64">
                  <a:moveTo>
                    <a:pt x="146" y="33"/>
                  </a:moveTo>
                  <a:lnTo>
                    <a:pt x="147" y="42"/>
                  </a:lnTo>
                  <a:lnTo>
                    <a:pt x="148" y="47"/>
                  </a:lnTo>
                  <a:lnTo>
                    <a:pt x="148" y="55"/>
                  </a:lnTo>
                  <a:lnTo>
                    <a:pt x="146" y="62"/>
                  </a:lnTo>
                  <a:lnTo>
                    <a:pt x="140" y="64"/>
                  </a:lnTo>
                  <a:lnTo>
                    <a:pt x="137" y="58"/>
                  </a:lnTo>
                  <a:lnTo>
                    <a:pt x="136" y="49"/>
                  </a:lnTo>
                  <a:lnTo>
                    <a:pt x="131" y="42"/>
                  </a:lnTo>
                  <a:lnTo>
                    <a:pt x="116" y="30"/>
                  </a:lnTo>
                  <a:lnTo>
                    <a:pt x="99" y="24"/>
                  </a:lnTo>
                  <a:lnTo>
                    <a:pt x="83" y="21"/>
                  </a:lnTo>
                  <a:lnTo>
                    <a:pt x="66" y="24"/>
                  </a:lnTo>
                  <a:lnTo>
                    <a:pt x="48" y="28"/>
                  </a:lnTo>
                  <a:lnTo>
                    <a:pt x="32" y="34"/>
                  </a:lnTo>
                  <a:lnTo>
                    <a:pt x="15" y="4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3" y="30"/>
                  </a:lnTo>
                  <a:lnTo>
                    <a:pt x="7" y="27"/>
                  </a:lnTo>
                  <a:lnTo>
                    <a:pt x="24" y="21"/>
                  </a:lnTo>
                  <a:lnTo>
                    <a:pt x="43" y="14"/>
                  </a:lnTo>
                  <a:lnTo>
                    <a:pt x="62" y="8"/>
                  </a:lnTo>
                  <a:lnTo>
                    <a:pt x="80" y="2"/>
                  </a:lnTo>
                  <a:lnTo>
                    <a:pt x="99" y="0"/>
                  </a:lnTo>
                  <a:lnTo>
                    <a:pt x="116" y="3"/>
                  </a:lnTo>
                  <a:lnTo>
                    <a:pt x="132" y="14"/>
                  </a:lnTo>
                  <a:lnTo>
                    <a:pt x="146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6266" name="Freeform 227"/>
            <p:cNvSpPr>
              <a:spLocks/>
            </p:cNvSpPr>
            <p:nvPr/>
          </p:nvSpPr>
          <p:spPr bwMode="auto">
            <a:xfrm>
              <a:off x="2505" y="2249"/>
              <a:ext cx="32" cy="30"/>
            </a:xfrm>
            <a:custGeom>
              <a:avLst/>
              <a:gdLst>
                <a:gd name="T0" fmla="*/ 17 w 62"/>
                <a:gd name="T1" fmla="*/ 2 h 90"/>
                <a:gd name="T2" fmla="*/ 16 w 62"/>
                <a:gd name="T3" fmla="*/ 4 h 90"/>
                <a:gd name="T4" fmla="*/ 15 w 62"/>
                <a:gd name="T5" fmla="*/ 6 h 90"/>
                <a:gd name="T6" fmla="*/ 12 w 62"/>
                <a:gd name="T7" fmla="*/ 7 h 90"/>
                <a:gd name="T8" fmla="*/ 9 w 62"/>
                <a:gd name="T9" fmla="*/ 9 h 90"/>
                <a:gd name="T10" fmla="*/ 9 w 62"/>
                <a:gd name="T11" fmla="*/ 9 h 90"/>
                <a:gd name="T12" fmla="*/ 7 w 62"/>
                <a:gd name="T13" fmla="*/ 9 h 90"/>
                <a:gd name="T14" fmla="*/ 6 w 62"/>
                <a:gd name="T15" fmla="*/ 10 h 90"/>
                <a:gd name="T16" fmla="*/ 5 w 62"/>
                <a:gd name="T17" fmla="*/ 10 h 90"/>
                <a:gd name="T18" fmla="*/ 4 w 62"/>
                <a:gd name="T19" fmla="*/ 10 h 90"/>
                <a:gd name="T20" fmla="*/ 3 w 62"/>
                <a:gd name="T21" fmla="*/ 10 h 90"/>
                <a:gd name="T22" fmla="*/ 2 w 62"/>
                <a:gd name="T23" fmla="*/ 10 h 90"/>
                <a:gd name="T24" fmla="*/ 1 w 62"/>
                <a:gd name="T25" fmla="*/ 10 h 90"/>
                <a:gd name="T26" fmla="*/ 0 w 62"/>
                <a:gd name="T27" fmla="*/ 9 h 90"/>
                <a:gd name="T28" fmla="*/ 1 w 62"/>
                <a:gd name="T29" fmla="*/ 9 h 90"/>
                <a:gd name="T30" fmla="*/ 3 w 62"/>
                <a:gd name="T31" fmla="*/ 8 h 90"/>
                <a:gd name="T32" fmla="*/ 4 w 62"/>
                <a:gd name="T33" fmla="*/ 8 h 90"/>
                <a:gd name="T34" fmla="*/ 6 w 62"/>
                <a:gd name="T35" fmla="*/ 7 h 90"/>
                <a:gd name="T36" fmla="*/ 8 w 62"/>
                <a:gd name="T37" fmla="*/ 6 h 90"/>
                <a:gd name="T38" fmla="*/ 10 w 62"/>
                <a:gd name="T39" fmla="*/ 5 h 90"/>
                <a:gd name="T40" fmla="*/ 11 w 62"/>
                <a:gd name="T41" fmla="*/ 4 h 90"/>
                <a:gd name="T42" fmla="*/ 12 w 62"/>
                <a:gd name="T43" fmla="*/ 3 h 90"/>
                <a:gd name="T44" fmla="*/ 12 w 62"/>
                <a:gd name="T45" fmla="*/ 2 h 90"/>
                <a:gd name="T46" fmla="*/ 13 w 62"/>
                <a:gd name="T47" fmla="*/ 1 h 90"/>
                <a:gd name="T48" fmla="*/ 13 w 62"/>
                <a:gd name="T49" fmla="*/ 0 h 90"/>
                <a:gd name="T50" fmla="*/ 14 w 62"/>
                <a:gd name="T51" fmla="*/ 0 h 90"/>
                <a:gd name="T52" fmla="*/ 15 w 62"/>
                <a:gd name="T53" fmla="*/ 1 h 90"/>
                <a:gd name="T54" fmla="*/ 16 w 62"/>
                <a:gd name="T55" fmla="*/ 1 h 90"/>
                <a:gd name="T56" fmla="*/ 17 w 62"/>
                <a:gd name="T57" fmla="*/ 2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2"/>
                <a:gd name="T88" fmla="*/ 0 h 90"/>
                <a:gd name="T89" fmla="*/ 62 w 62"/>
                <a:gd name="T90" fmla="*/ 90 h 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2" h="90">
                  <a:moveTo>
                    <a:pt x="62" y="21"/>
                  </a:moveTo>
                  <a:lnTo>
                    <a:pt x="61" y="38"/>
                  </a:lnTo>
                  <a:lnTo>
                    <a:pt x="56" y="53"/>
                  </a:lnTo>
                  <a:lnTo>
                    <a:pt x="45" y="66"/>
                  </a:lnTo>
                  <a:lnTo>
                    <a:pt x="35" y="78"/>
                  </a:lnTo>
                  <a:lnTo>
                    <a:pt x="32" y="82"/>
                  </a:lnTo>
                  <a:lnTo>
                    <a:pt x="27" y="85"/>
                  </a:lnTo>
                  <a:lnTo>
                    <a:pt x="23" y="87"/>
                  </a:lnTo>
                  <a:lnTo>
                    <a:pt x="18" y="88"/>
                  </a:lnTo>
                  <a:lnTo>
                    <a:pt x="14" y="90"/>
                  </a:lnTo>
                  <a:lnTo>
                    <a:pt x="9" y="90"/>
                  </a:lnTo>
                  <a:lnTo>
                    <a:pt x="6" y="90"/>
                  </a:lnTo>
                  <a:lnTo>
                    <a:pt x="1" y="90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9" y="75"/>
                  </a:lnTo>
                  <a:lnTo>
                    <a:pt x="14" y="72"/>
                  </a:lnTo>
                  <a:lnTo>
                    <a:pt x="23" y="65"/>
                  </a:lnTo>
                  <a:lnTo>
                    <a:pt x="31" y="57"/>
                  </a:lnTo>
                  <a:lnTo>
                    <a:pt x="36" y="49"/>
                  </a:lnTo>
                  <a:lnTo>
                    <a:pt x="41" y="40"/>
                  </a:lnTo>
                  <a:lnTo>
                    <a:pt x="44" y="31"/>
                  </a:lnTo>
                  <a:lnTo>
                    <a:pt x="46" y="21"/>
                  </a:lnTo>
                  <a:lnTo>
                    <a:pt x="48" y="11"/>
                  </a:lnTo>
                  <a:lnTo>
                    <a:pt x="49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60" y="13"/>
                  </a:lnTo>
                  <a:lnTo>
                    <a:pt x="6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161"/>
            <p:cNvGrpSpPr>
              <a:grpSpLocks/>
            </p:cNvGrpSpPr>
            <p:nvPr/>
          </p:nvGrpSpPr>
          <p:grpSpPr bwMode="auto">
            <a:xfrm>
              <a:off x="3648" y="1344"/>
              <a:ext cx="706" cy="854"/>
              <a:chOff x="2785" y="2114"/>
              <a:chExt cx="706" cy="854"/>
            </a:xfrm>
          </p:grpSpPr>
          <p:sp>
            <p:nvSpPr>
              <p:cNvPr id="6268" name="Freeform 12"/>
              <p:cNvSpPr>
                <a:spLocks/>
              </p:cNvSpPr>
              <p:nvPr/>
            </p:nvSpPr>
            <p:spPr bwMode="auto">
              <a:xfrm>
                <a:off x="2785" y="2114"/>
                <a:ext cx="706" cy="854"/>
              </a:xfrm>
              <a:custGeom>
                <a:avLst/>
                <a:gdLst>
                  <a:gd name="T0" fmla="*/ 166 w 2117"/>
                  <a:gd name="T1" fmla="*/ 2 h 2563"/>
                  <a:gd name="T2" fmla="*/ 183 w 2117"/>
                  <a:gd name="T3" fmla="*/ 18 h 2563"/>
                  <a:gd name="T4" fmla="*/ 185 w 2117"/>
                  <a:gd name="T5" fmla="*/ 60 h 2563"/>
                  <a:gd name="T6" fmla="*/ 189 w 2117"/>
                  <a:gd name="T7" fmla="*/ 84 h 2563"/>
                  <a:gd name="T8" fmla="*/ 170 w 2117"/>
                  <a:gd name="T9" fmla="*/ 90 h 2563"/>
                  <a:gd name="T10" fmla="*/ 155 w 2117"/>
                  <a:gd name="T11" fmla="*/ 107 h 2563"/>
                  <a:gd name="T12" fmla="*/ 168 w 2117"/>
                  <a:gd name="T13" fmla="*/ 113 h 2563"/>
                  <a:gd name="T14" fmla="*/ 182 w 2117"/>
                  <a:gd name="T15" fmla="*/ 110 h 2563"/>
                  <a:gd name="T16" fmla="*/ 186 w 2117"/>
                  <a:gd name="T17" fmla="*/ 95 h 2563"/>
                  <a:gd name="T18" fmla="*/ 204 w 2117"/>
                  <a:gd name="T19" fmla="*/ 87 h 2563"/>
                  <a:gd name="T20" fmla="*/ 224 w 2117"/>
                  <a:gd name="T21" fmla="*/ 88 h 2563"/>
                  <a:gd name="T22" fmla="*/ 229 w 2117"/>
                  <a:gd name="T23" fmla="*/ 104 h 2563"/>
                  <a:gd name="T24" fmla="*/ 234 w 2117"/>
                  <a:gd name="T25" fmla="*/ 118 h 2563"/>
                  <a:gd name="T26" fmla="*/ 220 w 2117"/>
                  <a:gd name="T27" fmla="*/ 125 h 2563"/>
                  <a:gd name="T28" fmla="*/ 221 w 2117"/>
                  <a:gd name="T29" fmla="*/ 134 h 2563"/>
                  <a:gd name="T30" fmla="*/ 226 w 2117"/>
                  <a:gd name="T31" fmla="*/ 148 h 2563"/>
                  <a:gd name="T32" fmla="*/ 230 w 2117"/>
                  <a:gd name="T33" fmla="*/ 171 h 2563"/>
                  <a:gd name="T34" fmla="*/ 224 w 2117"/>
                  <a:gd name="T35" fmla="*/ 192 h 2563"/>
                  <a:gd name="T36" fmla="*/ 214 w 2117"/>
                  <a:gd name="T37" fmla="*/ 197 h 2563"/>
                  <a:gd name="T38" fmla="*/ 214 w 2117"/>
                  <a:gd name="T39" fmla="*/ 215 h 2563"/>
                  <a:gd name="T40" fmla="*/ 203 w 2117"/>
                  <a:gd name="T41" fmla="*/ 240 h 2563"/>
                  <a:gd name="T42" fmla="*/ 182 w 2117"/>
                  <a:gd name="T43" fmla="*/ 253 h 2563"/>
                  <a:gd name="T44" fmla="*/ 161 w 2117"/>
                  <a:gd name="T45" fmla="*/ 269 h 2563"/>
                  <a:gd name="T46" fmla="*/ 139 w 2117"/>
                  <a:gd name="T47" fmla="*/ 263 h 2563"/>
                  <a:gd name="T48" fmla="*/ 132 w 2117"/>
                  <a:gd name="T49" fmla="*/ 257 h 2563"/>
                  <a:gd name="T50" fmla="*/ 109 w 2117"/>
                  <a:gd name="T51" fmla="*/ 267 h 2563"/>
                  <a:gd name="T52" fmla="*/ 81 w 2117"/>
                  <a:gd name="T53" fmla="*/ 285 h 2563"/>
                  <a:gd name="T54" fmla="*/ 69 w 2117"/>
                  <a:gd name="T55" fmla="*/ 259 h 2563"/>
                  <a:gd name="T56" fmla="*/ 69 w 2117"/>
                  <a:gd name="T57" fmla="*/ 251 h 2563"/>
                  <a:gd name="T58" fmla="*/ 28 w 2117"/>
                  <a:gd name="T59" fmla="*/ 235 h 2563"/>
                  <a:gd name="T60" fmla="*/ 40 w 2117"/>
                  <a:gd name="T61" fmla="*/ 209 h 2563"/>
                  <a:gd name="T62" fmla="*/ 67 w 2117"/>
                  <a:gd name="T63" fmla="*/ 204 h 2563"/>
                  <a:gd name="T64" fmla="*/ 56 w 2117"/>
                  <a:gd name="T65" fmla="*/ 192 h 2563"/>
                  <a:gd name="T66" fmla="*/ 34 w 2117"/>
                  <a:gd name="T67" fmla="*/ 200 h 2563"/>
                  <a:gd name="T68" fmla="*/ 16 w 2117"/>
                  <a:gd name="T69" fmla="*/ 197 h 2563"/>
                  <a:gd name="T70" fmla="*/ 1 w 2117"/>
                  <a:gd name="T71" fmla="*/ 192 h 2563"/>
                  <a:gd name="T72" fmla="*/ 5 w 2117"/>
                  <a:gd name="T73" fmla="*/ 158 h 2563"/>
                  <a:gd name="T74" fmla="*/ 11 w 2117"/>
                  <a:gd name="T75" fmla="*/ 133 h 2563"/>
                  <a:gd name="T76" fmla="*/ 9 w 2117"/>
                  <a:gd name="T77" fmla="*/ 125 h 2563"/>
                  <a:gd name="T78" fmla="*/ 11 w 2117"/>
                  <a:gd name="T79" fmla="*/ 121 h 2563"/>
                  <a:gd name="T80" fmla="*/ 3 w 2117"/>
                  <a:gd name="T81" fmla="*/ 116 h 2563"/>
                  <a:gd name="T82" fmla="*/ 7 w 2117"/>
                  <a:gd name="T83" fmla="*/ 105 h 2563"/>
                  <a:gd name="T84" fmla="*/ 13 w 2117"/>
                  <a:gd name="T85" fmla="*/ 97 h 2563"/>
                  <a:gd name="T86" fmla="*/ 28 w 2117"/>
                  <a:gd name="T87" fmla="*/ 78 h 2563"/>
                  <a:gd name="T88" fmla="*/ 52 w 2117"/>
                  <a:gd name="T89" fmla="*/ 88 h 2563"/>
                  <a:gd name="T90" fmla="*/ 59 w 2117"/>
                  <a:gd name="T91" fmla="*/ 87 h 2563"/>
                  <a:gd name="T92" fmla="*/ 58 w 2117"/>
                  <a:gd name="T93" fmla="*/ 99 h 2563"/>
                  <a:gd name="T94" fmla="*/ 48 w 2117"/>
                  <a:gd name="T95" fmla="*/ 94 h 2563"/>
                  <a:gd name="T96" fmla="*/ 48 w 2117"/>
                  <a:gd name="T97" fmla="*/ 105 h 2563"/>
                  <a:gd name="T98" fmla="*/ 55 w 2117"/>
                  <a:gd name="T99" fmla="*/ 111 h 2563"/>
                  <a:gd name="T100" fmla="*/ 48 w 2117"/>
                  <a:gd name="T101" fmla="*/ 126 h 2563"/>
                  <a:gd name="T102" fmla="*/ 58 w 2117"/>
                  <a:gd name="T103" fmla="*/ 127 h 2563"/>
                  <a:gd name="T104" fmla="*/ 75 w 2117"/>
                  <a:gd name="T105" fmla="*/ 116 h 2563"/>
                  <a:gd name="T106" fmla="*/ 98 w 2117"/>
                  <a:gd name="T107" fmla="*/ 116 h 2563"/>
                  <a:gd name="T108" fmla="*/ 101 w 2117"/>
                  <a:gd name="T109" fmla="*/ 111 h 2563"/>
                  <a:gd name="T110" fmla="*/ 80 w 2117"/>
                  <a:gd name="T111" fmla="*/ 84 h 2563"/>
                  <a:gd name="T112" fmla="*/ 84 w 2117"/>
                  <a:gd name="T113" fmla="*/ 61 h 2563"/>
                  <a:gd name="T114" fmla="*/ 82 w 2117"/>
                  <a:gd name="T115" fmla="*/ 29 h 2563"/>
                  <a:gd name="T116" fmla="*/ 108 w 2117"/>
                  <a:gd name="T117" fmla="*/ 13 h 2563"/>
                  <a:gd name="T118" fmla="*/ 128 w 2117"/>
                  <a:gd name="T119" fmla="*/ 7 h 2563"/>
                  <a:gd name="T120" fmla="*/ 144 w 2117"/>
                  <a:gd name="T121" fmla="*/ 1 h 256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117"/>
                  <a:gd name="T184" fmla="*/ 0 h 2563"/>
                  <a:gd name="T185" fmla="*/ 2117 w 2117"/>
                  <a:gd name="T186" fmla="*/ 2563 h 256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117" h="2563">
                    <a:moveTo>
                      <a:pt x="1342" y="25"/>
                    </a:moveTo>
                    <a:lnTo>
                      <a:pt x="1355" y="20"/>
                    </a:lnTo>
                    <a:lnTo>
                      <a:pt x="1367" y="16"/>
                    </a:lnTo>
                    <a:lnTo>
                      <a:pt x="1381" y="13"/>
                    </a:lnTo>
                    <a:lnTo>
                      <a:pt x="1394" y="11"/>
                    </a:lnTo>
                    <a:lnTo>
                      <a:pt x="1409" y="9"/>
                    </a:lnTo>
                    <a:lnTo>
                      <a:pt x="1422" y="8"/>
                    </a:lnTo>
                    <a:lnTo>
                      <a:pt x="1436" y="8"/>
                    </a:lnTo>
                    <a:lnTo>
                      <a:pt x="1450" y="8"/>
                    </a:lnTo>
                    <a:lnTo>
                      <a:pt x="1466" y="9"/>
                    </a:lnTo>
                    <a:lnTo>
                      <a:pt x="1480" y="12"/>
                    </a:lnTo>
                    <a:lnTo>
                      <a:pt x="1495" y="16"/>
                    </a:lnTo>
                    <a:lnTo>
                      <a:pt x="1509" y="20"/>
                    </a:lnTo>
                    <a:lnTo>
                      <a:pt x="1523" y="25"/>
                    </a:lnTo>
                    <a:lnTo>
                      <a:pt x="1536" y="31"/>
                    </a:lnTo>
                    <a:lnTo>
                      <a:pt x="1549" y="39"/>
                    </a:lnTo>
                    <a:lnTo>
                      <a:pt x="1561" y="48"/>
                    </a:lnTo>
                    <a:lnTo>
                      <a:pt x="1577" y="63"/>
                    </a:lnTo>
                    <a:lnTo>
                      <a:pt x="1591" y="77"/>
                    </a:lnTo>
                    <a:lnTo>
                      <a:pt x="1605" y="94"/>
                    </a:lnTo>
                    <a:lnTo>
                      <a:pt x="1617" y="110"/>
                    </a:lnTo>
                    <a:lnTo>
                      <a:pt x="1627" y="128"/>
                    </a:lnTo>
                    <a:lnTo>
                      <a:pt x="1638" y="146"/>
                    </a:lnTo>
                    <a:lnTo>
                      <a:pt x="1646" y="164"/>
                    </a:lnTo>
                    <a:lnTo>
                      <a:pt x="1654" y="184"/>
                    </a:lnTo>
                    <a:lnTo>
                      <a:pt x="1665" y="227"/>
                    </a:lnTo>
                    <a:lnTo>
                      <a:pt x="1673" y="271"/>
                    </a:lnTo>
                    <a:lnTo>
                      <a:pt x="1676" y="317"/>
                    </a:lnTo>
                    <a:lnTo>
                      <a:pt x="1674" y="362"/>
                    </a:lnTo>
                    <a:lnTo>
                      <a:pt x="1669" y="408"/>
                    </a:lnTo>
                    <a:lnTo>
                      <a:pt x="1660" y="452"/>
                    </a:lnTo>
                    <a:lnTo>
                      <a:pt x="1648" y="495"/>
                    </a:lnTo>
                    <a:lnTo>
                      <a:pt x="1633" y="535"/>
                    </a:lnTo>
                    <a:lnTo>
                      <a:pt x="1643" y="537"/>
                    </a:lnTo>
                    <a:lnTo>
                      <a:pt x="1654" y="539"/>
                    </a:lnTo>
                    <a:lnTo>
                      <a:pt x="1664" y="543"/>
                    </a:lnTo>
                    <a:lnTo>
                      <a:pt x="1674" y="548"/>
                    </a:lnTo>
                    <a:lnTo>
                      <a:pt x="1683" y="555"/>
                    </a:lnTo>
                    <a:lnTo>
                      <a:pt x="1693" y="563"/>
                    </a:lnTo>
                    <a:lnTo>
                      <a:pt x="1700" y="571"/>
                    </a:lnTo>
                    <a:lnTo>
                      <a:pt x="1707" y="580"/>
                    </a:lnTo>
                    <a:lnTo>
                      <a:pt x="1720" y="611"/>
                    </a:lnTo>
                    <a:lnTo>
                      <a:pt x="1728" y="645"/>
                    </a:lnTo>
                    <a:lnTo>
                      <a:pt x="1729" y="681"/>
                    </a:lnTo>
                    <a:lnTo>
                      <a:pt x="1720" y="715"/>
                    </a:lnTo>
                    <a:lnTo>
                      <a:pt x="1715" y="728"/>
                    </a:lnTo>
                    <a:lnTo>
                      <a:pt x="1707" y="742"/>
                    </a:lnTo>
                    <a:lnTo>
                      <a:pt x="1698" y="754"/>
                    </a:lnTo>
                    <a:lnTo>
                      <a:pt x="1687" y="767"/>
                    </a:lnTo>
                    <a:lnTo>
                      <a:pt x="1677" y="778"/>
                    </a:lnTo>
                    <a:lnTo>
                      <a:pt x="1664" y="788"/>
                    </a:lnTo>
                    <a:lnTo>
                      <a:pt x="1651" y="796"/>
                    </a:lnTo>
                    <a:lnTo>
                      <a:pt x="1638" y="804"/>
                    </a:lnTo>
                    <a:lnTo>
                      <a:pt x="1622" y="806"/>
                    </a:lnTo>
                    <a:lnTo>
                      <a:pt x="1607" y="809"/>
                    </a:lnTo>
                    <a:lnTo>
                      <a:pt x="1591" y="811"/>
                    </a:lnTo>
                    <a:lnTo>
                      <a:pt x="1574" y="813"/>
                    </a:lnTo>
                    <a:lnTo>
                      <a:pt x="1557" y="813"/>
                    </a:lnTo>
                    <a:lnTo>
                      <a:pt x="1541" y="811"/>
                    </a:lnTo>
                    <a:lnTo>
                      <a:pt x="1526" y="809"/>
                    </a:lnTo>
                    <a:lnTo>
                      <a:pt x="1510" y="805"/>
                    </a:lnTo>
                    <a:lnTo>
                      <a:pt x="1498" y="818"/>
                    </a:lnTo>
                    <a:lnTo>
                      <a:pt x="1487" y="831"/>
                    </a:lnTo>
                    <a:lnTo>
                      <a:pt x="1474" y="843"/>
                    </a:lnTo>
                    <a:lnTo>
                      <a:pt x="1461" y="853"/>
                    </a:lnTo>
                    <a:lnTo>
                      <a:pt x="1446" y="862"/>
                    </a:lnTo>
                    <a:lnTo>
                      <a:pt x="1431" y="870"/>
                    </a:lnTo>
                    <a:lnTo>
                      <a:pt x="1415" y="875"/>
                    </a:lnTo>
                    <a:lnTo>
                      <a:pt x="1398" y="879"/>
                    </a:lnTo>
                    <a:lnTo>
                      <a:pt x="1394" y="907"/>
                    </a:lnTo>
                    <a:lnTo>
                      <a:pt x="1394" y="937"/>
                    </a:lnTo>
                    <a:lnTo>
                      <a:pt x="1394" y="965"/>
                    </a:lnTo>
                    <a:lnTo>
                      <a:pt x="1394" y="994"/>
                    </a:lnTo>
                    <a:lnTo>
                      <a:pt x="1397" y="1003"/>
                    </a:lnTo>
                    <a:lnTo>
                      <a:pt x="1401" y="1011"/>
                    </a:lnTo>
                    <a:lnTo>
                      <a:pt x="1406" y="1016"/>
                    </a:lnTo>
                    <a:lnTo>
                      <a:pt x="1414" y="1020"/>
                    </a:lnTo>
                    <a:lnTo>
                      <a:pt x="1427" y="1022"/>
                    </a:lnTo>
                    <a:lnTo>
                      <a:pt x="1441" y="1025"/>
                    </a:lnTo>
                    <a:lnTo>
                      <a:pt x="1454" y="1025"/>
                    </a:lnTo>
                    <a:lnTo>
                      <a:pt x="1467" y="1025"/>
                    </a:lnTo>
                    <a:lnTo>
                      <a:pt x="1481" y="1024"/>
                    </a:lnTo>
                    <a:lnTo>
                      <a:pt x="1495" y="1022"/>
                    </a:lnTo>
                    <a:lnTo>
                      <a:pt x="1508" y="1021"/>
                    </a:lnTo>
                    <a:lnTo>
                      <a:pt x="1521" y="1019"/>
                    </a:lnTo>
                    <a:lnTo>
                      <a:pt x="1534" y="1016"/>
                    </a:lnTo>
                    <a:lnTo>
                      <a:pt x="1547" y="1013"/>
                    </a:lnTo>
                    <a:lnTo>
                      <a:pt x="1560" y="1009"/>
                    </a:lnTo>
                    <a:lnTo>
                      <a:pt x="1573" y="1007"/>
                    </a:lnTo>
                    <a:lnTo>
                      <a:pt x="1586" y="1004"/>
                    </a:lnTo>
                    <a:lnTo>
                      <a:pt x="1599" y="1002"/>
                    </a:lnTo>
                    <a:lnTo>
                      <a:pt x="1612" y="999"/>
                    </a:lnTo>
                    <a:lnTo>
                      <a:pt x="1625" y="998"/>
                    </a:lnTo>
                    <a:lnTo>
                      <a:pt x="1629" y="994"/>
                    </a:lnTo>
                    <a:lnTo>
                      <a:pt x="1634" y="990"/>
                    </a:lnTo>
                    <a:lnTo>
                      <a:pt x="1639" y="987"/>
                    </a:lnTo>
                    <a:lnTo>
                      <a:pt x="1646" y="986"/>
                    </a:lnTo>
                    <a:lnTo>
                      <a:pt x="1648" y="973"/>
                    </a:lnTo>
                    <a:lnTo>
                      <a:pt x="1655" y="959"/>
                    </a:lnTo>
                    <a:lnTo>
                      <a:pt x="1657" y="946"/>
                    </a:lnTo>
                    <a:lnTo>
                      <a:pt x="1647" y="934"/>
                    </a:lnTo>
                    <a:lnTo>
                      <a:pt x="1644" y="921"/>
                    </a:lnTo>
                    <a:lnTo>
                      <a:pt x="1644" y="908"/>
                    </a:lnTo>
                    <a:lnTo>
                      <a:pt x="1646" y="897"/>
                    </a:lnTo>
                    <a:lnTo>
                      <a:pt x="1650" y="886"/>
                    </a:lnTo>
                    <a:lnTo>
                      <a:pt x="1655" y="875"/>
                    </a:lnTo>
                    <a:lnTo>
                      <a:pt x="1664" y="865"/>
                    </a:lnTo>
                    <a:lnTo>
                      <a:pt x="1674" y="854"/>
                    </a:lnTo>
                    <a:lnTo>
                      <a:pt x="1689" y="844"/>
                    </a:lnTo>
                    <a:lnTo>
                      <a:pt x="1704" y="836"/>
                    </a:lnTo>
                    <a:lnTo>
                      <a:pt x="1723" y="830"/>
                    </a:lnTo>
                    <a:lnTo>
                      <a:pt x="1741" y="823"/>
                    </a:lnTo>
                    <a:lnTo>
                      <a:pt x="1759" y="819"/>
                    </a:lnTo>
                    <a:lnTo>
                      <a:pt x="1779" y="818"/>
                    </a:lnTo>
                    <a:lnTo>
                      <a:pt x="1797" y="818"/>
                    </a:lnTo>
                    <a:lnTo>
                      <a:pt x="1816" y="822"/>
                    </a:lnTo>
                    <a:lnTo>
                      <a:pt x="1835" y="827"/>
                    </a:lnTo>
                    <a:lnTo>
                      <a:pt x="1833" y="814"/>
                    </a:lnTo>
                    <a:lnTo>
                      <a:pt x="1833" y="800"/>
                    </a:lnTo>
                    <a:lnTo>
                      <a:pt x="1836" y="785"/>
                    </a:lnTo>
                    <a:lnTo>
                      <a:pt x="1844" y="772"/>
                    </a:lnTo>
                    <a:lnTo>
                      <a:pt x="1859" y="763"/>
                    </a:lnTo>
                    <a:lnTo>
                      <a:pt x="1876" y="757"/>
                    </a:lnTo>
                    <a:lnTo>
                      <a:pt x="1895" y="753"/>
                    </a:lnTo>
                    <a:lnTo>
                      <a:pt x="1914" y="752"/>
                    </a:lnTo>
                    <a:lnTo>
                      <a:pt x="1934" y="753"/>
                    </a:lnTo>
                    <a:lnTo>
                      <a:pt x="1952" y="756"/>
                    </a:lnTo>
                    <a:lnTo>
                      <a:pt x="1970" y="761"/>
                    </a:lnTo>
                    <a:lnTo>
                      <a:pt x="1986" y="767"/>
                    </a:lnTo>
                    <a:lnTo>
                      <a:pt x="1998" y="774"/>
                    </a:lnTo>
                    <a:lnTo>
                      <a:pt x="2008" y="783"/>
                    </a:lnTo>
                    <a:lnTo>
                      <a:pt x="2018" y="792"/>
                    </a:lnTo>
                    <a:lnTo>
                      <a:pt x="2027" y="802"/>
                    </a:lnTo>
                    <a:lnTo>
                      <a:pt x="2034" y="814"/>
                    </a:lnTo>
                    <a:lnTo>
                      <a:pt x="2041" y="826"/>
                    </a:lnTo>
                    <a:lnTo>
                      <a:pt x="2046" y="838"/>
                    </a:lnTo>
                    <a:lnTo>
                      <a:pt x="2048" y="851"/>
                    </a:lnTo>
                    <a:lnTo>
                      <a:pt x="2052" y="862"/>
                    </a:lnTo>
                    <a:lnTo>
                      <a:pt x="2052" y="877"/>
                    </a:lnTo>
                    <a:lnTo>
                      <a:pt x="2048" y="891"/>
                    </a:lnTo>
                    <a:lnTo>
                      <a:pt x="2046" y="905"/>
                    </a:lnTo>
                    <a:lnTo>
                      <a:pt x="2044" y="918"/>
                    </a:lnTo>
                    <a:lnTo>
                      <a:pt x="2047" y="927"/>
                    </a:lnTo>
                    <a:lnTo>
                      <a:pt x="2056" y="933"/>
                    </a:lnTo>
                    <a:lnTo>
                      <a:pt x="2074" y="933"/>
                    </a:lnTo>
                    <a:lnTo>
                      <a:pt x="2082" y="937"/>
                    </a:lnTo>
                    <a:lnTo>
                      <a:pt x="2090" y="943"/>
                    </a:lnTo>
                    <a:lnTo>
                      <a:pt x="2097" y="950"/>
                    </a:lnTo>
                    <a:lnTo>
                      <a:pt x="2102" y="956"/>
                    </a:lnTo>
                    <a:lnTo>
                      <a:pt x="2107" y="964"/>
                    </a:lnTo>
                    <a:lnTo>
                      <a:pt x="2111" y="972"/>
                    </a:lnTo>
                    <a:lnTo>
                      <a:pt x="2115" y="981"/>
                    </a:lnTo>
                    <a:lnTo>
                      <a:pt x="2117" y="989"/>
                    </a:lnTo>
                    <a:lnTo>
                      <a:pt x="2117" y="1016"/>
                    </a:lnTo>
                    <a:lnTo>
                      <a:pt x="2113" y="1042"/>
                    </a:lnTo>
                    <a:lnTo>
                      <a:pt x="2102" y="1064"/>
                    </a:lnTo>
                    <a:lnTo>
                      <a:pt x="2084" y="1082"/>
                    </a:lnTo>
                    <a:lnTo>
                      <a:pt x="2077" y="1090"/>
                    </a:lnTo>
                    <a:lnTo>
                      <a:pt x="2069" y="1098"/>
                    </a:lnTo>
                    <a:lnTo>
                      <a:pt x="2059" y="1102"/>
                    </a:lnTo>
                    <a:lnTo>
                      <a:pt x="2048" y="1106"/>
                    </a:lnTo>
                    <a:lnTo>
                      <a:pt x="2035" y="1106"/>
                    </a:lnTo>
                    <a:lnTo>
                      <a:pt x="2022" y="1105"/>
                    </a:lnTo>
                    <a:lnTo>
                      <a:pt x="2008" y="1102"/>
                    </a:lnTo>
                    <a:lnTo>
                      <a:pt x="1994" y="1095"/>
                    </a:lnTo>
                    <a:lnTo>
                      <a:pt x="1990" y="1105"/>
                    </a:lnTo>
                    <a:lnTo>
                      <a:pt x="1984" y="1115"/>
                    </a:lnTo>
                    <a:lnTo>
                      <a:pt x="1979" y="1123"/>
                    </a:lnTo>
                    <a:lnTo>
                      <a:pt x="1971" y="1132"/>
                    </a:lnTo>
                    <a:lnTo>
                      <a:pt x="1964" y="1140"/>
                    </a:lnTo>
                    <a:lnTo>
                      <a:pt x="1955" y="1147"/>
                    </a:lnTo>
                    <a:lnTo>
                      <a:pt x="1947" y="1154"/>
                    </a:lnTo>
                    <a:lnTo>
                      <a:pt x="1938" y="1159"/>
                    </a:lnTo>
                    <a:lnTo>
                      <a:pt x="1945" y="1164"/>
                    </a:lnTo>
                    <a:lnTo>
                      <a:pt x="1953" y="1171"/>
                    </a:lnTo>
                    <a:lnTo>
                      <a:pt x="1962" y="1177"/>
                    </a:lnTo>
                    <a:lnTo>
                      <a:pt x="1970" y="1184"/>
                    </a:lnTo>
                    <a:lnTo>
                      <a:pt x="1978" y="1190"/>
                    </a:lnTo>
                    <a:lnTo>
                      <a:pt x="1984" y="1198"/>
                    </a:lnTo>
                    <a:lnTo>
                      <a:pt x="1991" y="1206"/>
                    </a:lnTo>
                    <a:lnTo>
                      <a:pt x="1996" y="1215"/>
                    </a:lnTo>
                    <a:lnTo>
                      <a:pt x="1983" y="1236"/>
                    </a:lnTo>
                    <a:lnTo>
                      <a:pt x="1992" y="1243"/>
                    </a:lnTo>
                    <a:lnTo>
                      <a:pt x="2001" y="1249"/>
                    </a:lnTo>
                    <a:lnTo>
                      <a:pt x="2009" y="1257"/>
                    </a:lnTo>
                    <a:lnTo>
                      <a:pt x="2017" y="1266"/>
                    </a:lnTo>
                    <a:lnTo>
                      <a:pt x="2022" y="1275"/>
                    </a:lnTo>
                    <a:lnTo>
                      <a:pt x="2027" y="1286"/>
                    </a:lnTo>
                    <a:lnTo>
                      <a:pt x="2030" y="1296"/>
                    </a:lnTo>
                    <a:lnTo>
                      <a:pt x="2031" y="1306"/>
                    </a:lnTo>
                    <a:lnTo>
                      <a:pt x="2033" y="1322"/>
                    </a:lnTo>
                    <a:lnTo>
                      <a:pt x="2031" y="1336"/>
                    </a:lnTo>
                    <a:lnTo>
                      <a:pt x="2029" y="1349"/>
                    </a:lnTo>
                    <a:lnTo>
                      <a:pt x="2024" y="1362"/>
                    </a:lnTo>
                    <a:lnTo>
                      <a:pt x="2018" y="1374"/>
                    </a:lnTo>
                    <a:lnTo>
                      <a:pt x="2012" y="1386"/>
                    </a:lnTo>
                    <a:lnTo>
                      <a:pt x="2004" y="1396"/>
                    </a:lnTo>
                    <a:lnTo>
                      <a:pt x="1996" y="1407"/>
                    </a:lnTo>
                    <a:lnTo>
                      <a:pt x="2007" y="1429"/>
                    </a:lnTo>
                    <a:lnTo>
                      <a:pt x="2017" y="1451"/>
                    </a:lnTo>
                    <a:lnTo>
                      <a:pt x="2027" y="1474"/>
                    </a:lnTo>
                    <a:lnTo>
                      <a:pt x="2039" y="1495"/>
                    </a:lnTo>
                    <a:lnTo>
                      <a:pt x="2052" y="1517"/>
                    </a:lnTo>
                    <a:lnTo>
                      <a:pt x="2065" y="1539"/>
                    </a:lnTo>
                    <a:lnTo>
                      <a:pt x="2080" y="1560"/>
                    </a:lnTo>
                    <a:lnTo>
                      <a:pt x="2095" y="1581"/>
                    </a:lnTo>
                    <a:lnTo>
                      <a:pt x="2093" y="1582"/>
                    </a:lnTo>
                    <a:lnTo>
                      <a:pt x="2098" y="1597"/>
                    </a:lnTo>
                    <a:lnTo>
                      <a:pt x="2091" y="1611"/>
                    </a:lnTo>
                    <a:lnTo>
                      <a:pt x="2081" y="1624"/>
                    </a:lnTo>
                    <a:lnTo>
                      <a:pt x="2073" y="1637"/>
                    </a:lnTo>
                    <a:lnTo>
                      <a:pt x="2018" y="1688"/>
                    </a:lnTo>
                    <a:lnTo>
                      <a:pt x="2021" y="1697"/>
                    </a:lnTo>
                    <a:lnTo>
                      <a:pt x="2020" y="1706"/>
                    </a:lnTo>
                    <a:lnTo>
                      <a:pt x="2016" y="1717"/>
                    </a:lnTo>
                    <a:lnTo>
                      <a:pt x="2012" y="1726"/>
                    </a:lnTo>
                    <a:lnTo>
                      <a:pt x="2011" y="1733"/>
                    </a:lnTo>
                    <a:lnTo>
                      <a:pt x="2008" y="1741"/>
                    </a:lnTo>
                    <a:lnTo>
                      <a:pt x="2004" y="1749"/>
                    </a:lnTo>
                    <a:lnTo>
                      <a:pt x="1998" y="1754"/>
                    </a:lnTo>
                    <a:lnTo>
                      <a:pt x="1992" y="1761"/>
                    </a:lnTo>
                    <a:lnTo>
                      <a:pt x="1984" y="1765"/>
                    </a:lnTo>
                    <a:lnTo>
                      <a:pt x="1978" y="1770"/>
                    </a:lnTo>
                    <a:lnTo>
                      <a:pt x="1971" y="1774"/>
                    </a:lnTo>
                    <a:lnTo>
                      <a:pt x="1960" y="1778"/>
                    </a:lnTo>
                    <a:lnTo>
                      <a:pt x="1949" y="1779"/>
                    </a:lnTo>
                    <a:lnTo>
                      <a:pt x="1938" y="1779"/>
                    </a:lnTo>
                    <a:lnTo>
                      <a:pt x="1927" y="1776"/>
                    </a:lnTo>
                    <a:lnTo>
                      <a:pt x="1915" y="1774"/>
                    </a:lnTo>
                    <a:lnTo>
                      <a:pt x="1904" y="1773"/>
                    </a:lnTo>
                    <a:lnTo>
                      <a:pt x="1892" y="1773"/>
                    </a:lnTo>
                    <a:lnTo>
                      <a:pt x="1880" y="1775"/>
                    </a:lnTo>
                    <a:lnTo>
                      <a:pt x="1872" y="1797"/>
                    </a:lnTo>
                    <a:lnTo>
                      <a:pt x="1865" y="1818"/>
                    </a:lnTo>
                    <a:lnTo>
                      <a:pt x="1855" y="1839"/>
                    </a:lnTo>
                    <a:lnTo>
                      <a:pt x="1842" y="1858"/>
                    </a:lnTo>
                    <a:lnTo>
                      <a:pt x="1865" y="1875"/>
                    </a:lnTo>
                    <a:lnTo>
                      <a:pt x="1887" y="1894"/>
                    </a:lnTo>
                    <a:lnTo>
                      <a:pt x="1906" y="1914"/>
                    </a:lnTo>
                    <a:lnTo>
                      <a:pt x="1923" y="1937"/>
                    </a:lnTo>
                    <a:lnTo>
                      <a:pt x="1936" y="1961"/>
                    </a:lnTo>
                    <a:lnTo>
                      <a:pt x="1944" y="1989"/>
                    </a:lnTo>
                    <a:lnTo>
                      <a:pt x="1947" y="2016"/>
                    </a:lnTo>
                    <a:lnTo>
                      <a:pt x="1943" y="2046"/>
                    </a:lnTo>
                    <a:lnTo>
                      <a:pt x="1935" y="2064"/>
                    </a:lnTo>
                    <a:lnTo>
                      <a:pt x="1923" y="2081"/>
                    </a:lnTo>
                    <a:lnTo>
                      <a:pt x="1909" y="2094"/>
                    </a:lnTo>
                    <a:lnTo>
                      <a:pt x="1893" y="2107"/>
                    </a:lnTo>
                    <a:lnTo>
                      <a:pt x="1875" y="2120"/>
                    </a:lnTo>
                    <a:lnTo>
                      <a:pt x="1858" y="2133"/>
                    </a:lnTo>
                    <a:lnTo>
                      <a:pt x="1842" y="2146"/>
                    </a:lnTo>
                    <a:lnTo>
                      <a:pt x="1827" y="2162"/>
                    </a:lnTo>
                    <a:lnTo>
                      <a:pt x="1814" y="2176"/>
                    </a:lnTo>
                    <a:lnTo>
                      <a:pt x="1799" y="2191"/>
                    </a:lnTo>
                    <a:lnTo>
                      <a:pt x="1785" y="2202"/>
                    </a:lnTo>
                    <a:lnTo>
                      <a:pt x="1769" y="2214"/>
                    </a:lnTo>
                    <a:lnTo>
                      <a:pt x="1754" y="2224"/>
                    </a:lnTo>
                    <a:lnTo>
                      <a:pt x="1738" y="2235"/>
                    </a:lnTo>
                    <a:lnTo>
                      <a:pt x="1723" y="2244"/>
                    </a:lnTo>
                    <a:lnTo>
                      <a:pt x="1706" y="2252"/>
                    </a:lnTo>
                    <a:lnTo>
                      <a:pt x="1690" y="2260"/>
                    </a:lnTo>
                    <a:lnTo>
                      <a:pt x="1672" y="2266"/>
                    </a:lnTo>
                    <a:lnTo>
                      <a:pt x="1655" y="2273"/>
                    </a:lnTo>
                    <a:lnTo>
                      <a:pt x="1638" y="2278"/>
                    </a:lnTo>
                    <a:lnTo>
                      <a:pt x="1620" y="2283"/>
                    </a:lnTo>
                    <a:lnTo>
                      <a:pt x="1601" y="2287"/>
                    </a:lnTo>
                    <a:lnTo>
                      <a:pt x="1583" y="2291"/>
                    </a:lnTo>
                    <a:lnTo>
                      <a:pt x="1565" y="2293"/>
                    </a:lnTo>
                    <a:lnTo>
                      <a:pt x="1560" y="2316"/>
                    </a:lnTo>
                    <a:lnTo>
                      <a:pt x="1549" y="2336"/>
                    </a:lnTo>
                    <a:lnTo>
                      <a:pt x="1538" y="2356"/>
                    </a:lnTo>
                    <a:lnTo>
                      <a:pt x="1523" y="2374"/>
                    </a:lnTo>
                    <a:lnTo>
                      <a:pt x="1506" y="2391"/>
                    </a:lnTo>
                    <a:lnTo>
                      <a:pt x="1487" y="2405"/>
                    </a:lnTo>
                    <a:lnTo>
                      <a:pt x="1467" y="2417"/>
                    </a:lnTo>
                    <a:lnTo>
                      <a:pt x="1446" y="2426"/>
                    </a:lnTo>
                    <a:lnTo>
                      <a:pt x="1423" y="2428"/>
                    </a:lnTo>
                    <a:lnTo>
                      <a:pt x="1401" y="2426"/>
                    </a:lnTo>
                    <a:lnTo>
                      <a:pt x="1379" y="2420"/>
                    </a:lnTo>
                    <a:lnTo>
                      <a:pt x="1359" y="2409"/>
                    </a:lnTo>
                    <a:lnTo>
                      <a:pt x="1339" y="2398"/>
                    </a:lnTo>
                    <a:lnTo>
                      <a:pt x="1321" y="2385"/>
                    </a:lnTo>
                    <a:lnTo>
                      <a:pt x="1303" y="2369"/>
                    </a:lnTo>
                    <a:lnTo>
                      <a:pt x="1285" y="2353"/>
                    </a:lnTo>
                    <a:lnTo>
                      <a:pt x="1277" y="2357"/>
                    </a:lnTo>
                    <a:lnTo>
                      <a:pt x="1268" y="2361"/>
                    </a:lnTo>
                    <a:lnTo>
                      <a:pt x="1260" y="2365"/>
                    </a:lnTo>
                    <a:lnTo>
                      <a:pt x="1252" y="2370"/>
                    </a:lnTo>
                    <a:lnTo>
                      <a:pt x="1244" y="2375"/>
                    </a:lnTo>
                    <a:lnTo>
                      <a:pt x="1237" y="2382"/>
                    </a:lnTo>
                    <a:lnTo>
                      <a:pt x="1230" y="2389"/>
                    </a:lnTo>
                    <a:lnTo>
                      <a:pt x="1223" y="2396"/>
                    </a:lnTo>
                    <a:lnTo>
                      <a:pt x="1214" y="2398"/>
                    </a:lnTo>
                    <a:lnTo>
                      <a:pt x="1209" y="2394"/>
                    </a:lnTo>
                    <a:lnTo>
                      <a:pt x="1208" y="2386"/>
                    </a:lnTo>
                    <a:lnTo>
                      <a:pt x="1205" y="2375"/>
                    </a:lnTo>
                    <a:lnTo>
                      <a:pt x="1201" y="2357"/>
                    </a:lnTo>
                    <a:lnTo>
                      <a:pt x="1194" y="2338"/>
                    </a:lnTo>
                    <a:lnTo>
                      <a:pt x="1186" y="2322"/>
                    </a:lnTo>
                    <a:lnTo>
                      <a:pt x="1183" y="2316"/>
                    </a:lnTo>
                    <a:lnTo>
                      <a:pt x="1165" y="2319"/>
                    </a:lnTo>
                    <a:lnTo>
                      <a:pt x="1147" y="2323"/>
                    </a:lnTo>
                    <a:lnTo>
                      <a:pt x="1128" y="2327"/>
                    </a:lnTo>
                    <a:lnTo>
                      <a:pt x="1110" y="2334"/>
                    </a:lnTo>
                    <a:lnTo>
                      <a:pt x="1092" y="2339"/>
                    </a:lnTo>
                    <a:lnTo>
                      <a:pt x="1075" y="2347"/>
                    </a:lnTo>
                    <a:lnTo>
                      <a:pt x="1058" y="2355"/>
                    </a:lnTo>
                    <a:lnTo>
                      <a:pt x="1041" y="2362"/>
                    </a:lnTo>
                    <a:lnTo>
                      <a:pt x="1025" y="2372"/>
                    </a:lnTo>
                    <a:lnTo>
                      <a:pt x="1008" y="2382"/>
                    </a:lnTo>
                    <a:lnTo>
                      <a:pt x="993" y="2392"/>
                    </a:lnTo>
                    <a:lnTo>
                      <a:pt x="977" y="2403"/>
                    </a:lnTo>
                    <a:lnTo>
                      <a:pt x="962" y="2415"/>
                    </a:lnTo>
                    <a:lnTo>
                      <a:pt x="947" y="2428"/>
                    </a:lnTo>
                    <a:lnTo>
                      <a:pt x="932" y="2441"/>
                    </a:lnTo>
                    <a:lnTo>
                      <a:pt x="917" y="2454"/>
                    </a:lnTo>
                    <a:lnTo>
                      <a:pt x="896" y="2473"/>
                    </a:lnTo>
                    <a:lnTo>
                      <a:pt x="876" y="2491"/>
                    </a:lnTo>
                    <a:lnTo>
                      <a:pt x="853" y="2508"/>
                    </a:lnTo>
                    <a:lnTo>
                      <a:pt x="831" y="2524"/>
                    </a:lnTo>
                    <a:lnTo>
                      <a:pt x="808" y="2537"/>
                    </a:lnTo>
                    <a:lnTo>
                      <a:pt x="784" y="2549"/>
                    </a:lnTo>
                    <a:lnTo>
                      <a:pt x="758" y="2558"/>
                    </a:lnTo>
                    <a:lnTo>
                      <a:pt x="732" y="2563"/>
                    </a:lnTo>
                    <a:lnTo>
                      <a:pt x="713" y="2560"/>
                    </a:lnTo>
                    <a:lnTo>
                      <a:pt x="694" y="2554"/>
                    </a:lnTo>
                    <a:lnTo>
                      <a:pt x="678" y="2546"/>
                    </a:lnTo>
                    <a:lnTo>
                      <a:pt x="662" y="2536"/>
                    </a:lnTo>
                    <a:lnTo>
                      <a:pt x="646" y="2524"/>
                    </a:lnTo>
                    <a:lnTo>
                      <a:pt x="633" y="2510"/>
                    </a:lnTo>
                    <a:lnTo>
                      <a:pt x="621" y="2495"/>
                    </a:lnTo>
                    <a:lnTo>
                      <a:pt x="612" y="2478"/>
                    </a:lnTo>
                    <a:lnTo>
                      <a:pt x="603" y="2443"/>
                    </a:lnTo>
                    <a:lnTo>
                      <a:pt x="599" y="2405"/>
                    </a:lnTo>
                    <a:lnTo>
                      <a:pt x="603" y="2368"/>
                    </a:lnTo>
                    <a:lnTo>
                      <a:pt x="618" y="2335"/>
                    </a:lnTo>
                    <a:lnTo>
                      <a:pt x="625" y="2326"/>
                    </a:lnTo>
                    <a:lnTo>
                      <a:pt x="635" y="2317"/>
                    </a:lnTo>
                    <a:lnTo>
                      <a:pt x="642" y="2308"/>
                    </a:lnTo>
                    <a:lnTo>
                      <a:pt x="651" y="2299"/>
                    </a:lnTo>
                    <a:lnTo>
                      <a:pt x="661" y="2290"/>
                    </a:lnTo>
                    <a:lnTo>
                      <a:pt x="668" y="2282"/>
                    </a:lnTo>
                    <a:lnTo>
                      <a:pt x="678" y="2274"/>
                    </a:lnTo>
                    <a:lnTo>
                      <a:pt x="687" y="2266"/>
                    </a:lnTo>
                    <a:lnTo>
                      <a:pt x="671" y="2265"/>
                    </a:lnTo>
                    <a:lnTo>
                      <a:pt x="655" y="2265"/>
                    </a:lnTo>
                    <a:lnTo>
                      <a:pt x="641" y="2262"/>
                    </a:lnTo>
                    <a:lnTo>
                      <a:pt x="625" y="2261"/>
                    </a:lnTo>
                    <a:lnTo>
                      <a:pt x="611" y="2258"/>
                    </a:lnTo>
                    <a:lnTo>
                      <a:pt x="597" y="2256"/>
                    </a:lnTo>
                    <a:lnTo>
                      <a:pt x="581" y="2253"/>
                    </a:lnTo>
                    <a:lnTo>
                      <a:pt x="567" y="2250"/>
                    </a:lnTo>
                    <a:lnTo>
                      <a:pt x="405" y="2218"/>
                    </a:lnTo>
                    <a:lnTo>
                      <a:pt x="380" y="2210"/>
                    </a:lnTo>
                    <a:lnTo>
                      <a:pt x="354" y="2201"/>
                    </a:lnTo>
                    <a:lnTo>
                      <a:pt x="330" y="2191"/>
                    </a:lnTo>
                    <a:lnTo>
                      <a:pt x="306" y="2176"/>
                    </a:lnTo>
                    <a:lnTo>
                      <a:pt x="285" y="2161"/>
                    </a:lnTo>
                    <a:lnTo>
                      <a:pt x="266" y="2141"/>
                    </a:lnTo>
                    <a:lnTo>
                      <a:pt x="249" y="2120"/>
                    </a:lnTo>
                    <a:lnTo>
                      <a:pt x="237" y="2094"/>
                    </a:lnTo>
                    <a:lnTo>
                      <a:pt x="234" y="2069"/>
                    </a:lnTo>
                    <a:lnTo>
                      <a:pt x="236" y="2047"/>
                    </a:lnTo>
                    <a:lnTo>
                      <a:pt x="240" y="2025"/>
                    </a:lnTo>
                    <a:lnTo>
                      <a:pt x="247" y="2006"/>
                    </a:lnTo>
                    <a:lnTo>
                      <a:pt x="255" y="1985"/>
                    </a:lnTo>
                    <a:lnTo>
                      <a:pt x="266" y="1967"/>
                    </a:lnTo>
                    <a:lnTo>
                      <a:pt x="277" y="1947"/>
                    </a:lnTo>
                    <a:lnTo>
                      <a:pt x="289" y="1929"/>
                    </a:lnTo>
                    <a:lnTo>
                      <a:pt x="310" y="1909"/>
                    </a:lnTo>
                    <a:lnTo>
                      <a:pt x="332" y="1895"/>
                    </a:lnTo>
                    <a:lnTo>
                      <a:pt x="357" y="1886"/>
                    </a:lnTo>
                    <a:lnTo>
                      <a:pt x="384" y="1878"/>
                    </a:lnTo>
                    <a:lnTo>
                      <a:pt x="410" y="1874"/>
                    </a:lnTo>
                    <a:lnTo>
                      <a:pt x="439" y="1872"/>
                    </a:lnTo>
                    <a:lnTo>
                      <a:pt x="466" y="1868"/>
                    </a:lnTo>
                    <a:lnTo>
                      <a:pt x="494" y="1864"/>
                    </a:lnTo>
                    <a:lnTo>
                      <a:pt x="509" y="1860"/>
                    </a:lnTo>
                    <a:lnTo>
                      <a:pt x="524" y="1855"/>
                    </a:lnTo>
                    <a:lnTo>
                      <a:pt x="539" y="1852"/>
                    </a:lnTo>
                    <a:lnTo>
                      <a:pt x="555" y="1848"/>
                    </a:lnTo>
                    <a:lnTo>
                      <a:pt x="571" y="1844"/>
                    </a:lnTo>
                    <a:lnTo>
                      <a:pt x="586" y="1842"/>
                    </a:lnTo>
                    <a:lnTo>
                      <a:pt x="602" y="1839"/>
                    </a:lnTo>
                    <a:lnTo>
                      <a:pt x="618" y="1838"/>
                    </a:lnTo>
                    <a:lnTo>
                      <a:pt x="625" y="1698"/>
                    </a:lnTo>
                    <a:lnTo>
                      <a:pt x="628" y="1680"/>
                    </a:lnTo>
                    <a:lnTo>
                      <a:pt x="631" y="1661"/>
                    </a:lnTo>
                    <a:lnTo>
                      <a:pt x="633" y="1642"/>
                    </a:lnTo>
                    <a:lnTo>
                      <a:pt x="633" y="1624"/>
                    </a:lnTo>
                    <a:lnTo>
                      <a:pt x="618" y="1648"/>
                    </a:lnTo>
                    <a:lnTo>
                      <a:pt x="599" y="1670"/>
                    </a:lnTo>
                    <a:lnTo>
                      <a:pt x="578" y="1688"/>
                    </a:lnTo>
                    <a:lnTo>
                      <a:pt x="556" y="1704"/>
                    </a:lnTo>
                    <a:lnTo>
                      <a:pt x="533" y="1718"/>
                    </a:lnTo>
                    <a:lnTo>
                      <a:pt x="508" y="1730"/>
                    </a:lnTo>
                    <a:lnTo>
                      <a:pt x="483" y="1740"/>
                    </a:lnTo>
                    <a:lnTo>
                      <a:pt x="457" y="1748"/>
                    </a:lnTo>
                    <a:lnTo>
                      <a:pt x="447" y="1762"/>
                    </a:lnTo>
                    <a:lnTo>
                      <a:pt x="434" y="1771"/>
                    </a:lnTo>
                    <a:lnTo>
                      <a:pt x="418" y="1778"/>
                    </a:lnTo>
                    <a:lnTo>
                      <a:pt x="401" y="1782"/>
                    </a:lnTo>
                    <a:lnTo>
                      <a:pt x="383" y="1784"/>
                    </a:lnTo>
                    <a:lnTo>
                      <a:pt x="366" y="1787"/>
                    </a:lnTo>
                    <a:lnTo>
                      <a:pt x="348" y="1789"/>
                    </a:lnTo>
                    <a:lnTo>
                      <a:pt x="331" y="1795"/>
                    </a:lnTo>
                    <a:lnTo>
                      <a:pt x="318" y="1796"/>
                    </a:lnTo>
                    <a:lnTo>
                      <a:pt x="304" y="1797"/>
                    </a:lnTo>
                    <a:lnTo>
                      <a:pt x="290" y="1797"/>
                    </a:lnTo>
                    <a:lnTo>
                      <a:pt x="276" y="1797"/>
                    </a:lnTo>
                    <a:lnTo>
                      <a:pt x="263" y="1797"/>
                    </a:lnTo>
                    <a:lnTo>
                      <a:pt x="249" y="1796"/>
                    </a:lnTo>
                    <a:lnTo>
                      <a:pt x="236" y="1793"/>
                    </a:lnTo>
                    <a:lnTo>
                      <a:pt x="223" y="1791"/>
                    </a:lnTo>
                    <a:lnTo>
                      <a:pt x="210" y="1788"/>
                    </a:lnTo>
                    <a:lnTo>
                      <a:pt x="197" y="1786"/>
                    </a:lnTo>
                    <a:lnTo>
                      <a:pt x="184" y="1782"/>
                    </a:lnTo>
                    <a:lnTo>
                      <a:pt x="171" y="1778"/>
                    </a:lnTo>
                    <a:lnTo>
                      <a:pt x="159" y="1774"/>
                    </a:lnTo>
                    <a:lnTo>
                      <a:pt x="146" y="1770"/>
                    </a:lnTo>
                    <a:lnTo>
                      <a:pt x="134" y="1765"/>
                    </a:lnTo>
                    <a:lnTo>
                      <a:pt x="122" y="1760"/>
                    </a:lnTo>
                    <a:lnTo>
                      <a:pt x="108" y="1760"/>
                    </a:lnTo>
                    <a:lnTo>
                      <a:pt x="94" y="1758"/>
                    </a:lnTo>
                    <a:lnTo>
                      <a:pt x="79" y="1758"/>
                    </a:lnTo>
                    <a:lnTo>
                      <a:pt x="65" y="1758"/>
                    </a:lnTo>
                    <a:lnTo>
                      <a:pt x="52" y="1756"/>
                    </a:lnTo>
                    <a:lnTo>
                      <a:pt x="39" y="1752"/>
                    </a:lnTo>
                    <a:lnTo>
                      <a:pt x="26" y="1747"/>
                    </a:lnTo>
                    <a:lnTo>
                      <a:pt x="14" y="1737"/>
                    </a:lnTo>
                    <a:lnTo>
                      <a:pt x="9" y="1735"/>
                    </a:lnTo>
                    <a:lnTo>
                      <a:pt x="6" y="1732"/>
                    </a:lnTo>
                    <a:lnTo>
                      <a:pt x="4" y="1730"/>
                    </a:lnTo>
                    <a:lnTo>
                      <a:pt x="1" y="1727"/>
                    </a:lnTo>
                    <a:lnTo>
                      <a:pt x="0" y="1691"/>
                    </a:lnTo>
                    <a:lnTo>
                      <a:pt x="1" y="1655"/>
                    </a:lnTo>
                    <a:lnTo>
                      <a:pt x="5" y="1620"/>
                    </a:lnTo>
                    <a:lnTo>
                      <a:pt x="10" y="1585"/>
                    </a:lnTo>
                    <a:lnTo>
                      <a:pt x="17" y="1554"/>
                    </a:lnTo>
                    <a:lnTo>
                      <a:pt x="22" y="1523"/>
                    </a:lnTo>
                    <a:lnTo>
                      <a:pt x="29" y="1493"/>
                    </a:lnTo>
                    <a:lnTo>
                      <a:pt x="34" y="1463"/>
                    </a:lnTo>
                    <a:lnTo>
                      <a:pt x="39" y="1442"/>
                    </a:lnTo>
                    <a:lnTo>
                      <a:pt x="46" y="1422"/>
                    </a:lnTo>
                    <a:lnTo>
                      <a:pt x="51" y="1401"/>
                    </a:lnTo>
                    <a:lnTo>
                      <a:pt x="57" y="1381"/>
                    </a:lnTo>
                    <a:lnTo>
                      <a:pt x="62" y="1360"/>
                    </a:lnTo>
                    <a:lnTo>
                      <a:pt x="69" y="1340"/>
                    </a:lnTo>
                    <a:lnTo>
                      <a:pt x="74" y="1319"/>
                    </a:lnTo>
                    <a:lnTo>
                      <a:pt x="81" y="1300"/>
                    </a:lnTo>
                    <a:lnTo>
                      <a:pt x="89" y="1274"/>
                    </a:lnTo>
                    <a:lnTo>
                      <a:pt x="96" y="1249"/>
                    </a:lnTo>
                    <a:lnTo>
                      <a:pt x="104" y="1223"/>
                    </a:lnTo>
                    <a:lnTo>
                      <a:pt x="111" y="1198"/>
                    </a:lnTo>
                    <a:lnTo>
                      <a:pt x="105" y="1197"/>
                    </a:lnTo>
                    <a:lnTo>
                      <a:pt x="99" y="1194"/>
                    </a:lnTo>
                    <a:lnTo>
                      <a:pt x="92" y="1193"/>
                    </a:lnTo>
                    <a:lnTo>
                      <a:pt x="86" y="1190"/>
                    </a:lnTo>
                    <a:lnTo>
                      <a:pt x="79" y="1188"/>
                    </a:lnTo>
                    <a:lnTo>
                      <a:pt x="74" y="1184"/>
                    </a:lnTo>
                    <a:lnTo>
                      <a:pt x="70" y="1180"/>
                    </a:lnTo>
                    <a:lnTo>
                      <a:pt x="66" y="1174"/>
                    </a:lnTo>
                    <a:lnTo>
                      <a:pt x="64" y="1166"/>
                    </a:lnTo>
                    <a:lnTo>
                      <a:pt x="64" y="1155"/>
                    </a:lnTo>
                    <a:lnTo>
                      <a:pt x="65" y="1146"/>
                    </a:lnTo>
                    <a:lnTo>
                      <a:pt x="68" y="1138"/>
                    </a:lnTo>
                    <a:lnTo>
                      <a:pt x="75" y="1132"/>
                    </a:lnTo>
                    <a:lnTo>
                      <a:pt x="83" y="1125"/>
                    </a:lnTo>
                    <a:lnTo>
                      <a:pt x="92" y="1120"/>
                    </a:lnTo>
                    <a:lnTo>
                      <a:pt x="102" y="1115"/>
                    </a:lnTo>
                    <a:lnTo>
                      <a:pt x="111" y="1111"/>
                    </a:lnTo>
                    <a:lnTo>
                      <a:pt x="120" y="1108"/>
                    </a:lnTo>
                    <a:lnTo>
                      <a:pt x="130" y="1107"/>
                    </a:lnTo>
                    <a:lnTo>
                      <a:pt x="141" y="1107"/>
                    </a:lnTo>
                    <a:lnTo>
                      <a:pt x="126" y="1088"/>
                    </a:lnTo>
                    <a:lnTo>
                      <a:pt x="121" y="1089"/>
                    </a:lnTo>
                    <a:lnTo>
                      <a:pt x="116" y="1089"/>
                    </a:lnTo>
                    <a:lnTo>
                      <a:pt x="109" y="1088"/>
                    </a:lnTo>
                    <a:lnTo>
                      <a:pt x="104" y="1086"/>
                    </a:lnTo>
                    <a:lnTo>
                      <a:pt x="99" y="1085"/>
                    </a:lnTo>
                    <a:lnTo>
                      <a:pt x="94" y="1084"/>
                    </a:lnTo>
                    <a:lnTo>
                      <a:pt x="89" y="1081"/>
                    </a:lnTo>
                    <a:lnTo>
                      <a:pt x="83" y="1078"/>
                    </a:lnTo>
                    <a:lnTo>
                      <a:pt x="81" y="1069"/>
                    </a:lnTo>
                    <a:lnTo>
                      <a:pt x="75" y="1065"/>
                    </a:lnTo>
                    <a:lnTo>
                      <a:pt x="69" y="1063"/>
                    </a:lnTo>
                    <a:lnTo>
                      <a:pt x="60" y="1063"/>
                    </a:lnTo>
                    <a:lnTo>
                      <a:pt x="51" y="1062"/>
                    </a:lnTo>
                    <a:lnTo>
                      <a:pt x="43" y="1062"/>
                    </a:lnTo>
                    <a:lnTo>
                      <a:pt x="35" y="1058"/>
                    </a:lnTo>
                    <a:lnTo>
                      <a:pt x="30" y="1051"/>
                    </a:lnTo>
                    <a:lnTo>
                      <a:pt x="23" y="1041"/>
                    </a:lnTo>
                    <a:lnTo>
                      <a:pt x="19" y="1029"/>
                    </a:lnTo>
                    <a:lnTo>
                      <a:pt x="17" y="1017"/>
                    </a:lnTo>
                    <a:lnTo>
                      <a:pt x="16" y="1006"/>
                    </a:lnTo>
                    <a:lnTo>
                      <a:pt x="19" y="993"/>
                    </a:lnTo>
                    <a:lnTo>
                      <a:pt x="26" y="979"/>
                    </a:lnTo>
                    <a:lnTo>
                      <a:pt x="35" y="968"/>
                    </a:lnTo>
                    <a:lnTo>
                      <a:pt x="48" y="960"/>
                    </a:lnTo>
                    <a:lnTo>
                      <a:pt x="52" y="959"/>
                    </a:lnTo>
                    <a:lnTo>
                      <a:pt x="56" y="957"/>
                    </a:lnTo>
                    <a:lnTo>
                      <a:pt x="60" y="956"/>
                    </a:lnTo>
                    <a:lnTo>
                      <a:pt x="64" y="953"/>
                    </a:lnTo>
                    <a:lnTo>
                      <a:pt x="60" y="943"/>
                    </a:lnTo>
                    <a:lnTo>
                      <a:pt x="59" y="933"/>
                    </a:lnTo>
                    <a:lnTo>
                      <a:pt x="60" y="922"/>
                    </a:lnTo>
                    <a:lnTo>
                      <a:pt x="62" y="912"/>
                    </a:lnTo>
                    <a:lnTo>
                      <a:pt x="68" y="905"/>
                    </a:lnTo>
                    <a:lnTo>
                      <a:pt x="73" y="899"/>
                    </a:lnTo>
                    <a:lnTo>
                      <a:pt x="78" y="892"/>
                    </a:lnTo>
                    <a:lnTo>
                      <a:pt x="85" y="887"/>
                    </a:lnTo>
                    <a:lnTo>
                      <a:pt x="91" y="882"/>
                    </a:lnTo>
                    <a:lnTo>
                      <a:pt x="99" y="878"/>
                    </a:lnTo>
                    <a:lnTo>
                      <a:pt x="107" y="875"/>
                    </a:lnTo>
                    <a:lnTo>
                      <a:pt x="115" y="874"/>
                    </a:lnTo>
                    <a:lnTo>
                      <a:pt x="120" y="874"/>
                    </a:lnTo>
                    <a:lnTo>
                      <a:pt x="125" y="875"/>
                    </a:lnTo>
                    <a:lnTo>
                      <a:pt x="129" y="877"/>
                    </a:lnTo>
                    <a:lnTo>
                      <a:pt x="133" y="879"/>
                    </a:lnTo>
                    <a:lnTo>
                      <a:pt x="142" y="858"/>
                    </a:lnTo>
                    <a:lnTo>
                      <a:pt x="152" y="838"/>
                    </a:lnTo>
                    <a:lnTo>
                      <a:pt x="164" y="818"/>
                    </a:lnTo>
                    <a:lnTo>
                      <a:pt x="177" y="798"/>
                    </a:lnTo>
                    <a:lnTo>
                      <a:pt x="191" y="779"/>
                    </a:lnTo>
                    <a:lnTo>
                      <a:pt x="206" y="761"/>
                    </a:lnTo>
                    <a:lnTo>
                      <a:pt x="220" y="741"/>
                    </a:lnTo>
                    <a:lnTo>
                      <a:pt x="234" y="723"/>
                    </a:lnTo>
                    <a:lnTo>
                      <a:pt x="255" y="703"/>
                    </a:lnTo>
                    <a:lnTo>
                      <a:pt x="280" y="689"/>
                    </a:lnTo>
                    <a:lnTo>
                      <a:pt x="305" y="681"/>
                    </a:lnTo>
                    <a:lnTo>
                      <a:pt x="331" y="677"/>
                    </a:lnTo>
                    <a:lnTo>
                      <a:pt x="358" y="679"/>
                    </a:lnTo>
                    <a:lnTo>
                      <a:pt x="386" y="683"/>
                    </a:lnTo>
                    <a:lnTo>
                      <a:pt x="412" y="688"/>
                    </a:lnTo>
                    <a:lnTo>
                      <a:pt x="438" y="696"/>
                    </a:lnTo>
                    <a:lnTo>
                      <a:pt x="456" y="714"/>
                    </a:lnTo>
                    <a:lnTo>
                      <a:pt x="462" y="740"/>
                    </a:lnTo>
                    <a:lnTo>
                      <a:pt x="464" y="767"/>
                    </a:lnTo>
                    <a:lnTo>
                      <a:pt x="465" y="793"/>
                    </a:lnTo>
                    <a:lnTo>
                      <a:pt x="468" y="788"/>
                    </a:lnTo>
                    <a:lnTo>
                      <a:pt x="472" y="784"/>
                    </a:lnTo>
                    <a:lnTo>
                      <a:pt x="476" y="780"/>
                    </a:lnTo>
                    <a:lnTo>
                      <a:pt x="481" y="776"/>
                    </a:lnTo>
                    <a:lnTo>
                      <a:pt x="486" y="776"/>
                    </a:lnTo>
                    <a:lnTo>
                      <a:pt x="492" y="779"/>
                    </a:lnTo>
                    <a:lnTo>
                      <a:pt x="498" y="782"/>
                    </a:lnTo>
                    <a:lnTo>
                      <a:pt x="503" y="784"/>
                    </a:lnTo>
                    <a:lnTo>
                      <a:pt x="507" y="785"/>
                    </a:lnTo>
                    <a:lnTo>
                      <a:pt x="512" y="787"/>
                    </a:lnTo>
                    <a:lnTo>
                      <a:pt x="519" y="785"/>
                    </a:lnTo>
                    <a:lnTo>
                      <a:pt x="524" y="782"/>
                    </a:lnTo>
                    <a:lnTo>
                      <a:pt x="530" y="783"/>
                    </a:lnTo>
                    <a:lnTo>
                      <a:pt x="537" y="785"/>
                    </a:lnTo>
                    <a:lnTo>
                      <a:pt x="542" y="789"/>
                    </a:lnTo>
                    <a:lnTo>
                      <a:pt x="546" y="796"/>
                    </a:lnTo>
                    <a:lnTo>
                      <a:pt x="550" y="804"/>
                    </a:lnTo>
                    <a:lnTo>
                      <a:pt x="552" y="811"/>
                    </a:lnTo>
                    <a:lnTo>
                      <a:pt x="552" y="821"/>
                    </a:lnTo>
                    <a:lnTo>
                      <a:pt x="550" y="828"/>
                    </a:lnTo>
                    <a:lnTo>
                      <a:pt x="538" y="840"/>
                    </a:lnTo>
                    <a:lnTo>
                      <a:pt x="535" y="857"/>
                    </a:lnTo>
                    <a:lnTo>
                      <a:pt x="534" y="874"/>
                    </a:lnTo>
                    <a:lnTo>
                      <a:pt x="526" y="887"/>
                    </a:lnTo>
                    <a:lnTo>
                      <a:pt x="520" y="892"/>
                    </a:lnTo>
                    <a:lnTo>
                      <a:pt x="515" y="896"/>
                    </a:lnTo>
                    <a:lnTo>
                      <a:pt x="508" y="901"/>
                    </a:lnTo>
                    <a:lnTo>
                      <a:pt x="502" y="904"/>
                    </a:lnTo>
                    <a:lnTo>
                      <a:pt x="495" y="908"/>
                    </a:lnTo>
                    <a:lnTo>
                      <a:pt x="489" y="909"/>
                    </a:lnTo>
                    <a:lnTo>
                      <a:pt x="481" y="909"/>
                    </a:lnTo>
                    <a:lnTo>
                      <a:pt x="473" y="907"/>
                    </a:lnTo>
                    <a:lnTo>
                      <a:pt x="461" y="901"/>
                    </a:lnTo>
                    <a:lnTo>
                      <a:pt x="449" y="892"/>
                    </a:lnTo>
                    <a:lnTo>
                      <a:pt x="442" y="882"/>
                    </a:lnTo>
                    <a:lnTo>
                      <a:pt x="436" y="870"/>
                    </a:lnTo>
                    <a:lnTo>
                      <a:pt x="436" y="844"/>
                    </a:lnTo>
                    <a:lnTo>
                      <a:pt x="426" y="838"/>
                    </a:lnTo>
                    <a:lnTo>
                      <a:pt x="417" y="830"/>
                    </a:lnTo>
                    <a:lnTo>
                      <a:pt x="409" y="821"/>
                    </a:lnTo>
                    <a:lnTo>
                      <a:pt x="401" y="810"/>
                    </a:lnTo>
                    <a:lnTo>
                      <a:pt x="405" y="840"/>
                    </a:lnTo>
                    <a:lnTo>
                      <a:pt x="412" y="871"/>
                    </a:lnTo>
                    <a:lnTo>
                      <a:pt x="421" y="901"/>
                    </a:lnTo>
                    <a:lnTo>
                      <a:pt x="434" y="929"/>
                    </a:lnTo>
                    <a:lnTo>
                      <a:pt x="434" y="934"/>
                    </a:lnTo>
                    <a:lnTo>
                      <a:pt x="435" y="938"/>
                    </a:lnTo>
                    <a:lnTo>
                      <a:pt x="436" y="943"/>
                    </a:lnTo>
                    <a:lnTo>
                      <a:pt x="436" y="948"/>
                    </a:lnTo>
                    <a:lnTo>
                      <a:pt x="442" y="947"/>
                    </a:lnTo>
                    <a:lnTo>
                      <a:pt x="448" y="946"/>
                    </a:lnTo>
                    <a:lnTo>
                      <a:pt x="455" y="946"/>
                    </a:lnTo>
                    <a:lnTo>
                      <a:pt x="461" y="946"/>
                    </a:lnTo>
                    <a:lnTo>
                      <a:pt x="468" y="947"/>
                    </a:lnTo>
                    <a:lnTo>
                      <a:pt x="474" y="948"/>
                    </a:lnTo>
                    <a:lnTo>
                      <a:pt x="481" y="951"/>
                    </a:lnTo>
                    <a:lnTo>
                      <a:pt x="486" y="955"/>
                    </a:lnTo>
                    <a:lnTo>
                      <a:pt x="494" y="964"/>
                    </a:lnTo>
                    <a:lnTo>
                      <a:pt x="499" y="976"/>
                    </a:lnTo>
                    <a:lnTo>
                      <a:pt x="502" y="987"/>
                    </a:lnTo>
                    <a:lnTo>
                      <a:pt x="499" y="1000"/>
                    </a:lnTo>
                    <a:lnTo>
                      <a:pt x="496" y="1007"/>
                    </a:lnTo>
                    <a:lnTo>
                      <a:pt x="491" y="1012"/>
                    </a:lnTo>
                    <a:lnTo>
                      <a:pt x="487" y="1016"/>
                    </a:lnTo>
                    <a:lnTo>
                      <a:pt x="481" y="1020"/>
                    </a:lnTo>
                    <a:lnTo>
                      <a:pt x="474" y="1022"/>
                    </a:lnTo>
                    <a:lnTo>
                      <a:pt x="469" y="1026"/>
                    </a:lnTo>
                    <a:lnTo>
                      <a:pt x="462" y="1029"/>
                    </a:lnTo>
                    <a:lnTo>
                      <a:pt x="456" y="1032"/>
                    </a:lnTo>
                    <a:lnTo>
                      <a:pt x="459" y="1060"/>
                    </a:lnTo>
                    <a:lnTo>
                      <a:pt x="456" y="1086"/>
                    </a:lnTo>
                    <a:lnTo>
                      <a:pt x="448" y="1112"/>
                    </a:lnTo>
                    <a:lnTo>
                      <a:pt x="433" y="1134"/>
                    </a:lnTo>
                    <a:lnTo>
                      <a:pt x="440" y="1137"/>
                    </a:lnTo>
                    <a:lnTo>
                      <a:pt x="448" y="1136"/>
                    </a:lnTo>
                    <a:lnTo>
                      <a:pt x="455" y="1138"/>
                    </a:lnTo>
                    <a:lnTo>
                      <a:pt x="457" y="1146"/>
                    </a:lnTo>
                    <a:lnTo>
                      <a:pt x="465" y="1145"/>
                    </a:lnTo>
                    <a:lnTo>
                      <a:pt x="473" y="1144"/>
                    </a:lnTo>
                    <a:lnTo>
                      <a:pt x="481" y="1144"/>
                    </a:lnTo>
                    <a:lnTo>
                      <a:pt x="489" y="1144"/>
                    </a:lnTo>
                    <a:lnTo>
                      <a:pt x="496" y="1144"/>
                    </a:lnTo>
                    <a:lnTo>
                      <a:pt x="504" y="1145"/>
                    </a:lnTo>
                    <a:lnTo>
                      <a:pt x="512" y="1145"/>
                    </a:lnTo>
                    <a:lnTo>
                      <a:pt x="519" y="1145"/>
                    </a:lnTo>
                    <a:lnTo>
                      <a:pt x="530" y="1142"/>
                    </a:lnTo>
                    <a:lnTo>
                      <a:pt x="541" y="1137"/>
                    </a:lnTo>
                    <a:lnTo>
                      <a:pt x="549" y="1128"/>
                    </a:lnTo>
                    <a:lnTo>
                      <a:pt x="554" y="1112"/>
                    </a:lnTo>
                    <a:lnTo>
                      <a:pt x="567" y="1099"/>
                    </a:lnTo>
                    <a:lnTo>
                      <a:pt x="580" y="1088"/>
                    </a:lnTo>
                    <a:lnTo>
                      <a:pt x="594" y="1077"/>
                    </a:lnTo>
                    <a:lnTo>
                      <a:pt x="608" y="1068"/>
                    </a:lnTo>
                    <a:lnTo>
                      <a:pt x="624" y="1060"/>
                    </a:lnTo>
                    <a:lnTo>
                      <a:pt x="640" y="1052"/>
                    </a:lnTo>
                    <a:lnTo>
                      <a:pt x="655" y="1046"/>
                    </a:lnTo>
                    <a:lnTo>
                      <a:pt x="672" y="1041"/>
                    </a:lnTo>
                    <a:lnTo>
                      <a:pt x="688" y="1037"/>
                    </a:lnTo>
                    <a:lnTo>
                      <a:pt x="705" y="1033"/>
                    </a:lnTo>
                    <a:lnTo>
                      <a:pt x="722" y="1030"/>
                    </a:lnTo>
                    <a:lnTo>
                      <a:pt x="740" y="1029"/>
                    </a:lnTo>
                    <a:lnTo>
                      <a:pt x="757" y="1028"/>
                    </a:lnTo>
                    <a:lnTo>
                      <a:pt x="775" y="1028"/>
                    </a:lnTo>
                    <a:lnTo>
                      <a:pt x="792" y="1028"/>
                    </a:lnTo>
                    <a:lnTo>
                      <a:pt x="810" y="1029"/>
                    </a:lnTo>
                    <a:lnTo>
                      <a:pt x="829" y="1033"/>
                    </a:lnTo>
                    <a:lnTo>
                      <a:pt x="848" y="1038"/>
                    </a:lnTo>
                    <a:lnTo>
                      <a:pt x="866" y="1042"/>
                    </a:lnTo>
                    <a:lnTo>
                      <a:pt x="886" y="1045"/>
                    </a:lnTo>
                    <a:lnTo>
                      <a:pt x="906" y="1049"/>
                    </a:lnTo>
                    <a:lnTo>
                      <a:pt x="925" y="1050"/>
                    </a:lnTo>
                    <a:lnTo>
                      <a:pt x="945" y="1052"/>
                    </a:lnTo>
                    <a:lnTo>
                      <a:pt x="964" y="1052"/>
                    </a:lnTo>
                    <a:lnTo>
                      <a:pt x="971" y="1049"/>
                    </a:lnTo>
                    <a:lnTo>
                      <a:pt x="977" y="1043"/>
                    </a:lnTo>
                    <a:lnTo>
                      <a:pt x="982" y="1038"/>
                    </a:lnTo>
                    <a:lnTo>
                      <a:pt x="989" y="1032"/>
                    </a:lnTo>
                    <a:lnTo>
                      <a:pt x="968" y="1022"/>
                    </a:lnTo>
                    <a:lnTo>
                      <a:pt x="949" y="1013"/>
                    </a:lnTo>
                    <a:lnTo>
                      <a:pt x="926" y="1006"/>
                    </a:lnTo>
                    <a:lnTo>
                      <a:pt x="906" y="999"/>
                    </a:lnTo>
                    <a:lnTo>
                      <a:pt x="885" y="991"/>
                    </a:lnTo>
                    <a:lnTo>
                      <a:pt x="865" y="982"/>
                    </a:lnTo>
                    <a:lnTo>
                      <a:pt x="846" y="972"/>
                    </a:lnTo>
                    <a:lnTo>
                      <a:pt x="826" y="960"/>
                    </a:lnTo>
                    <a:lnTo>
                      <a:pt x="800" y="942"/>
                    </a:lnTo>
                    <a:lnTo>
                      <a:pt x="779" y="920"/>
                    </a:lnTo>
                    <a:lnTo>
                      <a:pt x="760" y="896"/>
                    </a:lnTo>
                    <a:lnTo>
                      <a:pt x="745" y="871"/>
                    </a:lnTo>
                    <a:lnTo>
                      <a:pt x="734" y="845"/>
                    </a:lnTo>
                    <a:lnTo>
                      <a:pt x="724" y="817"/>
                    </a:lnTo>
                    <a:lnTo>
                      <a:pt x="719" y="787"/>
                    </a:lnTo>
                    <a:lnTo>
                      <a:pt x="717" y="757"/>
                    </a:lnTo>
                    <a:lnTo>
                      <a:pt x="721" y="737"/>
                    </a:lnTo>
                    <a:lnTo>
                      <a:pt x="723" y="719"/>
                    </a:lnTo>
                    <a:lnTo>
                      <a:pt x="727" y="700"/>
                    </a:lnTo>
                    <a:lnTo>
                      <a:pt x="732" y="681"/>
                    </a:lnTo>
                    <a:lnTo>
                      <a:pt x="737" y="663"/>
                    </a:lnTo>
                    <a:lnTo>
                      <a:pt x="744" y="645"/>
                    </a:lnTo>
                    <a:lnTo>
                      <a:pt x="752" y="628"/>
                    </a:lnTo>
                    <a:lnTo>
                      <a:pt x="762" y="612"/>
                    </a:lnTo>
                    <a:lnTo>
                      <a:pt x="766" y="595"/>
                    </a:lnTo>
                    <a:lnTo>
                      <a:pt x="764" y="580"/>
                    </a:lnTo>
                    <a:lnTo>
                      <a:pt x="757" y="564"/>
                    </a:lnTo>
                    <a:lnTo>
                      <a:pt x="752" y="550"/>
                    </a:lnTo>
                    <a:lnTo>
                      <a:pt x="730" y="534"/>
                    </a:lnTo>
                    <a:lnTo>
                      <a:pt x="714" y="515"/>
                    </a:lnTo>
                    <a:lnTo>
                      <a:pt x="702" y="491"/>
                    </a:lnTo>
                    <a:lnTo>
                      <a:pt x="694" y="466"/>
                    </a:lnTo>
                    <a:lnTo>
                      <a:pt x="689" y="442"/>
                    </a:lnTo>
                    <a:lnTo>
                      <a:pt x="688" y="414"/>
                    </a:lnTo>
                    <a:lnTo>
                      <a:pt x="688" y="387"/>
                    </a:lnTo>
                    <a:lnTo>
                      <a:pt x="689" y="361"/>
                    </a:lnTo>
                    <a:lnTo>
                      <a:pt x="700" y="334"/>
                    </a:lnTo>
                    <a:lnTo>
                      <a:pt x="711" y="309"/>
                    </a:lnTo>
                    <a:lnTo>
                      <a:pt x="726" y="285"/>
                    </a:lnTo>
                    <a:lnTo>
                      <a:pt x="741" y="263"/>
                    </a:lnTo>
                    <a:lnTo>
                      <a:pt x="758" y="242"/>
                    </a:lnTo>
                    <a:lnTo>
                      <a:pt x="778" y="224"/>
                    </a:lnTo>
                    <a:lnTo>
                      <a:pt x="797" y="206"/>
                    </a:lnTo>
                    <a:lnTo>
                      <a:pt x="818" y="190"/>
                    </a:lnTo>
                    <a:lnTo>
                      <a:pt x="835" y="179"/>
                    </a:lnTo>
                    <a:lnTo>
                      <a:pt x="853" y="168"/>
                    </a:lnTo>
                    <a:lnTo>
                      <a:pt x="872" y="158"/>
                    </a:lnTo>
                    <a:lnTo>
                      <a:pt x="890" y="149"/>
                    </a:lnTo>
                    <a:lnTo>
                      <a:pt x="909" y="141"/>
                    </a:lnTo>
                    <a:lnTo>
                      <a:pt x="929" y="133"/>
                    </a:lnTo>
                    <a:lnTo>
                      <a:pt x="950" y="127"/>
                    </a:lnTo>
                    <a:lnTo>
                      <a:pt x="971" y="120"/>
                    </a:lnTo>
                    <a:lnTo>
                      <a:pt x="992" y="115"/>
                    </a:lnTo>
                    <a:lnTo>
                      <a:pt x="1012" y="110"/>
                    </a:lnTo>
                    <a:lnTo>
                      <a:pt x="1033" y="106"/>
                    </a:lnTo>
                    <a:lnTo>
                      <a:pt x="1054" y="102"/>
                    </a:lnTo>
                    <a:lnTo>
                      <a:pt x="1075" y="99"/>
                    </a:lnTo>
                    <a:lnTo>
                      <a:pt x="1097" y="97"/>
                    </a:lnTo>
                    <a:lnTo>
                      <a:pt x="1118" y="94"/>
                    </a:lnTo>
                    <a:lnTo>
                      <a:pt x="1139" y="93"/>
                    </a:lnTo>
                    <a:lnTo>
                      <a:pt x="1144" y="86"/>
                    </a:lnTo>
                    <a:lnTo>
                      <a:pt x="1145" y="78"/>
                    </a:lnTo>
                    <a:lnTo>
                      <a:pt x="1147" y="72"/>
                    </a:lnTo>
                    <a:lnTo>
                      <a:pt x="1148" y="64"/>
                    </a:lnTo>
                    <a:lnTo>
                      <a:pt x="1154" y="52"/>
                    </a:lnTo>
                    <a:lnTo>
                      <a:pt x="1162" y="41"/>
                    </a:lnTo>
                    <a:lnTo>
                      <a:pt x="1173" y="31"/>
                    </a:lnTo>
                    <a:lnTo>
                      <a:pt x="1183" y="22"/>
                    </a:lnTo>
                    <a:lnTo>
                      <a:pt x="1195" y="15"/>
                    </a:lnTo>
                    <a:lnTo>
                      <a:pt x="1207" y="8"/>
                    </a:lnTo>
                    <a:lnTo>
                      <a:pt x="1220" y="4"/>
                    </a:lnTo>
                    <a:lnTo>
                      <a:pt x="1233" y="2"/>
                    </a:lnTo>
                    <a:lnTo>
                      <a:pt x="1248" y="0"/>
                    </a:lnTo>
                    <a:lnTo>
                      <a:pt x="1263" y="0"/>
                    </a:lnTo>
                    <a:lnTo>
                      <a:pt x="1277" y="2"/>
                    </a:lnTo>
                    <a:lnTo>
                      <a:pt x="1291" y="5"/>
                    </a:lnTo>
                    <a:lnTo>
                      <a:pt x="1304" y="9"/>
                    </a:lnTo>
                    <a:lnTo>
                      <a:pt x="1317" y="13"/>
                    </a:lnTo>
                    <a:lnTo>
                      <a:pt x="1329" y="20"/>
                    </a:lnTo>
                    <a:lnTo>
                      <a:pt x="1342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69" name="Freeform 13"/>
              <p:cNvSpPr>
                <a:spLocks/>
              </p:cNvSpPr>
              <p:nvPr/>
            </p:nvSpPr>
            <p:spPr bwMode="auto">
              <a:xfrm>
                <a:off x="3186" y="2127"/>
                <a:ext cx="163" cy="247"/>
              </a:xfrm>
              <a:custGeom>
                <a:avLst/>
                <a:gdLst>
                  <a:gd name="T0" fmla="*/ 27 w 489"/>
                  <a:gd name="T1" fmla="*/ 8 h 741"/>
                  <a:gd name="T2" fmla="*/ 28 w 489"/>
                  <a:gd name="T3" fmla="*/ 7 h 741"/>
                  <a:gd name="T4" fmla="*/ 26 w 489"/>
                  <a:gd name="T5" fmla="*/ 6 h 741"/>
                  <a:gd name="T6" fmla="*/ 23 w 489"/>
                  <a:gd name="T7" fmla="*/ 5 h 741"/>
                  <a:gd name="T8" fmla="*/ 21 w 489"/>
                  <a:gd name="T9" fmla="*/ 3 h 741"/>
                  <a:gd name="T10" fmla="*/ 21 w 489"/>
                  <a:gd name="T11" fmla="*/ 1 h 741"/>
                  <a:gd name="T12" fmla="*/ 26 w 489"/>
                  <a:gd name="T13" fmla="*/ 0 h 741"/>
                  <a:gd name="T14" fmla="*/ 31 w 489"/>
                  <a:gd name="T15" fmla="*/ 1 h 741"/>
                  <a:gd name="T16" fmla="*/ 39 w 489"/>
                  <a:gd name="T17" fmla="*/ 6 h 741"/>
                  <a:gd name="T18" fmla="*/ 45 w 489"/>
                  <a:gd name="T19" fmla="*/ 15 h 741"/>
                  <a:gd name="T20" fmla="*/ 48 w 489"/>
                  <a:gd name="T21" fmla="*/ 26 h 741"/>
                  <a:gd name="T22" fmla="*/ 47 w 489"/>
                  <a:gd name="T23" fmla="*/ 37 h 741"/>
                  <a:gd name="T24" fmla="*/ 46 w 489"/>
                  <a:gd name="T25" fmla="*/ 48 h 741"/>
                  <a:gd name="T26" fmla="*/ 43 w 489"/>
                  <a:gd name="T27" fmla="*/ 57 h 741"/>
                  <a:gd name="T28" fmla="*/ 41 w 489"/>
                  <a:gd name="T29" fmla="*/ 62 h 741"/>
                  <a:gd name="T30" fmla="*/ 41 w 489"/>
                  <a:gd name="T31" fmla="*/ 68 h 741"/>
                  <a:gd name="T32" fmla="*/ 43 w 489"/>
                  <a:gd name="T33" fmla="*/ 70 h 741"/>
                  <a:gd name="T34" fmla="*/ 45 w 489"/>
                  <a:gd name="T35" fmla="*/ 70 h 741"/>
                  <a:gd name="T36" fmla="*/ 47 w 489"/>
                  <a:gd name="T37" fmla="*/ 70 h 741"/>
                  <a:gd name="T38" fmla="*/ 49 w 489"/>
                  <a:gd name="T39" fmla="*/ 67 h 741"/>
                  <a:gd name="T40" fmla="*/ 49 w 489"/>
                  <a:gd name="T41" fmla="*/ 65 h 741"/>
                  <a:gd name="T42" fmla="*/ 47 w 489"/>
                  <a:gd name="T43" fmla="*/ 64 h 741"/>
                  <a:gd name="T44" fmla="*/ 45 w 489"/>
                  <a:gd name="T45" fmla="*/ 67 h 741"/>
                  <a:gd name="T46" fmla="*/ 44 w 489"/>
                  <a:gd name="T47" fmla="*/ 63 h 741"/>
                  <a:gd name="T48" fmla="*/ 46 w 489"/>
                  <a:gd name="T49" fmla="*/ 61 h 741"/>
                  <a:gd name="T50" fmla="*/ 47 w 489"/>
                  <a:gd name="T51" fmla="*/ 60 h 741"/>
                  <a:gd name="T52" fmla="*/ 49 w 489"/>
                  <a:gd name="T53" fmla="*/ 60 h 741"/>
                  <a:gd name="T54" fmla="*/ 51 w 489"/>
                  <a:gd name="T55" fmla="*/ 61 h 741"/>
                  <a:gd name="T56" fmla="*/ 54 w 489"/>
                  <a:gd name="T57" fmla="*/ 66 h 741"/>
                  <a:gd name="T58" fmla="*/ 53 w 489"/>
                  <a:gd name="T59" fmla="*/ 74 h 741"/>
                  <a:gd name="T60" fmla="*/ 51 w 489"/>
                  <a:gd name="T61" fmla="*/ 78 h 741"/>
                  <a:gd name="T62" fmla="*/ 48 w 489"/>
                  <a:gd name="T63" fmla="*/ 81 h 741"/>
                  <a:gd name="T64" fmla="*/ 43 w 489"/>
                  <a:gd name="T65" fmla="*/ 82 h 741"/>
                  <a:gd name="T66" fmla="*/ 39 w 489"/>
                  <a:gd name="T67" fmla="*/ 82 h 741"/>
                  <a:gd name="T68" fmla="*/ 36 w 489"/>
                  <a:gd name="T69" fmla="*/ 81 h 741"/>
                  <a:gd name="T70" fmla="*/ 37 w 489"/>
                  <a:gd name="T71" fmla="*/ 59 h 741"/>
                  <a:gd name="T72" fmla="*/ 37 w 489"/>
                  <a:gd name="T73" fmla="*/ 54 h 741"/>
                  <a:gd name="T74" fmla="*/ 35 w 489"/>
                  <a:gd name="T75" fmla="*/ 39 h 741"/>
                  <a:gd name="T76" fmla="*/ 29 w 489"/>
                  <a:gd name="T77" fmla="*/ 26 h 741"/>
                  <a:gd name="T78" fmla="*/ 21 w 489"/>
                  <a:gd name="T79" fmla="*/ 18 h 741"/>
                  <a:gd name="T80" fmla="*/ 19 w 489"/>
                  <a:gd name="T81" fmla="*/ 16 h 741"/>
                  <a:gd name="T82" fmla="*/ 17 w 489"/>
                  <a:gd name="T83" fmla="*/ 14 h 741"/>
                  <a:gd name="T84" fmla="*/ 16 w 489"/>
                  <a:gd name="T85" fmla="*/ 9 h 741"/>
                  <a:gd name="T86" fmla="*/ 11 w 489"/>
                  <a:gd name="T87" fmla="*/ 4 h 741"/>
                  <a:gd name="T88" fmla="*/ 6 w 489"/>
                  <a:gd name="T89" fmla="*/ 2 h 741"/>
                  <a:gd name="T90" fmla="*/ 2 w 489"/>
                  <a:gd name="T91" fmla="*/ 1 h 741"/>
                  <a:gd name="T92" fmla="*/ 6 w 489"/>
                  <a:gd name="T93" fmla="*/ 0 h 741"/>
                  <a:gd name="T94" fmla="*/ 9 w 489"/>
                  <a:gd name="T95" fmla="*/ 0 h 741"/>
                  <a:gd name="T96" fmla="*/ 15 w 489"/>
                  <a:gd name="T97" fmla="*/ 3 h 741"/>
                  <a:gd name="T98" fmla="*/ 21 w 489"/>
                  <a:gd name="T99" fmla="*/ 7 h 74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89"/>
                  <a:gd name="T151" fmla="*/ 0 h 741"/>
                  <a:gd name="T152" fmla="*/ 489 w 489"/>
                  <a:gd name="T153" fmla="*/ 741 h 74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89" h="741">
                    <a:moveTo>
                      <a:pt x="224" y="77"/>
                    </a:moveTo>
                    <a:lnTo>
                      <a:pt x="234" y="78"/>
                    </a:lnTo>
                    <a:lnTo>
                      <a:pt x="240" y="76"/>
                    </a:lnTo>
                    <a:lnTo>
                      <a:pt x="247" y="71"/>
                    </a:lnTo>
                    <a:lnTo>
                      <a:pt x="253" y="65"/>
                    </a:lnTo>
                    <a:lnTo>
                      <a:pt x="251" y="60"/>
                    </a:lnTo>
                    <a:lnTo>
                      <a:pt x="245" y="56"/>
                    </a:lnTo>
                    <a:lnTo>
                      <a:pt x="239" y="54"/>
                    </a:lnTo>
                    <a:lnTo>
                      <a:pt x="231" y="52"/>
                    </a:lnTo>
                    <a:lnTo>
                      <a:pt x="223" y="50"/>
                    </a:lnTo>
                    <a:lnTo>
                      <a:pt x="215" y="48"/>
                    </a:lnTo>
                    <a:lnTo>
                      <a:pt x="209" y="46"/>
                    </a:lnTo>
                    <a:lnTo>
                      <a:pt x="204" y="43"/>
                    </a:lnTo>
                    <a:lnTo>
                      <a:pt x="194" y="37"/>
                    </a:lnTo>
                    <a:lnTo>
                      <a:pt x="188" y="30"/>
                    </a:lnTo>
                    <a:lnTo>
                      <a:pt x="181" y="22"/>
                    </a:lnTo>
                    <a:lnTo>
                      <a:pt x="174" y="12"/>
                    </a:lnTo>
                    <a:lnTo>
                      <a:pt x="187" y="7"/>
                    </a:lnTo>
                    <a:lnTo>
                      <a:pt x="202" y="4"/>
                    </a:lnTo>
                    <a:lnTo>
                      <a:pt x="217" y="3"/>
                    </a:lnTo>
                    <a:lnTo>
                      <a:pt x="232" y="4"/>
                    </a:lnTo>
                    <a:lnTo>
                      <a:pt x="247" y="5"/>
                    </a:lnTo>
                    <a:lnTo>
                      <a:pt x="262" y="9"/>
                    </a:lnTo>
                    <a:lnTo>
                      <a:pt x="277" y="12"/>
                    </a:lnTo>
                    <a:lnTo>
                      <a:pt x="291" y="15"/>
                    </a:lnTo>
                    <a:lnTo>
                      <a:pt x="325" y="29"/>
                    </a:lnTo>
                    <a:lnTo>
                      <a:pt x="352" y="50"/>
                    </a:lnTo>
                    <a:lnTo>
                      <a:pt x="376" y="75"/>
                    </a:lnTo>
                    <a:lnTo>
                      <a:pt x="394" y="103"/>
                    </a:lnTo>
                    <a:lnTo>
                      <a:pt x="408" y="134"/>
                    </a:lnTo>
                    <a:lnTo>
                      <a:pt x="419" y="168"/>
                    </a:lnTo>
                    <a:lnTo>
                      <a:pt x="426" y="202"/>
                    </a:lnTo>
                    <a:lnTo>
                      <a:pt x="432" y="236"/>
                    </a:lnTo>
                    <a:lnTo>
                      <a:pt x="432" y="270"/>
                    </a:lnTo>
                    <a:lnTo>
                      <a:pt x="429" y="304"/>
                    </a:lnTo>
                    <a:lnTo>
                      <a:pt x="426" y="336"/>
                    </a:lnTo>
                    <a:lnTo>
                      <a:pt x="423" y="368"/>
                    </a:lnTo>
                    <a:lnTo>
                      <a:pt x="416" y="400"/>
                    </a:lnTo>
                    <a:lnTo>
                      <a:pt x="410" y="431"/>
                    </a:lnTo>
                    <a:lnTo>
                      <a:pt x="402" y="463"/>
                    </a:lnTo>
                    <a:lnTo>
                      <a:pt x="394" y="493"/>
                    </a:lnTo>
                    <a:lnTo>
                      <a:pt x="391" y="509"/>
                    </a:lnTo>
                    <a:lnTo>
                      <a:pt x="386" y="525"/>
                    </a:lnTo>
                    <a:lnTo>
                      <a:pt x="378" y="542"/>
                    </a:lnTo>
                    <a:lnTo>
                      <a:pt x="373" y="559"/>
                    </a:lnTo>
                    <a:lnTo>
                      <a:pt x="368" y="576"/>
                    </a:lnTo>
                    <a:lnTo>
                      <a:pt x="366" y="591"/>
                    </a:lnTo>
                    <a:lnTo>
                      <a:pt x="372" y="608"/>
                    </a:lnTo>
                    <a:lnTo>
                      <a:pt x="382" y="624"/>
                    </a:lnTo>
                    <a:lnTo>
                      <a:pt x="386" y="625"/>
                    </a:lnTo>
                    <a:lnTo>
                      <a:pt x="391" y="628"/>
                    </a:lnTo>
                    <a:lnTo>
                      <a:pt x="396" y="629"/>
                    </a:lnTo>
                    <a:lnTo>
                      <a:pt x="402" y="632"/>
                    </a:lnTo>
                    <a:lnTo>
                      <a:pt x="406" y="633"/>
                    </a:lnTo>
                    <a:lnTo>
                      <a:pt x="411" y="633"/>
                    </a:lnTo>
                    <a:lnTo>
                      <a:pt x="416" y="632"/>
                    </a:lnTo>
                    <a:lnTo>
                      <a:pt x="421" y="629"/>
                    </a:lnTo>
                    <a:lnTo>
                      <a:pt x="429" y="623"/>
                    </a:lnTo>
                    <a:lnTo>
                      <a:pt x="434" y="614"/>
                    </a:lnTo>
                    <a:lnTo>
                      <a:pt x="438" y="605"/>
                    </a:lnTo>
                    <a:lnTo>
                      <a:pt x="442" y="595"/>
                    </a:lnTo>
                    <a:lnTo>
                      <a:pt x="441" y="589"/>
                    </a:lnTo>
                    <a:lnTo>
                      <a:pt x="439" y="581"/>
                    </a:lnTo>
                    <a:lnTo>
                      <a:pt x="437" y="575"/>
                    </a:lnTo>
                    <a:lnTo>
                      <a:pt x="432" y="571"/>
                    </a:lnTo>
                    <a:lnTo>
                      <a:pt x="425" y="578"/>
                    </a:lnTo>
                    <a:lnTo>
                      <a:pt x="423" y="589"/>
                    </a:lnTo>
                    <a:lnTo>
                      <a:pt x="417" y="597"/>
                    </a:lnTo>
                    <a:lnTo>
                      <a:pt x="408" y="599"/>
                    </a:lnTo>
                    <a:lnTo>
                      <a:pt x="402" y="590"/>
                    </a:lnTo>
                    <a:lnTo>
                      <a:pt x="399" y="580"/>
                    </a:lnTo>
                    <a:lnTo>
                      <a:pt x="399" y="568"/>
                    </a:lnTo>
                    <a:lnTo>
                      <a:pt x="403" y="558"/>
                    </a:lnTo>
                    <a:lnTo>
                      <a:pt x="406" y="552"/>
                    </a:lnTo>
                    <a:lnTo>
                      <a:pt x="410" y="549"/>
                    </a:lnTo>
                    <a:lnTo>
                      <a:pt x="413" y="545"/>
                    </a:lnTo>
                    <a:lnTo>
                      <a:pt x="417" y="541"/>
                    </a:lnTo>
                    <a:lnTo>
                      <a:pt x="424" y="541"/>
                    </a:lnTo>
                    <a:lnTo>
                      <a:pt x="430" y="541"/>
                    </a:lnTo>
                    <a:lnTo>
                      <a:pt x="437" y="541"/>
                    </a:lnTo>
                    <a:lnTo>
                      <a:pt x="443" y="542"/>
                    </a:lnTo>
                    <a:lnTo>
                      <a:pt x="450" y="543"/>
                    </a:lnTo>
                    <a:lnTo>
                      <a:pt x="455" y="546"/>
                    </a:lnTo>
                    <a:lnTo>
                      <a:pt x="462" y="549"/>
                    </a:lnTo>
                    <a:lnTo>
                      <a:pt x="467" y="552"/>
                    </a:lnTo>
                    <a:lnTo>
                      <a:pt x="482" y="573"/>
                    </a:lnTo>
                    <a:lnTo>
                      <a:pt x="489" y="598"/>
                    </a:lnTo>
                    <a:lnTo>
                      <a:pt x="489" y="625"/>
                    </a:lnTo>
                    <a:lnTo>
                      <a:pt x="485" y="651"/>
                    </a:lnTo>
                    <a:lnTo>
                      <a:pt x="480" y="664"/>
                    </a:lnTo>
                    <a:lnTo>
                      <a:pt x="475" y="677"/>
                    </a:lnTo>
                    <a:lnTo>
                      <a:pt x="468" y="692"/>
                    </a:lnTo>
                    <a:lnTo>
                      <a:pt x="460" y="703"/>
                    </a:lnTo>
                    <a:lnTo>
                      <a:pt x="451" y="717"/>
                    </a:lnTo>
                    <a:lnTo>
                      <a:pt x="441" y="726"/>
                    </a:lnTo>
                    <a:lnTo>
                      <a:pt x="428" y="733"/>
                    </a:lnTo>
                    <a:lnTo>
                      <a:pt x="413" y="737"/>
                    </a:lnTo>
                    <a:lnTo>
                      <a:pt x="402" y="740"/>
                    </a:lnTo>
                    <a:lnTo>
                      <a:pt x="390" y="741"/>
                    </a:lnTo>
                    <a:lnTo>
                      <a:pt x="378" y="741"/>
                    </a:lnTo>
                    <a:lnTo>
                      <a:pt x="366" y="741"/>
                    </a:lnTo>
                    <a:lnTo>
                      <a:pt x="353" y="740"/>
                    </a:lnTo>
                    <a:lnTo>
                      <a:pt x="342" y="739"/>
                    </a:lnTo>
                    <a:lnTo>
                      <a:pt x="331" y="735"/>
                    </a:lnTo>
                    <a:lnTo>
                      <a:pt x="321" y="731"/>
                    </a:lnTo>
                    <a:lnTo>
                      <a:pt x="334" y="581"/>
                    </a:lnTo>
                    <a:lnTo>
                      <a:pt x="335" y="558"/>
                    </a:lnTo>
                    <a:lnTo>
                      <a:pt x="335" y="533"/>
                    </a:lnTo>
                    <a:lnTo>
                      <a:pt x="335" y="509"/>
                    </a:lnTo>
                    <a:lnTo>
                      <a:pt x="335" y="487"/>
                    </a:lnTo>
                    <a:lnTo>
                      <a:pt x="333" y="483"/>
                    </a:lnTo>
                    <a:lnTo>
                      <a:pt x="329" y="438"/>
                    </a:lnTo>
                    <a:lnTo>
                      <a:pt x="322" y="395"/>
                    </a:lnTo>
                    <a:lnTo>
                      <a:pt x="313" y="352"/>
                    </a:lnTo>
                    <a:lnTo>
                      <a:pt x="299" y="312"/>
                    </a:lnTo>
                    <a:lnTo>
                      <a:pt x="282" y="272"/>
                    </a:lnTo>
                    <a:lnTo>
                      <a:pt x="258" y="236"/>
                    </a:lnTo>
                    <a:lnTo>
                      <a:pt x="231" y="202"/>
                    </a:lnTo>
                    <a:lnTo>
                      <a:pt x="198" y="170"/>
                    </a:lnTo>
                    <a:lnTo>
                      <a:pt x="192" y="163"/>
                    </a:lnTo>
                    <a:lnTo>
                      <a:pt x="185" y="157"/>
                    </a:lnTo>
                    <a:lnTo>
                      <a:pt x="176" y="151"/>
                    </a:lnTo>
                    <a:lnTo>
                      <a:pt x="168" y="146"/>
                    </a:lnTo>
                    <a:lnTo>
                      <a:pt x="161" y="141"/>
                    </a:lnTo>
                    <a:lnTo>
                      <a:pt x="155" y="134"/>
                    </a:lnTo>
                    <a:lnTo>
                      <a:pt x="154" y="127"/>
                    </a:lnTo>
                    <a:lnTo>
                      <a:pt x="155" y="117"/>
                    </a:lnTo>
                    <a:lnTo>
                      <a:pt x="149" y="97"/>
                    </a:lnTo>
                    <a:lnTo>
                      <a:pt x="140" y="80"/>
                    </a:lnTo>
                    <a:lnTo>
                      <a:pt x="128" y="64"/>
                    </a:lnTo>
                    <a:lnTo>
                      <a:pt x="115" y="50"/>
                    </a:lnTo>
                    <a:lnTo>
                      <a:pt x="101" y="39"/>
                    </a:lnTo>
                    <a:lnTo>
                      <a:pt x="85" y="30"/>
                    </a:lnTo>
                    <a:lnTo>
                      <a:pt x="68" y="24"/>
                    </a:lnTo>
                    <a:lnTo>
                      <a:pt x="51" y="20"/>
                    </a:lnTo>
                    <a:lnTo>
                      <a:pt x="0" y="21"/>
                    </a:lnTo>
                    <a:lnTo>
                      <a:pt x="8" y="13"/>
                    </a:lnTo>
                    <a:lnTo>
                      <a:pt x="17" y="8"/>
                    </a:lnTo>
                    <a:lnTo>
                      <a:pt x="28" y="4"/>
                    </a:lnTo>
                    <a:lnTo>
                      <a:pt x="39" y="2"/>
                    </a:lnTo>
                    <a:lnTo>
                      <a:pt x="50" y="0"/>
                    </a:lnTo>
                    <a:lnTo>
                      <a:pt x="62" y="0"/>
                    </a:lnTo>
                    <a:lnTo>
                      <a:pt x="73" y="0"/>
                    </a:lnTo>
                    <a:lnTo>
                      <a:pt x="84" y="2"/>
                    </a:lnTo>
                    <a:lnTo>
                      <a:pt x="103" y="8"/>
                    </a:lnTo>
                    <a:lnTo>
                      <a:pt x="122" y="16"/>
                    </a:lnTo>
                    <a:lnTo>
                      <a:pt x="138" y="28"/>
                    </a:lnTo>
                    <a:lnTo>
                      <a:pt x="154" y="39"/>
                    </a:lnTo>
                    <a:lnTo>
                      <a:pt x="171" y="51"/>
                    </a:lnTo>
                    <a:lnTo>
                      <a:pt x="188" y="61"/>
                    </a:lnTo>
                    <a:lnTo>
                      <a:pt x="206" y="71"/>
                    </a:lnTo>
                    <a:lnTo>
                      <a:pt x="224" y="77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0" name="Freeform 14"/>
              <p:cNvSpPr>
                <a:spLocks/>
              </p:cNvSpPr>
              <p:nvPr/>
            </p:nvSpPr>
            <p:spPr bwMode="auto">
              <a:xfrm>
                <a:off x="3180" y="2142"/>
                <a:ext cx="48" cy="23"/>
              </a:xfrm>
              <a:custGeom>
                <a:avLst/>
                <a:gdLst>
                  <a:gd name="T0" fmla="*/ 15 w 144"/>
                  <a:gd name="T1" fmla="*/ 5 h 70"/>
                  <a:gd name="T2" fmla="*/ 15 w 144"/>
                  <a:gd name="T3" fmla="*/ 6 h 70"/>
                  <a:gd name="T4" fmla="*/ 16 w 144"/>
                  <a:gd name="T5" fmla="*/ 6 h 70"/>
                  <a:gd name="T6" fmla="*/ 16 w 144"/>
                  <a:gd name="T7" fmla="*/ 7 h 70"/>
                  <a:gd name="T8" fmla="*/ 16 w 144"/>
                  <a:gd name="T9" fmla="*/ 8 h 70"/>
                  <a:gd name="T10" fmla="*/ 14 w 144"/>
                  <a:gd name="T11" fmla="*/ 7 h 70"/>
                  <a:gd name="T12" fmla="*/ 12 w 144"/>
                  <a:gd name="T13" fmla="*/ 6 h 70"/>
                  <a:gd name="T14" fmla="*/ 10 w 144"/>
                  <a:gd name="T15" fmla="*/ 5 h 70"/>
                  <a:gd name="T16" fmla="*/ 8 w 144"/>
                  <a:gd name="T17" fmla="*/ 4 h 70"/>
                  <a:gd name="T18" fmla="*/ 6 w 144"/>
                  <a:gd name="T19" fmla="*/ 3 h 70"/>
                  <a:gd name="T20" fmla="*/ 4 w 144"/>
                  <a:gd name="T21" fmla="*/ 3 h 70"/>
                  <a:gd name="T22" fmla="*/ 2 w 144"/>
                  <a:gd name="T23" fmla="*/ 2 h 70"/>
                  <a:gd name="T24" fmla="*/ 0 w 144"/>
                  <a:gd name="T25" fmla="*/ 2 h 70"/>
                  <a:gd name="T26" fmla="*/ 1 w 144"/>
                  <a:gd name="T27" fmla="*/ 1 h 70"/>
                  <a:gd name="T28" fmla="*/ 1 w 144"/>
                  <a:gd name="T29" fmla="*/ 1 h 70"/>
                  <a:gd name="T30" fmla="*/ 2 w 144"/>
                  <a:gd name="T31" fmla="*/ 0 h 70"/>
                  <a:gd name="T32" fmla="*/ 4 w 144"/>
                  <a:gd name="T33" fmla="*/ 0 h 70"/>
                  <a:gd name="T34" fmla="*/ 5 w 144"/>
                  <a:gd name="T35" fmla="*/ 0 h 70"/>
                  <a:gd name="T36" fmla="*/ 6 w 144"/>
                  <a:gd name="T37" fmla="*/ 0 h 70"/>
                  <a:gd name="T38" fmla="*/ 7 w 144"/>
                  <a:gd name="T39" fmla="*/ 0 h 70"/>
                  <a:gd name="T40" fmla="*/ 8 w 144"/>
                  <a:gd name="T41" fmla="*/ 0 h 70"/>
                  <a:gd name="T42" fmla="*/ 9 w 144"/>
                  <a:gd name="T43" fmla="*/ 1 h 70"/>
                  <a:gd name="T44" fmla="*/ 10 w 144"/>
                  <a:gd name="T45" fmla="*/ 1 h 70"/>
                  <a:gd name="T46" fmla="*/ 11 w 144"/>
                  <a:gd name="T47" fmla="*/ 2 h 70"/>
                  <a:gd name="T48" fmla="*/ 12 w 144"/>
                  <a:gd name="T49" fmla="*/ 2 h 70"/>
                  <a:gd name="T50" fmla="*/ 13 w 144"/>
                  <a:gd name="T51" fmla="*/ 3 h 70"/>
                  <a:gd name="T52" fmla="*/ 14 w 144"/>
                  <a:gd name="T53" fmla="*/ 4 h 70"/>
                  <a:gd name="T54" fmla="*/ 14 w 144"/>
                  <a:gd name="T55" fmla="*/ 4 h 70"/>
                  <a:gd name="T56" fmla="*/ 15 w 144"/>
                  <a:gd name="T57" fmla="*/ 5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4"/>
                  <a:gd name="T88" fmla="*/ 0 h 70"/>
                  <a:gd name="T89" fmla="*/ 144 w 144"/>
                  <a:gd name="T90" fmla="*/ 70 h 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4" h="70">
                    <a:moveTo>
                      <a:pt x="135" y="48"/>
                    </a:moveTo>
                    <a:lnTo>
                      <a:pt x="137" y="53"/>
                    </a:lnTo>
                    <a:lnTo>
                      <a:pt x="141" y="58"/>
                    </a:lnTo>
                    <a:lnTo>
                      <a:pt x="142" y="65"/>
                    </a:lnTo>
                    <a:lnTo>
                      <a:pt x="144" y="70"/>
                    </a:lnTo>
                    <a:lnTo>
                      <a:pt x="128" y="62"/>
                    </a:lnTo>
                    <a:lnTo>
                      <a:pt x="111" y="54"/>
                    </a:lnTo>
                    <a:lnTo>
                      <a:pt x="93" y="46"/>
                    </a:lnTo>
                    <a:lnTo>
                      <a:pt x="73" y="39"/>
                    </a:lnTo>
                    <a:lnTo>
                      <a:pt x="55" y="31"/>
                    </a:lnTo>
                    <a:lnTo>
                      <a:pt x="36" y="24"/>
                    </a:lnTo>
                    <a:lnTo>
                      <a:pt x="17" y="19"/>
                    </a:lnTo>
                    <a:lnTo>
                      <a:pt x="0" y="14"/>
                    </a:lnTo>
                    <a:lnTo>
                      <a:pt x="6" y="9"/>
                    </a:lnTo>
                    <a:lnTo>
                      <a:pt x="12" y="6"/>
                    </a:lnTo>
                    <a:lnTo>
                      <a:pt x="21" y="2"/>
                    </a:lnTo>
                    <a:lnTo>
                      <a:pt x="32" y="1"/>
                    </a:lnTo>
                    <a:lnTo>
                      <a:pt x="42" y="0"/>
                    </a:lnTo>
                    <a:lnTo>
                      <a:pt x="53" y="0"/>
                    </a:lnTo>
                    <a:lnTo>
                      <a:pt x="62" y="0"/>
                    </a:lnTo>
                    <a:lnTo>
                      <a:pt x="69" y="1"/>
                    </a:lnTo>
                    <a:lnTo>
                      <a:pt x="77" y="5"/>
                    </a:lnTo>
                    <a:lnTo>
                      <a:pt x="86" y="9"/>
                    </a:lnTo>
                    <a:lnTo>
                      <a:pt x="96" y="14"/>
                    </a:lnTo>
                    <a:lnTo>
                      <a:pt x="106" y="19"/>
                    </a:lnTo>
                    <a:lnTo>
                      <a:pt x="114" y="26"/>
                    </a:lnTo>
                    <a:lnTo>
                      <a:pt x="123" y="32"/>
                    </a:lnTo>
                    <a:lnTo>
                      <a:pt x="129" y="40"/>
                    </a:lnTo>
                    <a:lnTo>
                      <a:pt x="135" y="4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1" name="Freeform 15"/>
              <p:cNvSpPr>
                <a:spLocks/>
              </p:cNvSpPr>
              <p:nvPr/>
            </p:nvSpPr>
            <p:spPr bwMode="auto">
              <a:xfrm>
                <a:off x="3026" y="2159"/>
                <a:ext cx="260" cy="232"/>
              </a:xfrm>
              <a:custGeom>
                <a:avLst/>
                <a:gdLst>
                  <a:gd name="T0" fmla="*/ 84 w 778"/>
                  <a:gd name="T1" fmla="*/ 29 h 695"/>
                  <a:gd name="T2" fmla="*/ 86 w 778"/>
                  <a:gd name="T3" fmla="*/ 38 h 695"/>
                  <a:gd name="T4" fmla="*/ 87 w 778"/>
                  <a:gd name="T5" fmla="*/ 48 h 695"/>
                  <a:gd name="T6" fmla="*/ 87 w 778"/>
                  <a:gd name="T7" fmla="*/ 58 h 695"/>
                  <a:gd name="T8" fmla="*/ 85 w 778"/>
                  <a:gd name="T9" fmla="*/ 65 h 695"/>
                  <a:gd name="T10" fmla="*/ 84 w 778"/>
                  <a:gd name="T11" fmla="*/ 71 h 695"/>
                  <a:gd name="T12" fmla="*/ 83 w 778"/>
                  <a:gd name="T13" fmla="*/ 75 h 695"/>
                  <a:gd name="T14" fmla="*/ 82 w 778"/>
                  <a:gd name="T15" fmla="*/ 76 h 695"/>
                  <a:gd name="T16" fmla="*/ 80 w 778"/>
                  <a:gd name="T17" fmla="*/ 76 h 695"/>
                  <a:gd name="T18" fmla="*/ 79 w 778"/>
                  <a:gd name="T19" fmla="*/ 77 h 695"/>
                  <a:gd name="T20" fmla="*/ 78 w 778"/>
                  <a:gd name="T21" fmla="*/ 75 h 695"/>
                  <a:gd name="T22" fmla="*/ 76 w 778"/>
                  <a:gd name="T23" fmla="*/ 72 h 695"/>
                  <a:gd name="T24" fmla="*/ 76 w 778"/>
                  <a:gd name="T25" fmla="*/ 69 h 695"/>
                  <a:gd name="T26" fmla="*/ 78 w 778"/>
                  <a:gd name="T27" fmla="*/ 67 h 695"/>
                  <a:gd name="T28" fmla="*/ 79 w 778"/>
                  <a:gd name="T29" fmla="*/ 65 h 695"/>
                  <a:gd name="T30" fmla="*/ 80 w 778"/>
                  <a:gd name="T31" fmla="*/ 63 h 695"/>
                  <a:gd name="T32" fmla="*/ 80 w 778"/>
                  <a:gd name="T33" fmla="*/ 60 h 695"/>
                  <a:gd name="T34" fmla="*/ 79 w 778"/>
                  <a:gd name="T35" fmla="*/ 57 h 695"/>
                  <a:gd name="T36" fmla="*/ 78 w 778"/>
                  <a:gd name="T37" fmla="*/ 54 h 695"/>
                  <a:gd name="T38" fmla="*/ 76 w 778"/>
                  <a:gd name="T39" fmla="*/ 52 h 695"/>
                  <a:gd name="T40" fmla="*/ 73 w 778"/>
                  <a:gd name="T41" fmla="*/ 51 h 695"/>
                  <a:gd name="T42" fmla="*/ 71 w 778"/>
                  <a:gd name="T43" fmla="*/ 51 h 695"/>
                  <a:gd name="T44" fmla="*/ 68 w 778"/>
                  <a:gd name="T45" fmla="*/ 51 h 695"/>
                  <a:gd name="T46" fmla="*/ 66 w 778"/>
                  <a:gd name="T47" fmla="*/ 52 h 695"/>
                  <a:gd name="T48" fmla="*/ 65 w 778"/>
                  <a:gd name="T49" fmla="*/ 50 h 695"/>
                  <a:gd name="T50" fmla="*/ 67 w 778"/>
                  <a:gd name="T51" fmla="*/ 46 h 695"/>
                  <a:gd name="T52" fmla="*/ 69 w 778"/>
                  <a:gd name="T53" fmla="*/ 41 h 695"/>
                  <a:gd name="T54" fmla="*/ 70 w 778"/>
                  <a:gd name="T55" fmla="*/ 37 h 695"/>
                  <a:gd name="T56" fmla="*/ 66 w 778"/>
                  <a:gd name="T57" fmla="*/ 31 h 695"/>
                  <a:gd name="T58" fmla="*/ 62 w 778"/>
                  <a:gd name="T59" fmla="*/ 27 h 695"/>
                  <a:gd name="T60" fmla="*/ 56 w 778"/>
                  <a:gd name="T61" fmla="*/ 23 h 695"/>
                  <a:gd name="T62" fmla="*/ 51 w 778"/>
                  <a:gd name="T63" fmla="*/ 21 h 695"/>
                  <a:gd name="T64" fmla="*/ 45 w 778"/>
                  <a:gd name="T65" fmla="*/ 19 h 695"/>
                  <a:gd name="T66" fmla="*/ 39 w 778"/>
                  <a:gd name="T67" fmla="*/ 18 h 695"/>
                  <a:gd name="T68" fmla="*/ 33 w 778"/>
                  <a:gd name="T69" fmla="*/ 18 h 695"/>
                  <a:gd name="T70" fmla="*/ 26 w 778"/>
                  <a:gd name="T71" fmla="*/ 19 h 695"/>
                  <a:gd name="T72" fmla="*/ 20 w 778"/>
                  <a:gd name="T73" fmla="*/ 20 h 695"/>
                  <a:gd name="T74" fmla="*/ 14 w 778"/>
                  <a:gd name="T75" fmla="*/ 24 h 695"/>
                  <a:gd name="T76" fmla="*/ 9 w 778"/>
                  <a:gd name="T77" fmla="*/ 29 h 695"/>
                  <a:gd name="T78" fmla="*/ 6 w 778"/>
                  <a:gd name="T79" fmla="*/ 35 h 695"/>
                  <a:gd name="T80" fmla="*/ 5 w 778"/>
                  <a:gd name="T81" fmla="*/ 40 h 695"/>
                  <a:gd name="T82" fmla="*/ 2 w 778"/>
                  <a:gd name="T83" fmla="*/ 37 h 695"/>
                  <a:gd name="T84" fmla="*/ 0 w 778"/>
                  <a:gd name="T85" fmla="*/ 34 h 695"/>
                  <a:gd name="T86" fmla="*/ 1 w 778"/>
                  <a:gd name="T87" fmla="*/ 25 h 695"/>
                  <a:gd name="T88" fmla="*/ 4 w 778"/>
                  <a:gd name="T89" fmla="*/ 18 h 695"/>
                  <a:gd name="T90" fmla="*/ 10 w 778"/>
                  <a:gd name="T91" fmla="*/ 11 h 695"/>
                  <a:gd name="T92" fmla="*/ 17 w 778"/>
                  <a:gd name="T93" fmla="*/ 6 h 695"/>
                  <a:gd name="T94" fmla="*/ 21 w 778"/>
                  <a:gd name="T95" fmla="*/ 4 h 695"/>
                  <a:gd name="T96" fmla="*/ 26 w 778"/>
                  <a:gd name="T97" fmla="*/ 2 h 695"/>
                  <a:gd name="T98" fmla="*/ 31 w 778"/>
                  <a:gd name="T99" fmla="*/ 1 h 695"/>
                  <a:gd name="T100" fmla="*/ 36 w 778"/>
                  <a:gd name="T101" fmla="*/ 0 h 695"/>
                  <a:gd name="T102" fmla="*/ 43 w 778"/>
                  <a:gd name="T103" fmla="*/ 0 h 695"/>
                  <a:gd name="T104" fmla="*/ 49 w 778"/>
                  <a:gd name="T105" fmla="*/ 1 h 695"/>
                  <a:gd name="T106" fmla="*/ 56 w 778"/>
                  <a:gd name="T107" fmla="*/ 2 h 695"/>
                  <a:gd name="T108" fmla="*/ 62 w 778"/>
                  <a:gd name="T109" fmla="*/ 4 h 695"/>
                  <a:gd name="T110" fmla="*/ 68 w 778"/>
                  <a:gd name="T111" fmla="*/ 7 h 695"/>
                  <a:gd name="T112" fmla="*/ 73 w 778"/>
                  <a:gd name="T113" fmla="*/ 12 h 695"/>
                  <a:gd name="T114" fmla="*/ 78 w 778"/>
                  <a:gd name="T115" fmla="*/ 18 h 695"/>
                  <a:gd name="T116" fmla="*/ 83 w 778"/>
                  <a:gd name="T117" fmla="*/ 25 h 69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78"/>
                  <a:gd name="T178" fmla="*/ 0 h 695"/>
                  <a:gd name="T179" fmla="*/ 778 w 778"/>
                  <a:gd name="T180" fmla="*/ 695 h 69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78" h="695">
                    <a:moveTo>
                      <a:pt x="742" y="221"/>
                    </a:moveTo>
                    <a:lnTo>
                      <a:pt x="755" y="260"/>
                    </a:lnTo>
                    <a:lnTo>
                      <a:pt x="765" y="302"/>
                    </a:lnTo>
                    <a:lnTo>
                      <a:pt x="772" y="343"/>
                    </a:lnTo>
                    <a:lnTo>
                      <a:pt x="775" y="388"/>
                    </a:lnTo>
                    <a:lnTo>
                      <a:pt x="778" y="431"/>
                    </a:lnTo>
                    <a:lnTo>
                      <a:pt x="777" y="475"/>
                    </a:lnTo>
                    <a:lnTo>
                      <a:pt x="774" y="519"/>
                    </a:lnTo>
                    <a:lnTo>
                      <a:pt x="770" y="562"/>
                    </a:lnTo>
                    <a:lnTo>
                      <a:pt x="764" y="588"/>
                    </a:lnTo>
                    <a:lnTo>
                      <a:pt x="760" y="616"/>
                    </a:lnTo>
                    <a:lnTo>
                      <a:pt x="753" y="642"/>
                    </a:lnTo>
                    <a:lnTo>
                      <a:pt x="744" y="668"/>
                    </a:lnTo>
                    <a:lnTo>
                      <a:pt x="739" y="672"/>
                    </a:lnTo>
                    <a:lnTo>
                      <a:pt x="735" y="677"/>
                    </a:lnTo>
                    <a:lnTo>
                      <a:pt x="730" y="679"/>
                    </a:lnTo>
                    <a:lnTo>
                      <a:pt x="725" y="683"/>
                    </a:lnTo>
                    <a:lnTo>
                      <a:pt x="719" y="686"/>
                    </a:lnTo>
                    <a:lnTo>
                      <a:pt x="713" y="689"/>
                    </a:lnTo>
                    <a:lnTo>
                      <a:pt x="708" y="691"/>
                    </a:lnTo>
                    <a:lnTo>
                      <a:pt x="702" y="695"/>
                    </a:lnTo>
                    <a:lnTo>
                      <a:pt x="696" y="678"/>
                    </a:lnTo>
                    <a:lnTo>
                      <a:pt x="688" y="662"/>
                    </a:lnTo>
                    <a:lnTo>
                      <a:pt x="679" y="646"/>
                    </a:lnTo>
                    <a:lnTo>
                      <a:pt x="670" y="630"/>
                    </a:lnTo>
                    <a:lnTo>
                      <a:pt x="680" y="622"/>
                    </a:lnTo>
                    <a:lnTo>
                      <a:pt x="689" y="614"/>
                    </a:lnTo>
                    <a:lnTo>
                      <a:pt x="697" y="605"/>
                    </a:lnTo>
                    <a:lnTo>
                      <a:pt x="704" y="596"/>
                    </a:lnTo>
                    <a:lnTo>
                      <a:pt x="709" y="586"/>
                    </a:lnTo>
                    <a:lnTo>
                      <a:pt x="713" y="574"/>
                    </a:lnTo>
                    <a:lnTo>
                      <a:pt x="715" y="562"/>
                    </a:lnTo>
                    <a:lnTo>
                      <a:pt x="718" y="550"/>
                    </a:lnTo>
                    <a:lnTo>
                      <a:pt x="718" y="537"/>
                    </a:lnTo>
                    <a:lnTo>
                      <a:pt x="715" y="523"/>
                    </a:lnTo>
                    <a:lnTo>
                      <a:pt x="710" y="511"/>
                    </a:lnTo>
                    <a:lnTo>
                      <a:pt x="704" y="500"/>
                    </a:lnTo>
                    <a:lnTo>
                      <a:pt x="696" y="488"/>
                    </a:lnTo>
                    <a:lnTo>
                      <a:pt x="687" y="479"/>
                    </a:lnTo>
                    <a:lnTo>
                      <a:pt x="675" y="471"/>
                    </a:lnTo>
                    <a:lnTo>
                      <a:pt x="663" y="465"/>
                    </a:lnTo>
                    <a:lnTo>
                      <a:pt x="654" y="461"/>
                    </a:lnTo>
                    <a:lnTo>
                      <a:pt x="644" y="459"/>
                    </a:lnTo>
                    <a:lnTo>
                      <a:pt x="632" y="458"/>
                    </a:lnTo>
                    <a:lnTo>
                      <a:pt x="622" y="459"/>
                    </a:lnTo>
                    <a:lnTo>
                      <a:pt x="611" y="462"/>
                    </a:lnTo>
                    <a:lnTo>
                      <a:pt x="602" y="466"/>
                    </a:lnTo>
                    <a:lnTo>
                      <a:pt x="593" y="471"/>
                    </a:lnTo>
                    <a:lnTo>
                      <a:pt x="585" y="478"/>
                    </a:lnTo>
                    <a:lnTo>
                      <a:pt x="580" y="453"/>
                    </a:lnTo>
                    <a:lnTo>
                      <a:pt x="585" y="431"/>
                    </a:lnTo>
                    <a:lnTo>
                      <a:pt x="596" y="411"/>
                    </a:lnTo>
                    <a:lnTo>
                      <a:pt x="609" y="390"/>
                    </a:lnTo>
                    <a:lnTo>
                      <a:pt x="619" y="371"/>
                    </a:lnTo>
                    <a:lnTo>
                      <a:pt x="627" y="350"/>
                    </a:lnTo>
                    <a:lnTo>
                      <a:pt x="624" y="329"/>
                    </a:lnTo>
                    <a:lnTo>
                      <a:pt x="611" y="306"/>
                    </a:lnTo>
                    <a:lnTo>
                      <a:pt x="593" y="282"/>
                    </a:lnTo>
                    <a:lnTo>
                      <a:pt x="573" y="261"/>
                    </a:lnTo>
                    <a:lnTo>
                      <a:pt x="553" y="242"/>
                    </a:lnTo>
                    <a:lnTo>
                      <a:pt x="530" y="225"/>
                    </a:lnTo>
                    <a:lnTo>
                      <a:pt x="507" y="209"/>
                    </a:lnTo>
                    <a:lnTo>
                      <a:pt x="484" y="196"/>
                    </a:lnTo>
                    <a:lnTo>
                      <a:pt x="457" y="186"/>
                    </a:lnTo>
                    <a:lnTo>
                      <a:pt x="431" y="177"/>
                    </a:lnTo>
                    <a:lnTo>
                      <a:pt x="405" y="170"/>
                    </a:lnTo>
                    <a:lnTo>
                      <a:pt x="378" y="165"/>
                    </a:lnTo>
                    <a:lnTo>
                      <a:pt x="349" y="162"/>
                    </a:lnTo>
                    <a:lnTo>
                      <a:pt x="322" y="161"/>
                    </a:lnTo>
                    <a:lnTo>
                      <a:pt x="293" y="161"/>
                    </a:lnTo>
                    <a:lnTo>
                      <a:pt x="265" y="164"/>
                    </a:lnTo>
                    <a:lnTo>
                      <a:pt x="236" y="168"/>
                    </a:lnTo>
                    <a:lnTo>
                      <a:pt x="207" y="174"/>
                    </a:lnTo>
                    <a:lnTo>
                      <a:pt x="179" y="183"/>
                    </a:lnTo>
                    <a:lnTo>
                      <a:pt x="151" y="198"/>
                    </a:lnTo>
                    <a:lnTo>
                      <a:pt x="127" y="216"/>
                    </a:lnTo>
                    <a:lnTo>
                      <a:pt x="103" y="237"/>
                    </a:lnTo>
                    <a:lnTo>
                      <a:pt x="82" y="261"/>
                    </a:lnTo>
                    <a:lnTo>
                      <a:pt x="65" y="287"/>
                    </a:lnTo>
                    <a:lnTo>
                      <a:pt x="52" y="315"/>
                    </a:lnTo>
                    <a:lnTo>
                      <a:pt x="43" y="343"/>
                    </a:lnTo>
                    <a:lnTo>
                      <a:pt x="41" y="358"/>
                    </a:lnTo>
                    <a:lnTo>
                      <a:pt x="27" y="347"/>
                    </a:lnTo>
                    <a:lnTo>
                      <a:pt x="18" y="333"/>
                    </a:lnTo>
                    <a:lnTo>
                      <a:pt x="11" y="317"/>
                    </a:lnTo>
                    <a:lnTo>
                      <a:pt x="4" y="302"/>
                    </a:lnTo>
                    <a:lnTo>
                      <a:pt x="0" y="263"/>
                    </a:lnTo>
                    <a:lnTo>
                      <a:pt x="7" y="226"/>
                    </a:lnTo>
                    <a:lnTo>
                      <a:pt x="20" y="191"/>
                    </a:lnTo>
                    <a:lnTo>
                      <a:pt x="39" y="159"/>
                    </a:lnTo>
                    <a:lnTo>
                      <a:pt x="64" y="130"/>
                    </a:lnTo>
                    <a:lnTo>
                      <a:pt x="91" y="103"/>
                    </a:lnTo>
                    <a:lnTo>
                      <a:pt x="123" y="79"/>
                    </a:lnTo>
                    <a:lnTo>
                      <a:pt x="154" y="58"/>
                    </a:lnTo>
                    <a:lnTo>
                      <a:pt x="173" y="49"/>
                    </a:lnTo>
                    <a:lnTo>
                      <a:pt x="193" y="39"/>
                    </a:lnTo>
                    <a:lnTo>
                      <a:pt x="214" y="30"/>
                    </a:lnTo>
                    <a:lnTo>
                      <a:pt x="233" y="22"/>
                    </a:lnTo>
                    <a:lnTo>
                      <a:pt x="254" y="14"/>
                    </a:lnTo>
                    <a:lnTo>
                      <a:pt x="276" y="7"/>
                    </a:lnTo>
                    <a:lnTo>
                      <a:pt x="299" y="4"/>
                    </a:lnTo>
                    <a:lnTo>
                      <a:pt x="321" y="2"/>
                    </a:lnTo>
                    <a:lnTo>
                      <a:pt x="352" y="1"/>
                    </a:lnTo>
                    <a:lnTo>
                      <a:pt x="383" y="0"/>
                    </a:lnTo>
                    <a:lnTo>
                      <a:pt x="414" y="1"/>
                    </a:lnTo>
                    <a:lnTo>
                      <a:pt x="443" y="5"/>
                    </a:lnTo>
                    <a:lnTo>
                      <a:pt x="473" y="10"/>
                    </a:lnTo>
                    <a:lnTo>
                      <a:pt x="500" y="17"/>
                    </a:lnTo>
                    <a:lnTo>
                      <a:pt x="529" y="26"/>
                    </a:lnTo>
                    <a:lnTo>
                      <a:pt x="555" y="37"/>
                    </a:lnTo>
                    <a:lnTo>
                      <a:pt x="581" y="52"/>
                    </a:lnTo>
                    <a:lnTo>
                      <a:pt x="607" y="67"/>
                    </a:lnTo>
                    <a:lnTo>
                      <a:pt x="632" y="86"/>
                    </a:lnTo>
                    <a:lnTo>
                      <a:pt x="656" y="108"/>
                    </a:lnTo>
                    <a:lnTo>
                      <a:pt x="678" y="131"/>
                    </a:lnTo>
                    <a:lnTo>
                      <a:pt x="700" y="159"/>
                    </a:lnTo>
                    <a:lnTo>
                      <a:pt x="721" y="188"/>
                    </a:lnTo>
                    <a:lnTo>
                      <a:pt x="742" y="221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2" name="Freeform 16"/>
              <p:cNvSpPr>
                <a:spLocks/>
              </p:cNvSpPr>
              <p:nvPr/>
            </p:nvSpPr>
            <p:spPr bwMode="auto">
              <a:xfrm>
                <a:off x="3039" y="2225"/>
                <a:ext cx="214" cy="259"/>
              </a:xfrm>
              <a:custGeom>
                <a:avLst/>
                <a:gdLst>
                  <a:gd name="T0" fmla="*/ 52 w 641"/>
                  <a:gd name="T1" fmla="*/ 6 h 775"/>
                  <a:gd name="T2" fmla="*/ 57 w 641"/>
                  <a:gd name="T3" fmla="*/ 10 h 775"/>
                  <a:gd name="T4" fmla="*/ 61 w 641"/>
                  <a:gd name="T5" fmla="*/ 15 h 775"/>
                  <a:gd name="T6" fmla="*/ 58 w 641"/>
                  <a:gd name="T7" fmla="*/ 22 h 775"/>
                  <a:gd name="T8" fmla="*/ 57 w 641"/>
                  <a:gd name="T9" fmla="*/ 30 h 775"/>
                  <a:gd name="T10" fmla="*/ 61 w 641"/>
                  <a:gd name="T11" fmla="*/ 34 h 775"/>
                  <a:gd name="T12" fmla="*/ 63 w 641"/>
                  <a:gd name="T13" fmla="*/ 33 h 775"/>
                  <a:gd name="T14" fmla="*/ 65 w 641"/>
                  <a:gd name="T15" fmla="*/ 32 h 775"/>
                  <a:gd name="T16" fmla="*/ 68 w 641"/>
                  <a:gd name="T17" fmla="*/ 33 h 775"/>
                  <a:gd name="T18" fmla="*/ 71 w 641"/>
                  <a:gd name="T19" fmla="*/ 36 h 775"/>
                  <a:gd name="T20" fmla="*/ 71 w 641"/>
                  <a:gd name="T21" fmla="*/ 40 h 775"/>
                  <a:gd name="T22" fmla="*/ 69 w 641"/>
                  <a:gd name="T23" fmla="*/ 44 h 775"/>
                  <a:gd name="T24" fmla="*/ 66 w 641"/>
                  <a:gd name="T25" fmla="*/ 46 h 775"/>
                  <a:gd name="T26" fmla="*/ 66 w 641"/>
                  <a:gd name="T27" fmla="*/ 49 h 775"/>
                  <a:gd name="T28" fmla="*/ 69 w 641"/>
                  <a:gd name="T29" fmla="*/ 54 h 775"/>
                  <a:gd name="T30" fmla="*/ 67 w 641"/>
                  <a:gd name="T31" fmla="*/ 62 h 775"/>
                  <a:gd name="T32" fmla="*/ 66 w 641"/>
                  <a:gd name="T33" fmla="*/ 72 h 775"/>
                  <a:gd name="T34" fmla="*/ 65 w 641"/>
                  <a:gd name="T35" fmla="*/ 80 h 775"/>
                  <a:gd name="T36" fmla="*/ 61 w 641"/>
                  <a:gd name="T37" fmla="*/ 83 h 775"/>
                  <a:gd name="T38" fmla="*/ 56 w 641"/>
                  <a:gd name="T39" fmla="*/ 85 h 775"/>
                  <a:gd name="T40" fmla="*/ 51 w 641"/>
                  <a:gd name="T41" fmla="*/ 86 h 775"/>
                  <a:gd name="T42" fmla="*/ 46 w 641"/>
                  <a:gd name="T43" fmla="*/ 86 h 775"/>
                  <a:gd name="T44" fmla="*/ 41 w 641"/>
                  <a:gd name="T45" fmla="*/ 86 h 775"/>
                  <a:gd name="T46" fmla="*/ 36 w 641"/>
                  <a:gd name="T47" fmla="*/ 85 h 775"/>
                  <a:gd name="T48" fmla="*/ 32 w 641"/>
                  <a:gd name="T49" fmla="*/ 84 h 775"/>
                  <a:gd name="T50" fmla="*/ 31 w 641"/>
                  <a:gd name="T51" fmla="*/ 79 h 775"/>
                  <a:gd name="T52" fmla="*/ 40 w 641"/>
                  <a:gd name="T53" fmla="*/ 77 h 775"/>
                  <a:gd name="T54" fmla="*/ 47 w 641"/>
                  <a:gd name="T55" fmla="*/ 74 h 775"/>
                  <a:gd name="T56" fmla="*/ 54 w 641"/>
                  <a:gd name="T57" fmla="*/ 70 h 775"/>
                  <a:gd name="T58" fmla="*/ 59 w 641"/>
                  <a:gd name="T59" fmla="*/ 66 h 775"/>
                  <a:gd name="T60" fmla="*/ 62 w 641"/>
                  <a:gd name="T61" fmla="*/ 60 h 775"/>
                  <a:gd name="T62" fmla="*/ 63 w 641"/>
                  <a:gd name="T63" fmla="*/ 57 h 775"/>
                  <a:gd name="T64" fmla="*/ 62 w 641"/>
                  <a:gd name="T65" fmla="*/ 57 h 775"/>
                  <a:gd name="T66" fmla="*/ 57 w 641"/>
                  <a:gd name="T67" fmla="*/ 62 h 775"/>
                  <a:gd name="T68" fmla="*/ 51 w 641"/>
                  <a:gd name="T69" fmla="*/ 67 h 775"/>
                  <a:gd name="T70" fmla="*/ 45 w 641"/>
                  <a:gd name="T71" fmla="*/ 71 h 775"/>
                  <a:gd name="T72" fmla="*/ 39 w 641"/>
                  <a:gd name="T73" fmla="*/ 73 h 775"/>
                  <a:gd name="T74" fmla="*/ 32 w 641"/>
                  <a:gd name="T75" fmla="*/ 74 h 775"/>
                  <a:gd name="T76" fmla="*/ 22 w 641"/>
                  <a:gd name="T77" fmla="*/ 73 h 775"/>
                  <a:gd name="T78" fmla="*/ 15 w 641"/>
                  <a:gd name="T79" fmla="*/ 69 h 775"/>
                  <a:gd name="T80" fmla="*/ 7 w 641"/>
                  <a:gd name="T81" fmla="*/ 64 h 775"/>
                  <a:gd name="T82" fmla="*/ 2 w 641"/>
                  <a:gd name="T83" fmla="*/ 58 h 775"/>
                  <a:gd name="T84" fmla="*/ 0 w 641"/>
                  <a:gd name="T85" fmla="*/ 48 h 775"/>
                  <a:gd name="T86" fmla="*/ 1 w 641"/>
                  <a:gd name="T87" fmla="*/ 39 h 775"/>
                  <a:gd name="T88" fmla="*/ 3 w 641"/>
                  <a:gd name="T89" fmla="*/ 34 h 775"/>
                  <a:gd name="T90" fmla="*/ 5 w 641"/>
                  <a:gd name="T91" fmla="*/ 30 h 775"/>
                  <a:gd name="T92" fmla="*/ 3 w 641"/>
                  <a:gd name="T93" fmla="*/ 23 h 775"/>
                  <a:gd name="T94" fmla="*/ 5 w 641"/>
                  <a:gd name="T95" fmla="*/ 14 h 775"/>
                  <a:gd name="T96" fmla="*/ 9 w 641"/>
                  <a:gd name="T97" fmla="*/ 7 h 775"/>
                  <a:gd name="T98" fmla="*/ 15 w 641"/>
                  <a:gd name="T99" fmla="*/ 3 h 775"/>
                  <a:gd name="T100" fmla="*/ 21 w 641"/>
                  <a:gd name="T101" fmla="*/ 1 h 775"/>
                  <a:gd name="T102" fmla="*/ 27 w 641"/>
                  <a:gd name="T103" fmla="*/ 0 h 775"/>
                  <a:gd name="T104" fmla="*/ 33 w 641"/>
                  <a:gd name="T105" fmla="*/ 0 h 775"/>
                  <a:gd name="T106" fmla="*/ 40 w 641"/>
                  <a:gd name="T107" fmla="*/ 0 h 775"/>
                  <a:gd name="T108" fmla="*/ 49 w 641"/>
                  <a:gd name="T109" fmla="*/ 4 h 77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41"/>
                  <a:gd name="T166" fmla="*/ 0 h 775"/>
                  <a:gd name="T167" fmla="*/ 641 w 641"/>
                  <a:gd name="T168" fmla="*/ 775 h 77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41" h="775">
                    <a:moveTo>
                      <a:pt x="439" y="34"/>
                    </a:moveTo>
                    <a:lnTo>
                      <a:pt x="454" y="44"/>
                    </a:lnTo>
                    <a:lnTo>
                      <a:pt x="469" y="55"/>
                    </a:lnTo>
                    <a:lnTo>
                      <a:pt x="484" y="66"/>
                    </a:lnTo>
                    <a:lnTo>
                      <a:pt x="499" y="79"/>
                    </a:lnTo>
                    <a:lnTo>
                      <a:pt x="512" y="92"/>
                    </a:lnTo>
                    <a:lnTo>
                      <a:pt x="525" y="105"/>
                    </a:lnTo>
                    <a:lnTo>
                      <a:pt x="537" y="121"/>
                    </a:lnTo>
                    <a:lnTo>
                      <a:pt x="546" y="137"/>
                    </a:lnTo>
                    <a:lnTo>
                      <a:pt x="541" y="157"/>
                    </a:lnTo>
                    <a:lnTo>
                      <a:pt x="533" y="180"/>
                    </a:lnTo>
                    <a:lnTo>
                      <a:pt x="524" y="200"/>
                    </a:lnTo>
                    <a:lnTo>
                      <a:pt x="516" y="223"/>
                    </a:lnTo>
                    <a:lnTo>
                      <a:pt x="512" y="245"/>
                    </a:lnTo>
                    <a:lnTo>
                      <a:pt x="512" y="266"/>
                    </a:lnTo>
                    <a:lnTo>
                      <a:pt x="520" y="286"/>
                    </a:lnTo>
                    <a:lnTo>
                      <a:pt x="537" y="306"/>
                    </a:lnTo>
                    <a:lnTo>
                      <a:pt x="546" y="309"/>
                    </a:lnTo>
                    <a:lnTo>
                      <a:pt x="553" y="307"/>
                    </a:lnTo>
                    <a:lnTo>
                      <a:pt x="559" y="303"/>
                    </a:lnTo>
                    <a:lnTo>
                      <a:pt x="564" y="298"/>
                    </a:lnTo>
                    <a:lnTo>
                      <a:pt x="571" y="292"/>
                    </a:lnTo>
                    <a:lnTo>
                      <a:pt x="577" y="288"/>
                    </a:lnTo>
                    <a:lnTo>
                      <a:pt x="585" y="285"/>
                    </a:lnTo>
                    <a:lnTo>
                      <a:pt x="594" y="286"/>
                    </a:lnTo>
                    <a:lnTo>
                      <a:pt x="605" y="289"/>
                    </a:lnTo>
                    <a:lnTo>
                      <a:pt x="615" y="293"/>
                    </a:lnTo>
                    <a:lnTo>
                      <a:pt x="624" y="299"/>
                    </a:lnTo>
                    <a:lnTo>
                      <a:pt x="631" y="309"/>
                    </a:lnTo>
                    <a:lnTo>
                      <a:pt x="636" y="322"/>
                    </a:lnTo>
                    <a:lnTo>
                      <a:pt x="640" y="335"/>
                    </a:lnTo>
                    <a:lnTo>
                      <a:pt x="641" y="349"/>
                    </a:lnTo>
                    <a:lnTo>
                      <a:pt x="640" y="363"/>
                    </a:lnTo>
                    <a:lnTo>
                      <a:pt x="636" y="374"/>
                    </a:lnTo>
                    <a:lnTo>
                      <a:pt x="630" y="384"/>
                    </a:lnTo>
                    <a:lnTo>
                      <a:pt x="622" y="394"/>
                    </a:lnTo>
                    <a:lnTo>
                      <a:pt x="613" y="404"/>
                    </a:lnTo>
                    <a:lnTo>
                      <a:pt x="604" y="407"/>
                    </a:lnTo>
                    <a:lnTo>
                      <a:pt x="592" y="409"/>
                    </a:lnTo>
                    <a:lnTo>
                      <a:pt x="584" y="414"/>
                    </a:lnTo>
                    <a:lnTo>
                      <a:pt x="584" y="426"/>
                    </a:lnTo>
                    <a:lnTo>
                      <a:pt x="597" y="437"/>
                    </a:lnTo>
                    <a:lnTo>
                      <a:pt x="606" y="452"/>
                    </a:lnTo>
                    <a:lnTo>
                      <a:pt x="614" y="466"/>
                    </a:lnTo>
                    <a:lnTo>
                      <a:pt x="620" y="482"/>
                    </a:lnTo>
                    <a:lnTo>
                      <a:pt x="611" y="506"/>
                    </a:lnTo>
                    <a:lnTo>
                      <a:pt x="604" y="532"/>
                    </a:lnTo>
                    <a:lnTo>
                      <a:pt x="598" y="560"/>
                    </a:lnTo>
                    <a:lnTo>
                      <a:pt x="593" y="587"/>
                    </a:lnTo>
                    <a:lnTo>
                      <a:pt x="590" y="616"/>
                    </a:lnTo>
                    <a:lnTo>
                      <a:pt x="590" y="643"/>
                    </a:lnTo>
                    <a:lnTo>
                      <a:pt x="592" y="672"/>
                    </a:lnTo>
                    <a:lnTo>
                      <a:pt x="596" y="700"/>
                    </a:lnTo>
                    <a:lnTo>
                      <a:pt x="585" y="712"/>
                    </a:lnTo>
                    <a:lnTo>
                      <a:pt x="574" y="724"/>
                    </a:lnTo>
                    <a:lnTo>
                      <a:pt x="562" y="733"/>
                    </a:lnTo>
                    <a:lnTo>
                      <a:pt x="549" y="742"/>
                    </a:lnTo>
                    <a:lnTo>
                      <a:pt x="536" y="749"/>
                    </a:lnTo>
                    <a:lnTo>
                      <a:pt x="521" y="755"/>
                    </a:lnTo>
                    <a:lnTo>
                      <a:pt x="507" y="760"/>
                    </a:lnTo>
                    <a:lnTo>
                      <a:pt x="491" y="764"/>
                    </a:lnTo>
                    <a:lnTo>
                      <a:pt x="477" y="768"/>
                    </a:lnTo>
                    <a:lnTo>
                      <a:pt x="461" y="771"/>
                    </a:lnTo>
                    <a:lnTo>
                      <a:pt x="446" y="772"/>
                    </a:lnTo>
                    <a:lnTo>
                      <a:pt x="429" y="773"/>
                    </a:lnTo>
                    <a:lnTo>
                      <a:pt x="413" y="773"/>
                    </a:lnTo>
                    <a:lnTo>
                      <a:pt x="396" y="775"/>
                    </a:lnTo>
                    <a:lnTo>
                      <a:pt x="381" y="773"/>
                    </a:lnTo>
                    <a:lnTo>
                      <a:pt x="364" y="773"/>
                    </a:lnTo>
                    <a:lnTo>
                      <a:pt x="352" y="771"/>
                    </a:lnTo>
                    <a:lnTo>
                      <a:pt x="339" y="768"/>
                    </a:lnTo>
                    <a:lnTo>
                      <a:pt x="327" y="764"/>
                    </a:lnTo>
                    <a:lnTo>
                      <a:pt x="316" y="762"/>
                    </a:lnTo>
                    <a:lnTo>
                      <a:pt x="303" y="758"/>
                    </a:lnTo>
                    <a:lnTo>
                      <a:pt x="292" y="754"/>
                    </a:lnTo>
                    <a:lnTo>
                      <a:pt x="280" y="747"/>
                    </a:lnTo>
                    <a:lnTo>
                      <a:pt x="270" y="740"/>
                    </a:lnTo>
                    <a:lnTo>
                      <a:pt x="279" y="702"/>
                    </a:lnTo>
                    <a:lnTo>
                      <a:pt x="306" y="700"/>
                    </a:lnTo>
                    <a:lnTo>
                      <a:pt x="331" y="697"/>
                    </a:lnTo>
                    <a:lnTo>
                      <a:pt x="355" y="690"/>
                    </a:lnTo>
                    <a:lnTo>
                      <a:pt x="377" y="682"/>
                    </a:lnTo>
                    <a:lnTo>
                      <a:pt x="399" y="672"/>
                    </a:lnTo>
                    <a:lnTo>
                      <a:pt x="421" y="661"/>
                    </a:lnTo>
                    <a:lnTo>
                      <a:pt x="443" y="650"/>
                    </a:lnTo>
                    <a:lnTo>
                      <a:pt x="467" y="638"/>
                    </a:lnTo>
                    <a:lnTo>
                      <a:pt x="484" y="626"/>
                    </a:lnTo>
                    <a:lnTo>
                      <a:pt x="501" y="613"/>
                    </a:lnTo>
                    <a:lnTo>
                      <a:pt x="516" y="600"/>
                    </a:lnTo>
                    <a:lnTo>
                      <a:pt x="529" y="586"/>
                    </a:lnTo>
                    <a:lnTo>
                      <a:pt x="541" y="570"/>
                    </a:lnTo>
                    <a:lnTo>
                      <a:pt x="553" y="555"/>
                    </a:lnTo>
                    <a:lnTo>
                      <a:pt x="561" y="539"/>
                    </a:lnTo>
                    <a:lnTo>
                      <a:pt x="568" y="522"/>
                    </a:lnTo>
                    <a:lnTo>
                      <a:pt x="567" y="517"/>
                    </a:lnTo>
                    <a:lnTo>
                      <a:pt x="564" y="513"/>
                    </a:lnTo>
                    <a:lnTo>
                      <a:pt x="561" y="510"/>
                    </a:lnTo>
                    <a:lnTo>
                      <a:pt x="557" y="508"/>
                    </a:lnTo>
                    <a:lnTo>
                      <a:pt x="553" y="508"/>
                    </a:lnTo>
                    <a:lnTo>
                      <a:pt x="538" y="525"/>
                    </a:lnTo>
                    <a:lnTo>
                      <a:pt x="524" y="540"/>
                    </a:lnTo>
                    <a:lnTo>
                      <a:pt x="508" y="556"/>
                    </a:lnTo>
                    <a:lnTo>
                      <a:pt x="493" y="570"/>
                    </a:lnTo>
                    <a:lnTo>
                      <a:pt x="477" y="585"/>
                    </a:lnTo>
                    <a:lnTo>
                      <a:pt x="460" y="598"/>
                    </a:lnTo>
                    <a:lnTo>
                      <a:pt x="443" y="609"/>
                    </a:lnTo>
                    <a:lnTo>
                      <a:pt x="425" y="620"/>
                    </a:lnTo>
                    <a:lnTo>
                      <a:pt x="407" y="630"/>
                    </a:lnTo>
                    <a:lnTo>
                      <a:pt x="387" y="639"/>
                    </a:lnTo>
                    <a:lnTo>
                      <a:pt x="368" y="646"/>
                    </a:lnTo>
                    <a:lnTo>
                      <a:pt x="348" y="654"/>
                    </a:lnTo>
                    <a:lnTo>
                      <a:pt x="329" y="659"/>
                    </a:lnTo>
                    <a:lnTo>
                      <a:pt x="308" y="663"/>
                    </a:lnTo>
                    <a:lnTo>
                      <a:pt x="287" y="665"/>
                    </a:lnTo>
                    <a:lnTo>
                      <a:pt x="265" y="667"/>
                    </a:lnTo>
                    <a:lnTo>
                      <a:pt x="215" y="661"/>
                    </a:lnTo>
                    <a:lnTo>
                      <a:pt x="194" y="648"/>
                    </a:lnTo>
                    <a:lnTo>
                      <a:pt x="174" y="637"/>
                    </a:lnTo>
                    <a:lnTo>
                      <a:pt x="151" y="625"/>
                    </a:lnTo>
                    <a:lnTo>
                      <a:pt x="131" y="615"/>
                    </a:lnTo>
                    <a:lnTo>
                      <a:pt x="108" y="604"/>
                    </a:lnTo>
                    <a:lnTo>
                      <a:pt x="88" y="592"/>
                    </a:lnTo>
                    <a:lnTo>
                      <a:pt x="67" y="579"/>
                    </a:lnTo>
                    <a:lnTo>
                      <a:pt x="47" y="564"/>
                    </a:lnTo>
                    <a:lnTo>
                      <a:pt x="28" y="543"/>
                    </a:lnTo>
                    <a:lnTo>
                      <a:pt x="15" y="518"/>
                    </a:lnTo>
                    <a:lnTo>
                      <a:pt x="5" y="491"/>
                    </a:lnTo>
                    <a:lnTo>
                      <a:pt x="0" y="462"/>
                    </a:lnTo>
                    <a:lnTo>
                      <a:pt x="0" y="432"/>
                    </a:lnTo>
                    <a:lnTo>
                      <a:pt x="2" y="402"/>
                    </a:lnTo>
                    <a:lnTo>
                      <a:pt x="7" y="374"/>
                    </a:lnTo>
                    <a:lnTo>
                      <a:pt x="12" y="346"/>
                    </a:lnTo>
                    <a:lnTo>
                      <a:pt x="16" y="332"/>
                    </a:lnTo>
                    <a:lnTo>
                      <a:pt x="22" y="319"/>
                    </a:lnTo>
                    <a:lnTo>
                      <a:pt x="29" y="306"/>
                    </a:lnTo>
                    <a:lnTo>
                      <a:pt x="35" y="293"/>
                    </a:lnTo>
                    <a:lnTo>
                      <a:pt x="39" y="279"/>
                    </a:lnTo>
                    <a:lnTo>
                      <a:pt x="42" y="266"/>
                    </a:lnTo>
                    <a:lnTo>
                      <a:pt x="39" y="251"/>
                    </a:lnTo>
                    <a:lnTo>
                      <a:pt x="33" y="236"/>
                    </a:lnTo>
                    <a:lnTo>
                      <a:pt x="31" y="207"/>
                    </a:lnTo>
                    <a:lnTo>
                      <a:pt x="33" y="181"/>
                    </a:lnTo>
                    <a:lnTo>
                      <a:pt x="37" y="154"/>
                    </a:lnTo>
                    <a:lnTo>
                      <a:pt x="45" y="129"/>
                    </a:lnTo>
                    <a:lnTo>
                      <a:pt x="54" y="105"/>
                    </a:lnTo>
                    <a:lnTo>
                      <a:pt x="68" y="85"/>
                    </a:lnTo>
                    <a:lnTo>
                      <a:pt x="85" y="65"/>
                    </a:lnTo>
                    <a:lnTo>
                      <a:pt x="106" y="48"/>
                    </a:lnTo>
                    <a:lnTo>
                      <a:pt x="121" y="39"/>
                    </a:lnTo>
                    <a:lnTo>
                      <a:pt x="137" y="30"/>
                    </a:lnTo>
                    <a:lnTo>
                      <a:pt x="153" y="23"/>
                    </a:lnTo>
                    <a:lnTo>
                      <a:pt x="170" y="17"/>
                    </a:lnTo>
                    <a:lnTo>
                      <a:pt x="188" y="12"/>
                    </a:lnTo>
                    <a:lnTo>
                      <a:pt x="206" y="8"/>
                    </a:lnTo>
                    <a:lnTo>
                      <a:pt x="224" y="5"/>
                    </a:lnTo>
                    <a:lnTo>
                      <a:pt x="243" y="2"/>
                    </a:lnTo>
                    <a:lnTo>
                      <a:pt x="262" y="1"/>
                    </a:lnTo>
                    <a:lnTo>
                      <a:pt x="280" y="0"/>
                    </a:lnTo>
                    <a:lnTo>
                      <a:pt x="300" y="0"/>
                    </a:lnTo>
                    <a:lnTo>
                      <a:pt x="319" y="0"/>
                    </a:lnTo>
                    <a:lnTo>
                      <a:pt x="338" y="1"/>
                    </a:lnTo>
                    <a:lnTo>
                      <a:pt x="357" y="4"/>
                    </a:lnTo>
                    <a:lnTo>
                      <a:pt x="375" y="6"/>
                    </a:lnTo>
                    <a:lnTo>
                      <a:pt x="394" y="9"/>
                    </a:lnTo>
                    <a:lnTo>
                      <a:pt x="439" y="34"/>
                    </a:lnTo>
                    <a:close/>
                  </a:path>
                </a:pathLst>
              </a:custGeom>
              <a:solidFill>
                <a:srgbClr val="CC8C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3" name="Freeform 17"/>
              <p:cNvSpPr>
                <a:spLocks/>
              </p:cNvSpPr>
              <p:nvPr/>
            </p:nvSpPr>
            <p:spPr bwMode="auto">
              <a:xfrm>
                <a:off x="3055" y="2307"/>
                <a:ext cx="37" cy="17"/>
              </a:xfrm>
              <a:custGeom>
                <a:avLst/>
                <a:gdLst>
                  <a:gd name="T0" fmla="*/ 12 w 112"/>
                  <a:gd name="T1" fmla="*/ 3 h 52"/>
                  <a:gd name="T2" fmla="*/ 12 w 112"/>
                  <a:gd name="T3" fmla="*/ 5 h 52"/>
                  <a:gd name="T4" fmla="*/ 11 w 112"/>
                  <a:gd name="T5" fmla="*/ 5 h 52"/>
                  <a:gd name="T6" fmla="*/ 10 w 112"/>
                  <a:gd name="T7" fmla="*/ 4 h 52"/>
                  <a:gd name="T8" fmla="*/ 8 w 112"/>
                  <a:gd name="T9" fmla="*/ 4 h 52"/>
                  <a:gd name="T10" fmla="*/ 7 w 112"/>
                  <a:gd name="T11" fmla="*/ 4 h 52"/>
                  <a:gd name="T12" fmla="*/ 6 w 112"/>
                  <a:gd name="T13" fmla="*/ 4 h 52"/>
                  <a:gd name="T14" fmla="*/ 5 w 112"/>
                  <a:gd name="T15" fmla="*/ 4 h 52"/>
                  <a:gd name="T16" fmla="*/ 3 w 112"/>
                  <a:gd name="T17" fmla="*/ 5 h 52"/>
                  <a:gd name="T18" fmla="*/ 2 w 112"/>
                  <a:gd name="T19" fmla="*/ 5 h 52"/>
                  <a:gd name="T20" fmla="*/ 1 w 112"/>
                  <a:gd name="T21" fmla="*/ 6 h 52"/>
                  <a:gd name="T22" fmla="*/ 1 w 112"/>
                  <a:gd name="T23" fmla="*/ 5 h 52"/>
                  <a:gd name="T24" fmla="*/ 0 w 112"/>
                  <a:gd name="T25" fmla="*/ 5 h 52"/>
                  <a:gd name="T26" fmla="*/ 0 w 112"/>
                  <a:gd name="T27" fmla="*/ 4 h 52"/>
                  <a:gd name="T28" fmla="*/ 0 w 112"/>
                  <a:gd name="T29" fmla="*/ 4 h 52"/>
                  <a:gd name="T30" fmla="*/ 0 w 112"/>
                  <a:gd name="T31" fmla="*/ 3 h 52"/>
                  <a:gd name="T32" fmla="*/ 1 w 112"/>
                  <a:gd name="T33" fmla="*/ 3 h 52"/>
                  <a:gd name="T34" fmla="*/ 2 w 112"/>
                  <a:gd name="T35" fmla="*/ 2 h 52"/>
                  <a:gd name="T36" fmla="*/ 3 w 112"/>
                  <a:gd name="T37" fmla="*/ 1 h 52"/>
                  <a:gd name="T38" fmla="*/ 4 w 112"/>
                  <a:gd name="T39" fmla="*/ 1 h 52"/>
                  <a:gd name="T40" fmla="*/ 6 w 112"/>
                  <a:gd name="T41" fmla="*/ 0 h 52"/>
                  <a:gd name="T42" fmla="*/ 7 w 112"/>
                  <a:gd name="T43" fmla="*/ 0 h 52"/>
                  <a:gd name="T44" fmla="*/ 8 w 112"/>
                  <a:gd name="T45" fmla="*/ 0 h 52"/>
                  <a:gd name="T46" fmla="*/ 9 w 112"/>
                  <a:gd name="T47" fmla="*/ 0 h 52"/>
                  <a:gd name="T48" fmla="*/ 10 w 112"/>
                  <a:gd name="T49" fmla="*/ 1 h 52"/>
                  <a:gd name="T50" fmla="*/ 10 w 112"/>
                  <a:gd name="T51" fmla="*/ 1 h 52"/>
                  <a:gd name="T52" fmla="*/ 11 w 112"/>
                  <a:gd name="T53" fmla="*/ 2 h 52"/>
                  <a:gd name="T54" fmla="*/ 11 w 112"/>
                  <a:gd name="T55" fmla="*/ 2 h 52"/>
                  <a:gd name="T56" fmla="*/ 12 w 112"/>
                  <a:gd name="T57" fmla="*/ 3 h 52"/>
                  <a:gd name="T58" fmla="*/ 12 w 112"/>
                  <a:gd name="T59" fmla="*/ 3 h 5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2"/>
                  <a:gd name="T91" fmla="*/ 0 h 52"/>
                  <a:gd name="T92" fmla="*/ 112 w 112"/>
                  <a:gd name="T93" fmla="*/ 52 h 5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2" h="52">
                    <a:moveTo>
                      <a:pt x="112" y="30"/>
                    </a:moveTo>
                    <a:lnTo>
                      <a:pt x="112" y="50"/>
                    </a:lnTo>
                    <a:lnTo>
                      <a:pt x="99" y="45"/>
                    </a:lnTo>
                    <a:lnTo>
                      <a:pt x="87" y="41"/>
                    </a:lnTo>
                    <a:lnTo>
                      <a:pt x="76" y="39"/>
                    </a:lnTo>
                    <a:lnTo>
                      <a:pt x="64" y="37"/>
                    </a:lnTo>
                    <a:lnTo>
                      <a:pt x="52" y="37"/>
                    </a:lnTo>
                    <a:lnTo>
                      <a:pt x="41" y="40"/>
                    </a:lnTo>
                    <a:lnTo>
                      <a:pt x="29" y="44"/>
                    </a:lnTo>
                    <a:lnTo>
                      <a:pt x="18" y="50"/>
                    </a:lnTo>
                    <a:lnTo>
                      <a:pt x="12" y="52"/>
                    </a:lnTo>
                    <a:lnTo>
                      <a:pt x="7" y="48"/>
                    </a:lnTo>
                    <a:lnTo>
                      <a:pt x="4" y="43"/>
                    </a:lnTo>
                    <a:lnTo>
                      <a:pt x="0" y="37"/>
                    </a:lnTo>
                    <a:lnTo>
                      <a:pt x="1" y="36"/>
                    </a:lnTo>
                    <a:lnTo>
                      <a:pt x="4" y="32"/>
                    </a:lnTo>
                    <a:lnTo>
                      <a:pt x="9" y="26"/>
                    </a:lnTo>
                    <a:lnTo>
                      <a:pt x="17" y="19"/>
                    </a:lnTo>
                    <a:lnTo>
                      <a:pt x="26" y="13"/>
                    </a:lnTo>
                    <a:lnTo>
                      <a:pt x="37" y="6"/>
                    </a:lnTo>
                    <a:lnTo>
                      <a:pt x="51" y="2"/>
                    </a:lnTo>
                    <a:lnTo>
                      <a:pt x="68" y="0"/>
                    </a:lnTo>
                    <a:lnTo>
                      <a:pt x="74" y="2"/>
                    </a:lnTo>
                    <a:lnTo>
                      <a:pt x="81" y="4"/>
                    </a:lnTo>
                    <a:lnTo>
                      <a:pt x="87" y="6"/>
                    </a:lnTo>
                    <a:lnTo>
                      <a:pt x="94" y="10"/>
                    </a:lnTo>
                    <a:lnTo>
                      <a:pt x="99" y="14"/>
                    </a:lnTo>
                    <a:lnTo>
                      <a:pt x="104" y="18"/>
                    </a:lnTo>
                    <a:lnTo>
                      <a:pt x="108" y="23"/>
                    </a:lnTo>
                    <a:lnTo>
                      <a:pt x="112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4" name="Freeform 18"/>
              <p:cNvSpPr>
                <a:spLocks/>
              </p:cNvSpPr>
              <p:nvPr/>
            </p:nvSpPr>
            <p:spPr bwMode="auto">
              <a:xfrm>
                <a:off x="3131" y="2310"/>
                <a:ext cx="40" cy="19"/>
              </a:xfrm>
              <a:custGeom>
                <a:avLst/>
                <a:gdLst>
                  <a:gd name="T0" fmla="*/ 13 w 121"/>
                  <a:gd name="T1" fmla="*/ 3 h 56"/>
                  <a:gd name="T2" fmla="*/ 13 w 121"/>
                  <a:gd name="T3" fmla="*/ 4 h 56"/>
                  <a:gd name="T4" fmla="*/ 13 w 121"/>
                  <a:gd name="T5" fmla="*/ 5 h 56"/>
                  <a:gd name="T6" fmla="*/ 13 w 121"/>
                  <a:gd name="T7" fmla="*/ 5 h 56"/>
                  <a:gd name="T8" fmla="*/ 13 w 121"/>
                  <a:gd name="T9" fmla="*/ 6 h 56"/>
                  <a:gd name="T10" fmla="*/ 13 w 121"/>
                  <a:gd name="T11" fmla="*/ 6 h 56"/>
                  <a:gd name="T12" fmla="*/ 12 w 121"/>
                  <a:gd name="T13" fmla="*/ 6 h 56"/>
                  <a:gd name="T14" fmla="*/ 11 w 121"/>
                  <a:gd name="T15" fmla="*/ 5 h 56"/>
                  <a:gd name="T16" fmla="*/ 10 w 121"/>
                  <a:gd name="T17" fmla="*/ 5 h 56"/>
                  <a:gd name="T18" fmla="*/ 9 w 121"/>
                  <a:gd name="T19" fmla="*/ 5 h 56"/>
                  <a:gd name="T20" fmla="*/ 8 w 121"/>
                  <a:gd name="T21" fmla="*/ 5 h 56"/>
                  <a:gd name="T22" fmla="*/ 7 w 121"/>
                  <a:gd name="T23" fmla="*/ 5 h 56"/>
                  <a:gd name="T24" fmla="*/ 6 w 121"/>
                  <a:gd name="T25" fmla="*/ 5 h 56"/>
                  <a:gd name="T26" fmla="*/ 5 w 121"/>
                  <a:gd name="T27" fmla="*/ 5 h 56"/>
                  <a:gd name="T28" fmla="*/ 4 w 121"/>
                  <a:gd name="T29" fmla="*/ 5 h 56"/>
                  <a:gd name="T30" fmla="*/ 3 w 121"/>
                  <a:gd name="T31" fmla="*/ 5 h 56"/>
                  <a:gd name="T32" fmla="*/ 2 w 121"/>
                  <a:gd name="T33" fmla="*/ 5 h 56"/>
                  <a:gd name="T34" fmla="*/ 1 w 121"/>
                  <a:gd name="T35" fmla="*/ 5 h 56"/>
                  <a:gd name="T36" fmla="*/ 1 w 121"/>
                  <a:gd name="T37" fmla="*/ 5 h 56"/>
                  <a:gd name="T38" fmla="*/ 0 w 121"/>
                  <a:gd name="T39" fmla="*/ 5 h 56"/>
                  <a:gd name="T40" fmla="*/ 0 w 121"/>
                  <a:gd name="T41" fmla="*/ 5 h 56"/>
                  <a:gd name="T42" fmla="*/ 0 w 121"/>
                  <a:gd name="T43" fmla="*/ 4 h 56"/>
                  <a:gd name="T44" fmla="*/ 1 w 121"/>
                  <a:gd name="T45" fmla="*/ 3 h 56"/>
                  <a:gd name="T46" fmla="*/ 1 w 121"/>
                  <a:gd name="T47" fmla="*/ 3 h 56"/>
                  <a:gd name="T48" fmla="*/ 2 w 121"/>
                  <a:gd name="T49" fmla="*/ 2 h 56"/>
                  <a:gd name="T50" fmla="*/ 3 w 121"/>
                  <a:gd name="T51" fmla="*/ 1 h 56"/>
                  <a:gd name="T52" fmla="*/ 4 w 121"/>
                  <a:gd name="T53" fmla="*/ 1 h 56"/>
                  <a:gd name="T54" fmla="*/ 5 w 121"/>
                  <a:gd name="T55" fmla="*/ 0 h 56"/>
                  <a:gd name="T56" fmla="*/ 6 w 121"/>
                  <a:gd name="T57" fmla="*/ 0 h 56"/>
                  <a:gd name="T58" fmla="*/ 7 w 121"/>
                  <a:gd name="T59" fmla="*/ 0 h 56"/>
                  <a:gd name="T60" fmla="*/ 8 w 121"/>
                  <a:gd name="T61" fmla="*/ 0 h 56"/>
                  <a:gd name="T62" fmla="*/ 9 w 121"/>
                  <a:gd name="T63" fmla="*/ 0 h 56"/>
                  <a:gd name="T64" fmla="*/ 10 w 121"/>
                  <a:gd name="T65" fmla="*/ 1 h 56"/>
                  <a:gd name="T66" fmla="*/ 11 w 121"/>
                  <a:gd name="T67" fmla="*/ 1 h 56"/>
                  <a:gd name="T68" fmla="*/ 11 w 121"/>
                  <a:gd name="T69" fmla="*/ 2 h 56"/>
                  <a:gd name="T70" fmla="*/ 12 w 121"/>
                  <a:gd name="T71" fmla="*/ 2 h 56"/>
                  <a:gd name="T72" fmla="*/ 13 w 121"/>
                  <a:gd name="T73" fmla="*/ 3 h 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1"/>
                  <a:gd name="T112" fmla="*/ 0 h 56"/>
                  <a:gd name="T113" fmla="*/ 121 w 121"/>
                  <a:gd name="T114" fmla="*/ 56 h 5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1" h="56">
                    <a:moveTo>
                      <a:pt x="117" y="28"/>
                    </a:moveTo>
                    <a:lnTo>
                      <a:pt x="119" y="35"/>
                    </a:lnTo>
                    <a:lnTo>
                      <a:pt x="121" y="41"/>
                    </a:lnTo>
                    <a:lnTo>
                      <a:pt x="121" y="48"/>
                    </a:lnTo>
                    <a:lnTo>
                      <a:pt x="121" y="55"/>
                    </a:lnTo>
                    <a:lnTo>
                      <a:pt x="114" y="56"/>
                    </a:lnTo>
                    <a:lnTo>
                      <a:pt x="106" y="53"/>
                    </a:lnTo>
                    <a:lnTo>
                      <a:pt x="98" y="48"/>
                    </a:lnTo>
                    <a:lnTo>
                      <a:pt x="90" y="45"/>
                    </a:lnTo>
                    <a:lnTo>
                      <a:pt x="81" y="44"/>
                    </a:lnTo>
                    <a:lnTo>
                      <a:pt x="72" y="43"/>
                    </a:lnTo>
                    <a:lnTo>
                      <a:pt x="63" y="41"/>
                    </a:lnTo>
                    <a:lnTo>
                      <a:pt x="54" y="41"/>
                    </a:lnTo>
                    <a:lnTo>
                      <a:pt x="43" y="41"/>
                    </a:lnTo>
                    <a:lnTo>
                      <a:pt x="34" y="43"/>
                    </a:lnTo>
                    <a:lnTo>
                      <a:pt x="26" y="45"/>
                    </a:lnTo>
                    <a:lnTo>
                      <a:pt x="17" y="48"/>
                    </a:lnTo>
                    <a:lnTo>
                      <a:pt x="13" y="48"/>
                    </a:lnTo>
                    <a:lnTo>
                      <a:pt x="8" y="48"/>
                    </a:lnTo>
                    <a:lnTo>
                      <a:pt x="4" y="48"/>
                    </a:lnTo>
                    <a:lnTo>
                      <a:pt x="0" y="45"/>
                    </a:lnTo>
                    <a:lnTo>
                      <a:pt x="3" y="38"/>
                    </a:lnTo>
                    <a:lnTo>
                      <a:pt x="8" y="30"/>
                    </a:lnTo>
                    <a:lnTo>
                      <a:pt x="13" y="23"/>
                    </a:lnTo>
                    <a:lnTo>
                      <a:pt x="20" y="17"/>
                    </a:lnTo>
                    <a:lnTo>
                      <a:pt x="28" y="12"/>
                    </a:lnTo>
                    <a:lnTo>
                      <a:pt x="35" y="6"/>
                    </a:lnTo>
                    <a:lnTo>
                      <a:pt x="43" y="2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72" y="1"/>
                    </a:lnTo>
                    <a:lnTo>
                      <a:pt x="81" y="2"/>
                    </a:lnTo>
                    <a:lnTo>
                      <a:pt x="90" y="5"/>
                    </a:lnTo>
                    <a:lnTo>
                      <a:pt x="98" y="9"/>
                    </a:lnTo>
                    <a:lnTo>
                      <a:pt x="104" y="14"/>
                    </a:lnTo>
                    <a:lnTo>
                      <a:pt x="111" y="21"/>
                    </a:lnTo>
                    <a:lnTo>
                      <a:pt x="117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5" name="Freeform 19"/>
              <p:cNvSpPr>
                <a:spLocks/>
              </p:cNvSpPr>
              <p:nvPr/>
            </p:nvSpPr>
            <p:spPr bwMode="auto">
              <a:xfrm>
                <a:off x="3227" y="2329"/>
                <a:ext cx="13" cy="25"/>
              </a:xfrm>
              <a:custGeom>
                <a:avLst/>
                <a:gdLst>
                  <a:gd name="T0" fmla="*/ 4 w 40"/>
                  <a:gd name="T1" fmla="*/ 0 h 75"/>
                  <a:gd name="T2" fmla="*/ 4 w 40"/>
                  <a:gd name="T3" fmla="*/ 1 h 75"/>
                  <a:gd name="T4" fmla="*/ 3 w 40"/>
                  <a:gd name="T5" fmla="*/ 2 h 75"/>
                  <a:gd name="T6" fmla="*/ 3 w 40"/>
                  <a:gd name="T7" fmla="*/ 3 h 75"/>
                  <a:gd name="T8" fmla="*/ 3 w 40"/>
                  <a:gd name="T9" fmla="*/ 5 h 75"/>
                  <a:gd name="T10" fmla="*/ 3 w 40"/>
                  <a:gd name="T11" fmla="*/ 5 h 75"/>
                  <a:gd name="T12" fmla="*/ 4 w 40"/>
                  <a:gd name="T13" fmla="*/ 6 h 75"/>
                  <a:gd name="T14" fmla="*/ 4 w 40"/>
                  <a:gd name="T15" fmla="*/ 7 h 75"/>
                  <a:gd name="T16" fmla="*/ 3 w 40"/>
                  <a:gd name="T17" fmla="*/ 8 h 75"/>
                  <a:gd name="T18" fmla="*/ 3 w 40"/>
                  <a:gd name="T19" fmla="*/ 8 h 75"/>
                  <a:gd name="T20" fmla="*/ 2 w 40"/>
                  <a:gd name="T21" fmla="*/ 8 h 75"/>
                  <a:gd name="T22" fmla="*/ 2 w 40"/>
                  <a:gd name="T23" fmla="*/ 8 h 75"/>
                  <a:gd name="T24" fmla="*/ 1 w 40"/>
                  <a:gd name="T25" fmla="*/ 8 h 75"/>
                  <a:gd name="T26" fmla="*/ 1 w 40"/>
                  <a:gd name="T27" fmla="*/ 8 h 75"/>
                  <a:gd name="T28" fmla="*/ 0 w 40"/>
                  <a:gd name="T29" fmla="*/ 7 h 75"/>
                  <a:gd name="T30" fmla="*/ 0 w 40"/>
                  <a:gd name="T31" fmla="*/ 6 h 75"/>
                  <a:gd name="T32" fmla="*/ 0 w 40"/>
                  <a:gd name="T33" fmla="*/ 5 h 75"/>
                  <a:gd name="T34" fmla="*/ 1 w 40"/>
                  <a:gd name="T35" fmla="*/ 3 h 75"/>
                  <a:gd name="T36" fmla="*/ 2 w 40"/>
                  <a:gd name="T37" fmla="*/ 1 h 75"/>
                  <a:gd name="T38" fmla="*/ 3 w 40"/>
                  <a:gd name="T39" fmla="*/ 0 h 75"/>
                  <a:gd name="T40" fmla="*/ 4 w 40"/>
                  <a:gd name="T41" fmla="*/ 0 h 7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0"/>
                  <a:gd name="T64" fmla="*/ 0 h 75"/>
                  <a:gd name="T65" fmla="*/ 40 w 40"/>
                  <a:gd name="T66" fmla="*/ 75 h 7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0" h="75">
                    <a:moveTo>
                      <a:pt x="40" y="0"/>
                    </a:moveTo>
                    <a:lnTo>
                      <a:pt x="35" y="10"/>
                    </a:lnTo>
                    <a:lnTo>
                      <a:pt x="30" y="21"/>
                    </a:lnTo>
                    <a:lnTo>
                      <a:pt x="26" y="30"/>
                    </a:lnTo>
                    <a:lnTo>
                      <a:pt x="25" y="41"/>
                    </a:lnTo>
                    <a:lnTo>
                      <a:pt x="31" y="47"/>
                    </a:lnTo>
                    <a:lnTo>
                      <a:pt x="34" y="53"/>
                    </a:lnTo>
                    <a:lnTo>
                      <a:pt x="34" y="61"/>
                    </a:lnTo>
                    <a:lnTo>
                      <a:pt x="32" y="69"/>
                    </a:lnTo>
                    <a:lnTo>
                      <a:pt x="28" y="73"/>
                    </a:lnTo>
                    <a:lnTo>
                      <a:pt x="23" y="75"/>
                    </a:lnTo>
                    <a:lnTo>
                      <a:pt x="17" y="75"/>
                    </a:lnTo>
                    <a:lnTo>
                      <a:pt x="12" y="75"/>
                    </a:lnTo>
                    <a:lnTo>
                      <a:pt x="5" y="69"/>
                    </a:lnTo>
                    <a:lnTo>
                      <a:pt x="1" y="61"/>
                    </a:lnTo>
                    <a:lnTo>
                      <a:pt x="0" y="52"/>
                    </a:lnTo>
                    <a:lnTo>
                      <a:pt x="2" y="41"/>
                    </a:lnTo>
                    <a:lnTo>
                      <a:pt x="8" y="27"/>
                    </a:lnTo>
                    <a:lnTo>
                      <a:pt x="15" y="12"/>
                    </a:lnTo>
                    <a:lnTo>
                      <a:pt x="25" y="1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6" name="Freeform 20"/>
              <p:cNvSpPr>
                <a:spLocks/>
              </p:cNvSpPr>
              <p:nvPr/>
            </p:nvSpPr>
            <p:spPr bwMode="auto">
              <a:xfrm>
                <a:off x="3081" y="2346"/>
                <a:ext cx="22" cy="29"/>
              </a:xfrm>
              <a:custGeom>
                <a:avLst/>
                <a:gdLst>
                  <a:gd name="T0" fmla="*/ 7 w 65"/>
                  <a:gd name="T1" fmla="*/ 1 h 89"/>
                  <a:gd name="T2" fmla="*/ 7 w 65"/>
                  <a:gd name="T3" fmla="*/ 1 h 89"/>
                  <a:gd name="T4" fmla="*/ 7 w 65"/>
                  <a:gd name="T5" fmla="*/ 1 h 89"/>
                  <a:gd name="T6" fmla="*/ 6 w 65"/>
                  <a:gd name="T7" fmla="*/ 1 h 89"/>
                  <a:gd name="T8" fmla="*/ 5 w 65"/>
                  <a:gd name="T9" fmla="*/ 1 h 89"/>
                  <a:gd name="T10" fmla="*/ 4 w 65"/>
                  <a:gd name="T11" fmla="*/ 2 h 89"/>
                  <a:gd name="T12" fmla="*/ 4 w 65"/>
                  <a:gd name="T13" fmla="*/ 2 h 89"/>
                  <a:gd name="T14" fmla="*/ 3 w 65"/>
                  <a:gd name="T15" fmla="*/ 3 h 89"/>
                  <a:gd name="T16" fmla="*/ 3 w 65"/>
                  <a:gd name="T17" fmla="*/ 3 h 89"/>
                  <a:gd name="T18" fmla="*/ 2 w 65"/>
                  <a:gd name="T19" fmla="*/ 4 h 89"/>
                  <a:gd name="T20" fmla="*/ 2 w 65"/>
                  <a:gd name="T21" fmla="*/ 5 h 89"/>
                  <a:gd name="T22" fmla="*/ 2 w 65"/>
                  <a:gd name="T23" fmla="*/ 6 h 89"/>
                  <a:gd name="T24" fmla="*/ 3 w 65"/>
                  <a:gd name="T25" fmla="*/ 7 h 89"/>
                  <a:gd name="T26" fmla="*/ 3 w 65"/>
                  <a:gd name="T27" fmla="*/ 7 h 89"/>
                  <a:gd name="T28" fmla="*/ 4 w 65"/>
                  <a:gd name="T29" fmla="*/ 7 h 89"/>
                  <a:gd name="T30" fmla="*/ 4 w 65"/>
                  <a:gd name="T31" fmla="*/ 8 h 89"/>
                  <a:gd name="T32" fmla="*/ 5 w 65"/>
                  <a:gd name="T33" fmla="*/ 8 h 89"/>
                  <a:gd name="T34" fmla="*/ 6 w 65"/>
                  <a:gd name="T35" fmla="*/ 8 h 89"/>
                  <a:gd name="T36" fmla="*/ 7 w 65"/>
                  <a:gd name="T37" fmla="*/ 8 h 89"/>
                  <a:gd name="T38" fmla="*/ 7 w 65"/>
                  <a:gd name="T39" fmla="*/ 8 h 89"/>
                  <a:gd name="T40" fmla="*/ 7 w 65"/>
                  <a:gd name="T41" fmla="*/ 8 h 89"/>
                  <a:gd name="T42" fmla="*/ 7 w 65"/>
                  <a:gd name="T43" fmla="*/ 9 h 89"/>
                  <a:gd name="T44" fmla="*/ 6 w 65"/>
                  <a:gd name="T45" fmla="*/ 9 h 89"/>
                  <a:gd name="T46" fmla="*/ 6 w 65"/>
                  <a:gd name="T47" fmla="*/ 9 h 89"/>
                  <a:gd name="T48" fmla="*/ 5 w 65"/>
                  <a:gd name="T49" fmla="*/ 9 h 89"/>
                  <a:gd name="T50" fmla="*/ 4 w 65"/>
                  <a:gd name="T51" fmla="*/ 9 h 89"/>
                  <a:gd name="T52" fmla="*/ 3 w 65"/>
                  <a:gd name="T53" fmla="*/ 9 h 89"/>
                  <a:gd name="T54" fmla="*/ 2 w 65"/>
                  <a:gd name="T55" fmla="*/ 9 h 89"/>
                  <a:gd name="T56" fmla="*/ 1 w 65"/>
                  <a:gd name="T57" fmla="*/ 8 h 89"/>
                  <a:gd name="T58" fmla="*/ 0 w 65"/>
                  <a:gd name="T59" fmla="*/ 7 h 89"/>
                  <a:gd name="T60" fmla="*/ 0 w 65"/>
                  <a:gd name="T61" fmla="*/ 6 h 89"/>
                  <a:gd name="T62" fmla="*/ 0 w 65"/>
                  <a:gd name="T63" fmla="*/ 4 h 89"/>
                  <a:gd name="T64" fmla="*/ 0 w 65"/>
                  <a:gd name="T65" fmla="*/ 3 h 89"/>
                  <a:gd name="T66" fmla="*/ 1 w 65"/>
                  <a:gd name="T67" fmla="*/ 2 h 89"/>
                  <a:gd name="T68" fmla="*/ 1 w 65"/>
                  <a:gd name="T69" fmla="*/ 2 h 89"/>
                  <a:gd name="T70" fmla="*/ 2 w 65"/>
                  <a:gd name="T71" fmla="*/ 1 h 89"/>
                  <a:gd name="T72" fmla="*/ 2 w 65"/>
                  <a:gd name="T73" fmla="*/ 0 h 89"/>
                  <a:gd name="T74" fmla="*/ 3 w 65"/>
                  <a:gd name="T75" fmla="*/ 0 h 89"/>
                  <a:gd name="T76" fmla="*/ 4 w 65"/>
                  <a:gd name="T77" fmla="*/ 0 h 89"/>
                  <a:gd name="T78" fmla="*/ 4 w 65"/>
                  <a:gd name="T79" fmla="*/ 0 h 89"/>
                  <a:gd name="T80" fmla="*/ 5 w 65"/>
                  <a:gd name="T81" fmla="*/ 0 h 89"/>
                  <a:gd name="T82" fmla="*/ 6 w 65"/>
                  <a:gd name="T83" fmla="*/ 0 h 89"/>
                  <a:gd name="T84" fmla="*/ 6 w 65"/>
                  <a:gd name="T85" fmla="*/ 0 h 89"/>
                  <a:gd name="T86" fmla="*/ 7 w 65"/>
                  <a:gd name="T87" fmla="*/ 1 h 89"/>
                  <a:gd name="T88" fmla="*/ 7 w 65"/>
                  <a:gd name="T89" fmla="*/ 1 h 8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5"/>
                  <a:gd name="T136" fmla="*/ 0 h 89"/>
                  <a:gd name="T137" fmla="*/ 65 w 65"/>
                  <a:gd name="T138" fmla="*/ 89 h 8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5" h="89">
                    <a:moveTo>
                      <a:pt x="63" y="7"/>
                    </a:moveTo>
                    <a:lnTo>
                      <a:pt x="62" y="7"/>
                    </a:lnTo>
                    <a:lnTo>
                      <a:pt x="58" y="9"/>
                    </a:lnTo>
                    <a:lnTo>
                      <a:pt x="52" y="10"/>
                    </a:lnTo>
                    <a:lnTo>
                      <a:pt x="46" y="13"/>
                    </a:lnTo>
                    <a:lnTo>
                      <a:pt x="39" y="17"/>
                    </a:lnTo>
                    <a:lnTo>
                      <a:pt x="33" y="20"/>
                    </a:lnTo>
                    <a:lnTo>
                      <a:pt x="28" y="24"/>
                    </a:lnTo>
                    <a:lnTo>
                      <a:pt x="24" y="31"/>
                    </a:lnTo>
                    <a:lnTo>
                      <a:pt x="21" y="37"/>
                    </a:lnTo>
                    <a:lnTo>
                      <a:pt x="19" y="45"/>
                    </a:lnTo>
                    <a:lnTo>
                      <a:pt x="20" y="54"/>
                    </a:lnTo>
                    <a:lnTo>
                      <a:pt x="24" y="61"/>
                    </a:lnTo>
                    <a:lnTo>
                      <a:pt x="28" y="66"/>
                    </a:lnTo>
                    <a:lnTo>
                      <a:pt x="33" y="70"/>
                    </a:lnTo>
                    <a:lnTo>
                      <a:pt x="39" y="74"/>
                    </a:lnTo>
                    <a:lnTo>
                      <a:pt x="47" y="75"/>
                    </a:lnTo>
                    <a:lnTo>
                      <a:pt x="54" y="76"/>
                    </a:lnTo>
                    <a:lnTo>
                      <a:pt x="60" y="78"/>
                    </a:lnTo>
                    <a:lnTo>
                      <a:pt x="64" y="79"/>
                    </a:lnTo>
                    <a:lnTo>
                      <a:pt x="65" y="80"/>
                    </a:lnTo>
                    <a:lnTo>
                      <a:pt x="60" y="83"/>
                    </a:lnTo>
                    <a:lnTo>
                      <a:pt x="54" y="86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4" y="89"/>
                    </a:lnTo>
                    <a:lnTo>
                      <a:pt x="26" y="87"/>
                    </a:lnTo>
                    <a:lnTo>
                      <a:pt x="19" y="83"/>
                    </a:lnTo>
                    <a:lnTo>
                      <a:pt x="9" y="76"/>
                    </a:lnTo>
                    <a:lnTo>
                      <a:pt x="3" y="66"/>
                    </a:lnTo>
                    <a:lnTo>
                      <a:pt x="0" y="54"/>
                    </a:lnTo>
                    <a:lnTo>
                      <a:pt x="0" y="41"/>
                    </a:lnTo>
                    <a:lnTo>
                      <a:pt x="2" y="30"/>
                    </a:lnTo>
                    <a:lnTo>
                      <a:pt x="6" y="23"/>
                    </a:lnTo>
                    <a:lnTo>
                      <a:pt x="9" y="17"/>
                    </a:lnTo>
                    <a:lnTo>
                      <a:pt x="15" y="10"/>
                    </a:lnTo>
                    <a:lnTo>
                      <a:pt x="21" y="4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7" y="0"/>
                    </a:lnTo>
                    <a:lnTo>
                      <a:pt x="42" y="1"/>
                    </a:lnTo>
                    <a:lnTo>
                      <a:pt x="49" y="2"/>
                    </a:lnTo>
                    <a:lnTo>
                      <a:pt x="54" y="4"/>
                    </a:lnTo>
                    <a:lnTo>
                      <a:pt x="58" y="5"/>
                    </a:lnTo>
                    <a:lnTo>
                      <a:pt x="6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7" name="Freeform 21"/>
              <p:cNvSpPr>
                <a:spLocks/>
              </p:cNvSpPr>
              <p:nvPr/>
            </p:nvSpPr>
            <p:spPr bwMode="auto">
              <a:xfrm>
                <a:off x="2893" y="2347"/>
                <a:ext cx="20" cy="49"/>
              </a:xfrm>
              <a:custGeom>
                <a:avLst/>
                <a:gdLst>
                  <a:gd name="T0" fmla="*/ 6 w 59"/>
                  <a:gd name="T1" fmla="*/ 4 h 148"/>
                  <a:gd name="T2" fmla="*/ 7 w 59"/>
                  <a:gd name="T3" fmla="*/ 16 h 148"/>
                  <a:gd name="T4" fmla="*/ 6 w 59"/>
                  <a:gd name="T5" fmla="*/ 14 h 148"/>
                  <a:gd name="T6" fmla="*/ 5 w 59"/>
                  <a:gd name="T7" fmla="*/ 13 h 148"/>
                  <a:gd name="T8" fmla="*/ 4 w 59"/>
                  <a:gd name="T9" fmla="*/ 11 h 148"/>
                  <a:gd name="T10" fmla="*/ 3 w 59"/>
                  <a:gd name="T11" fmla="*/ 9 h 148"/>
                  <a:gd name="T12" fmla="*/ 2 w 59"/>
                  <a:gd name="T13" fmla="*/ 7 h 148"/>
                  <a:gd name="T14" fmla="*/ 1 w 59"/>
                  <a:gd name="T15" fmla="*/ 5 h 148"/>
                  <a:gd name="T16" fmla="*/ 1 w 59"/>
                  <a:gd name="T17" fmla="*/ 3 h 148"/>
                  <a:gd name="T18" fmla="*/ 0 w 59"/>
                  <a:gd name="T19" fmla="*/ 1 h 148"/>
                  <a:gd name="T20" fmla="*/ 1 w 59"/>
                  <a:gd name="T21" fmla="*/ 1 h 148"/>
                  <a:gd name="T22" fmla="*/ 2 w 59"/>
                  <a:gd name="T23" fmla="*/ 0 h 148"/>
                  <a:gd name="T24" fmla="*/ 3 w 59"/>
                  <a:gd name="T25" fmla="*/ 0 h 148"/>
                  <a:gd name="T26" fmla="*/ 3 w 59"/>
                  <a:gd name="T27" fmla="*/ 0 h 148"/>
                  <a:gd name="T28" fmla="*/ 4 w 59"/>
                  <a:gd name="T29" fmla="*/ 0 h 148"/>
                  <a:gd name="T30" fmla="*/ 5 w 59"/>
                  <a:gd name="T31" fmla="*/ 0 h 148"/>
                  <a:gd name="T32" fmla="*/ 6 w 59"/>
                  <a:gd name="T33" fmla="*/ 0 h 148"/>
                  <a:gd name="T34" fmla="*/ 7 w 59"/>
                  <a:gd name="T35" fmla="*/ 0 h 148"/>
                  <a:gd name="T36" fmla="*/ 6 w 59"/>
                  <a:gd name="T37" fmla="*/ 4 h 1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9"/>
                  <a:gd name="T58" fmla="*/ 0 h 148"/>
                  <a:gd name="T59" fmla="*/ 59 w 59"/>
                  <a:gd name="T60" fmla="*/ 148 h 1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9" h="148">
                    <a:moveTo>
                      <a:pt x="55" y="33"/>
                    </a:moveTo>
                    <a:lnTo>
                      <a:pt x="58" y="148"/>
                    </a:lnTo>
                    <a:lnTo>
                      <a:pt x="49" y="131"/>
                    </a:lnTo>
                    <a:lnTo>
                      <a:pt x="41" y="114"/>
                    </a:lnTo>
                    <a:lnTo>
                      <a:pt x="33" y="97"/>
                    </a:lnTo>
                    <a:lnTo>
                      <a:pt x="25" y="79"/>
                    </a:lnTo>
                    <a:lnTo>
                      <a:pt x="19" y="61"/>
                    </a:lnTo>
                    <a:lnTo>
                      <a:pt x="12" y="42"/>
                    </a:lnTo>
                    <a:lnTo>
                      <a:pt x="6" y="24"/>
                    </a:lnTo>
                    <a:lnTo>
                      <a:pt x="0" y="6"/>
                    </a:lnTo>
                    <a:lnTo>
                      <a:pt x="7" y="5"/>
                    </a:lnTo>
                    <a:lnTo>
                      <a:pt x="15" y="3"/>
                    </a:lnTo>
                    <a:lnTo>
                      <a:pt x="23" y="1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45" y="0"/>
                    </a:lnTo>
                    <a:lnTo>
                      <a:pt x="52" y="1"/>
                    </a:lnTo>
                    <a:lnTo>
                      <a:pt x="59" y="3"/>
                    </a:lnTo>
                    <a:lnTo>
                      <a:pt x="55" y="33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8" name="Freeform 22"/>
              <p:cNvSpPr>
                <a:spLocks/>
              </p:cNvSpPr>
              <p:nvPr/>
            </p:nvSpPr>
            <p:spPr bwMode="auto">
              <a:xfrm>
                <a:off x="2870" y="2350"/>
                <a:ext cx="40" cy="58"/>
              </a:xfrm>
              <a:custGeom>
                <a:avLst/>
                <a:gdLst>
                  <a:gd name="T0" fmla="*/ 7 w 120"/>
                  <a:gd name="T1" fmla="*/ 6 h 173"/>
                  <a:gd name="T2" fmla="*/ 8 w 120"/>
                  <a:gd name="T3" fmla="*/ 8 h 173"/>
                  <a:gd name="T4" fmla="*/ 9 w 120"/>
                  <a:gd name="T5" fmla="*/ 10 h 173"/>
                  <a:gd name="T6" fmla="*/ 9 w 120"/>
                  <a:gd name="T7" fmla="*/ 11 h 173"/>
                  <a:gd name="T8" fmla="*/ 10 w 120"/>
                  <a:gd name="T9" fmla="*/ 13 h 173"/>
                  <a:gd name="T10" fmla="*/ 11 w 120"/>
                  <a:gd name="T11" fmla="*/ 15 h 173"/>
                  <a:gd name="T12" fmla="*/ 12 w 120"/>
                  <a:gd name="T13" fmla="*/ 16 h 173"/>
                  <a:gd name="T14" fmla="*/ 12 w 120"/>
                  <a:gd name="T15" fmla="*/ 18 h 173"/>
                  <a:gd name="T16" fmla="*/ 13 w 120"/>
                  <a:gd name="T17" fmla="*/ 19 h 173"/>
                  <a:gd name="T18" fmla="*/ 13 w 120"/>
                  <a:gd name="T19" fmla="*/ 19 h 173"/>
                  <a:gd name="T20" fmla="*/ 12 w 120"/>
                  <a:gd name="T21" fmla="*/ 18 h 173"/>
                  <a:gd name="T22" fmla="*/ 11 w 120"/>
                  <a:gd name="T23" fmla="*/ 18 h 173"/>
                  <a:gd name="T24" fmla="*/ 10 w 120"/>
                  <a:gd name="T25" fmla="*/ 18 h 173"/>
                  <a:gd name="T26" fmla="*/ 9 w 120"/>
                  <a:gd name="T27" fmla="*/ 17 h 173"/>
                  <a:gd name="T28" fmla="*/ 8 w 120"/>
                  <a:gd name="T29" fmla="*/ 17 h 173"/>
                  <a:gd name="T30" fmla="*/ 8 w 120"/>
                  <a:gd name="T31" fmla="*/ 17 h 173"/>
                  <a:gd name="T32" fmla="*/ 7 w 120"/>
                  <a:gd name="T33" fmla="*/ 17 h 173"/>
                  <a:gd name="T34" fmla="*/ 6 w 120"/>
                  <a:gd name="T35" fmla="*/ 15 h 173"/>
                  <a:gd name="T36" fmla="*/ 5 w 120"/>
                  <a:gd name="T37" fmla="*/ 14 h 173"/>
                  <a:gd name="T38" fmla="*/ 4 w 120"/>
                  <a:gd name="T39" fmla="*/ 12 h 173"/>
                  <a:gd name="T40" fmla="*/ 3 w 120"/>
                  <a:gd name="T41" fmla="*/ 11 h 173"/>
                  <a:gd name="T42" fmla="*/ 2 w 120"/>
                  <a:gd name="T43" fmla="*/ 9 h 173"/>
                  <a:gd name="T44" fmla="*/ 1 w 120"/>
                  <a:gd name="T45" fmla="*/ 7 h 173"/>
                  <a:gd name="T46" fmla="*/ 1 w 120"/>
                  <a:gd name="T47" fmla="*/ 6 h 173"/>
                  <a:gd name="T48" fmla="*/ 0 w 120"/>
                  <a:gd name="T49" fmla="*/ 4 h 173"/>
                  <a:gd name="T50" fmla="*/ 1 w 120"/>
                  <a:gd name="T51" fmla="*/ 3 h 173"/>
                  <a:gd name="T52" fmla="*/ 1 w 120"/>
                  <a:gd name="T53" fmla="*/ 3 h 173"/>
                  <a:gd name="T54" fmla="*/ 2 w 120"/>
                  <a:gd name="T55" fmla="*/ 2 h 173"/>
                  <a:gd name="T56" fmla="*/ 3 w 120"/>
                  <a:gd name="T57" fmla="*/ 2 h 173"/>
                  <a:gd name="T58" fmla="*/ 3 w 120"/>
                  <a:gd name="T59" fmla="*/ 1 h 173"/>
                  <a:gd name="T60" fmla="*/ 4 w 120"/>
                  <a:gd name="T61" fmla="*/ 1 h 173"/>
                  <a:gd name="T62" fmla="*/ 5 w 120"/>
                  <a:gd name="T63" fmla="*/ 0 h 173"/>
                  <a:gd name="T64" fmla="*/ 6 w 120"/>
                  <a:gd name="T65" fmla="*/ 0 h 173"/>
                  <a:gd name="T66" fmla="*/ 6 w 120"/>
                  <a:gd name="T67" fmla="*/ 1 h 173"/>
                  <a:gd name="T68" fmla="*/ 7 w 120"/>
                  <a:gd name="T69" fmla="*/ 3 h 173"/>
                  <a:gd name="T70" fmla="*/ 7 w 120"/>
                  <a:gd name="T71" fmla="*/ 5 h 173"/>
                  <a:gd name="T72" fmla="*/ 7 w 120"/>
                  <a:gd name="T73" fmla="*/ 6 h 1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0"/>
                  <a:gd name="T112" fmla="*/ 0 h 173"/>
                  <a:gd name="T113" fmla="*/ 120 w 120"/>
                  <a:gd name="T114" fmla="*/ 173 h 1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0" h="173">
                    <a:moveTo>
                      <a:pt x="65" y="56"/>
                    </a:moveTo>
                    <a:lnTo>
                      <a:pt x="71" y="72"/>
                    </a:lnTo>
                    <a:lnTo>
                      <a:pt x="77" y="86"/>
                    </a:lnTo>
                    <a:lnTo>
                      <a:pt x="84" y="101"/>
                    </a:lnTo>
                    <a:lnTo>
                      <a:pt x="92" y="116"/>
                    </a:lnTo>
                    <a:lnTo>
                      <a:pt x="98" y="130"/>
                    </a:lnTo>
                    <a:lnTo>
                      <a:pt x="106" y="144"/>
                    </a:lnTo>
                    <a:lnTo>
                      <a:pt x="112" y="159"/>
                    </a:lnTo>
                    <a:lnTo>
                      <a:pt x="120" y="173"/>
                    </a:lnTo>
                    <a:lnTo>
                      <a:pt x="114" y="168"/>
                    </a:lnTo>
                    <a:lnTo>
                      <a:pt x="107" y="164"/>
                    </a:lnTo>
                    <a:lnTo>
                      <a:pt x="99" y="161"/>
                    </a:lnTo>
                    <a:lnTo>
                      <a:pt x="92" y="159"/>
                    </a:lnTo>
                    <a:lnTo>
                      <a:pt x="84" y="156"/>
                    </a:lnTo>
                    <a:lnTo>
                      <a:pt x="76" y="155"/>
                    </a:lnTo>
                    <a:lnTo>
                      <a:pt x="68" y="154"/>
                    </a:lnTo>
                    <a:lnTo>
                      <a:pt x="60" y="151"/>
                    </a:lnTo>
                    <a:lnTo>
                      <a:pt x="51" y="138"/>
                    </a:lnTo>
                    <a:lnTo>
                      <a:pt x="42" y="124"/>
                    </a:lnTo>
                    <a:lnTo>
                      <a:pt x="34" y="109"/>
                    </a:lnTo>
                    <a:lnTo>
                      <a:pt x="26" y="95"/>
                    </a:lnTo>
                    <a:lnTo>
                      <a:pt x="20" y="81"/>
                    </a:lnTo>
                    <a:lnTo>
                      <a:pt x="13" y="66"/>
                    </a:lnTo>
                    <a:lnTo>
                      <a:pt x="7" y="52"/>
                    </a:lnTo>
                    <a:lnTo>
                      <a:pt x="0" y="36"/>
                    </a:lnTo>
                    <a:lnTo>
                      <a:pt x="7" y="31"/>
                    </a:lnTo>
                    <a:lnTo>
                      <a:pt x="12" y="27"/>
                    </a:lnTo>
                    <a:lnTo>
                      <a:pt x="19" y="22"/>
                    </a:lnTo>
                    <a:lnTo>
                      <a:pt x="25" y="16"/>
                    </a:lnTo>
                    <a:lnTo>
                      <a:pt x="30" y="12"/>
                    </a:lnTo>
                    <a:lnTo>
                      <a:pt x="37" y="6"/>
                    </a:lnTo>
                    <a:lnTo>
                      <a:pt x="45" y="3"/>
                    </a:lnTo>
                    <a:lnTo>
                      <a:pt x="51" y="0"/>
                    </a:lnTo>
                    <a:lnTo>
                      <a:pt x="55" y="13"/>
                    </a:lnTo>
                    <a:lnTo>
                      <a:pt x="59" y="27"/>
                    </a:lnTo>
                    <a:lnTo>
                      <a:pt x="62" y="42"/>
                    </a:lnTo>
                    <a:lnTo>
                      <a:pt x="65" y="56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79" name="Freeform 23"/>
              <p:cNvSpPr>
                <a:spLocks/>
              </p:cNvSpPr>
              <p:nvPr/>
            </p:nvSpPr>
            <p:spPr bwMode="auto">
              <a:xfrm>
                <a:off x="2918" y="2351"/>
                <a:ext cx="15" cy="35"/>
              </a:xfrm>
              <a:custGeom>
                <a:avLst/>
                <a:gdLst>
                  <a:gd name="T0" fmla="*/ 5 w 44"/>
                  <a:gd name="T1" fmla="*/ 2 h 107"/>
                  <a:gd name="T2" fmla="*/ 5 w 44"/>
                  <a:gd name="T3" fmla="*/ 5 h 107"/>
                  <a:gd name="T4" fmla="*/ 5 w 44"/>
                  <a:gd name="T5" fmla="*/ 7 h 107"/>
                  <a:gd name="T6" fmla="*/ 4 w 44"/>
                  <a:gd name="T7" fmla="*/ 9 h 107"/>
                  <a:gd name="T8" fmla="*/ 5 w 44"/>
                  <a:gd name="T9" fmla="*/ 11 h 107"/>
                  <a:gd name="T10" fmla="*/ 4 w 44"/>
                  <a:gd name="T11" fmla="*/ 10 h 107"/>
                  <a:gd name="T12" fmla="*/ 2 w 44"/>
                  <a:gd name="T13" fmla="*/ 9 h 107"/>
                  <a:gd name="T14" fmla="*/ 1 w 44"/>
                  <a:gd name="T15" fmla="*/ 8 h 107"/>
                  <a:gd name="T16" fmla="*/ 1 w 44"/>
                  <a:gd name="T17" fmla="*/ 7 h 107"/>
                  <a:gd name="T18" fmla="*/ 0 w 44"/>
                  <a:gd name="T19" fmla="*/ 5 h 107"/>
                  <a:gd name="T20" fmla="*/ 0 w 44"/>
                  <a:gd name="T21" fmla="*/ 3 h 107"/>
                  <a:gd name="T22" fmla="*/ 0 w 44"/>
                  <a:gd name="T23" fmla="*/ 2 h 107"/>
                  <a:gd name="T24" fmla="*/ 0 w 44"/>
                  <a:gd name="T25" fmla="*/ 0 h 107"/>
                  <a:gd name="T26" fmla="*/ 1 w 44"/>
                  <a:gd name="T27" fmla="*/ 0 h 107"/>
                  <a:gd name="T28" fmla="*/ 2 w 44"/>
                  <a:gd name="T29" fmla="*/ 0 h 107"/>
                  <a:gd name="T30" fmla="*/ 3 w 44"/>
                  <a:gd name="T31" fmla="*/ 1 h 107"/>
                  <a:gd name="T32" fmla="*/ 4 w 44"/>
                  <a:gd name="T33" fmla="*/ 1 h 107"/>
                  <a:gd name="T34" fmla="*/ 5 w 44"/>
                  <a:gd name="T35" fmla="*/ 2 h 10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4"/>
                  <a:gd name="T55" fmla="*/ 0 h 107"/>
                  <a:gd name="T56" fmla="*/ 44 w 44"/>
                  <a:gd name="T57" fmla="*/ 107 h 10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4" h="107">
                    <a:moveTo>
                      <a:pt x="44" y="18"/>
                    </a:moveTo>
                    <a:lnTo>
                      <a:pt x="43" y="42"/>
                    </a:lnTo>
                    <a:lnTo>
                      <a:pt x="40" y="64"/>
                    </a:lnTo>
                    <a:lnTo>
                      <a:pt x="39" y="85"/>
                    </a:lnTo>
                    <a:lnTo>
                      <a:pt x="44" y="107"/>
                    </a:lnTo>
                    <a:lnTo>
                      <a:pt x="31" y="98"/>
                    </a:lnTo>
                    <a:lnTo>
                      <a:pt x="19" y="87"/>
                    </a:lnTo>
                    <a:lnTo>
                      <a:pt x="11" y="74"/>
                    </a:lnTo>
                    <a:lnTo>
                      <a:pt x="6" y="61"/>
                    </a:lnTo>
                    <a:lnTo>
                      <a:pt x="2" y="47"/>
                    </a:lnTo>
                    <a:lnTo>
                      <a:pt x="1" y="31"/>
                    </a:lnTo>
                    <a:lnTo>
                      <a:pt x="0" y="16"/>
                    </a:lnTo>
                    <a:lnTo>
                      <a:pt x="1" y="0"/>
                    </a:lnTo>
                    <a:lnTo>
                      <a:pt x="10" y="2"/>
                    </a:lnTo>
                    <a:lnTo>
                      <a:pt x="19" y="4"/>
                    </a:lnTo>
                    <a:lnTo>
                      <a:pt x="28" y="7"/>
                    </a:lnTo>
                    <a:lnTo>
                      <a:pt x="39" y="9"/>
                    </a:lnTo>
                    <a:lnTo>
                      <a:pt x="44" y="18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0" name="Freeform 24"/>
              <p:cNvSpPr>
                <a:spLocks/>
              </p:cNvSpPr>
              <p:nvPr/>
            </p:nvSpPr>
            <p:spPr bwMode="auto">
              <a:xfrm>
                <a:off x="2855" y="2367"/>
                <a:ext cx="27" cy="32"/>
              </a:xfrm>
              <a:custGeom>
                <a:avLst/>
                <a:gdLst>
                  <a:gd name="T0" fmla="*/ 9 w 81"/>
                  <a:gd name="T1" fmla="*/ 11 h 96"/>
                  <a:gd name="T2" fmla="*/ 8 w 81"/>
                  <a:gd name="T3" fmla="*/ 11 h 96"/>
                  <a:gd name="T4" fmla="*/ 8 w 81"/>
                  <a:gd name="T5" fmla="*/ 11 h 96"/>
                  <a:gd name="T6" fmla="*/ 7 w 81"/>
                  <a:gd name="T7" fmla="*/ 11 h 96"/>
                  <a:gd name="T8" fmla="*/ 6 w 81"/>
                  <a:gd name="T9" fmla="*/ 10 h 96"/>
                  <a:gd name="T10" fmla="*/ 5 w 81"/>
                  <a:gd name="T11" fmla="*/ 10 h 96"/>
                  <a:gd name="T12" fmla="*/ 4 w 81"/>
                  <a:gd name="T13" fmla="*/ 10 h 96"/>
                  <a:gd name="T14" fmla="*/ 4 w 81"/>
                  <a:gd name="T15" fmla="*/ 11 h 96"/>
                  <a:gd name="T16" fmla="*/ 3 w 81"/>
                  <a:gd name="T17" fmla="*/ 11 h 96"/>
                  <a:gd name="T18" fmla="*/ 2 w 81"/>
                  <a:gd name="T19" fmla="*/ 9 h 96"/>
                  <a:gd name="T20" fmla="*/ 1 w 81"/>
                  <a:gd name="T21" fmla="*/ 8 h 96"/>
                  <a:gd name="T22" fmla="*/ 0 w 81"/>
                  <a:gd name="T23" fmla="*/ 6 h 96"/>
                  <a:gd name="T24" fmla="*/ 0 w 81"/>
                  <a:gd name="T25" fmla="*/ 4 h 96"/>
                  <a:gd name="T26" fmla="*/ 4 w 81"/>
                  <a:gd name="T27" fmla="*/ 0 h 96"/>
                  <a:gd name="T28" fmla="*/ 4 w 81"/>
                  <a:gd name="T29" fmla="*/ 1 h 96"/>
                  <a:gd name="T30" fmla="*/ 5 w 81"/>
                  <a:gd name="T31" fmla="*/ 3 h 96"/>
                  <a:gd name="T32" fmla="*/ 5 w 81"/>
                  <a:gd name="T33" fmla="*/ 4 h 96"/>
                  <a:gd name="T34" fmla="*/ 6 w 81"/>
                  <a:gd name="T35" fmla="*/ 5 h 96"/>
                  <a:gd name="T36" fmla="*/ 7 w 81"/>
                  <a:gd name="T37" fmla="*/ 7 h 96"/>
                  <a:gd name="T38" fmla="*/ 7 w 81"/>
                  <a:gd name="T39" fmla="*/ 8 h 96"/>
                  <a:gd name="T40" fmla="*/ 8 w 81"/>
                  <a:gd name="T41" fmla="*/ 9 h 96"/>
                  <a:gd name="T42" fmla="*/ 9 w 81"/>
                  <a:gd name="T43" fmla="*/ 11 h 9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1"/>
                  <a:gd name="T67" fmla="*/ 0 h 96"/>
                  <a:gd name="T68" fmla="*/ 81 w 81"/>
                  <a:gd name="T69" fmla="*/ 96 h 9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1" h="96">
                    <a:moveTo>
                      <a:pt x="81" y="95"/>
                    </a:moveTo>
                    <a:lnTo>
                      <a:pt x="75" y="95"/>
                    </a:lnTo>
                    <a:lnTo>
                      <a:pt x="68" y="95"/>
                    </a:lnTo>
                    <a:lnTo>
                      <a:pt x="62" y="95"/>
                    </a:lnTo>
                    <a:lnTo>
                      <a:pt x="54" y="93"/>
                    </a:lnTo>
                    <a:lnTo>
                      <a:pt x="47" y="93"/>
                    </a:lnTo>
                    <a:lnTo>
                      <a:pt x="39" y="93"/>
                    </a:lnTo>
                    <a:lnTo>
                      <a:pt x="33" y="95"/>
                    </a:lnTo>
                    <a:lnTo>
                      <a:pt x="25" y="96"/>
                    </a:lnTo>
                    <a:lnTo>
                      <a:pt x="16" y="84"/>
                    </a:lnTo>
                    <a:lnTo>
                      <a:pt x="10" y="69"/>
                    </a:lnTo>
                    <a:lnTo>
                      <a:pt x="4" y="54"/>
                    </a:lnTo>
                    <a:lnTo>
                      <a:pt x="0" y="39"/>
                    </a:lnTo>
                    <a:lnTo>
                      <a:pt x="33" y="0"/>
                    </a:lnTo>
                    <a:lnTo>
                      <a:pt x="38" y="11"/>
                    </a:lnTo>
                    <a:lnTo>
                      <a:pt x="42" y="23"/>
                    </a:lnTo>
                    <a:lnTo>
                      <a:pt x="49" y="35"/>
                    </a:lnTo>
                    <a:lnTo>
                      <a:pt x="54" y="47"/>
                    </a:lnTo>
                    <a:lnTo>
                      <a:pt x="60" y="60"/>
                    </a:lnTo>
                    <a:lnTo>
                      <a:pt x="67" y="71"/>
                    </a:lnTo>
                    <a:lnTo>
                      <a:pt x="73" y="83"/>
                    </a:lnTo>
                    <a:lnTo>
                      <a:pt x="81" y="95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1" name="Freeform 25"/>
              <p:cNvSpPr>
                <a:spLocks/>
              </p:cNvSpPr>
              <p:nvPr/>
            </p:nvSpPr>
            <p:spPr bwMode="auto">
              <a:xfrm>
                <a:off x="3405" y="2376"/>
                <a:ext cx="74" cy="97"/>
              </a:xfrm>
              <a:custGeom>
                <a:avLst/>
                <a:gdLst>
                  <a:gd name="T0" fmla="*/ 18 w 222"/>
                  <a:gd name="T1" fmla="*/ 8 h 290"/>
                  <a:gd name="T2" fmla="*/ 19 w 222"/>
                  <a:gd name="T3" fmla="*/ 12 h 290"/>
                  <a:gd name="T4" fmla="*/ 18 w 222"/>
                  <a:gd name="T5" fmla="*/ 17 h 290"/>
                  <a:gd name="T6" fmla="*/ 17 w 222"/>
                  <a:gd name="T7" fmla="*/ 22 h 290"/>
                  <a:gd name="T8" fmla="*/ 17 w 222"/>
                  <a:gd name="T9" fmla="*/ 25 h 290"/>
                  <a:gd name="T10" fmla="*/ 18 w 222"/>
                  <a:gd name="T11" fmla="*/ 26 h 290"/>
                  <a:gd name="T12" fmla="*/ 20 w 222"/>
                  <a:gd name="T13" fmla="*/ 26 h 290"/>
                  <a:gd name="T14" fmla="*/ 21 w 222"/>
                  <a:gd name="T15" fmla="*/ 26 h 290"/>
                  <a:gd name="T16" fmla="*/ 21 w 222"/>
                  <a:gd name="T17" fmla="*/ 24 h 290"/>
                  <a:gd name="T18" fmla="*/ 20 w 222"/>
                  <a:gd name="T19" fmla="*/ 24 h 290"/>
                  <a:gd name="T20" fmla="*/ 19 w 222"/>
                  <a:gd name="T21" fmla="*/ 23 h 290"/>
                  <a:gd name="T22" fmla="*/ 20 w 222"/>
                  <a:gd name="T23" fmla="*/ 20 h 290"/>
                  <a:gd name="T24" fmla="*/ 22 w 222"/>
                  <a:gd name="T25" fmla="*/ 19 h 290"/>
                  <a:gd name="T26" fmla="*/ 24 w 222"/>
                  <a:gd name="T27" fmla="*/ 22 h 290"/>
                  <a:gd name="T28" fmla="*/ 25 w 222"/>
                  <a:gd name="T29" fmla="*/ 25 h 290"/>
                  <a:gd name="T30" fmla="*/ 25 w 222"/>
                  <a:gd name="T31" fmla="*/ 28 h 290"/>
                  <a:gd name="T32" fmla="*/ 23 w 222"/>
                  <a:gd name="T33" fmla="*/ 30 h 290"/>
                  <a:gd name="T34" fmla="*/ 21 w 222"/>
                  <a:gd name="T35" fmla="*/ 31 h 290"/>
                  <a:gd name="T36" fmla="*/ 19 w 222"/>
                  <a:gd name="T37" fmla="*/ 32 h 290"/>
                  <a:gd name="T38" fmla="*/ 17 w 222"/>
                  <a:gd name="T39" fmla="*/ 32 h 290"/>
                  <a:gd name="T40" fmla="*/ 16 w 222"/>
                  <a:gd name="T41" fmla="*/ 29 h 290"/>
                  <a:gd name="T42" fmla="*/ 15 w 222"/>
                  <a:gd name="T43" fmla="*/ 25 h 290"/>
                  <a:gd name="T44" fmla="*/ 14 w 222"/>
                  <a:gd name="T45" fmla="*/ 20 h 290"/>
                  <a:gd name="T46" fmla="*/ 12 w 222"/>
                  <a:gd name="T47" fmla="*/ 15 h 290"/>
                  <a:gd name="T48" fmla="*/ 8 w 222"/>
                  <a:gd name="T49" fmla="*/ 11 h 290"/>
                  <a:gd name="T50" fmla="*/ 8 w 222"/>
                  <a:gd name="T51" fmla="*/ 7 h 290"/>
                  <a:gd name="T52" fmla="*/ 5 w 222"/>
                  <a:gd name="T53" fmla="*/ 3 h 290"/>
                  <a:gd name="T54" fmla="*/ 4 w 222"/>
                  <a:gd name="T55" fmla="*/ 3 h 290"/>
                  <a:gd name="T56" fmla="*/ 3 w 222"/>
                  <a:gd name="T57" fmla="*/ 3 h 290"/>
                  <a:gd name="T58" fmla="*/ 1 w 222"/>
                  <a:gd name="T59" fmla="*/ 3 h 290"/>
                  <a:gd name="T60" fmla="*/ 0 w 222"/>
                  <a:gd name="T61" fmla="*/ 3 h 290"/>
                  <a:gd name="T62" fmla="*/ 1 w 222"/>
                  <a:gd name="T63" fmla="*/ 1 h 290"/>
                  <a:gd name="T64" fmla="*/ 4 w 222"/>
                  <a:gd name="T65" fmla="*/ 0 h 290"/>
                  <a:gd name="T66" fmla="*/ 7 w 222"/>
                  <a:gd name="T67" fmla="*/ 0 h 290"/>
                  <a:gd name="T68" fmla="*/ 11 w 222"/>
                  <a:gd name="T69" fmla="*/ 1 h 290"/>
                  <a:gd name="T70" fmla="*/ 14 w 222"/>
                  <a:gd name="T71" fmla="*/ 3 h 290"/>
                  <a:gd name="T72" fmla="*/ 17 w 222"/>
                  <a:gd name="T73" fmla="*/ 6 h 29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2"/>
                  <a:gd name="T112" fmla="*/ 0 h 290"/>
                  <a:gd name="T113" fmla="*/ 222 w 222"/>
                  <a:gd name="T114" fmla="*/ 290 h 29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2" h="290">
                    <a:moveTo>
                      <a:pt x="150" y="52"/>
                    </a:moveTo>
                    <a:lnTo>
                      <a:pt x="163" y="71"/>
                    </a:lnTo>
                    <a:lnTo>
                      <a:pt x="168" y="91"/>
                    </a:lnTo>
                    <a:lnTo>
                      <a:pt x="168" y="112"/>
                    </a:lnTo>
                    <a:lnTo>
                      <a:pt x="166" y="133"/>
                    </a:lnTo>
                    <a:lnTo>
                      <a:pt x="159" y="153"/>
                    </a:lnTo>
                    <a:lnTo>
                      <a:pt x="154" y="174"/>
                    </a:lnTo>
                    <a:lnTo>
                      <a:pt x="150" y="196"/>
                    </a:lnTo>
                    <a:lnTo>
                      <a:pt x="150" y="217"/>
                    </a:lnTo>
                    <a:lnTo>
                      <a:pt x="154" y="221"/>
                    </a:lnTo>
                    <a:lnTo>
                      <a:pt x="157" y="226"/>
                    </a:lnTo>
                    <a:lnTo>
                      <a:pt x="162" y="232"/>
                    </a:lnTo>
                    <a:lnTo>
                      <a:pt x="167" y="235"/>
                    </a:lnTo>
                    <a:lnTo>
                      <a:pt x="176" y="235"/>
                    </a:lnTo>
                    <a:lnTo>
                      <a:pt x="185" y="234"/>
                    </a:lnTo>
                    <a:lnTo>
                      <a:pt x="192" y="230"/>
                    </a:lnTo>
                    <a:lnTo>
                      <a:pt x="196" y="222"/>
                    </a:lnTo>
                    <a:lnTo>
                      <a:pt x="192" y="219"/>
                    </a:lnTo>
                    <a:lnTo>
                      <a:pt x="187" y="216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75" y="202"/>
                    </a:lnTo>
                    <a:lnTo>
                      <a:pt x="175" y="189"/>
                    </a:lnTo>
                    <a:lnTo>
                      <a:pt x="178" y="177"/>
                    </a:lnTo>
                    <a:lnTo>
                      <a:pt x="182" y="164"/>
                    </a:lnTo>
                    <a:lnTo>
                      <a:pt x="197" y="170"/>
                    </a:lnTo>
                    <a:lnTo>
                      <a:pt x="208" y="182"/>
                    </a:lnTo>
                    <a:lnTo>
                      <a:pt x="214" y="198"/>
                    </a:lnTo>
                    <a:lnTo>
                      <a:pt x="219" y="213"/>
                    </a:lnTo>
                    <a:lnTo>
                      <a:pt x="221" y="226"/>
                    </a:lnTo>
                    <a:lnTo>
                      <a:pt x="222" y="239"/>
                    </a:lnTo>
                    <a:lnTo>
                      <a:pt x="221" y="252"/>
                    </a:lnTo>
                    <a:lnTo>
                      <a:pt x="214" y="264"/>
                    </a:lnTo>
                    <a:lnTo>
                      <a:pt x="206" y="269"/>
                    </a:lnTo>
                    <a:lnTo>
                      <a:pt x="197" y="275"/>
                    </a:lnTo>
                    <a:lnTo>
                      <a:pt x="189" y="280"/>
                    </a:lnTo>
                    <a:lnTo>
                      <a:pt x="180" y="285"/>
                    </a:lnTo>
                    <a:lnTo>
                      <a:pt x="171" y="289"/>
                    </a:lnTo>
                    <a:lnTo>
                      <a:pt x="162" y="290"/>
                    </a:lnTo>
                    <a:lnTo>
                      <a:pt x="152" y="289"/>
                    </a:lnTo>
                    <a:lnTo>
                      <a:pt x="141" y="285"/>
                    </a:lnTo>
                    <a:lnTo>
                      <a:pt x="141" y="263"/>
                    </a:lnTo>
                    <a:lnTo>
                      <a:pt x="140" y="241"/>
                    </a:lnTo>
                    <a:lnTo>
                      <a:pt x="136" y="220"/>
                    </a:lnTo>
                    <a:lnTo>
                      <a:pt x="131" y="199"/>
                    </a:lnTo>
                    <a:lnTo>
                      <a:pt x="123" y="178"/>
                    </a:lnTo>
                    <a:lnTo>
                      <a:pt x="115" y="157"/>
                    </a:lnTo>
                    <a:lnTo>
                      <a:pt x="106" y="136"/>
                    </a:lnTo>
                    <a:lnTo>
                      <a:pt x="96" y="117"/>
                    </a:lnTo>
                    <a:lnTo>
                      <a:pt x="75" y="99"/>
                    </a:lnTo>
                    <a:lnTo>
                      <a:pt x="76" y="79"/>
                    </a:lnTo>
                    <a:lnTo>
                      <a:pt x="71" y="60"/>
                    </a:lnTo>
                    <a:lnTo>
                      <a:pt x="60" y="43"/>
                    </a:lnTo>
                    <a:lnTo>
                      <a:pt x="47" y="30"/>
                    </a:lnTo>
                    <a:lnTo>
                      <a:pt x="42" y="27"/>
                    </a:lnTo>
                    <a:lnTo>
                      <a:pt x="37" y="24"/>
                    </a:lnTo>
                    <a:lnTo>
                      <a:pt x="32" y="23"/>
                    </a:lnTo>
                    <a:lnTo>
                      <a:pt x="25" y="23"/>
                    </a:lnTo>
                    <a:lnTo>
                      <a:pt x="19" y="23"/>
                    </a:lnTo>
                    <a:lnTo>
                      <a:pt x="12" y="24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6" y="17"/>
                    </a:lnTo>
                    <a:lnTo>
                      <a:pt x="13" y="9"/>
                    </a:lnTo>
                    <a:lnTo>
                      <a:pt x="23" y="5"/>
                    </a:lnTo>
                    <a:lnTo>
                      <a:pt x="32" y="1"/>
                    </a:lnTo>
                    <a:lnTo>
                      <a:pt x="50" y="0"/>
                    </a:lnTo>
                    <a:lnTo>
                      <a:pt x="67" y="1"/>
                    </a:lnTo>
                    <a:lnTo>
                      <a:pt x="82" y="5"/>
                    </a:lnTo>
                    <a:lnTo>
                      <a:pt x="98" y="10"/>
                    </a:lnTo>
                    <a:lnTo>
                      <a:pt x="112" y="18"/>
                    </a:lnTo>
                    <a:lnTo>
                      <a:pt x="125" y="28"/>
                    </a:lnTo>
                    <a:lnTo>
                      <a:pt x="139" y="39"/>
                    </a:lnTo>
                    <a:lnTo>
                      <a:pt x="150" y="52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2" name="Freeform 26"/>
              <p:cNvSpPr>
                <a:spLocks/>
              </p:cNvSpPr>
              <p:nvPr/>
            </p:nvSpPr>
            <p:spPr bwMode="auto">
              <a:xfrm>
                <a:off x="2938" y="2380"/>
                <a:ext cx="23" cy="28"/>
              </a:xfrm>
              <a:custGeom>
                <a:avLst/>
                <a:gdLst>
                  <a:gd name="T0" fmla="*/ 5 w 67"/>
                  <a:gd name="T1" fmla="*/ 1 h 82"/>
                  <a:gd name="T2" fmla="*/ 6 w 67"/>
                  <a:gd name="T3" fmla="*/ 1 h 82"/>
                  <a:gd name="T4" fmla="*/ 7 w 67"/>
                  <a:gd name="T5" fmla="*/ 0 h 82"/>
                  <a:gd name="T6" fmla="*/ 7 w 67"/>
                  <a:gd name="T7" fmla="*/ 0 h 82"/>
                  <a:gd name="T8" fmla="*/ 8 w 67"/>
                  <a:gd name="T9" fmla="*/ 0 h 82"/>
                  <a:gd name="T10" fmla="*/ 8 w 67"/>
                  <a:gd name="T11" fmla="*/ 1 h 82"/>
                  <a:gd name="T12" fmla="*/ 8 w 67"/>
                  <a:gd name="T13" fmla="*/ 2 h 82"/>
                  <a:gd name="T14" fmla="*/ 7 w 67"/>
                  <a:gd name="T15" fmla="*/ 3 h 82"/>
                  <a:gd name="T16" fmla="*/ 6 w 67"/>
                  <a:gd name="T17" fmla="*/ 4 h 82"/>
                  <a:gd name="T18" fmla="*/ 6 w 67"/>
                  <a:gd name="T19" fmla="*/ 4 h 82"/>
                  <a:gd name="T20" fmla="*/ 6 w 67"/>
                  <a:gd name="T21" fmla="*/ 4 h 82"/>
                  <a:gd name="T22" fmla="*/ 6 w 67"/>
                  <a:gd name="T23" fmla="*/ 5 h 82"/>
                  <a:gd name="T24" fmla="*/ 6 w 67"/>
                  <a:gd name="T25" fmla="*/ 5 h 82"/>
                  <a:gd name="T26" fmla="*/ 7 w 67"/>
                  <a:gd name="T27" fmla="*/ 5 h 82"/>
                  <a:gd name="T28" fmla="*/ 7 w 67"/>
                  <a:gd name="T29" fmla="*/ 6 h 82"/>
                  <a:gd name="T30" fmla="*/ 7 w 67"/>
                  <a:gd name="T31" fmla="*/ 7 h 82"/>
                  <a:gd name="T32" fmla="*/ 7 w 67"/>
                  <a:gd name="T33" fmla="*/ 8 h 82"/>
                  <a:gd name="T34" fmla="*/ 6 w 67"/>
                  <a:gd name="T35" fmla="*/ 8 h 82"/>
                  <a:gd name="T36" fmla="*/ 5 w 67"/>
                  <a:gd name="T37" fmla="*/ 9 h 82"/>
                  <a:gd name="T38" fmla="*/ 4 w 67"/>
                  <a:gd name="T39" fmla="*/ 10 h 82"/>
                  <a:gd name="T40" fmla="*/ 3 w 67"/>
                  <a:gd name="T41" fmla="*/ 10 h 82"/>
                  <a:gd name="T42" fmla="*/ 2 w 67"/>
                  <a:gd name="T43" fmla="*/ 10 h 82"/>
                  <a:gd name="T44" fmla="*/ 1 w 67"/>
                  <a:gd name="T45" fmla="*/ 9 h 82"/>
                  <a:gd name="T46" fmla="*/ 1 w 67"/>
                  <a:gd name="T47" fmla="*/ 9 h 82"/>
                  <a:gd name="T48" fmla="*/ 0 w 67"/>
                  <a:gd name="T49" fmla="*/ 8 h 82"/>
                  <a:gd name="T50" fmla="*/ 0 w 67"/>
                  <a:gd name="T51" fmla="*/ 6 h 82"/>
                  <a:gd name="T52" fmla="*/ 0 w 67"/>
                  <a:gd name="T53" fmla="*/ 5 h 82"/>
                  <a:gd name="T54" fmla="*/ 0 w 67"/>
                  <a:gd name="T55" fmla="*/ 4 h 82"/>
                  <a:gd name="T56" fmla="*/ 1 w 67"/>
                  <a:gd name="T57" fmla="*/ 3 h 82"/>
                  <a:gd name="T58" fmla="*/ 2 w 67"/>
                  <a:gd name="T59" fmla="*/ 2 h 82"/>
                  <a:gd name="T60" fmla="*/ 3 w 67"/>
                  <a:gd name="T61" fmla="*/ 1 h 82"/>
                  <a:gd name="T62" fmla="*/ 3 w 67"/>
                  <a:gd name="T63" fmla="*/ 0 h 82"/>
                  <a:gd name="T64" fmla="*/ 4 w 67"/>
                  <a:gd name="T65" fmla="*/ 1 h 82"/>
                  <a:gd name="T66" fmla="*/ 5 w 67"/>
                  <a:gd name="T67" fmla="*/ 1 h 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7"/>
                  <a:gd name="T103" fmla="*/ 0 h 82"/>
                  <a:gd name="T104" fmla="*/ 67 w 67"/>
                  <a:gd name="T105" fmla="*/ 82 h 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7" h="82">
                    <a:moveTo>
                      <a:pt x="45" y="9"/>
                    </a:moveTo>
                    <a:lnTo>
                      <a:pt x="49" y="5"/>
                    </a:lnTo>
                    <a:lnTo>
                      <a:pt x="54" y="2"/>
                    </a:lnTo>
                    <a:lnTo>
                      <a:pt x="60" y="1"/>
                    </a:lnTo>
                    <a:lnTo>
                      <a:pt x="65" y="4"/>
                    </a:lnTo>
                    <a:lnTo>
                      <a:pt x="67" y="13"/>
                    </a:lnTo>
                    <a:lnTo>
                      <a:pt x="65" y="19"/>
                    </a:lnTo>
                    <a:lnTo>
                      <a:pt x="60" y="27"/>
                    </a:lnTo>
                    <a:lnTo>
                      <a:pt x="53" y="32"/>
                    </a:lnTo>
                    <a:lnTo>
                      <a:pt x="50" y="35"/>
                    </a:lnTo>
                    <a:lnTo>
                      <a:pt x="49" y="39"/>
                    </a:lnTo>
                    <a:lnTo>
                      <a:pt x="50" y="43"/>
                    </a:lnTo>
                    <a:lnTo>
                      <a:pt x="52" y="47"/>
                    </a:lnTo>
                    <a:lnTo>
                      <a:pt x="57" y="48"/>
                    </a:lnTo>
                    <a:lnTo>
                      <a:pt x="60" y="53"/>
                    </a:lnTo>
                    <a:lnTo>
                      <a:pt x="58" y="60"/>
                    </a:lnTo>
                    <a:lnTo>
                      <a:pt x="57" y="65"/>
                    </a:lnTo>
                    <a:lnTo>
                      <a:pt x="52" y="71"/>
                    </a:lnTo>
                    <a:lnTo>
                      <a:pt x="44" y="77"/>
                    </a:lnTo>
                    <a:lnTo>
                      <a:pt x="35" y="81"/>
                    </a:lnTo>
                    <a:lnTo>
                      <a:pt x="26" y="82"/>
                    </a:lnTo>
                    <a:lnTo>
                      <a:pt x="18" y="82"/>
                    </a:lnTo>
                    <a:lnTo>
                      <a:pt x="10" y="79"/>
                    </a:lnTo>
                    <a:lnTo>
                      <a:pt x="5" y="74"/>
                    </a:lnTo>
                    <a:lnTo>
                      <a:pt x="1" y="66"/>
                    </a:lnTo>
                    <a:lnTo>
                      <a:pt x="0" y="54"/>
                    </a:lnTo>
                    <a:lnTo>
                      <a:pt x="0" y="44"/>
                    </a:lnTo>
                    <a:lnTo>
                      <a:pt x="2" y="34"/>
                    </a:lnTo>
                    <a:lnTo>
                      <a:pt x="10" y="26"/>
                    </a:lnTo>
                    <a:lnTo>
                      <a:pt x="18" y="19"/>
                    </a:lnTo>
                    <a:lnTo>
                      <a:pt x="22" y="6"/>
                    </a:lnTo>
                    <a:lnTo>
                      <a:pt x="27" y="0"/>
                    </a:lnTo>
                    <a:lnTo>
                      <a:pt x="36" y="10"/>
                    </a:lnTo>
                    <a:lnTo>
                      <a:pt x="45" y="9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3" name="Freeform 27"/>
              <p:cNvSpPr>
                <a:spLocks/>
              </p:cNvSpPr>
              <p:nvPr/>
            </p:nvSpPr>
            <p:spPr bwMode="auto">
              <a:xfrm>
                <a:off x="2842" y="2388"/>
                <a:ext cx="14" cy="17"/>
              </a:xfrm>
              <a:custGeom>
                <a:avLst/>
                <a:gdLst>
                  <a:gd name="T0" fmla="*/ 5 w 43"/>
                  <a:gd name="T1" fmla="*/ 4 h 53"/>
                  <a:gd name="T2" fmla="*/ 4 w 43"/>
                  <a:gd name="T3" fmla="*/ 4 h 53"/>
                  <a:gd name="T4" fmla="*/ 4 w 43"/>
                  <a:gd name="T5" fmla="*/ 4 h 53"/>
                  <a:gd name="T6" fmla="*/ 3 w 43"/>
                  <a:gd name="T7" fmla="*/ 4 h 53"/>
                  <a:gd name="T8" fmla="*/ 2 w 43"/>
                  <a:gd name="T9" fmla="*/ 4 h 53"/>
                  <a:gd name="T10" fmla="*/ 2 w 43"/>
                  <a:gd name="T11" fmla="*/ 4 h 53"/>
                  <a:gd name="T12" fmla="*/ 1 w 43"/>
                  <a:gd name="T13" fmla="*/ 4 h 53"/>
                  <a:gd name="T14" fmla="*/ 0 w 43"/>
                  <a:gd name="T15" fmla="*/ 5 h 53"/>
                  <a:gd name="T16" fmla="*/ 0 w 43"/>
                  <a:gd name="T17" fmla="*/ 5 h 53"/>
                  <a:gd name="T18" fmla="*/ 0 w 43"/>
                  <a:gd name="T19" fmla="*/ 4 h 53"/>
                  <a:gd name="T20" fmla="*/ 1 w 43"/>
                  <a:gd name="T21" fmla="*/ 3 h 53"/>
                  <a:gd name="T22" fmla="*/ 2 w 43"/>
                  <a:gd name="T23" fmla="*/ 1 h 53"/>
                  <a:gd name="T24" fmla="*/ 3 w 43"/>
                  <a:gd name="T25" fmla="*/ 0 h 53"/>
                  <a:gd name="T26" fmla="*/ 5 w 43"/>
                  <a:gd name="T27" fmla="*/ 4 h 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3"/>
                  <a:gd name="T43" fmla="*/ 0 h 53"/>
                  <a:gd name="T44" fmla="*/ 43 w 43"/>
                  <a:gd name="T45" fmla="*/ 53 h 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3" h="53">
                    <a:moveTo>
                      <a:pt x="43" y="38"/>
                    </a:moveTo>
                    <a:lnTo>
                      <a:pt x="38" y="39"/>
                    </a:lnTo>
                    <a:lnTo>
                      <a:pt x="33" y="40"/>
                    </a:lnTo>
                    <a:lnTo>
                      <a:pt x="26" y="42"/>
                    </a:lnTo>
                    <a:lnTo>
                      <a:pt x="20" y="42"/>
                    </a:lnTo>
                    <a:lnTo>
                      <a:pt x="15" y="43"/>
                    </a:lnTo>
                    <a:lnTo>
                      <a:pt x="9" y="44"/>
                    </a:lnTo>
                    <a:lnTo>
                      <a:pt x="4" y="48"/>
                    </a:lnTo>
                    <a:lnTo>
                      <a:pt x="0" y="53"/>
                    </a:lnTo>
                    <a:lnTo>
                      <a:pt x="4" y="39"/>
                    </a:lnTo>
                    <a:lnTo>
                      <a:pt x="11" y="26"/>
                    </a:lnTo>
                    <a:lnTo>
                      <a:pt x="19" y="13"/>
                    </a:lnTo>
                    <a:lnTo>
                      <a:pt x="26" y="0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4" name="Freeform 28"/>
              <p:cNvSpPr>
                <a:spLocks/>
              </p:cNvSpPr>
              <p:nvPr/>
            </p:nvSpPr>
            <p:spPr bwMode="auto">
              <a:xfrm>
                <a:off x="3081" y="2388"/>
                <a:ext cx="63" cy="34"/>
              </a:xfrm>
              <a:custGeom>
                <a:avLst/>
                <a:gdLst>
                  <a:gd name="T0" fmla="*/ 19 w 189"/>
                  <a:gd name="T1" fmla="*/ 5 h 103"/>
                  <a:gd name="T2" fmla="*/ 20 w 189"/>
                  <a:gd name="T3" fmla="*/ 5 h 103"/>
                  <a:gd name="T4" fmla="*/ 20 w 189"/>
                  <a:gd name="T5" fmla="*/ 4 h 103"/>
                  <a:gd name="T6" fmla="*/ 21 w 189"/>
                  <a:gd name="T7" fmla="*/ 5 h 103"/>
                  <a:gd name="T8" fmla="*/ 21 w 189"/>
                  <a:gd name="T9" fmla="*/ 5 h 103"/>
                  <a:gd name="T10" fmla="*/ 21 w 189"/>
                  <a:gd name="T11" fmla="*/ 6 h 103"/>
                  <a:gd name="T12" fmla="*/ 20 w 189"/>
                  <a:gd name="T13" fmla="*/ 6 h 103"/>
                  <a:gd name="T14" fmla="*/ 20 w 189"/>
                  <a:gd name="T15" fmla="*/ 7 h 103"/>
                  <a:gd name="T16" fmla="*/ 19 w 189"/>
                  <a:gd name="T17" fmla="*/ 7 h 103"/>
                  <a:gd name="T18" fmla="*/ 19 w 189"/>
                  <a:gd name="T19" fmla="*/ 7 h 103"/>
                  <a:gd name="T20" fmla="*/ 18 w 189"/>
                  <a:gd name="T21" fmla="*/ 7 h 103"/>
                  <a:gd name="T22" fmla="*/ 17 w 189"/>
                  <a:gd name="T23" fmla="*/ 7 h 103"/>
                  <a:gd name="T24" fmla="*/ 17 w 189"/>
                  <a:gd name="T25" fmla="*/ 7 h 103"/>
                  <a:gd name="T26" fmla="*/ 15 w 189"/>
                  <a:gd name="T27" fmla="*/ 8 h 103"/>
                  <a:gd name="T28" fmla="*/ 14 w 189"/>
                  <a:gd name="T29" fmla="*/ 9 h 103"/>
                  <a:gd name="T30" fmla="*/ 12 w 189"/>
                  <a:gd name="T31" fmla="*/ 9 h 103"/>
                  <a:gd name="T32" fmla="*/ 11 w 189"/>
                  <a:gd name="T33" fmla="*/ 10 h 103"/>
                  <a:gd name="T34" fmla="*/ 10 w 189"/>
                  <a:gd name="T35" fmla="*/ 11 h 103"/>
                  <a:gd name="T36" fmla="*/ 8 w 189"/>
                  <a:gd name="T37" fmla="*/ 11 h 103"/>
                  <a:gd name="T38" fmla="*/ 7 w 189"/>
                  <a:gd name="T39" fmla="*/ 11 h 103"/>
                  <a:gd name="T40" fmla="*/ 5 w 189"/>
                  <a:gd name="T41" fmla="*/ 11 h 103"/>
                  <a:gd name="T42" fmla="*/ 4 w 189"/>
                  <a:gd name="T43" fmla="*/ 11 h 103"/>
                  <a:gd name="T44" fmla="*/ 3 w 189"/>
                  <a:gd name="T45" fmla="*/ 10 h 103"/>
                  <a:gd name="T46" fmla="*/ 2 w 189"/>
                  <a:gd name="T47" fmla="*/ 9 h 103"/>
                  <a:gd name="T48" fmla="*/ 1 w 189"/>
                  <a:gd name="T49" fmla="*/ 9 h 103"/>
                  <a:gd name="T50" fmla="*/ 1 w 189"/>
                  <a:gd name="T51" fmla="*/ 8 h 103"/>
                  <a:gd name="T52" fmla="*/ 1 w 189"/>
                  <a:gd name="T53" fmla="*/ 7 h 103"/>
                  <a:gd name="T54" fmla="*/ 1 w 189"/>
                  <a:gd name="T55" fmla="*/ 6 h 103"/>
                  <a:gd name="T56" fmla="*/ 0 w 189"/>
                  <a:gd name="T57" fmla="*/ 5 h 103"/>
                  <a:gd name="T58" fmla="*/ 0 w 189"/>
                  <a:gd name="T59" fmla="*/ 4 h 103"/>
                  <a:gd name="T60" fmla="*/ 1 w 189"/>
                  <a:gd name="T61" fmla="*/ 3 h 103"/>
                  <a:gd name="T62" fmla="*/ 1 w 189"/>
                  <a:gd name="T63" fmla="*/ 3 h 103"/>
                  <a:gd name="T64" fmla="*/ 2 w 189"/>
                  <a:gd name="T65" fmla="*/ 2 h 103"/>
                  <a:gd name="T66" fmla="*/ 2 w 189"/>
                  <a:gd name="T67" fmla="*/ 1 h 103"/>
                  <a:gd name="T68" fmla="*/ 3 w 189"/>
                  <a:gd name="T69" fmla="*/ 1 h 103"/>
                  <a:gd name="T70" fmla="*/ 4 w 189"/>
                  <a:gd name="T71" fmla="*/ 0 h 103"/>
                  <a:gd name="T72" fmla="*/ 5 w 189"/>
                  <a:gd name="T73" fmla="*/ 0 h 103"/>
                  <a:gd name="T74" fmla="*/ 7 w 189"/>
                  <a:gd name="T75" fmla="*/ 1 h 103"/>
                  <a:gd name="T76" fmla="*/ 8 w 189"/>
                  <a:gd name="T77" fmla="*/ 1 h 103"/>
                  <a:gd name="T78" fmla="*/ 10 w 189"/>
                  <a:gd name="T79" fmla="*/ 2 h 103"/>
                  <a:gd name="T80" fmla="*/ 11 w 189"/>
                  <a:gd name="T81" fmla="*/ 3 h 103"/>
                  <a:gd name="T82" fmla="*/ 13 w 189"/>
                  <a:gd name="T83" fmla="*/ 4 h 103"/>
                  <a:gd name="T84" fmla="*/ 15 w 189"/>
                  <a:gd name="T85" fmla="*/ 5 h 103"/>
                  <a:gd name="T86" fmla="*/ 17 w 189"/>
                  <a:gd name="T87" fmla="*/ 5 h 103"/>
                  <a:gd name="T88" fmla="*/ 19 w 189"/>
                  <a:gd name="T89" fmla="*/ 5 h 10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89"/>
                  <a:gd name="T136" fmla="*/ 0 h 103"/>
                  <a:gd name="T137" fmla="*/ 189 w 189"/>
                  <a:gd name="T138" fmla="*/ 103 h 10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89" h="103">
                    <a:moveTo>
                      <a:pt x="168" y="42"/>
                    </a:moveTo>
                    <a:lnTo>
                      <a:pt x="176" y="41"/>
                    </a:lnTo>
                    <a:lnTo>
                      <a:pt x="183" y="38"/>
                    </a:lnTo>
                    <a:lnTo>
                      <a:pt x="188" y="41"/>
                    </a:lnTo>
                    <a:lnTo>
                      <a:pt x="189" y="47"/>
                    </a:lnTo>
                    <a:lnTo>
                      <a:pt x="187" y="52"/>
                    </a:lnTo>
                    <a:lnTo>
                      <a:pt x="183" y="56"/>
                    </a:lnTo>
                    <a:lnTo>
                      <a:pt x="178" y="60"/>
                    </a:lnTo>
                    <a:lnTo>
                      <a:pt x="172" y="61"/>
                    </a:lnTo>
                    <a:lnTo>
                      <a:pt x="167" y="64"/>
                    </a:lnTo>
                    <a:lnTo>
                      <a:pt x="161" y="65"/>
                    </a:lnTo>
                    <a:lnTo>
                      <a:pt x="155" y="67"/>
                    </a:lnTo>
                    <a:lnTo>
                      <a:pt x="149" y="68"/>
                    </a:lnTo>
                    <a:lnTo>
                      <a:pt x="136" y="72"/>
                    </a:lnTo>
                    <a:lnTo>
                      <a:pt x="123" y="78"/>
                    </a:lnTo>
                    <a:lnTo>
                      <a:pt x="111" y="85"/>
                    </a:lnTo>
                    <a:lnTo>
                      <a:pt x="99" y="91"/>
                    </a:lnTo>
                    <a:lnTo>
                      <a:pt x="88" y="98"/>
                    </a:lnTo>
                    <a:lnTo>
                      <a:pt x="76" y="102"/>
                    </a:lnTo>
                    <a:lnTo>
                      <a:pt x="62" y="103"/>
                    </a:lnTo>
                    <a:lnTo>
                      <a:pt x="46" y="99"/>
                    </a:lnTo>
                    <a:lnTo>
                      <a:pt x="35" y="98"/>
                    </a:lnTo>
                    <a:lnTo>
                      <a:pt x="25" y="93"/>
                    </a:lnTo>
                    <a:lnTo>
                      <a:pt x="17" y="86"/>
                    </a:lnTo>
                    <a:lnTo>
                      <a:pt x="12" y="78"/>
                    </a:lnTo>
                    <a:lnTo>
                      <a:pt x="11" y="69"/>
                    </a:lnTo>
                    <a:lnTo>
                      <a:pt x="9" y="60"/>
                    </a:lnTo>
                    <a:lnTo>
                      <a:pt x="7" y="51"/>
                    </a:lnTo>
                    <a:lnTo>
                      <a:pt x="0" y="46"/>
                    </a:lnTo>
                    <a:lnTo>
                      <a:pt x="3" y="38"/>
                    </a:lnTo>
                    <a:lnTo>
                      <a:pt x="6" y="30"/>
                    </a:lnTo>
                    <a:lnTo>
                      <a:pt x="11" y="24"/>
                    </a:lnTo>
                    <a:lnTo>
                      <a:pt x="16" y="17"/>
                    </a:lnTo>
                    <a:lnTo>
                      <a:pt x="21" y="11"/>
                    </a:lnTo>
                    <a:lnTo>
                      <a:pt x="29" y="5"/>
                    </a:lnTo>
                    <a:lnTo>
                      <a:pt x="35" y="2"/>
                    </a:lnTo>
                    <a:lnTo>
                      <a:pt x="43" y="0"/>
                    </a:lnTo>
                    <a:lnTo>
                      <a:pt x="59" y="5"/>
                    </a:lnTo>
                    <a:lnTo>
                      <a:pt x="75" y="12"/>
                    </a:lnTo>
                    <a:lnTo>
                      <a:pt x="89" y="21"/>
                    </a:lnTo>
                    <a:lnTo>
                      <a:pt x="103" y="29"/>
                    </a:lnTo>
                    <a:lnTo>
                      <a:pt x="119" y="35"/>
                    </a:lnTo>
                    <a:lnTo>
                      <a:pt x="135" y="41"/>
                    </a:lnTo>
                    <a:lnTo>
                      <a:pt x="150" y="43"/>
                    </a:lnTo>
                    <a:lnTo>
                      <a:pt x="168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5" name="Freeform 29"/>
              <p:cNvSpPr>
                <a:spLocks/>
              </p:cNvSpPr>
              <p:nvPr/>
            </p:nvSpPr>
            <p:spPr bwMode="auto">
              <a:xfrm>
                <a:off x="3406" y="2390"/>
                <a:ext cx="18" cy="15"/>
              </a:xfrm>
              <a:custGeom>
                <a:avLst/>
                <a:gdLst>
                  <a:gd name="T0" fmla="*/ 5 w 54"/>
                  <a:gd name="T1" fmla="*/ 2 h 46"/>
                  <a:gd name="T2" fmla="*/ 6 w 54"/>
                  <a:gd name="T3" fmla="*/ 3 h 46"/>
                  <a:gd name="T4" fmla="*/ 6 w 54"/>
                  <a:gd name="T5" fmla="*/ 4 h 46"/>
                  <a:gd name="T6" fmla="*/ 6 w 54"/>
                  <a:gd name="T7" fmla="*/ 5 h 46"/>
                  <a:gd name="T8" fmla="*/ 5 w 54"/>
                  <a:gd name="T9" fmla="*/ 5 h 46"/>
                  <a:gd name="T10" fmla="*/ 5 w 54"/>
                  <a:gd name="T11" fmla="*/ 4 h 46"/>
                  <a:gd name="T12" fmla="*/ 4 w 54"/>
                  <a:gd name="T13" fmla="*/ 4 h 46"/>
                  <a:gd name="T14" fmla="*/ 3 w 54"/>
                  <a:gd name="T15" fmla="*/ 3 h 46"/>
                  <a:gd name="T16" fmla="*/ 2 w 54"/>
                  <a:gd name="T17" fmla="*/ 3 h 46"/>
                  <a:gd name="T18" fmla="*/ 2 w 54"/>
                  <a:gd name="T19" fmla="*/ 3 h 46"/>
                  <a:gd name="T20" fmla="*/ 1 w 54"/>
                  <a:gd name="T21" fmla="*/ 2 h 46"/>
                  <a:gd name="T22" fmla="*/ 0 w 54"/>
                  <a:gd name="T23" fmla="*/ 1 h 46"/>
                  <a:gd name="T24" fmla="*/ 0 w 54"/>
                  <a:gd name="T25" fmla="*/ 1 h 46"/>
                  <a:gd name="T26" fmla="*/ 1 w 54"/>
                  <a:gd name="T27" fmla="*/ 0 h 46"/>
                  <a:gd name="T28" fmla="*/ 1 w 54"/>
                  <a:gd name="T29" fmla="*/ 0 h 46"/>
                  <a:gd name="T30" fmla="*/ 2 w 54"/>
                  <a:gd name="T31" fmla="*/ 0 h 46"/>
                  <a:gd name="T32" fmla="*/ 3 w 54"/>
                  <a:gd name="T33" fmla="*/ 0 h 46"/>
                  <a:gd name="T34" fmla="*/ 4 w 54"/>
                  <a:gd name="T35" fmla="*/ 0 h 46"/>
                  <a:gd name="T36" fmla="*/ 4 w 54"/>
                  <a:gd name="T37" fmla="*/ 1 h 46"/>
                  <a:gd name="T38" fmla="*/ 5 w 54"/>
                  <a:gd name="T39" fmla="*/ 1 h 46"/>
                  <a:gd name="T40" fmla="*/ 5 w 54"/>
                  <a:gd name="T41" fmla="*/ 2 h 4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46"/>
                  <a:gd name="T65" fmla="*/ 54 w 54"/>
                  <a:gd name="T66" fmla="*/ 46 h 4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46">
                    <a:moveTo>
                      <a:pt x="49" y="20"/>
                    </a:moveTo>
                    <a:lnTo>
                      <a:pt x="51" y="28"/>
                    </a:lnTo>
                    <a:lnTo>
                      <a:pt x="54" y="36"/>
                    </a:lnTo>
                    <a:lnTo>
                      <a:pt x="54" y="42"/>
                    </a:lnTo>
                    <a:lnTo>
                      <a:pt x="47" y="46"/>
                    </a:lnTo>
                    <a:lnTo>
                      <a:pt x="41" y="41"/>
                    </a:lnTo>
                    <a:lnTo>
                      <a:pt x="34" y="36"/>
                    </a:lnTo>
                    <a:lnTo>
                      <a:pt x="28" y="32"/>
                    </a:lnTo>
                    <a:lnTo>
                      <a:pt x="22" y="26"/>
                    </a:lnTo>
                    <a:lnTo>
                      <a:pt x="16" y="23"/>
                    </a:lnTo>
                    <a:lnTo>
                      <a:pt x="9" y="19"/>
                    </a:lnTo>
                    <a:lnTo>
                      <a:pt x="4" y="13"/>
                    </a:lnTo>
                    <a:lnTo>
                      <a:pt x="0" y="8"/>
                    </a:lnTo>
                    <a:lnTo>
                      <a:pt x="6" y="3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3" y="4"/>
                    </a:lnTo>
                    <a:lnTo>
                      <a:pt x="39" y="8"/>
                    </a:lnTo>
                    <a:lnTo>
                      <a:pt x="45" y="13"/>
                    </a:lnTo>
                    <a:lnTo>
                      <a:pt x="49" y="20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6" name="Freeform 30"/>
              <p:cNvSpPr>
                <a:spLocks/>
              </p:cNvSpPr>
              <p:nvPr/>
            </p:nvSpPr>
            <p:spPr bwMode="auto">
              <a:xfrm>
                <a:off x="3345" y="2395"/>
                <a:ext cx="96" cy="99"/>
              </a:xfrm>
              <a:custGeom>
                <a:avLst/>
                <a:gdLst>
                  <a:gd name="T0" fmla="*/ 30 w 286"/>
                  <a:gd name="T1" fmla="*/ 11 h 298"/>
                  <a:gd name="T2" fmla="*/ 32 w 286"/>
                  <a:gd name="T3" fmla="*/ 16 h 298"/>
                  <a:gd name="T4" fmla="*/ 32 w 286"/>
                  <a:gd name="T5" fmla="*/ 21 h 298"/>
                  <a:gd name="T6" fmla="*/ 32 w 286"/>
                  <a:gd name="T7" fmla="*/ 26 h 298"/>
                  <a:gd name="T8" fmla="*/ 30 w 286"/>
                  <a:gd name="T9" fmla="*/ 30 h 298"/>
                  <a:gd name="T10" fmla="*/ 29 w 286"/>
                  <a:gd name="T11" fmla="*/ 31 h 298"/>
                  <a:gd name="T12" fmla="*/ 27 w 286"/>
                  <a:gd name="T13" fmla="*/ 32 h 298"/>
                  <a:gd name="T14" fmla="*/ 26 w 286"/>
                  <a:gd name="T15" fmla="*/ 33 h 298"/>
                  <a:gd name="T16" fmla="*/ 26 w 286"/>
                  <a:gd name="T17" fmla="*/ 32 h 298"/>
                  <a:gd name="T18" fmla="*/ 26 w 286"/>
                  <a:gd name="T19" fmla="*/ 29 h 298"/>
                  <a:gd name="T20" fmla="*/ 29 w 286"/>
                  <a:gd name="T21" fmla="*/ 27 h 298"/>
                  <a:gd name="T22" fmla="*/ 30 w 286"/>
                  <a:gd name="T23" fmla="*/ 25 h 298"/>
                  <a:gd name="T24" fmla="*/ 29 w 286"/>
                  <a:gd name="T25" fmla="*/ 22 h 298"/>
                  <a:gd name="T26" fmla="*/ 28 w 286"/>
                  <a:gd name="T27" fmla="*/ 21 h 298"/>
                  <a:gd name="T28" fmla="*/ 26 w 286"/>
                  <a:gd name="T29" fmla="*/ 21 h 298"/>
                  <a:gd name="T30" fmla="*/ 25 w 286"/>
                  <a:gd name="T31" fmla="*/ 18 h 298"/>
                  <a:gd name="T32" fmla="*/ 25 w 286"/>
                  <a:gd name="T33" fmla="*/ 15 h 298"/>
                  <a:gd name="T34" fmla="*/ 22 w 286"/>
                  <a:gd name="T35" fmla="*/ 12 h 298"/>
                  <a:gd name="T36" fmla="*/ 20 w 286"/>
                  <a:gd name="T37" fmla="*/ 9 h 298"/>
                  <a:gd name="T38" fmla="*/ 17 w 286"/>
                  <a:gd name="T39" fmla="*/ 6 h 298"/>
                  <a:gd name="T40" fmla="*/ 13 w 286"/>
                  <a:gd name="T41" fmla="*/ 5 h 298"/>
                  <a:gd name="T42" fmla="*/ 9 w 286"/>
                  <a:gd name="T43" fmla="*/ 5 h 298"/>
                  <a:gd name="T44" fmla="*/ 5 w 286"/>
                  <a:gd name="T45" fmla="*/ 6 h 298"/>
                  <a:gd name="T46" fmla="*/ 2 w 286"/>
                  <a:gd name="T47" fmla="*/ 8 h 298"/>
                  <a:gd name="T48" fmla="*/ 0 w 286"/>
                  <a:gd name="T49" fmla="*/ 8 h 298"/>
                  <a:gd name="T50" fmla="*/ 1 w 286"/>
                  <a:gd name="T51" fmla="*/ 5 h 298"/>
                  <a:gd name="T52" fmla="*/ 4 w 286"/>
                  <a:gd name="T53" fmla="*/ 2 h 298"/>
                  <a:gd name="T54" fmla="*/ 8 w 286"/>
                  <a:gd name="T55" fmla="*/ 1 h 298"/>
                  <a:gd name="T56" fmla="*/ 13 w 286"/>
                  <a:gd name="T57" fmla="*/ 0 h 298"/>
                  <a:gd name="T58" fmla="*/ 17 w 286"/>
                  <a:gd name="T59" fmla="*/ 1 h 298"/>
                  <a:gd name="T60" fmla="*/ 21 w 286"/>
                  <a:gd name="T61" fmla="*/ 2 h 298"/>
                  <a:gd name="T62" fmla="*/ 23 w 286"/>
                  <a:gd name="T63" fmla="*/ 4 h 298"/>
                  <a:gd name="T64" fmla="*/ 26 w 286"/>
                  <a:gd name="T65" fmla="*/ 6 h 298"/>
                  <a:gd name="T66" fmla="*/ 28 w 286"/>
                  <a:gd name="T67" fmla="*/ 8 h 29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6"/>
                  <a:gd name="T103" fmla="*/ 0 h 298"/>
                  <a:gd name="T104" fmla="*/ 286 w 286"/>
                  <a:gd name="T105" fmla="*/ 298 h 29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6" h="298">
                    <a:moveTo>
                      <a:pt x="252" y="82"/>
                    </a:moveTo>
                    <a:lnTo>
                      <a:pt x="263" y="101"/>
                    </a:lnTo>
                    <a:lnTo>
                      <a:pt x="272" y="123"/>
                    </a:lnTo>
                    <a:lnTo>
                      <a:pt x="280" y="146"/>
                    </a:lnTo>
                    <a:lnTo>
                      <a:pt x="285" y="169"/>
                    </a:lnTo>
                    <a:lnTo>
                      <a:pt x="286" y="194"/>
                    </a:lnTo>
                    <a:lnTo>
                      <a:pt x="285" y="217"/>
                    </a:lnTo>
                    <a:lnTo>
                      <a:pt x="280" y="239"/>
                    </a:lnTo>
                    <a:lnTo>
                      <a:pt x="269" y="262"/>
                    </a:lnTo>
                    <a:lnTo>
                      <a:pt x="265" y="268"/>
                    </a:lnTo>
                    <a:lnTo>
                      <a:pt x="260" y="273"/>
                    </a:lnTo>
                    <a:lnTo>
                      <a:pt x="255" y="278"/>
                    </a:lnTo>
                    <a:lnTo>
                      <a:pt x="248" y="282"/>
                    </a:lnTo>
                    <a:lnTo>
                      <a:pt x="242" y="286"/>
                    </a:lnTo>
                    <a:lnTo>
                      <a:pt x="235" y="290"/>
                    </a:lnTo>
                    <a:lnTo>
                      <a:pt x="230" y="294"/>
                    </a:lnTo>
                    <a:lnTo>
                      <a:pt x="224" y="298"/>
                    </a:lnTo>
                    <a:lnTo>
                      <a:pt x="226" y="288"/>
                    </a:lnTo>
                    <a:lnTo>
                      <a:pt x="228" y="273"/>
                    </a:lnTo>
                    <a:lnTo>
                      <a:pt x="232" y="262"/>
                    </a:lnTo>
                    <a:lnTo>
                      <a:pt x="245" y="258"/>
                    </a:lnTo>
                    <a:lnTo>
                      <a:pt x="254" y="247"/>
                    </a:lnTo>
                    <a:lnTo>
                      <a:pt x="259" y="235"/>
                    </a:lnTo>
                    <a:lnTo>
                      <a:pt x="261" y="222"/>
                    </a:lnTo>
                    <a:lnTo>
                      <a:pt x="261" y="209"/>
                    </a:lnTo>
                    <a:lnTo>
                      <a:pt x="258" y="203"/>
                    </a:lnTo>
                    <a:lnTo>
                      <a:pt x="254" y="196"/>
                    </a:lnTo>
                    <a:lnTo>
                      <a:pt x="248" y="191"/>
                    </a:lnTo>
                    <a:lnTo>
                      <a:pt x="243" y="186"/>
                    </a:lnTo>
                    <a:lnTo>
                      <a:pt x="229" y="187"/>
                    </a:lnTo>
                    <a:lnTo>
                      <a:pt x="224" y="177"/>
                    </a:lnTo>
                    <a:lnTo>
                      <a:pt x="224" y="163"/>
                    </a:lnTo>
                    <a:lnTo>
                      <a:pt x="222" y="151"/>
                    </a:lnTo>
                    <a:lnTo>
                      <a:pt x="216" y="136"/>
                    </a:lnTo>
                    <a:lnTo>
                      <a:pt x="208" y="121"/>
                    </a:lnTo>
                    <a:lnTo>
                      <a:pt x="199" y="105"/>
                    </a:lnTo>
                    <a:lnTo>
                      <a:pt x="189" y="91"/>
                    </a:lnTo>
                    <a:lnTo>
                      <a:pt x="178" y="77"/>
                    </a:lnTo>
                    <a:lnTo>
                      <a:pt x="165" y="66"/>
                    </a:lnTo>
                    <a:lnTo>
                      <a:pt x="151" y="57"/>
                    </a:lnTo>
                    <a:lnTo>
                      <a:pt x="134" y="52"/>
                    </a:lnTo>
                    <a:lnTo>
                      <a:pt x="116" y="48"/>
                    </a:lnTo>
                    <a:lnTo>
                      <a:pt x="99" y="48"/>
                    </a:lnTo>
                    <a:lnTo>
                      <a:pt x="80" y="49"/>
                    </a:lnTo>
                    <a:lnTo>
                      <a:pt x="63" y="52"/>
                    </a:lnTo>
                    <a:lnTo>
                      <a:pt x="46" y="57"/>
                    </a:lnTo>
                    <a:lnTo>
                      <a:pt x="31" y="64"/>
                    </a:lnTo>
                    <a:lnTo>
                      <a:pt x="15" y="71"/>
                    </a:lnTo>
                    <a:lnTo>
                      <a:pt x="1" y="79"/>
                    </a:lnTo>
                    <a:lnTo>
                      <a:pt x="0" y="69"/>
                    </a:lnTo>
                    <a:lnTo>
                      <a:pt x="1" y="56"/>
                    </a:lnTo>
                    <a:lnTo>
                      <a:pt x="7" y="41"/>
                    </a:lnTo>
                    <a:lnTo>
                      <a:pt x="15" y="28"/>
                    </a:lnTo>
                    <a:lnTo>
                      <a:pt x="32" y="19"/>
                    </a:lnTo>
                    <a:lnTo>
                      <a:pt x="52" y="11"/>
                    </a:lnTo>
                    <a:lnTo>
                      <a:pt x="71" y="5"/>
                    </a:lnTo>
                    <a:lnTo>
                      <a:pt x="93" y="1"/>
                    </a:lnTo>
                    <a:lnTo>
                      <a:pt x="114" y="0"/>
                    </a:lnTo>
                    <a:lnTo>
                      <a:pt x="135" y="0"/>
                    </a:lnTo>
                    <a:lnTo>
                      <a:pt x="156" y="5"/>
                    </a:lnTo>
                    <a:lnTo>
                      <a:pt x="175" y="13"/>
                    </a:lnTo>
                    <a:lnTo>
                      <a:pt x="186" y="19"/>
                    </a:lnTo>
                    <a:lnTo>
                      <a:pt x="198" y="26"/>
                    </a:lnTo>
                    <a:lnTo>
                      <a:pt x="207" y="35"/>
                    </a:lnTo>
                    <a:lnTo>
                      <a:pt x="217" y="43"/>
                    </a:lnTo>
                    <a:lnTo>
                      <a:pt x="226" y="52"/>
                    </a:lnTo>
                    <a:lnTo>
                      <a:pt x="235" y="62"/>
                    </a:lnTo>
                    <a:lnTo>
                      <a:pt x="245" y="71"/>
                    </a:lnTo>
                    <a:lnTo>
                      <a:pt x="252" y="82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7" name="Freeform 31"/>
              <p:cNvSpPr>
                <a:spLocks/>
              </p:cNvSpPr>
              <p:nvPr/>
            </p:nvSpPr>
            <p:spPr bwMode="auto">
              <a:xfrm>
                <a:off x="3089" y="2397"/>
                <a:ext cx="31" cy="18"/>
              </a:xfrm>
              <a:custGeom>
                <a:avLst/>
                <a:gdLst>
                  <a:gd name="T0" fmla="*/ 11 w 91"/>
                  <a:gd name="T1" fmla="*/ 4 h 56"/>
                  <a:gd name="T2" fmla="*/ 10 w 91"/>
                  <a:gd name="T3" fmla="*/ 4 h 56"/>
                  <a:gd name="T4" fmla="*/ 9 w 91"/>
                  <a:gd name="T5" fmla="*/ 4 h 56"/>
                  <a:gd name="T6" fmla="*/ 8 w 91"/>
                  <a:gd name="T7" fmla="*/ 5 h 56"/>
                  <a:gd name="T8" fmla="*/ 7 w 91"/>
                  <a:gd name="T9" fmla="*/ 5 h 56"/>
                  <a:gd name="T10" fmla="*/ 6 w 91"/>
                  <a:gd name="T11" fmla="*/ 6 h 56"/>
                  <a:gd name="T12" fmla="*/ 5 w 91"/>
                  <a:gd name="T13" fmla="*/ 6 h 56"/>
                  <a:gd name="T14" fmla="*/ 4 w 91"/>
                  <a:gd name="T15" fmla="*/ 6 h 56"/>
                  <a:gd name="T16" fmla="*/ 3 w 91"/>
                  <a:gd name="T17" fmla="*/ 5 h 56"/>
                  <a:gd name="T18" fmla="*/ 2 w 91"/>
                  <a:gd name="T19" fmla="*/ 5 h 56"/>
                  <a:gd name="T20" fmla="*/ 1 w 91"/>
                  <a:gd name="T21" fmla="*/ 4 h 56"/>
                  <a:gd name="T22" fmla="*/ 0 w 91"/>
                  <a:gd name="T23" fmla="*/ 2 h 56"/>
                  <a:gd name="T24" fmla="*/ 0 w 91"/>
                  <a:gd name="T25" fmla="*/ 1 h 56"/>
                  <a:gd name="T26" fmla="*/ 1 w 91"/>
                  <a:gd name="T27" fmla="*/ 0 h 56"/>
                  <a:gd name="T28" fmla="*/ 2 w 91"/>
                  <a:gd name="T29" fmla="*/ 0 h 56"/>
                  <a:gd name="T30" fmla="*/ 3 w 91"/>
                  <a:gd name="T31" fmla="*/ 0 h 56"/>
                  <a:gd name="T32" fmla="*/ 4 w 91"/>
                  <a:gd name="T33" fmla="*/ 1 h 56"/>
                  <a:gd name="T34" fmla="*/ 5 w 91"/>
                  <a:gd name="T35" fmla="*/ 1 h 56"/>
                  <a:gd name="T36" fmla="*/ 5 w 91"/>
                  <a:gd name="T37" fmla="*/ 1 h 56"/>
                  <a:gd name="T38" fmla="*/ 6 w 91"/>
                  <a:gd name="T39" fmla="*/ 2 h 56"/>
                  <a:gd name="T40" fmla="*/ 7 w 91"/>
                  <a:gd name="T41" fmla="*/ 2 h 56"/>
                  <a:gd name="T42" fmla="*/ 8 w 91"/>
                  <a:gd name="T43" fmla="*/ 3 h 56"/>
                  <a:gd name="T44" fmla="*/ 9 w 91"/>
                  <a:gd name="T45" fmla="*/ 3 h 56"/>
                  <a:gd name="T46" fmla="*/ 10 w 91"/>
                  <a:gd name="T47" fmla="*/ 4 h 56"/>
                  <a:gd name="T48" fmla="*/ 11 w 91"/>
                  <a:gd name="T49" fmla="*/ 4 h 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"/>
                  <a:gd name="T76" fmla="*/ 0 h 56"/>
                  <a:gd name="T77" fmla="*/ 91 w 91"/>
                  <a:gd name="T78" fmla="*/ 56 h 5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" h="56">
                    <a:moveTo>
                      <a:pt x="91" y="34"/>
                    </a:moveTo>
                    <a:lnTo>
                      <a:pt x="83" y="37"/>
                    </a:lnTo>
                    <a:lnTo>
                      <a:pt x="77" y="41"/>
                    </a:lnTo>
                    <a:lnTo>
                      <a:pt x="68" y="46"/>
                    </a:lnTo>
                    <a:lnTo>
                      <a:pt x="60" y="51"/>
                    </a:lnTo>
                    <a:lnTo>
                      <a:pt x="51" y="55"/>
                    </a:lnTo>
                    <a:lnTo>
                      <a:pt x="42" y="56"/>
                    </a:lnTo>
                    <a:lnTo>
                      <a:pt x="33" y="56"/>
                    </a:lnTo>
                    <a:lnTo>
                      <a:pt x="24" y="52"/>
                    </a:lnTo>
                    <a:lnTo>
                      <a:pt x="14" y="45"/>
                    </a:lnTo>
                    <a:lnTo>
                      <a:pt x="8" y="33"/>
                    </a:lnTo>
                    <a:lnTo>
                      <a:pt x="3" y="20"/>
                    </a:lnTo>
                    <a:lnTo>
                      <a:pt x="0" y="7"/>
                    </a:lnTo>
                    <a:lnTo>
                      <a:pt x="8" y="2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4" y="5"/>
                    </a:lnTo>
                    <a:lnTo>
                      <a:pt x="40" y="8"/>
                    </a:lnTo>
                    <a:lnTo>
                      <a:pt x="47" y="12"/>
                    </a:lnTo>
                    <a:lnTo>
                      <a:pt x="55" y="16"/>
                    </a:lnTo>
                    <a:lnTo>
                      <a:pt x="63" y="21"/>
                    </a:lnTo>
                    <a:lnTo>
                      <a:pt x="69" y="26"/>
                    </a:lnTo>
                    <a:lnTo>
                      <a:pt x="77" y="30"/>
                    </a:lnTo>
                    <a:lnTo>
                      <a:pt x="85" y="33"/>
                    </a:lnTo>
                    <a:lnTo>
                      <a:pt x="91" y="34"/>
                    </a:lnTo>
                    <a:close/>
                  </a:path>
                </a:pathLst>
              </a:custGeom>
              <a:solidFill>
                <a:srgbClr val="FFC4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8" name="Freeform 32"/>
              <p:cNvSpPr>
                <a:spLocks/>
              </p:cNvSpPr>
              <p:nvPr/>
            </p:nvSpPr>
            <p:spPr bwMode="auto">
              <a:xfrm>
                <a:off x="2838" y="2408"/>
                <a:ext cx="108" cy="82"/>
              </a:xfrm>
              <a:custGeom>
                <a:avLst/>
                <a:gdLst>
                  <a:gd name="T0" fmla="*/ 28 w 322"/>
                  <a:gd name="T1" fmla="*/ 7 h 245"/>
                  <a:gd name="T2" fmla="*/ 28 w 322"/>
                  <a:gd name="T3" fmla="*/ 10 h 245"/>
                  <a:gd name="T4" fmla="*/ 30 w 322"/>
                  <a:gd name="T5" fmla="*/ 11 h 245"/>
                  <a:gd name="T6" fmla="*/ 32 w 322"/>
                  <a:gd name="T7" fmla="*/ 10 h 245"/>
                  <a:gd name="T8" fmla="*/ 34 w 322"/>
                  <a:gd name="T9" fmla="*/ 10 h 245"/>
                  <a:gd name="T10" fmla="*/ 35 w 322"/>
                  <a:gd name="T11" fmla="*/ 10 h 245"/>
                  <a:gd name="T12" fmla="*/ 36 w 322"/>
                  <a:gd name="T13" fmla="*/ 11 h 245"/>
                  <a:gd name="T14" fmla="*/ 35 w 322"/>
                  <a:gd name="T15" fmla="*/ 13 h 245"/>
                  <a:gd name="T16" fmla="*/ 33 w 322"/>
                  <a:gd name="T17" fmla="*/ 14 h 245"/>
                  <a:gd name="T18" fmla="*/ 31 w 322"/>
                  <a:gd name="T19" fmla="*/ 14 h 245"/>
                  <a:gd name="T20" fmla="*/ 30 w 322"/>
                  <a:gd name="T21" fmla="*/ 16 h 245"/>
                  <a:gd name="T22" fmla="*/ 31 w 322"/>
                  <a:gd name="T23" fmla="*/ 18 h 245"/>
                  <a:gd name="T24" fmla="*/ 30 w 322"/>
                  <a:gd name="T25" fmla="*/ 19 h 245"/>
                  <a:gd name="T26" fmla="*/ 26 w 322"/>
                  <a:gd name="T27" fmla="*/ 18 h 245"/>
                  <a:gd name="T28" fmla="*/ 22 w 322"/>
                  <a:gd name="T29" fmla="*/ 17 h 245"/>
                  <a:gd name="T30" fmla="*/ 19 w 322"/>
                  <a:gd name="T31" fmla="*/ 17 h 245"/>
                  <a:gd name="T32" fmla="*/ 17 w 322"/>
                  <a:gd name="T33" fmla="*/ 20 h 245"/>
                  <a:gd name="T34" fmla="*/ 18 w 322"/>
                  <a:gd name="T35" fmla="*/ 22 h 245"/>
                  <a:gd name="T36" fmla="*/ 20 w 322"/>
                  <a:gd name="T37" fmla="*/ 24 h 245"/>
                  <a:gd name="T38" fmla="*/ 22 w 322"/>
                  <a:gd name="T39" fmla="*/ 25 h 245"/>
                  <a:gd name="T40" fmla="*/ 24 w 322"/>
                  <a:gd name="T41" fmla="*/ 25 h 245"/>
                  <a:gd name="T42" fmla="*/ 26 w 322"/>
                  <a:gd name="T43" fmla="*/ 26 h 245"/>
                  <a:gd name="T44" fmla="*/ 25 w 322"/>
                  <a:gd name="T45" fmla="*/ 27 h 245"/>
                  <a:gd name="T46" fmla="*/ 23 w 322"/>
                  <a:gd name="T47" fmla="*/ 27 h 245"/>
                  <a:gd name="T48" fmla="*/ 19 w 322"/>
                  <a:gd name="T49" fmla="*/ 27 h 245"/>
                  <a:gd name="T50" fmla="*/ 16 w 322"/>
                  <a:gd name="T51" fmla="*/ 27 h 245"/>
                  <a:gd name="T52" fmla="*/ 13 w 322"/>
                  <a:gd name="T53" fmla="*/ 27 h 245"/>
                  <a:gd name="T54" fmla="*/ 9 w 322"/>
                  <a:gd name="T55" fmla="*/ 26 h 245"/>
                  <a:gd name="T56" fmla="*/ 5 w 322"/>
                  <a:gd name="T57" fmla="*/ 25 h 245"/>
                  <a:gd name="T58" fmla="*/ 2 w 322"/>
                  <a:gd name="T59" fmla="*/ 23 h 245"/>
                  <a:gd name="T60" fmla="*/ 0 w 322"/>
                  <a:gd name="T61" fmla="*/ 21 h 245"/>
                  <a:gd name="T62" fmla="*/ 1 w 322"/>
                  <a:gd name="T63" fmla="*/ 19 h 245"/>
                  <a:gd name="T64" fmla="*/ 3 w 322"/>
                  <a:gd name="T65" fmla="*/ 18 h 245"/>
                  <a:gd name="T66" fmla="*/ 5 w 322"/>
                  <a:gd name="T67" fmla="*/ 17 h 245"/>
                  <a:gd name="T68" fmla="*/ 5 w 322"/>
                  <a:gd name="T69" fmla="*/ 15 h 245"/>
                  <a:gd name="T70" fmla="*/ 5 w 322"/>
                  <a:gd name="T71" fmla="*/ 13 h 245"/>
                  <a:gd name="T72" fmla="*/ 7 w 322"/>
                  <a:gd name="T73" fmla="*/ 11 h 245"/>
                  <a:gd name="T74" fmla="*/ 9 w 322"/>
                  <a:gd name="T75" fmla="*/ 9 h 245"/>
                  <a:gd name="T76" fmla="*/ 9 w 322"/>
                  <a:gd name="T77" fmla="*/ 7 h 245"/>
                  <a:gd name="T78" fmla="*/ 8 w 322"/>
                  <a:gd name="T79" fmla="*/ 5 h 245"/>
                  <a:gd name="T80" fmla="*/ 6 w 322"/>
                  <a:gd name="T81" fmla="*/ 5 h 245"/>
                  <a:gd name="T82" fmla="*/ 5 w 322"/>
                  <a:gd name="T83" fmla="*/ 4 h 245"/>
                  <a:gd name="T84" fmla="*/ 4 w 322"/>
                  <a:gd name="T85" fmla="*/ 3 h 245"/>
                  <a:gd name="T86" fmla="*/ 2 w 322"/>
                  <a:gd name="T87" fmla="*/ 2 h 245"/>
                  <a:gd name="T88" fmla="*/ 2 w 322"/>
                  <a:gd name="T89" fmla="*/ 1 h 245"/>
                  <a:gd name="T90" fmla="*/ 3 w 322"/>
                  <a:gd name="T91" fmla="*/ 1 h 245"/>
                  <a:gd name="T92" fmla="*/ 4 w 322"/>
                  <a:gd name="T93" fmla="*/ 1 h 245"/>
                  <a:gd name="T94" fmla="*/ 5 w 322"/>
                  <a:gd name="T95" fmla="*/ 1 h 245"/>
                  <a:gd name="T96" fmla="*/ 9 w 322"/>
                  <a:gd name="T97" fmla="*/ 0 h 245"/>
                  <a:gd name="T98" fmla="*/ 15 w 322"/>
                  <a:gd name="T99" fmla="*/ 0 h 245"/>
                  <a:gd name="T100" fmla="*/ 20 w 322"/>
                  <a:gd name="T101" fmla="*/ 2 h 245"/>
                  <a:gd name="T102" fmla="*/ 25 w 322"/>
                  <a:gd name="T103" fmla="*/ 4 h 24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22"/>
                  <a:gd name="T157" fmla="*/ 0 h 245"/>
                  <a:gd name="T158" fmla="*/ 322 w 322"/>
                  <a:gd name="T159" fmla="*/ 245 h 24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22" h="245">
                    <a:moveTo>
                      <a:pt x="242" y="46"/>
                    </a:moveTo>
                    <a:lnTo>
                      <a:pt x="247" y="59"/>
                    </a:lnTo>
                    <a:lnTo>
                      <a:pt x="249" y="75"/>
                    </a:lnTo>
                    <a:lnTo>
                      <a:pt x="249" y="92"/>
                    </a:lnTo>
                    <a:lnTo>
                      <a:pt x="254" y="105"/>
                    </a:lnTo>
                    <a:lnTo>
                      <a:pt x="262" y="101"/>
                    </a:lnTo>
                    <a:lnTo>
                      <a:pt x="271" y="95"/>
                    </a:lnTo>
                    <a:lnTo>
                      <a:pt x="279" y="92"/>
                    </a:lnTo>
                    <a:lnTo>
                      <a:pt x="288" y="88"/>
                    </a:lnTo>
                    <a:lnTo>
                      <a:pt x="297" y="86"/>
                    </a:lnTo>
                    <a:lnTo>
                      <a:pt x="305" y="85"/>
                    </a:lnTo>
                    <a:lnTo>
                      <a:pt x="314" y="88"/>
                    </a:lnTo>
                    <a:lnTo>
                      <a:pt x="322" y="93"/>
                    </a:lnTo>
                    <a:lnTo>
                      <a:pt x="319" y="102"/>
                    </a:lnTo>
                    <a:lnTo>
                      <a:pt x="314" y="109"/>
                    </a:lnTo>
                    <a:lnTo>
                      <a:pt x="307" y="116"/>
                    </a:lnTo>
                    <a:lnTo>
                      <a:pt x="301" y="122"/>
                    </a:lnTo>
                    <a:lnTo>
                      <a:pt x="293" y="125"/>
                    </a:lnTo>
                    <a:lnTo>
                      <a:pt x="285" y="124"/>
                    </a:lnTo>
                    <a:lnTo>
                      <a:pt x="277" y="125"/>
                    </a:lnTo>
                    <a:lnTo>
                      <a:pt x="271" y="132"/>
                    </a:lnTo>
                    <a:lnTo>
                      <a:pt x="268" y="142"/>
                    </a:lnTo>
                    <a:lnTo>
                      <a:pt x="271" y="150"/>
                    </a:lnTo>
                    <a:lnTo>
                      <a:pt x="276" y="159"/>
                    </a:lnTo>
                    <a:lnTo>
                      <a:pt x="279" y="168"/>
                    </a:lnTo>
                    <a:lnTo>
                      <a:pt x="263" y="170"/>
                    </a:lnTo>
                    <a:lnTo>
                      <a:pt x="247" y="167"/>
                    </a:lnTo>
                    <a:lnTo>
                      <a:pt x="232" y="161"/>
                    </a:lnTo>
                    <a:lnTo>
                      <a:pt x="216" y="153"/>
                    </a:lnTo>
                    <a:lnTo>
                      <a:pt x="201" y="149"/>
                    </a:lnTo>
                    <a:lnTo>
                      <a:pt x="185" y="148"/>
                    </a:lnTo>
                    <a:lnTo>
                      <a:pt x="171" y="154"/>
                    </a:lnTo>
                    <a:lnTo>
                      <a:pt x="158" y="170"/>
                    </a:lnTo>
                    <a:lnTo>
                      <a:pt x="155" y="180"/>
                    </a:lnTo>
                    <a:lnTo>
                      <a:pt x="159" y="191"/>
                    </a:lnTo>
                    <a:lnTo>
                      <a:pt x="164" y="200"/>
                    </a:lnTo>
                    <a:lnTo>
                      <a:pt x="172" y="207"/>
                    </a:lnTo>
                    <a:lnTo>
                      <a:pt x="178" y="214"/>
                    </a:lnTo>
                    <a:lnTo>
                      <a:pt x="186" y="219"/>
                    </a:lnTo>
                    <a:lnTo>
                      <a:pt x="194" y="223"/>
                    </a:lnTo>
                    <a:lnTo>
                      <a:pt x="203" y="226"/>
                    </a:lnTo>
                    <a:lnTo>
                      <a:pt x="212" y="228"/>
                    </a:lnTo>
                    <a:lnTo>
                      <a:pt x="221" y="230"/>
                    </a:lnTo>
                    <a:lnTo>
                      <a:pt x="231" y="231"/>
                    </a:lnTo>
                    <a:lnTo>
                      <a:pt x="240" y="234"/>
                    </a:lnTo>
                    <a:lnTo>
                      <a:pt x="228" y="240"/>
                    </a:lnTo>
                    <a:lnTo>
                      <a:pt x="215" y="244"/>
                    </a:lnTo>
                    <a:lnTo>
                      <a:pt x="202" y="245"/>
                    </a:lnTo>
                    <a:lnTo>
                      <a:pt x="189" y="245"/>
                    </a:lnTo>
                    <a:lnTo>
                      <a:pt x="174" y="244"/>
                    </a:lnTo>
                    <a:lnTo>
                      <a:pt x="161" y="243"/>
                    </a:lnTo>
                    <a:lnTo>
                      <a:pt x="147" y="241"/>
                    </a:lnTo>
                    <a:lnTo>
                      <a:pt x="134" y="243"/>
                    </a:lnTo>
                    <a:lnTo>
                      <a:pt x="116" y="241"/>
                    </a:lnTo>
                    <a:lnTo>
                      <a:pt x="98" y="239"/>
                    </a:lnTo>
                    <a:lnTo>
                      <a:pt x="79" y="236"/>
                    </a:lnTo>
                    <a:lnTo>
                      <a:pt x="61" y="232"/>
                    </a:lnTo>
                    <a:lnTo>
                      <a:pt x="44" y="226"/>
                    </a:lnTo>
                    <a:lnTo>
                      <a:pt x="29" y="218"/>
                    </a:lnTo>
                    <a:lnTo>
                      <a:pt x="14" y="207"/>
                    </a:lnTo>
                    <a:lnTo>
                      <a:pt x="1" y="194"/>
                    </a:lnTo>
                    <a:lnTo>
                      <a:pt x="0" y="187"/>
                    </a:lnTo>
                    <a:lnTo>
                      <a:pt x="4" y="179"/>
                    </a:lnTo>
                    <a:lnTo>
                      <a:pt x="10" y="172"/>
                    </a:lnTo>
                    <a:lnTo>
                      <a:pt x="14" y="165"/>
                    </a:lnTo>
                    <a:lnTo>
                      <a:pt x="25" y="162"/>
                    </a:lnTo>
                    <a:lnTo>
                      <a:pt x="34" y="155"/>
                    </a:lnTo>
                    <a:lnTo>
                      <a:pt x="43" y="149"/>
                    </a:lnTo>
                    <a:lnTo>
                      <a:pt x="48" y="140"/>
                    </a:lnTo>
                    <a:lnTo>
                      <a:pt x="49" y="131"/>
                    </a:lnTo>
                    <a:lnTo>
                      <a:pt x="49" y="123"/>
                    </a:lnTo>
                    <a:lnTo>
                      <a:pt x="49" y="114"/>
                    </a:lnTo>
                    <a:lnTo>
                      <a:pt x="52" y="106"/>
                    </a:lnTo>
                    <a:lnTo>
                      <a:pt x="61" y="98"/>
                    </a:lnTo>
                    <a:lnTo>
                      <a:pt x="70" y="90"/>
                    </a:lnTo>
                    <a:lnTo>
                      <a:pt x="78" y="81"/>
                    </a:lnTo>
                    <a:lnTo>
                      <a:pt x="82" y="71"/>
                    </a:lnTo>
                    <a:lnTo>
                      <a:pt x="79" y="62"/>
                    </a:lnTo>
                    <a:lnTo>
                      <a:pt x="74" y="53"/>
                    </a:lnTo>
                    <a:lnTo>
                      <a:pt x="68" y="46"/>
                    </a:lnTo>
                    <a:lnTo>
                      <a:pt x="59" y="41"/>
                    </a:lnTo>
                    <a:lnTo>
                      <a:pt x="52" y="41"/>
                    </a:lnTo>
                    <a:lnTo>
                      <a:pt x="47" y="37"/>
                    </a:lnTo>
                    <a:lnTo>
                      <a:pt x="43" y="33"/>
                    </a:lnTo>
                    <a:lnTo>
                      <a:pt x="38" y="28"/>
                    </a:lnTo>
                    <a:lnTo>
                      <a:pt x="34" y="23"/>
                    </a:lnTo>
                    <a:lnTo>
                      <a:pt x="29" y="17"/>
                    </a:lnTo>
                    <a:lnTo>
                      <a:pt x="22" y="15"/>
                    </a:lnTo>
                    <a:lnTo>
                      <a:pt x="16" y="15"/>
                    </a:lnTo>
                    <a:lnTo>
                      <a:pt x="21" y="12"/>
                    </a:lnTo>
                    <a:lnTo>
                      <a:pt x="25" y="10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40" y="7"/>
                    </a:lnTo>
                    <a:lnTo>
                      <a:pt x="45" y="7"/>
                    </a:lnTo>
                    <a:lnTo>
                      <a:pt x="49" y="7"/>
                    </a:lnTo>
                    <a:lnTo>
                      <a:pt x="55" y="6"/>
                    </a:lnTo>
                    <a:lnTo>
                      <a:pt x="81" y="0"/>
                    </a:lnTo>
                    <a:lnTo>
                      <a:pt x="105" y="0"/>
                    </a:lnTo>
                    <a:lnTo>
                      <a:pt x="130" y="3"/>
                    </a:lnTo>
                    <a:lnTo>
                      <a:pt x="154" y="8"/>
                    </a:lnTo>
                    <a:lnTo>
                      <a:pt x="177" y="15"/>
                    </a:lnTo>
                    <a:lnTo>
                      <a:pt x="199" y="24"/>
                    </a:lnTo>
                    <a:lnTo>
                      <a:pt x="221" y="34"/>
                    </a:lnTo>
                    <a:lnTo>
                      <a:pt x="242" y="46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89" name="Freeform 33"/>
              <p:cNvSpPr>
                <a:spLocks/>
              </p:cNvSpPr>
              <p:nvPr/>
            </p:nvSpPr>
            <p:spPr bwMode="auto">
              <a:xfrm>
                <a:off x="2801" y="2412"/>
                <a:ext cx="55" cy="59"/>
              </a:xfrm>
              <a:custGeom>
                <a:avLst/>
                <a:gdLst>
                  <a:gd name="T0" fmla="*/ 15 w 165"/>
                  <a:gd name="T1" fmla="*/ 4 h 176"/>
                  <a:gd name="T2" fmla="*/ 15 w 165"/>
                  <a:gd name="T3" fmla="*/ 6 h 176"/>
                  <a:gd name="T4" fmla="*/ 18 w 165"/>
                  <a:gd name="T5" fmla="*/ 6 h 176"/>
                  <a:gd name="T6" fmla="*/ 18 w 165"/>
                  <a:gd name="T7" fmla="*/ 7 h 176"/>
                  <a:gd name="T8" fmla="*/ 17 w 165"/>
                  <a:gd name="T9" fmla="*/ 9 h 176"/>
                  <a:gd name="T10" fmla="*/ 15 w 165"/>
                  <a:gd name="T11" fmla="*/ 9 h 176"/>
                  <a:gd name="T12" fmla="*/ 15 w 165"/>
                  <a:gd name="T13" fmla="*/ 12 h 176"/>
                  <a:gd name="T14" fmla="*/ 14 w 165"/>
                  <a:gd name="T15" fmla="*/ 14 h 176"/>
                  <a:gd name="T16" fmla="*/ 13 w 165"/>
                  <a:gd name="T17" fmla="*/ 15 h 176"/>
                  <a:gd name="T18" fmla="*/ 12 w 165"/>
                  <a:gd name="T19" fmla="*/ 15 h 176"/>
                  <a:gd name="T20" fmla="*/ 10 w 165"/>
                  <a:gd name="T21" fmla="*/ 16 h 176"/>
                  <a:gd name="T22" fmla="*/ 10 w 165"/>
                  <a:gd name="T23" fmla="*/ 18 h 176"/>
                  <a:gd name="T24" fmla="*/ 9 w 165"/>
                  <a:gd name="T25" fmla="*/ 19 h 176"/>
                  <a:gd name="T26" fmla="*/ 8 w 165"/>
                  <a:gd name="T27" fmla="*/ 20 h 176"/>
                  <a:gd name="T28" fmla="*/ 6 w 165"/>
                  <a:gd name="T29" fmla="*/ 19 h 176"/>
                  <a:gd name="T30" fmla="*/ 5 w 165"/>
                  <a:gd name="T31" fmla="*/ 17 h 176"/>
                  <a:gd name="T32" fmla="*/ 4 w 165"/>
                  <a:gd name="T33" fmla="*/ 15 h 176"/>
                  <a:gd name="T34" fmla="*/ 3 w 165"/>
                  <a:gd name="T35" fmla="*/ 15 h 176"/>
                  <a:gd name="T36" fmla="*/ 1 w 165"/>
                  <a:gd name="T37" fmla="*/ 14 h 176"/>
                  <a:gd name="T38" fmla="*/ 1 w 165"/>
                  <a:gd name="T39" fmla="*/ 15 h 176"/>
                  <a:gd name="T40" fmla="*/ 1 w 165"/>
                  <a:gd name="T41" fmla="*/ 15 h 176"/>
                  <a:gd name="T42" fmla="*/ 0 w 165"/>
                  <a:gd name="T43" fmla="*/ 14 h 176"/>
                  <a:gd name="T44" fmla="*/ 0 w 165"/>
                  <a:gd name="T45" fmla="*/ 14 h 176"/>
                  <a:gd name="T46" fmla="*/ 0 w 165"/>
                  <a:gd name="T47" fmla="*/ 11 h 176"/>
                  <a:gd name="T48" fmla="*/ 1 w 165"/>
                  <a:gd name="T49" fmla="*/ 9 h 176"/>
                  <a:gd name="T50" fmla="*/ 3 w 165"/>
                  <a:gd name="T51" fmla="*/ 9 h 176"/>
                  <a:gd name="T52" fmla="*/ 4 w 165"/>
                  <a:gd name="T53" fmla="*/ 9 h 176"/>
                  <a:gd name="T54" fmla="*/ 5 w 165"/>
                  <a:gd name="T55" fmla="*/ 7 h 176"/>
                  <a:gd name="T56" fmla="*/ 6 w 165"/>
                  <a:gd name="T57" fmla="*/ 6 h 176"/>
                  <a:gd name="T58" fmla="*/ 5 w 165"/>
                  <a:gd name="T59" fmla="*/ 4 h 176"/>
                  <a:gd name="T60" fmla="*/ 4 w 165"/>
                  <a:gd name="T61" fmla="*/ 2 h 176"/>
                  <a:gd name="T62" fmla="*/ 5 w 165"/>
                  <a:gd name="T63" fmla="*/ 1 h 176"/>
                  <a:gd name="T64" fmla="*/ 6 w 165"/>
                  <a:gd name="T65" fmla="*/ 0 h 176"/>
                  <a:gd name="T66" fmla="*/ 8 w 165"/>
                  <a:gd name="T67" fmla="*/ 0 h 176"/>
                  <a:gd name="T68" fmla="*/ 9 w 165"/>
                  <a:gd name="T69" fmla="*/ 1 h 176"/>
                  <a:gd name="T70" fmla="*/ 11 w 165"/>
                  <a:gd name="T71" fmla="*/ 3 h 176"/>
                  <a:gd name="T72" fmla="*/ 13 w 165"/>
                  <a:gd name="T73" fmla="*/ 4 h 176"/>
                  <a:gd name="T74" fmla="*/ 14 w 165"/>
                  <a:gd name="T75" fmla="*/ 3 h 176"/>
                  <a:gd name="T76" fmla="*/ 15 w 165"/>
                  <a:gd name="T77" fmla="*/ 3 h 17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65"/>
                  <a:gd name="T118" fmla="*/ 0 h 176"/>
                  <a:gd name="T119" fmla="*/ 165 w 165"/>
                  <a:gd name="T120" fmla="*/ 176 h 17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65" h="176">
                    <a:moveTo>
                      <a:pt x="133" y="26"/>
                    </a:moveTo>
                    <a:lnTo>
                      <a:pt x="138" y="34"/>
                    </a:lnTo>
                    <a:lnTo>
                      <a:pt x="137" y="44"/>
                    </a:lnTo>
                    <a:lnTo>
                      <a:pt x="137" y="55"/>
                    </a:lnTo>
                    <a:lnTo>
                      <a:pt x="148" y="60"/>
                    </a:lnTo>
                    <a:lnTo>
                      <a:pt x="165" y="53"/>
                    </a:lnTo>
                    <a:lnTo>
                      <a:pt x="165" y="60"/>
                    </a:lnTo>
                    <a:lnTo>
                      <a:pt x="164" y="66"/>
                    </a:lnTo>
                    <a:lnTo>
                      <a:pt x="160" y="73"/>
                    </a:lnTo>
                    <a:lnTo>
                      <a:pt x="156" y="78"/>
                    </a:lnTo>
                    <a:lnTo>
                      <a:pt x="143" y="77"/>
                    </a:lnTo>
                    <a:lnTo>
                      <a:pt x="137" y="84"/>
                    </a:lnTo>
                    <a:lnTo>
                      <a:pt x="134" y="98"/>
                    </a:lnTo>
                    <a:lnTo>
                      <a:pt x="131" y="109"/>
                    </a:lnTo>
                    <a:lnTo>
                      <a:pt x="130" y="117"/>
                    </a:lnTo>
                    <a:lnTo>
                      <a:pt x="129" y="124"/>
                    </a:lnTo>
                    <a:lnTo>
                      <a:pt x="126" y="131"/>
                    </a:lnTo>
                    <a:lnTo>
                      <a:pt x="120" y="137"/>
                    </a:lnTo>
                    <a:lnTo>
                      <a:pt x="113" y="138"/>
                    </a:lnTo>
                    <a:lnTo>
                      <a:pt x="105" y="138"/>
                    </a:lnTo>
                    <a:lnTo>
                      <a:pt x="98" y="139"/>
                    </a:lnTo>
                    <a:lnTo>
                      <a:pt x="94" y="146"/>
                    </a:lnTo>
                    <a:lnTo>
                      <a:pt x="95" y="155"/>
                    </a:lnTo>
                    <a:lnTo>
                      <a:pt x="92" y="161"/>
                    </a:lnTo>
                    <a:lnTo>
                      <a:pt x="88" y="169"/>
                    </a:lnTo>
                    <a:lnTo>
                      <a:pt x="83" y="174"/>
                    </a:lnTo>
                    <a:lnTo>
                      <a:pt x="75" y="176"/>
                    </a:lnTo>
                    <a:lnTo>
                      <a:pt x="68" y="176"/>
                    </a:lnTo>
                    <a:lnTo>
                      <a:pt x="60" y="173"/>
                    </a:lnTo>
                    <a:lnTo>
                      <a:pt x="52" y="170"/>
                    </a:lnTo>
                    <a:lnTo>
                      <a:pt x="47" y="164"/>
                    </a:lnTo>
                    <a:lnTo>
                      <a:pt x="44" y="155"/>
                    </a:lnTo>
                    <a:lnTo>
                      <a:pt x="43" y="146"/>
                    </a:lnTo>
                    <a:lnTo>
                      <a:pt x="40" y="138"/>
                    </a:lnTo>
                    <a:lnTo>
                      <a:pt x="31" y="138"/>
                    </a:lnTo>
                    <a:lnTo>
                      <a:pt x="23" y="138"/>
                    </a:lnTo>
                    <a:lnTo>
                      <a:pt x="17" y="135"/>
                    </a:lnTo>
                    <a:lnTo>
                      <a:pt x="12" y="129"/>
                    </a:lnTo>
                    <a:lnTo>
                      <a:pt x="10" y="130"/>
                    </a:lnTo>
                    <a:lnTo>
                      <a:pt x="10" y="131"/>
                    </a:lnTo>
                    <a:lnTo>
                      <a:pt x="10" y="133"/>
                    </a:lnTo>
                    <a:lnTo>
                      <a:pt x="6" y="131"/>
                    </a:lnTo>
                    <a:lnTo>
                      <a:pt x="4" y="129"/>
                    </a:lnTo>
                    <a:lnTo>
                      <a:pt x="2" y="125"/>
                    </a:lnTo>
                    <a:lnTo>
                      <a:pt x="1" y="121"/>
                    </a:lnTo>
                    <a:lnTo>
                      <a:pt x="0" y="109"/>
                    </a:lnTo>
                    <a:lnTo>
                      <a:pt x="2" y="99"/>
                    </a:lnTo>
                    <a:lnTo>
                      <a:pt x="6" y="90"/>
                    </a:lnTo>
                    <a:lnTo>
                      <a:pt x="12" y="81"/>
                    </a:lnTo>
                    <a:lnTo>
                      <a:pt x="17" y="78"/>
                    </a:lnTo>
                    <a:lnTo>
                      <a:pt x="23" y="77"/>
                    </a:lnTo>
                    <a:lnTo>
                      <a:pt x="31" y="77"/>
                    </a:lnTo>
                    <a:lnTo>
                      <a:pt x="38" y="77"/>
                    </a:lnTo>
                    <a:lnTo>
                      <a:pt x="42" y="70"/>
                    </a:lnTo>
                    <a:lnTo>
                      <a:pt x="48" y="65"/>
                    </a:lnTo>
                    <a:lnTo>
                      <a:pt x="52" y="60"/>
                    </a:lnTo>
                    <a:lnTo>
                      <a:pt x="53" y="53"/>
                    </a:lnTo>
                    <a:lnTo>
                      <a:pt x="47" y="47"/>
                    </a:lnTo>
                    <a:lnTo>
                      <a:pt x="43" y="39"/>
                    </a:lnTo>
                    <a:lnTo>
                      <a:pt x="42" y="31"/>
                    </a:lnTo>
                    <a:lnTo>
                      <a:pt x="40" y="22"/>
                    </a:lnTo>
                    <a:lnTo>
                      <a:pt x="42" y="14"/>
                    </a:lnTo>
                    <a:lnTo>
                      <a:pt x="45" y="8"/>
                    </a:lnTo>
                    <a:lnTo>
                      <a:pt x="51" y="4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71" y="0"/>
                    </a:lnTo>
                    <a:lnTo>
                      <a:pt x="78" y="2"/>
                    </a:lnTo>
                    <a:lnTo>
                      <a:pt x="85" y="6"/>
                    </a:lnTo>
                    <a:lnTo>
                      <a:pt x="92" y="15"/>
                    </a:lnTo>
                    <a:lnTo>
                      <a:pt x="99" y="25"/>
                    </a:lnTo>
                    <a:lnTo>
                      <a:pt x="107" y="32"/>
                    </a:lnTo>
                    <a:lnTo>
                      <a:pt x="118" y="35"/>
                    </a:lnTo>
                    <a:lnTo>
                      <a:pt x="121" y="31"/>
                    </a:lnTo>
                    <a:lnTo>
                      <a:pt x="125" y="28"/>
                    </a:lnTo>
                    <a:lnTo>
                      <a:pt x="129" y="27"/>
                    </a:lnTo>
                    <a:lnTo>
                      <a:pt x="133" y="26"/>
                    </a:lnTo>
                    <a:close/>
                  </a:path>
                </a:pathLst>
              </a:custGeom>
              <a:solidFill>
                <a:srgbClr val="FF16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0" name="Freeform 34"/>
              <p:cNvSpPr>
                <a:spLocks/>
              </p:cNvSpPr>
              <p:nvPr/>
            </p:nvSpPr>
            <p:spPr bwMode="auto">
              <a:xfrm>
                <a:off x="3325" y="2419"/>
                <a:ext cx="101" cy="90"/>
              </a:xfrm>
              <a:custGeom>
                <a:avLst/>
                <a:gdLst>
                  <a:gd name="T0" fmla="*/ 29 w 303"/>
                  <a:gd name="T1" fmla="*/ 9 h 271"/>
                  <a:gd name="T2" fmla="*/ 29 w 303"/>
                  <a:gd name="T3" fmla="*/ 13 h 271"/>
                  <a:gd name="T4" fmla="*/ 29 w 303"/>
                  <a:gd name="T5" fmla="*/ 15 h 271"/>
                  <a:gd name="T6" fmla="*/ 31 w 303"/>
                  <a:gd name="T7" fmla="*/ 15 h 271"/>
                  <a:gd name="T8" fmla="*/ 32 w 303"/>
                  <a:gd name="T9" fmla="*/ 15 h 271"/>
                  <a:gd name="T10" fmla="*/ 33 w 303"/>
                  <a:gd name="T11" fmla="*/ 15 h 271"/>
                  <a:gd name="T12" fmla="*/ 33 w 303"/>
                  <a:gd name="T13" fmla="*/ 17 h 271"/>
                  <a:gd name="T14" fmla="*/ 32 w 303"/>
                  <a:gd name="T15" fmla="*/ 19 h 271"/>
                  <a:gd name="T16" fmla="*/ 31 w 303"/>
                  <a:gd name="T17" fmla="*/ 19 h 271"/>
                  <a:gd name="T18" fmla="*/ 29 w 303"/>
                  <a:gd name="T19" fmla="*/ 20 h 271"/>
                  <a:gd name="T20" fmla="*/ 29 w 303"/>
                  <a:gd name="T21" fmla="*/ 22 h 271"/>
                  <a:gd name="T22" fmla="*/ 28 w 303"/>
                  <a:gd name="T23" fmla="*/ 24 h 271"/>
                  <a:gd name="T24" fmla="*/ 27 w 303"/>
                  <a:gd name="T25" fmla="*/ 26 h 271"/>
                  <a:gd name="T26" fmla="*/ 26 w 303"/>
                  <a:gd name="T27" fmla="*/ 28 h 271"/>
                  <a:gd name="T28" fmla="*/ 22 w 303"/>
                  <a:gd name="T29" fmla="*/ 29 h 271"/>
                  <a:gd name="T30" fmla="*/ 17 w 303"/>
                  <a:gd name="T31" fmla="*/ 30 h 271"/>
                  <a:gd name="T32" fmla="*/ 11 w 303"/>
                  <a:gd name="T33" fmla="*/ 30 h 271"/>
                  <a:gd name="T34" fmla="*/ 6 w 303"/>
                  <a:gd name="T35" fmla="*/ 28 h 271"/>
                  <a:gd name="T36" fmla="*/ 3 w 303"/>
                  <a:gd name="T37" fmla="*/ 26 h 271"/>
                  <a:gd name="T38" fmla="*/ 1 w 303"/>
                  <a:gd name="T39" fmla="*/ 23 h 271"/>
                  <a:gd name="T40" fmla="*/ 0 w 303"/>
                  <a:gd name="T41" fmla="*/ 21 h 271"/>
                  <a:gd name="T42" fmla="*/ 0 w 303"/>
                  <a:gd name="T43" fmla="*/ 18 h 271"/>
                  <a:gd name="T44" fmla="*/ 1 w 303"/>
                  <a:gd name="T45" fmla="*/ 15 h 271"/>
                  <a:gd name="T46" fmla="*/ 2 w 303"/>
                  <a:gd name="T47" fmla="*/ 14 h 271"/>
                  <a:gd name="T48" fmla="*/ 4 w 303"/>
                  <a:gd name="T49" fmla="*/ 12 h 271"/>
                  <a:gd name="T50" fmla="*/ 6 w 303"/>
                  <a:gd name="T51" fmla="*/ 11 h 271"/>
                  <a:gd name="T52" fmla="*/ 7 w 303"/>
                  <a:gd name="T53" fmla="*/ 9 h 271"/>
                  <a:gd name="T54" fmla="*/ 7 w 303"/>
                  <a:gd name="T55" fmla="*/ 7 h 271"/>
                  <a:gd name="T56" fmla="*/ 8 w 303"/>
                  <a:gd name="T57" fmla="*/ 5 h 271"/>
                  <a:gd name="T58" fmla="*/ 10 w 303"/>
                  <a:gd name="T59" fmla="*/ 3 h 271"/>
                  <a:gd name="T60" fmla="*/ 13 w 303"/>
                  <a:gd name="T61" fmla="*/ 1 h 271"/>
                  <a:gd name="T62" fmla="*/ 18 w 303"/>
                  <a:gd name="T63" fmla="*/ 0 h 271"/>
                  <a:gd name="T64" fmla="*/ 23 w 303"/>
                  <a:gd name="T65" fmla="*/ 1 h 271"/>
                  <a:gd name="T66" fmla="*/ 27 w 303"/>
                  <a:gd name="T67" fmla="*/ 4 h 2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3"/>
                  <a:gd name="T103" fmla="*/ 0 h 271"/>
                  <a:gd name="T104" fmla="*/ 303 w 303"/>
                  <a:gd name="T105" fmla="*/ 271 h 2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3" h="271">
                    <a:moveTo>
                      <a:pt x="258" y="60"/>
                    </a:moveTo>
                    <a:lnTo>
                      <a:pt x="265" y="77"/>
                    </a:lnTo>
                    <a:lnTo>
                      <a:pt x="266" y="95"/>
                    </a:lnTo>
                    <a:lnTo>
                      <a:pt x="262" y="113"/>
                    </a:lnTo>
                    <a:lnTo>
                      <a:pt x="258" y="131"/>
                    </a:lnTo>
                    <a:lnTo>
                      <a:pt x="264" y="134"/>
                    </a:lnTo>
                    <a:lnTo>
                      <a:pt x="269" y="135"/>
                    </a:lnTo>
                    <a:lnTo>
                      <a:pt x="275" y="135"/>
                    </a:lnTo>
                    <a:lnTo>
                      <a:pt x="282" y="134"/>
                    </a:lnTo>
                    <a:lnTo>
                      <a:pt x="288" y="134"/>
                    </a:lnTo>
                    <a:lnTo>
                      <a:pt x="294" y="135"/>
                    </a:lnTo>
                    <a:lnTo>
                      <a:pt x="299" y="139"/>
                    </a:lnTo>
                    <a:lnTo>
                      <a:pt x="303" y="146"/>
                    </a:lnTo>
                    <a:lnTo>
                      <a:pt x="300" y="153"/>
                    </a:lnTo>
                    <a:lnTo>
                      <a:pt x="297" y="161"/>
                    </a:lnTo>
                    <a:lnTo>
                      <a:pt x="292" y="169"/>
                    </a:lnTo>
                    <a:lnTo>
                      <a:pt x="284" y="174"/>
                    </a:lnTo>
                    <a:lnTo>
                      <a:pt x="278" y="175"/>
                    </a:lnTo>
                    <a:lnTo>
                      <a:pt x="270" y="175"/>
                    </a:lnTo>
                    <a:lnTo>
                      <a:pt x="264" y="178"/>
                    </a:lnTo>
                    <a:lnTo>
                      <a:pt x="260" y="185"/>
                    </a:lnTo>
                    <a:lnTo>
                      <a:pt x="260" y="196"/>
                    </a:lnTo>
                    <a:lnTo>
                      <a:pt x="257" y="207"/>
                    </a:lnTo>
                    <a:lnTo>
                      <a:pt x="254" y="217"/>
                    </a:lnTo>
                    <a:lnTo>
                      <a:pt x="251" y="226"/>
                    </a:lnTo>
                    <a:lnTo>
                      <a:pt x="244" y="235"/>
                    </a:lnTo>
                    <a:lnTo>
                      <a:pt x="237" y="243"/>
                    </a:lnTo>
                    <a:lnTo>
                      <a:pt x="230" y="250"/>
                    </a:lnTo>
                    <a:lnTo>
                      <a:pt x="221" y="256"/>
                    </a:lnTo>
                    <a:lnTo>
                      <a:pt x="198" y="264"/>
                    </a:lnTo>
                    <a:lnTo>
                      <a:pt x="174" y="269"/>
                    </a:lnTo>
                    <a:lnTo>
                      <a:pt x="149" y="271"/>
                    </a:lnTo>
                    <a:lnTo>
                      <a:pt x="125" y="271"/>
                    </a:lnTo>
                    <a:lnTo>
                      <a:pt x="101" y="267"/>
                    </a:lnTo>
                    <a:lnTo>
                      <a:pt x="76" y="261"/>
                    </a:lnTo>
                    <a:lnTo>
                      <a:pt x="54" y="254"/>
                    </a:lnTo>
                    <a:lnTo>
                      <a:pt x="33" y="243"/>
                    </a:lnTo>
                    <a:lnTo>
                      <a:pt x="24" y="234"/>
                    </a:lnTo>
                    <a:lnTo>
                      <a:pt x="16" y="224"/>
                    </a:lnTo>
                    <a:lnTo>
                      <a:pt x="9" y="212"/>
                    </a:lnTo>
                    <a:lnTo>
                      <a:pt x="4" y="200"/>
                    </a:lnTo>
                    <a:lnTo>
                      <a:pt x="2" y="189"/>
                    </a:lnTo>
                    <a:lnTo>
                      <a:pt x="0" y="175"/>
                    </a:lnTo>
                    <a:lnTo>
                      <a:pt x="2" y="162"/>
                    </a:lnTo>
                    <a:lnTo>
                      <a:pt x="4" y="149"/>
                    </a:lnTo>
                    <a:lnTo>
                      <a:pt x="7" y="139"/>
                    </a:lnTo>
                    <a:lnTo>
                      <a:pt x="12" y="130"/>
                    </a:lnTo>
                    <a:lnTo>
                      <a:pt x="17" y="122"/>
                    </a:lnTo>
                    <a:lnTo>
                      <a:pt x="25" y="114"/>
                    </a:lnTo>
                    <a:lnTo>
                      <a:pt x="33" y="108"/>
                    </a:lnTo>
                    <a:lnTo>
                      <a:pt x="42" y="103"/>
                    </a:lnTo>
                    <a:lnTo>
                      <a:pt x="52" y="99"/>
                    </a:lnTo>
                    <a:lnTo>
                      <a:pt x="62" y="95"/>
                    </a:lnTo>
                    <a:lnTo>
                      <a:pt x="59" y="82"/>
                    </a:lnTo>
                    <a:lnTo>
                      <a:pt x="60" y="70"/>
                    </a:lnTo>
                    <a:lnTo>
                      <a:pt x="63" y="60"/>
                    </a:lnTo>
                    <a:lnTo>
                      <a:pt x="68" y="50"/>
                    </a:lnTo>
                    <a:lnTo>
                      <a:pt x="75" y="41"/>
                    </a:lnTo>
                    <a:lnTo>
                      <a:pt x="82" y="34"/>
                    </a:lnTo>
                    <a:lnTo>
                      <a:pt x="92" y="26"/>
                    </a:lnTo>
                    <a:lnTo>
                      <a:pt x="101" y="18"/>
                    </a:lnTo>
                    <a:lnTo>
                      <a:pt x="120" y="7"/>
                    </a:lnTo>
                    <a:lnTo>
                      <a:pt x="142" y="1"/>
                    </a:lnTo>
                    <a:lnTo>
                      <a:pt x="165" y="0"/>
                    </a:lnTo>
                    <a:lnTo>
                      <a:pt x="188" y="2"/>
                    </a:lnTo>
                    <a:lnTo>
                      <a:pt x="210" y="9"/>
                    </a:lnTo>
                    <a:lnTo>
                      <a:pt x="230" y="22"/>
                    </a:lnTo>
                    <a:lnTo>
                      <a:pt x="247" y="37"/>
                    </a:lnTo>
                    <a:lnTo>
                      <a:pt x="258" y="60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1" name="Freeform 35"/>
              <p:cNvSpPr>
                <a:spLocks/>
              </p:cNvSpPr>
              <p:nvPr/>
            </p:nvSpPr>
            <p:spPr bwMode="auto">
              <a:xfrm>
                <a:off x="2897" y="2425"/>
                <a:ext cx="14" cy="18"/>
              </a:xfrm>
              <a:custGeom>
                <a:avLst/>
                <a:gdLst>
                  <a:gd name="T0" fmla="*/ 5 w 43"/>
                  <a:gd name="T1" fmla="*/ 2 h 54"/>
                  <a:gd name="T2" fmla="*/ 4 w 43"/>
                  <a:gd name="T3" fmla="*/ 3 h 54"/>
                  <a:gd name="T4" fmla="*/ 4 w 43"/>
                  <a:gd name="T5" fmla="*/ 4 h 54"/>
                  <a:gd name="T6" fmla="*/ 3 w 43"/>
                  <a:gd name="T7" fmla="*/ 5 h 54"/>
                  <a:gd name="T8" fmla="*/ 2 w 43"/>
                  <a:gd name="T9" fmla="*/ 6 h 54"/>
                  <a:gd name="T10" fmla="*/ 1 w 43"/>
                  <a:gd name="T11" fmla="*/ 6 h 54"/>
                  <a:gd name="T12" fmla="*/ 1 w 43"/>
                  <a:gd name="T13" fmla="*/ 6 h 54"/>
                  <a:gd name="T14" fmla="*/ 0 w 43"/>
                  <a:gd name="T15" fmla="*/ 5 h 54"/>
                  <a:gd name="T16" fmla="*/ 0 w 43"/>
                  <a:gd name="T17" fmla="*/ 5 h 54"/>
                  <a:gd name="T18" fmla="*/ 0 w 43"/>
                  <a:gd name="T19" fmla="*/ 3 h 54"/>
                  <a:gd name="T20" fmla="*/ 1 w 43"/>
                  <a:gd name="T21" fmla="*/ 2 h 54"/>
                  <a:gd name="T22" fmla="*/ 1 w 43"/>
                  <a:gd name="T23" fmla="*/ 1 h 54"/>
                  <a:gd name="T24" fmla="*/ 2 w 43"/>
                  <a:gd name="T25" fmla="*/ 0 h 54"/>
                  <a:gd name="T26" fmla="*/ 3 w 43"/>
                  <a:gd name="T27" fmla="*/ 0 h 54"/>
                  <a:gd name="T28" fmla="*/ 4 w 43"/>
                  <a:gd name="T29" fmla="*/ 0 h 54"/>
                  <a:gd name="T30" fmla="*/ 4 w 43"/>
                  <a:gd name="T31" fmla="*/ 1 h 54"/>
                  <a:gd name="T32" fmla="*/ 5 w 43"/>
                  <a:gd name="T33" fmla="*/ 2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54"/>
                  <a:gd name="T53" fmla="*/ 43 w 43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54">
                    <a:moveTo>
                      <a:pt x="43" y="16"/>
                    </a:moveTo>
                    <a:lnTo>
                      <a:pt x="40" y="28"/>
                    </a:lnTo>
                    <a:lnTo>
                      <a:pt x="36" y="38"/>
                    </a:lnTo>
                    <a:lnTo>
                      <a:pt x="30" y="47"/>
                    </a:lnTo>
                    <a:lnTo>
                      <a:pt x="19" y="54"/>
                    </a:lnTo>
                    <a:lnTo>
                      <a:pt x="13" y="52"/>
                    </a:lnTo>
                    <a:lnTo>
                      <a:pt x="8" y="50"/>
                    </a:lnTo>
                    <a:lnTo>
                      <a:pt x="4" y="46"/>
                    </a:lnTo>
                    <a:lnTo>
                      <a:pt x="1" y="41"/>
                    </a:lnTo>
                    <a:lnTo>
                      <a:pt x="0" y="28"/>
                    </a:lnTo>
                    <a:lnTo>
                      <a:pt x="5" y="17"/>
                    </a:lnTo>
                    <a:lnTo>
                      <a:pt x="13" y="8"/>
                    </a:lnTo>
                    <a:lnTo>
                      <a:pt x="23" y="2"/>
                    </a:lnTo>
                    <a:lnTo>
                      <a:pt x="31" y="0"/>
                    </a:lnTo>
                    <a:lnTo>
                      <a:pt x="36" y="4"/>
                    </a:lnTo>
                    <a:lnTo>
                      <a:pt x="40" y="11"/>
                    </a:lnTo>
                    <a:lnTo>
                      <a:pt x="43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2" name="Freeform 36"/>
              <p:cNvSpPr>
                <a:spLocks/>
              </p:cNvSpPr>
              <p:nvPr/>
            </p:nvSpPr>
            <p:spPr bwMode="auto">
              <a:xfrm>
                <a:off x="2861" y="2438"/>
                <a:ext cx="22" cy="24"/>
              </a:xfrm>
              <a:custGeom>
                <a:avLst/>
                <a:gdLst>
                  <a:gd name="T0" fmla="*/ 7 w 67"/>
                  <a:gd name="T1" fmla="*/ 2 h 73"/>
                  <a:gd name="T2" fmla="*/ 7 w 67"/>
                  <a:gd name="T3" fmla="*/ 2 h 73"/>
                  <a:gd name="T4" fmla="*/ 7 w 67"/>
                  <a:gd name="T5" fmla="*/ 3 h 73"/>
                  <a:gd name="T6" fmla="*/ 7 w 67"/>
                  <a:gd name="T7" fmla="*/ 3 h 73"/>
                  <a:gd name="T8" fmla="*/ 7 w 67"/>
                  <a:gd name="T9" fmla="*/ 4 h 73"/>
                  <a:gd name="T10" fmla="*/ 6 w 67"/>
                  <a:gd name="T11" fmla="*/ 3 h 73"/>
                  <a:gd name="T12" fmla="*/ 5 w 67"/>
                  <a:gd name="T13" fmla="*/ 2 h 73"/>
                  <a:gd name="T14" fmla="*/ 5 w 67"/>
                  <a:gd name="T15" fmla="*/ 2 h 73"/>
                  <a:gd name="T16" fmla="*/ 4 w 67"/>
                  <a:gd name="T17" fmla="*/ 1 h 73"/>
                  <a:gd name="T18" fmla="*/ 3 w 67"/>
                  <a:gd name="T19" fmla="*/ 2 h 73"/>
                  <a:gd name="T20" fmla="*/ 2 w 67"/>
                  <a:gd name="T21" fmla="*/ 3 h 73"/>
                  <a:gd name="T22" fmla="*/ 2 w 67"/>
                  <a:gd name="T23" fmla="*/ 4 h 73"/>
                  <a:gd name="T24" fmla="*/ 2 w 67"/>
                  <a:gd name="T25" fmla="*/ 5 h 73"/>
                  <a:gd name="T26" fmla="*/ 2 w 67"/>
                  <a:gd name="T27" fmla="*/ 5 h 73"/>
                  <a:gd name="T28" fmla="*/ 2 w 67"/>
                  <a:gd name="T29" fmla="*/ 6 h 73"/>
                  <a:gd name="T30" fmla="*/ 3 w 67"/>
                  <a:gd name="T31" fmla="*/ 6 h 73"/>
                  <a:gd name="T32" fmla="*/ 3 w 67"/>
                  <a:gd name="T33" fmla="*/ 6 h 73"/>
                  <a:gd name="T34" fmla="*/ 4 w 67"/>
                  <a:gd name="T35" fmla="*/ 6 h 73"/>
                  <a:gd name="T36" fmla="*/ 5 w 67"/>
                  <a:gd name="T37" fmla="*/ 6 h 73"/>
                  <a:gd name="T38" fmla="*/ 5 w 67"/>
                  <a:gd name="T39" fmla="*/ 7 h 73"/>
                  <a:gd name="T40" fmla="*/ 5 w 67"/>
                  <a:gd name="T41" fmla="*/ 7 h 73"/>
                  <a:gd name="T42" fmla="*/ 5 w 67"/>
                  <a:gd name="T43" fmla="*/ 8 h 73"/>
                  <a:gd name="T44" fmla="*/ 4 w 67"/>
                  <a:gd name="T45" fmla="*/ 8 h 73"/>
                  <a:gd name="T46" fmla="*/ 3 w 67"/>
                  <a:gd name="T47" fmla="*/ 8 h 73"/>
                  <a:gd name="T48" fmla="*/ 2 w 67"/>
                  <a:gd name="T49" fmla="*/ 8 h 73"/>
                  <a:gd name="T50" fmla="*/ 1 w 67"/>
                  <a:gd name="T51" fmla="*/ 7 h 73"/>
                  <a:gd name="T52" fmla="*/ 0 w 67"/>
                  <a:gd name="T53" fmla="*/ 5 h 73"/>
                  <a:gd name="T54" fmla="*/ 0 w 67"/>
                  <a:gd name="T55" fmla="*/ 4 h 73"/>
                  <a:gd name="T56" fmla="*/ 0 w 67"/>
                  <a:gd name="T57" fmla="*/ 3 h 73"/>
                  <a:gd name="T58" fmla="*/ 0 w 67"/>
                  <a:gd name="T59" fmla="*/ 2 h 73"/>
                  <a:gd name="T60" fmla="*/ 1 w 67"/>
                  <a:gd name="T61" fmla="*/ 1 h 73"/>
                  <a:gd name="T62" fmla="*/ 2 w 67"/>
                  <a:gd name="T63" fmla="*/ 0 h 73"/>
                  <a:gd name="T64" fmla="*/ 3 w 67"/>
                  <a:gd name="T65" fmla="*/ 0 h 73"/>
                  <a:gd name="T66" fmla="*/ 4 w 67"/>
                  <a:gd name="T67" fmla="*/ 0 h 73"/>
                  <a:gd name="T68" fmla="*/ 4 w 67"/>
                  <a:gd name="T69" fmla="*/ 0 h 73"/>
                  <a:gd name="T70" fmla="*/ 5 w 67"/>
                  <a:gd name="T71" fmla="*/ 0 h 73"/>
                  <a:gd name="T72" fmla="*/ 5 w 67"/>
                  <a:gd name="T73" fmla="*/ 0 h 73"/>
                  <a:gd name="T74" fmla="*/ 6 w 67"/>
                  <a:gd name="T75" fmla="*/ 1 h 73"/>
                  <a:gd name="T76" fmla="*/ 7 w 67"/>
                  <a:gd name="T77" fmla="*/ 1 h 73"/>
                  <a:gd name="T78" fmla="*/ 7 w 67"/>
                  <a:gd name="T79" fmla="*/ 1 h 73"/>
                  <a:gd name="T80" fmla="*/ 7 w 67"/>
                  <a:gd name="T81" fmla="*/ 2 h 7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7"/>
                  <a:gd name="T124" fmla="*/ 0 h 73"/>
                  <a:gd name="T125" fmla="*/ 67 w 67"/>
                  <a:gd name="T126" fmla="*/ 73 h 7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7" h="73">
                    <a:moveTo>
                      <a:pt x="66" y="17"/>
                    </a:moveTo>
                    <a:lnTo>
                      <a:pt x="66" y="21"/>
                    </a:lnTo>
                    <a:lnTo>
                      <a:pt x="67" y="25"/>
                    </a:lnTo>
                    <a:lnTo>
                      <a:pt x="67" y="29"/>
                    </a:lnTo>
                    <a:lnTo>
                      <a:pt x="66" y="33"/>
                    </a:lnTo>
                    <a:lnTo>
                      <a:pt x="58" y="27"/>
                    </a:lnTo>
                    <a:lnTo>
                      <a:pt x="50" y="21"/>
                    </a:lnTo>
                    <a:lnTo>
                      <a:pt x="44" y="14"/>
                    </a:lnTo>
                    <a:lnTo>
                      <a:pt x="34" y="13"/>
                    </a:lnTo>
                    <a:lnTo>
                      <a:pt x="26" y="18"/>
                    </a:lnTo>
                    <a:lnTo>
                      <a:pt x="22" y="25"/>
                    </a:lnTo>
                    <a:lnTo>
                      <a:pt x="19" y="34"/>
                    </a:lnTo>
                    <a:lnTo>
                      <a:pt x="19" y="42"/>
                    </a:lnTo>
                    <a:lnTo>
                      <a:pt x="19" y="47"/>
                    </a:lnTo>
                    <a:lnTo>
                      <a:pt x="22" y="51"/>
                    </a:lnTo>
                    <a:lnTo>
                      <a:pt x="27" y="55"/>
                    </a:lnTo>
                    <a:lnTo>
                      <a:pt x="31" y="56"/>
                    </a:lnTo>
                    <a:lnTo>
                      <a:pt x="37" y="56"/>
                    </a:lnTo>
                    <a:lnTo>
                      <a:pt x="43" y="57"/>
                    </a:lnTo>
                    <a:lnTo>
                      <a:pt x="48" y="60"/>
                    </a:lnTo>
                    <a:lnTo>
                      <a:pt x="50" y="64"/>
                    </a:lnTo>
                    <a:lnTo>
                      <a:pt x="47" y="70"/>
                    </a:lnTo>
                    <a:lnTo>
                      <a:pt x="39" y="73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0" y="61"/>
                    </a:lnTo>
                    <a:lnTo>
                      <a:pt x="4" y="49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4" y="14"/>
                    </a:lnTo>
                    <a:lnTo>
                      <a:pt x="10" y="8"/>
                    </a:lnTo>
                    <a:lnTo>
                      <a:pt x="19" y="4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4" y="1"/>
                    </a:lnTo>
                    <a:lnTo>
                      <a:pt x="50" y="3"/>
                    </a:lnTo>
                    <a:lnTo>
                      <a:pt x="54" y="5"/>
                    </a:lnTo>
                    <a:lnTo>
                      <a:pt x="60" y="8"/>
                    </a:lnTo>
                    <a:lnTo>
                      <a:pt x="63" y="12"/>
                    </a:lnTo>
                    <a:lnTo>
                      <a:pt x="66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3" name="Freeform 37"/>
              <p:cNvSpPr>
                <a:spLocks/>
              </p:cNvSpPr>
              <p:nvPr/>
            </p:nvSpPr>
            <p:spPr bwMode="auto">
              <a:xfrm>
                <a:off x="3350" y="2439"/>
                <a:ext cx="13" cy="15"/>
              </a:xfrm>
              <a:custGeom>
                <a:avLst/>
                <a:gdLst>
                  <a:gd name="T0" fmla="*/ 4 w 38"/>
                  <a:gd name="T1" fmla="*/ 1 h 45"/>
                  <a:gd name="T2" fmla="*/ 4 w 38"/>
                  <a:gd name="T3" fmla="*/ 2 h 45"/>
                  <a:gd name="T4" fmla="*/ 4 w 38"/>
                  <a:gd name="T5" fmla="*/ 3 h 45"/>
                  <a:gd name="T6" fmla="*/ 4 w 38"/>
                  <a:gd name="T7" fmla="*/ 4 h 45"/>
                  <a:gd name="T8" fmla="*/ 3 w 38"/>
                  <a:gd name="T9" fmla="*/ 5 h 45"/>
                  <a:gd name="T10" fmla="*/ 2 w 38"/>
                  <a:gd name="T11" fmla="*/ 5 h 45"/>
                  <a:gd name="T12" fmla="*/ 1 w 38"/>
                  <a:gd name="T13" fmla="*/ 5 h 45"/>
                  <a:gd name="T14" fmla="*/ 1 w 38"/>
                  <a:gd name="T15" fmla="*/ 4 h 45"/>
                  <a:gd name="T16" fmla="*/ 0 w 38"/>
                  <a:gd name="T17" fmla="*/ 4 h 45"/>
                  <a:gd name="T18" fmla="*/ 0 w 38"/>
                  <a:gd name="T19" fmla="*/ 3 h 45"/>
                  <a:gd name="T20" fmla="*/ 1 w 38"/>
                  <a:gd name="T21" fmla="*/ 2 h 45"/>
                  <a:gd name="T22" fmla="*/ 1 w 38"/>
                  <a:gd name="T23" fmla="*/ 1 h 45"/>
                  <a:gd name="T24" fmla="*/ 2 w 38"/>
                  <a:gd name="T25" fmla="*/ 0 h 45"/>
                  <a:gd name="T26" fmla="*/ 3 w 38"/>
                  <a:gd name="T27" fmla="*/ 0 h 45"/>
                  <a:gd name="T28" fmla="*/ 4 w 38"/>
                  <a:gd name="T29" fmla="*/ 0 h 45"/>
                  <a:gd name="T30" fmla="*/ 4 w 38"/>
                  <a:gd name="T31" fmla="*/ 1 h 45"/>
                  <a:gd name="T32" fmla="*/ 4 w 38"/>
                  <a:gd name="T33" fmla="*/ 1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5"/>
                  <a:gd name="T53" fmla="*/ 38 w 3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5">
                    <a:moveTo>
                      <a:pt x="38" y="13"/>
                    </a:moveTo>
                    <a:lnTo>
                      <a:pt x="38" y="22"/>
                    </a:lnTo>
                    <a:lnTo>
                      <a:pt x="35" y="30"/>
                    </a:lnTo>
                    <a:lnTo>
                      <a:pt x="31" y="37"/>
                    </a:lnTo>
                    <a:lnTo>
                      <a:pt x="25" y="43"/>
                    </a:lnTo>
                    <a:lnTo>
                      <a:pt x="18" y="45"/>
                    </a:lnTo>
                    <a:lnTo>
                      <a:pt x="10" y="44"/>
                    </a:lnTo>
                    <a:lnTo>
                      <a:pt x="5" y="40"/>
                    </a:lnTo>
                    <a:lnTo>
                      <a:pt x="0" y="35"/>
                    </a:lnTo>
                    <a:lnTo>
                      <a:pt x="0" y="24"/>
                    </a:lnTo>
                    <a:lnTo>
                      <a:pt x="5" y="14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6" y="1"/>
                    </a:lnTo>
                    <a:lnTo>
                      <a:pt x="31" y="3"/>
                    </a:lnTo>
                    <a:lnTo>
                      <a:pt x="35" y="7"/>
                    </a:lnTo>
                    <a:lnTo>
                      <a:pt x="38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4" name="Freeform 38"/>
              <p:cNvSpPr>
                <a:spLocks/>
              </p:cNvSpPr>
              <p:nvPr/>
            </p:nvSpPr>
            <p:spPr bwMode="auto">
              <a:xfrm>
                <a:off x="3380" y="2448"/>
                <a:ext cx="14" cy="17"/>
              </a:xfrm>
              <a:custGeom>
                <a:avLst/>
                <a:gdLst>
                  <a:gd name="T0" fmla="*/ 5 w 43"/>
                  <a:gd name="T1" fmla="*/ 1 h 53"/>
                  <a:gd name="T2" fmla="*/ 5 w 43"/>
                  <a:gd name="T3" fmla="*/ 2 h 53"/>
                  <a:gd name="T4" fmla="*/ 4 w 43"/>
                  <a:gd name="T5" fmla="*/ 4 h 53"/>
                  <a:gd name="T6" fmla="*/ 3 w 43"/>
                  <a:gd name="T7" fmla="*/ 4 h 53"/>
                  <a:gd name="T8" fmla="*/ 2 w 43"/>
                  <a:gd name="T9" fmla="*/ 5 h 53"/>
                  <a:gd name="T10" fmla="*/ 2 w 43"/>
                  <a:gd name="T11" fmla="*/ 5 h 53"/>
                  <a:gd name="T12" fmla="*/ 1 w 43"/>
                  <a:gd name="T13" fmla="*/ 5 h 53"/>
                  <a:gd name="T14" fmla="*/ 1 w 43"/>
                  <a:gd name="T15" fmla="*/ 5 h 53"/>
                  <a:gd name="T16" fmla="*/ 0 w 43"/>
                  <a:gd name="T17" fmla="*/ 5 h 53"/>
                  <a:gd name="T18" fmla="*/ 0 w 43"/>
                  <a:gd name="T19" fmla="*/ 3 h 53"/>
                  <a:gd name="T20" fmla="*/ 1 w 43"/>
                  <a:gd name="T21" fmla="*/ 2 h 53"/>
                  <a:gd name="T22" fmla="*/ 1 w 43"/>
                  <a:gd name="T23" fmla="*/ 1 h 53"/>
                  <a:gd name="T24" fmla="*/ 2 w 43"/>
                  <a:gd name="T25" fmla="*/ 0 h 53"/>
                  <a:gd name="T26" fmla="*/ 3 w 43"/>
                  <a:gd name="T27" fmla="*/ 0 h 53"/>
                  <a:gd name="T28" fmla="*/ 4 w 43"/>
                  <a:gd name="T29" fmla="*/ 0 h 53"/>
                  <a:gd name="T30" fmla="*/ 4 w 43"/>
                  <a:gd name="T31" fmla="*/ 1 h 53"/>
                  <a:gd name="T32" fmla="*/ 5 w 43"/>
                  <a:gd name="T33" fmla="*/ 1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53"/>
                  <a:gd name="T53" fmla="*/ 43 w 43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53">
                    <a:moveTo>
                      <a:pt x="43" y="11"/>
                    </a:moveTo>
                    <a:lnTo>
                      <a:pt x="43" y="23"/>
                    </a:lnTo>
                    <a:lnTo>
                      <a:pt x="39" y="35"/>
                    </a:lnTo>
                    <a:lnTo>
                      <a:pt x="32" y="45"/>
                    </a:lnTo>
                    <a:lnTo>
                      <a:pt x="22" y="52"/>
                    </a:lnTo>
                    <a:lnTo>
                      <a:pt x="17" y="53"/>
                    </a:lnTo>
                    <a:lnTo>
                      <a:pt x="10" y="53"/>
                    </a:lnTo>
                    <a:lnTo>
                      <a:pt x="5" y="52"/>
                    </a:lnTo>
                    <a:lnTo>
                      <a:pt x="2" y="47"/>
                    </a:lnTo>
                    <a:lnTo>
                      <a:pt x="0" y="32"/>
                    </a:lnTo>
                    <a:lnTo>
                      <a:pt x="5" y="22"/>
                    </a:lnTo>
                    <a:lnTo>
                      <a:pt x="13" y="13"/>
                    </a:lnTo>
                    <a:lnTo>
                      <a:pt x="22" y="4"/>
                    </a:lnTo>
                    <a:lnTo>
                      <a:pt x="28" y="0"/>
                    </a:lnTo>
                    <a:lnTo>
                      <a:pt x="35" y="1"/>
                    </a:lnTo>
                    <a:lnTo>
                      <a:pt x="40" y="5"/>
                    </a:lnTo>
                    <a:lnTo>
                      <a:pt x="4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5" name="Freeform 39"/>
              <p:cNvSpPr>
                <a:spLocks/>
              </p:cNvSpPr>
              <p:nvPr/>
            </p:nvSpPr>
            <p:spPr bwMode="auto">
              <a:xfrm>
                <a:off x="2933" y="2462"/>
                <a:ext cx="387" cy="299"/>
              </a:xfrm>
              <a:custGeom>
                <a:avLst/>
                <a:gdLst>
                  <a:gd name="T0" fmla="*/ 129 w 1163"/>
                  <a:gd name="T1" fmla="*/ 11 h 897"/>
                  <a:gd name="T2" fmla="*/ 123 w 1163"/>
                  <a:gd name="T3" fmla="*/ 13 h 897"/>
                  <a:gd name="T4" fmla="*/ 113 w 1163"/>
                  <a:gd name="T5" fmla="*/ 15 h 897"/>
                  <a:gd name="T6" fmla="*/ 108 w 1163"/>
                  <a:gd name="T7" fmla="*/ 18 h 897"/>
                  <a:gd name="T8" fmla="*/ 103 w 1163"/>
                  <a:gd name="T9" fmla="*/ 18 h 897"/>
                  <a:gd name="T10" fmla="*/ 101 w 1163"/>
                  <a:gd name="T11" fmla="*/ 22 h 897"/>
                  <a:gd name="T12" fmla="*/ 97 w 1163"/>
                  <a:gd name="T13" fmla="*/ 26 h 897"/>
                  <a:gd name="T14" fmla="*/ 97 w 1163"/>
                  <a:gd name="T15" fmla="*/ 31 h 897"/>
                  <a:gd name="T16" fmla="*/ 101 w 1163"/>
                  <a:gd name="T17" fmla="*/ 35 h 897"/>
                  <a:gd name="T18" fmla="*/ 110 w 1163"/>
                  <a:gd name="T19" fmla="*/ 31 h 897"/>
                  <a:gd name="T20" fmla="*/ 110 w 1163"/>
                  <a:gd name="T21" fmla="*/ 43 h 897"/>
                  <a:gd name="T22" fmla="*/ 101 w 1163"/>
                  <a:gd name="T23" fmla="*/ 72 h 897"/>
                  <a:gd name="T24" fmla="*/ 112 w 1163"/>
                  <a:gd name="T25" fmla="*/ 80 h 897"/>
                  <a:gd name="T26" fmla="*/ 122 w 1163"/>
                  <a:gd name="T27" fmla="*/ 84 h 897"/>
                  <a:gd name="T28" fmla="*/ 119 w 1163"/>
                  <a:gd name="T29" fmla="*/ 90 h 897"/>
                  <a:gd name="T30" fmla="*/ 112 w 1163"/>
                  <a:gd name="T31" fmla="*/ 93 h 897"/>
                  <a:gd name="T32" fmla="*/ 105 w 1163"/>
                  <a:gd name="T33" fmla="*/ 96 h 897"/>
                  <a:gd name="T34" fmla="*/ 97 w 1163"/>
                  <a:gd name="T35" fmla="*/ 98 h 897"/>
                  <a:gd name="T36" fmla="*/ 86 w 1163"/>
                  <a:gd name="T37" fmla="*/ 98 h 897"/>
                  <a:gd name="T38" fmla="*/ 76 w 1163"/>
                  <a:gd name="T39" fmla="*/ 99 h 897"/>
                  <a:gd name="T40" fmla="*/ 53 w 1163"/>
                  <a:gd name="T41" fmla="*/ 99 h 897"/>
                  <a:gd name="T42" fmla="*/ 47 w 1163"/>
                  <a:gd name="T43" fmla="*/ 97 h 897"/>
                  <a:gd name="T44" fmla="*/ 39 w 1163"/>
                  <a:gd name="T45" fmla="*/ 93 h 897"/>
                  <a:gd name="T46" fmla="*/ 28 w 1163"/>
                  <a:gd name="T47" fmla="*/ 89 h 897"/>
                  <a:gd name="T48" fmla="*/ 28 w 1163"/>
                  <a:gd name="T49" fmla="*/ 55 h 897"/>
                  <a:gd name="T50" fmla="*/ 32 w 1163"/>
                  <a:gd name="T51" fmla="*/ 33 h 897"/>
                  <a:gd name="T52" fmla="*/ 31 w 1163"/>
                  <a:gd name="T53" fmla="*/ 29 h 897"/>
                  <a:gd name="T54" fmla="*/ 23 w 1163"/>
                  <a:gd name="T55" fmla="*/ 49 h 897"/>
                  <a:gd name="T56" fmla="*/ 14 w 1163"/>
                  <a:gd name="T57" fmla="*/ 66 h 897"/>
                  <a:gd name="T58" fmla="*/ 4 w 1163"/>
                  <a:gd name="T59" fmla="*/ 69 h 897"/>
                  <a:gd name="T60" fmla="*/ 9 w 1163"/>
                  <a:gd name="T61" fmla="*/ 62 h 897"/>
                  <a:gd name="T62" fmla="*/ 12 w 1163"/>
                  <a:gd name="T63" fmla="*/ 55 h 897"/>
                  <a:gd name="T64" fmla="*/ 16 w 1163"/>
                  <a:gd name="T65" fmla="*/ 45 h 897"/>
                  <a:gd name="T66" fmla="*/ 11 w 1163"/>
                  <a:gd name="T67" fmla="*/ 44 h 897"/>
                  <a:gd name="T68" fmla="*/ 7 w 1163"/>
                  <a:gd name="T69" fmla="*/ 43 h 897"/>
                  <a:gd name="T70" fmla="*/ 3 w 1163"/>
                  <a:gd name="T71" fmla="*/ 39 h 897"/>
                  <a:gd name="T72" fmla="*/ 0 w 1163"/>
                  <a:gd name="T73" fmla="*/ 33 h 897"/>
                  <a:gd name="T74" fmla="*/ 10 w 1163"/>
                  <a:gd name="T75" fmla="*/ 34 h 897"/>
                  <a:gd name="T76" fmla="*/ 20 w 1163"/>
                  <a:gd name="T77" fmla="*/ 28 h 897"/>
                  <a:gd name="T78" fmla="*/ 26 w 1163"/>
                  <a:gd name="T79" fmla="*/ 27 h 897"/>
                  <a:gd name="T80" fmla="*/ 31 w 1163"/>
                  <a:gd name="T81" fmla="*/ 20 h 897"/>
                  <a:gd name="T82" fmla="*/ 27 w 1163"/>
                  <a:gd name="T83" fmla="*/ 13 h 897"/>
                  <a:gd name="T84" fmla="*/ 23 w 1163"/>
                  <a:gd name="T85" fmla="*/ 13 h 897"/>
                  <a:gd name="T86" fmla="*/ 21 w 1163"/>
                  <a:gd name="T87" fmla="*/ 11 h 897"/>
                  <a:gd name="T88" fmla="*/ 17 w 1163"/>
                  <a:gd name="T89" fmla="*/ 9 h 897"/>
                  <a:gd name="T90" fmla="*/ 26 w 1163"/>
                  <a:gd name="T91" fmla="*/ 3 h 897"/>
                  <a:gd name="T92" fmla="*/ 38 w 1163"/>
                  <a:gd name="T93" fmla="*/ 2 h 897"/>
                  <a:gd name="T94" fmla="*/ 45 w 1163"/>
                  <a:gd name="T95" fmla="*/ 3 h 897"/>
                  <a:gd name="T96" fmla="*/ 53 w 1163"/>
                  <a:gd name="T97" fmla="*/ 4 h 897"/>
                  <a:gd name="T98" fmla="*/ 60 w 1163"/>
                  <a:gd name="T99" fmla="*/ 3 h 897"/>
                  <a:gd name="T100" fmla="*/ 68 w 1163"/>
                  <a:gd name="T101" fmla="*/ 10 h 897"/>
                  <a:gd name="T102" fmla="*/ 78 w 1163"/>
                  <a:gd name="T103" fmla="*/ 13 h 897"/>
                  <a:gd name="T104" fmla="*/ 89 w 1163"/>
                  <a:gd name="T105" fmla="*/ 12 h 897"/>
                  <a:gd name="T106" fmla="*/ 99 w 1163"/>
                  <a:gd name="T107" fmla="*/ 8 h 897"/>
                  <a:gd name="T108" fmla="*/ 108 w 1163"/>
                  <a:gd name="T109" fmla="*/ 2 h 897"/>
                  <a:gd name="T110" fmla="*/ 121 w 1163"/>
                  <a:gd name="T111" fmla="*/ 1 h 8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63"/>
                  <a:gd name="T169" fmla="*/ 0 h 897"/>
                  <a:gd name="T170" fmla="*/ 1163 w 1163"/>
                  <a:gd name="T171" fmla="*/ 897 h 8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63" h="897">
                    <a:moveTo>
                      <a:pt x="1148" y="0"/>
                    </a:moveTo>
                    <a:lnTo>
                      <a:pt x="1142" y="26"/>
                    </a:lnTo>
                    <a:lnTo>
                      <a:pt x="1144" y="50"/>
                    </a:lnTo>
                    <a:lnTo>
                      <a:pt x="1153" y="75"/>
                    </a:lnTo>
                    <a:lnTo>
                      <a:pt x="1163" y="97"/>
                    </a:lnTo>
                    <a:lnTo>
                      <a:pt x="1149" y="100"/>
                    </a:lnTo>
                    <a:lnTo>
                      <a:pt x="1139" y="109"/>
                    </a:lnTo>
                    <a:lnTo>
                      <a:pt x="1133" y="117"/>
                    </a:lnTo>
                    <a:lnTo>
                      <a:pt x="1132" y="121"/>
                    </a:lnTo>
                    <a:lnTo>
                      <a:pt x="1114" y="119"/>
                    </a:lnTo>
                    <a:lnTo>
                      <a:pt x="1094" y="121"/>
                    </a:lnTo>
                    <a:lnTo>
                      <a:pt x="1076" y="122"/>
                    </a:lnTo>
                    <a:lnTo>
                      <a:pt x="1058" y="126"/>
                    </a:lnTo>
                    <a:lnTo>
                      <a:pt x="1041" y="131"/>
                    </a:lnTo>
                    <a:lnTo>
                      <a:pt x="1025" y="139"/>
                    </a:lnTo>
                    <a:lnTo>
                      <a:pt x="1013" y="151"/>
                    </a:lnTo>
                    <a:lnTo>
                      <a:pt x="1003" y="166"/>
                    </a:lnTo>
                    <a:lnTo>
                      <a:pt x="995" y="164"/>
                    </a:lnTo>
                    <a:lnTo>
                      <a:pt x="986" y="161"/>
                    </a:lnTo>
                    <a:lnTo>
                      <a:pt x="977" y="158"/>
                    </a:lnTo>
                    <a:lnTo>
                      <a:pt x="968" y="156"/>
                    </a:lnTo>
                    <a:lnTo>
                      <a:pt x="959" y="156"/>
                    </a:lnTo>
                    <a:lnTo>
                      <a:pt x="950" y="156"/>
                    </a:lnTo>
                    <a:lnTo>
                      <a:pt x="940" y="156"/>
                    </a:lnTo>
                    <a:lnTo>
                      <a:pt x="931" y="158"/>
                    </a:lnTo>
                    <a:lnTo>
                      <a:pt x="927" y="166"/>
                    </a:lnTo>
                    <a:lnTo>
                      <a:pt x="929" y="177"/>
                    </a:lnTo>
                    <a:lnTo>
                      <a:pt x="929" y="187"/>
                    </a:lnTo>
                    <a:lnTo>
                      <a:pt x="929" y="194"/>
                    </a:lnTo>
                    <a:lnTo>
                      <a:pt x="918" y="196"/>
                    </a:lnTo>
                    <a:lnTo>
                      <a:pt x="909" y="200"/>
                    </a:lnTo>
                    <a:lnTo>
                      <a:pt x="900" y="207"/>
                    </a:lnTo>
                    <a:lnTo>
                      <a:pt x="892" y="213"/>
                    </a:lnTo>
                    <a:lnTo>
                      <a:pt x="884" y="221"/>
                    </a:lnTo>
                    <a:lnTo>
                      <a:pt x="879" y="230"/>
                    </a:lnTo>
                    <a:lnTo>
                      <a:pt x="874" y="241"/>
                    </a:lnTo>
                    <a:lnTo>
                      <a:pt x="871" y="251"/>
                    </a:lnTo>
                    <a:lnTo>
                      <a:pt x="871" y="263"/>
                    </a:lnTo>
                    <a:lnTo>
                      <a:pt x="871" y="273"/>
                    </a:lnTo>
                    <a:lnTo>
                      <a:pt x="874" y="283"/>
                    </a:lnTo>
                    <a:lnTo>
                      <a:pt x="881" y="293"/>
                    </a:lnTo>
                    <a:lnTo>
                      <a:pt x="888" y="298"/>
                    </a:lnTo>
                    <a:lnTo>
                      <a:pt x="896" y="303"/>
                    </a:lnTo>
                    <a:lnTo>
                      <a:pt x="905" y="307"/>
                    </a:lnTo>
                    <a:lnTo>
                      <a:pt x="914" y="311"/>
                    </a:lnTo>
                    <a:lnTo>
                      <a:pt x="924" y="312"/>
                    </a:lnTo>
                    <a:lnTo>
                      <a:pt x="933" y="313"/>
                    </a:lnTo>
                    <a:lnTo>
                      <a:pt x="943" y="312"/>
                    </a:lnTo>
                    <a:lnTo>
                      <a:pt x="952" y="308"/>
                    </a:lnTo>
                    <a:lnTo>
                      <a:pt x="999" y="277"/>
                    </a:lnTo>
                    <a:lnTo>
                      <a:pt x="1006" y="289"/>
                    </a:lnTo>
                    <a:lnTo>
                      <a:pt x="1015" y="298"/>
                    </a:lnTo>
                    <a:lnTo>
                      <a:pt x="1025" y="306"/>
                    </a:lnTo>
                    <a:lnTo>
                      <a:pt x="1037" y="312"/>
                    </a:lnTo>
                    <a:lnTo>
                      <a:pt x="998" y="384"/>
                    </a:lnTo>
                    <a:lnTo>
                      <a:pt x="939" y="532"/>
                    </a:lnTo>
                    <a:lnTo>
                      <a:pt x="929" y="561"/>
                    </a:lnTo>
                    <a:lnTo>
                      <a:pt x="920" y="591"/>
                    </a:lnTo>
                    <a:lnTo>
                      <a:pt x="913" y="621"/>
                    </a:lnTo>
                    <a:lnTo>
                      <a:pt x="910" y="652"/>
                    </a:lnTo>
                    <a:lnTo>
                      <a:pt x="929" y="672"/>
                    </a:lnTo>
                    <a:lnTo>
                      <a:pt x="948" y="687"/>
                    </a:lnTo>
                    <a:lnTo>
                      <a:pt x="969" y="700"/>
                    </a:lnTo>
                    <a:lnTo>
                      <a:pt x="993" y="711"/>
                    </a:lnTo>
                    <a:lnTo>
                      <a:pt x="1017" y="717"/>
                    </a:lnTo>
                    <a:lnTo>
                      <a:pt x="1043" y="720"/>
                    </a:lnTo>
                    <a:lnTo>
                      <a:pt x="1069" y="718"/>
                    </a:lnTo>
                    <a:lnTo>
                      <a:pt x="1097" y="715"/>
                    </a:lnTo>
                    <a:lnTo>
                      <a:pt x="1096" y="737"/>
                    </a:lnTo>
                    <a:lnTo>
                      <a:pt x="1101" y="757"/>
                    </a:lnTo>
                    <a:lnTo>
                      <a:pt x="1109" y="777"/>
                    </a:lnTo>
                    <a:lnTo>
                      <a:pt x="1116" y="797"/>
                    </a:lnTo>
                    <a:lnTo>
                      <a:pt x="1102" y="799"/>
                    </a:lnTo>
                    <a:lnTo>
                      <a:pt x="1089" y="803"/>
                    </a:lnTo>
                    <a:lnTo>
                      <a:pt x="1075" y="807"/>
                    </a:lnTo>
                    <a:lnTo>
                      <a:pt x="1062" y="811"/>
                    </a:lnTo>
                    <a:lnTo>
                      <a:pt x="1049" y="816"/>
                    </a:lnTo>
                    <a:lnTo>
                      <a:pt x="1036" y="821"/>
                    </a:lnTo>
                    <a:lnTo>
                      <a:pt x="1023" y="828"/>
                    </a:lnTo>
                    <a:lnTo>
                      <a:pt x="1011" y="833"/>
                    </a:lnTo>
                    <a:lnTo>
                      <a:pt x="998" y="840"/>
                    </a:lnTo>
                    <a:lnTo>
                      <a:pt x="985" y="845"/>
                    </a:lnTo>
                    <a:lnTo>
                      <a:pt x="972" y="851"/>
                    </a:lnTo>
                    <a:lnTo>
                      <a:pt x="959" y="856"/>
                    </a:lnTo>
                    <a:lnTo>
                      <a:pt x="946" y="862"/>
                    </a:lnTo>
                    <a:lnTo>
                      <a:pt x="933" y="867"/>
                    </a:lnTo>
                    <a:lnTo>
                      <a:pt x="920" y="871"/>
                    </a:lnTo>
                    <a:lnTo>
                      <a:pt x="905" y="875"/>
                    </a:lnTo>
                    <a:lnTo>
                      <a:pt x="887" y="876"/>
                    </a:lnTo>
                    <a:lnTo>
                      <a:pt x="870" y="879"/>
                    </a:lnTo>
                    <a:lnTo>
                      <a:pt x="852" y="880"/>
                    </a:lnTo>
                    <a:lnTo>
                      <a:pt x="834" y="881"/>
                    </a:lnTo>
                    <a:lnTo>
                      <a:pt x="815" y="884"/>
                    </a:lnTo>
                    <a:lnTo>
                      <a:pt x="797" y="885"/>
                    </a:lnTo>
                    <a:lnTo>
                      <a:pt x="779" y="886"/>
                    </a:lnTo>
                    <a:lnTo>
                      <a:pt x="761" y="889"/>
                    </a:lnTo>
                    <a:lnTo>
                      <a:pt x="742" y="890"/>
                    </a:lnTo>
                    <a:lnTo>
                      <a:pt x="725" y="892"/>
                    </a:lnTo>
                    <a:lnTo>
                      <a:pt x="707" y="893"/>
                    </a:lnTo>
                    <a:lnTo>
                      <a:pt x="689" y="894"/>
                    </a:lnTo>
                    <a:lnTo>
                      <a:pt x="671" y="896"/>
                    </a:lnTo>
                    <a:lnTo>
                      <a:pt x="652" y="896"/>
                    </a:lnTo>
                    <a:lnTo>
                      <a:pt x="634" y="897"/>
                    </a:lnTo>
                    <a:lnTo>
                      <a:pt x="616" y="897"/>
                    </a:lnTo>
                    <a:lnTo>
                      <a:pt x="474" y="888"/>
                    </a:lnTo>
                    <a:lnTo>
                      <a:pt x="461" y="889"/>
                    </a:lnTo>
                    <a:lnTo>
                      <a:pt x="451" y="886"/>
                    </a:lnTo>
                    <a:lnTo>
                      <a:pt x="440" y="883"/>
                    </a:lnTo>
                    <a:lnTo>
                      <a:pt x="431" y="876"/>
                    </a:lnTo>
                    <a:lnTo>
                      <a:pt x="422" y="869"/>
                    </a:lnTo>
                    <a:lnTo>
                      <a:pt x="414" y="863"/>
                    </a:lnTo>
                    <a:lnTo>
                      <a:pt x="405" y="856"/>
                    </a:lnTo>
                    <a:lnTo>
                      <a:pt x="394" y="853"/>
                    </a:lnTo>
                    <a:lnTo>
                      <a:pt x="375" y="843"/>
                    </a:lnTo>
                    <a:lnTo>
                      <a:pt x="355" y="834"/>
                    </a:lnTo>
                    <a:lnTo>
                      <a:pt x="336" y="825"/>
                    </a:lnTo>
                    <a:lnTo>
                      <a:pt x="315" y="816"/>
                    </a:lnTo>
                    <a:lnTo>
                      <a:pt x="295" y="808"/>
                    </a:lnTo>
                    <a:lnTo>
                      <a:pt x="275" y="802"/>
                    </a:lnTo>
                    <a:lnTo>
                      <a:pt x="252" y="797"/>
                    </a:lnTo>
                    <a:lnTo>
                      <a:pt x="230" y="794"/>
                    </a:lnTo>
                    <a:lnTo>
                      <a:pt x="226" y="724"/>
                    </a:lnTo>
                    <a:lnTo>
                      <a:pt x="238" y="580"/>
                    </a:lnTo>
                    <a:lnTo>
                      <a:pt x="242" y="539"/>
                    </a:lnTo>
                    <a:lnTo>
                      <a:pt x="249" y="498"/>
                    </a:lnTo>
                    <a:lnTo>
                      <a:pt x="255" y="457"/>
                    </a:lnTo>
                    <a:lnTo>
                      <a:pt x="263" y="416"/>
                    </a:lnTo>
                    <a:lnTo>
                      <a:pt x="271" y="376"/>
                    </a:lnTo>
                    <a:lnTo>
                      <a:pt x="279" y="337"/>
                    </a:lnTo>
                    <a:lnTo>
                      <a:pt x="285" y="297"/>
                    </a:lnTo>
                    <a:lnTo>
                      <a:pt x="292" y="256"/>
                    </a:lnTo>
                    <a:lnTo>
                      <a:pt x="288" y="254"/>
                    </a:lnTo>
                    <a:lnTo>
                      <a:pt x="285" y="254"/>
                    </a:lnTo>
                    <a:lnTo>
                      <a:pt x="281" y="256"/>
                    </a:lnTo>
                    <a:lnTo>
                      <a:pt x="277" y="259"/>
                    </a:lnTo>
                    <a:lnTo>
                      <a:pt x="268" y="272"/>
                    </a:lnTo>
                    <a:lnTo>
                      <a:pt x="262" y="285"/>
                    </a:lnTo>
                    <a:lnTo>
                      <a:pt x="256" y="299"/>
                    </a:lnTo>
                    <a:lnTo>
                      <a:pt x="254" y="312"/>
                    </a:lnTo>
                    <a:lnTo>
                      <a:pt x="211" y="440"/>
                    </a:lnTo>
                    <a:lnTo>
                      <a:pt x="196" y="471"/>
                    </a:lnTo>
                    <a:lnTo>
                      <a:pt x="181" y="502"/>
                    </a:lnTo>
                    <a:lnTo>
                      <a:pt x="164" y="534"/>
                    </a:lnTo>
                    <a:lnTo>
                      <a:pt x="144" y="563"/>
                    </a:lnTo>
                    <a:lnTo>
                      <a:pt x="122" y="592"/>
                    </a:lnTo>
                    <a:lnTo>
                      <a:pt x="96" y="617"/>
                    </a:lnTo>
                    <a:lnTo>
                      <a:pt x="67" y="638"/>
                    </a:lnTo>
                    <a:lnTo>
                      <a:pt x="35" y="653"/>
                    </a:lnTo>
                    <a:lnTo>
                      <a:pt x="36" y="638"/>
                    </a:lnTo>
                    <a:lnTo>
                      <a:pt x="39" y="622"/>
                    </a:lnTo>
                    <a:lnTo>
                      <a:pt x="44" y="608"/>
                    </a:lnTo>
                    <a:lnTo>
                      <a:pt x="52" y="593"/>
                    </a:lnTo>
                    <a:lnTo>
                      <a:pt x="60" y="580"/>
                    </a:lnTo>
                    <a:lnTo>
                      <a:pt x="70" y="569"/>
                    </a:lnTo>
                    <a:lnTo>
                      <a:pt x="82" y="560"/>
                    </a:lnTo>
                    <a:lnTo>
                      <a:pt x="95" y="550"/>
                    </a:lnTo>
                    <a:lnTo>
                      <a:pt x="107" y="540"/>
                    </a:lnTo>
                    <a:lnTo>
                      <a:pt x="109" y="527"/>
                    </a:lnTo>
                    <a:lnTo>
                      <a:pt x="107" y="511"/>
                    </a:lnTo>
                    <a:lnTo>
                      <a:pt x="107" y="496"/>
                    </a:lnTo>
                    <a:lnTo>
                      <a:pt x="170" y="431"/>
                    </a:lnTo>
                    <a:lnTo>
                      <a:pt x="165" y="422"/>
                    </a:lnTo>
                    <a:lnTo>
                      <a:pt x="157" y="415"/>
                    </a:lnTo>
                    <a:lnTo>
                      <a:pt x="150" y="411"/>
                    </a:lnTo>
                    <a:lnTo>
                      <a:pt x="140" y="407"/>
                    </a:lnTo>
                    <a:lnTo>
                      <a:pt x="130" y="403"/>
                    </a:lnTo>
                    <a:lnTo>
                      <a:pt x="121" y="401"/>
                    </a:lnTo>
                    <a:lnTo>
                      <a:pt x="110" y="397"/>
                    </a:lnTo>
                    <a:lnTo>
                      <a:pt x="103" y="392"/>
                    </a:lnTo>
                    <a:lnTo>
                      <a:pt x="95" y="393"/>
                    </a:lnTo>
                    <a:lnTo>
                      <a:pt x="88" y="393"/>
                    </a:lnTo>
                    <a:lnTo>
                      <a:pt x="82" y="393"/>
                    </a:lnTo>
                    <a:lnTo>
                      <a:pt x="74" y="392"/>
                    </a:lnTo>
                    <a:lnTo>
                      <a:pt x="67" y="390"/>
                    </a:lnTo>
                    <a:lnTo>
                      <a:pt x="61" y="388"/>
                    </a:lnTo>
                    <a:lnTo>
                      <a:pt x="54" y="385"/>
                    </a:lnTo>
                    <a:lnTo>
                      <a:pt x="48" y="381"/>
                    </a:lnTo>
                    <a:lnTo>
                      <a:pt x="39" y="371"/>
                    </a:lnTo>
                    <a:lnTo>
                      <a:pt x="32" y="360"/>
                    </a:lnTo>
                    <a:lnTo>
                      <a:pt x="26" y="350"/>
                    </a:lnTo>
                    <a:lnTo>
                      <a:pt x="20" y="338"/>
                    </a:lnTo>
                    <a:lnTo>
                      <a:pt x="15" y="328"/>
                    </a:lnTo>
                    <a:lnTo>
                      <a:pt x="10" y="316"/>
                    </a:lnTo>
                    <a:lnTo>
                      <a:pt x="5" y="304"/>
                    </a:lnTo>
                    <a:lnTo>
                      <a:pt x="0" y="294"/>
                    </a:lnTo>
                    <a:lnTo>
                      <a:pt x="18" y="291"/>
                    </a:lnTo>
                    <a:lnTo>
                      <a:pt x="36" y="293"/>
                    </a:lnTo>
                    <a:lnTo>
                      <a:pt x="56" y="297"/>
                    </a:lnTo>
                    <a:lnTo>
                      <a:pt x="75" y="300"/>
                    </a:lnTo>
                    <a:lnTo>
                      <a:pt x="93" y="303"/>
                    </a:lnTo>
                    <a:lnTo>
                      <a:pt x="112" y="303"/>
                    </a:lnTo>
                    <a:lnTo>
                      <a:pt x="130" y="298"/>
                    </a:lnTo>
                    <a:lnTo>
                      <a:pt x="147" y="287"/>
                    </a:lnTo>
                    <a:lnTo>
                      <a:pt x="168" y="256"/>
                    </a:lnTo>
                    <a:lnTo>
                      <a:pt x="179" y="256"/>
                    </a:lnTo>
                    <a:lnTo>
                      <a:pt x="191" y="255"/>
                    </a:lnTo>
                    <a:lnTo>
                      <a:pt x="203" y="254"/>
                    </a:lnTo>
                    <a:lnTo>
                      <a:pt x="215" y="251"/>
                    </a:lnTo>
                    <a:lnTo>
                      <a:pt x="225" y="247"/>
                    </a:lnTo>
                    <a:lnTo>
                      <a:pt x="236" y="242"/>
                    </a:lnTo>
                    <a:lnTo>
                      <a:pt x="245" y="237"/>
                    </a:lnTo>
                    <a:lnTo>
                      <a:pt x="254" y="230"/>
                    </a:lnTo>
                    <a:lnTo>
                      <a:pt x="265" y="214"/>
                    </a:lnTo>
                    <a:lnTo>
                      <a:pt x="276" y="198"/>
                    </a:lnTo>
                    <a:lnTo>
                      <a:pt x="280" y="178"/>
                    </a:lnTo>
                    <a:lnTo>
                      <a:pt x="277" y="158"/>
                    </a:lnTo>
                    <a:lnTo>
                      <a:pt x="271" y="145"/>
                    </a:lnTo>
                    <a:lnTo>
                      <a:pt x="263" y="134"/>
                    </a:lnTo>
                    <a:lnTo>
                      <a:pt x="251" y="123"/>
                    </a:lnTo>
                    <a:lnTo>
                      <a:pt x="239" y="114"/>
                    </a:lnTo>
                    <a:lnTo>
                      <a:pt x="233" y="112"/>
                    </a:lnTo>
                    <a:lnTo>
                      <a:pt x="228" y="112"/>
                    </a:lnTo>
                    <a:lnTo>
                      <a:pt x="221" y="110"/>
                    </a:lnTo>
                    <a:lnTo>
                      <a:pt x="215" y="112"/>
                    </a:lnTo>
                    <a:lnTo>
                      <a:pt x="208" y="113"/>
                    </a:lnTo>
                    <a:lnTo>
                      <a:pt x="202" y="114"/>
                    </a:lnTo>
                    <a:lnTo>
                      <a:pt x="196" y="115"/>
                    </a:lnTo>
                    <a:lnTo>
                      <a:pt x="191" y="118"/>
                    </a:lnTo>
                    <a:lnTo>
                      <a:pt x="190" y="108"/>
                    </a:lnTo>
                    <a:lnTo>
                      <a:pt x="187" y="96"/>
                    </a:lnTo>
                    <a:lnTo>
                      <a:pt x="182" y="86"/>
                    </a:lnTo>
                    <a:lnTo>
                      <a:pt x="172" y="78"/>
                    </a:lnTo>
                    <a:lnTo>
                      <a:pt x="165" y="78"/>
                    </a:lnTo>
                    <a:lnTo>
                      <a:pt x="160" y="79"/>
                    </a:lnTo>
                    <a:lnTo>
                      <a:pt x="153" y="80"/>
                    </a:lnTo>
                    <a:lnTo>
                      <a:pt x="147" y="82"/>
                    </a:lnTo>
                    <a:lnTo>
                      <a:pt x="165" y="63"/>
                    </a:lnTo>
                    <a:lnTo>
                      <a:pt x="186" y="49"/>
                    </a:lnTo>
                    <a:lnTo>
                      <a:pt x="208" y="37"/>
                    </a:lnTo>
                    <a:lnTo>
                      <a:pt x="230" y="28"/>
                    </a:lnTo>
                    <a:lnTo>
                      <a:pt x="254" y="22"/>
                    </a:lnTo>
                    <a:lnTo>
                      <a:pt x="279" y="17"/>
                    </a:lnTo>
                    <a:lnTo>
                      <a:pt x="305" y="15"/>
                    </a:lnTo>
                    <a:lnTo>
                      <a:pt x="331" y="14"/>
                    </a:lnTo>
                    <a:lnTo>
                      <a:pt x="344" y="14"/>
                    </a:lnTo>
                    <a:lnTo>
                      <a:pt x="358" y="15"/>
                    </a:lnTo>
                    <a:lnTo>
                      <a:pt x="371" y="17"/>
                    </a:lnTo>
                    <a:lnTo>
                      <a:pt x="384" y="19"/>
                    </a:lnTo>
                    <a:lnTo>
                      <a:pt x="397" y="20"/>
                    </a:lnTo>
                    <a:lnTo>
                      <a:pt x="410" y="23"/>
                    </a:lnTo>
                    <a:lnTo>
                      <a:pt x="423" y="26"/>
                    </a:lnTo>
                    <a:lnTo>
                      <a:pt x="437" y="27"/>
                    </a:lnTo>
                    <a:lnTo>
                      <a:pt x="451" y="30"/>
                    </a:lnTo>
                    <a:lnTo>
                      <a:pt x="464" y="31"/>
                    </a:lnTo>
                    <a:lnTo>
                      <a:pt x="477" y="32"/>
                    </a:lnTo>
                    <a:lnTo>
                      <a:pt x="490" y="33"/>
                    </a:lnTo>
                    <a:lnTo>
                      <a:pt x="504" y="33"/>
                    </a:lnTo>
                    <a:lnTo>
                      <a:pt x="517" y="33"/>
                    </a:lnTo>
                    <a:lnTo>
                      <a:pt x="531" y="32"/>
                    </a:lnTo>
                    <a:lnTo>
                      <a:pt x="544" y="31"/>
                    </a:lnTo>
                    <a:lnTo>
                      <a:pt x="556" y="48"/>
                    </a:lnTo>
                    <a:lnTo>
                      <a:pt x="569" y="61"/>
                    </a:lnTo>
                    <a:lnTo>
                      <a:pt x="583" y="74"/>
                    </a:lnTo>
                    <a:lnTo>
                      <a:pt x="599" y="84"/>
                    </a:lnTo>
                    <a:lnTo>
                      <a:pt x="615" y="93"/>
                    </a:lnTo>
                    <a:lnTo>
                      <a:pt x="632" y="100"/>
                    </a:lnTo>
                    <a:lnTo>
                      <a:pt x="650" y="106"/>
                    </a:lnTo>
                    <a:lnTo>
                      <a:pt x="668" y="110"/>
                    </a:lnTo>
                    <a:lnTo>
                      <a:pt x="688" y="113"/>
                    </a:lnTo>
                    <a:lnTo>
                      <a:pt x="707" y="115"/>
                    </a:lnTo>
                    <a:lnTo>
                      <a:pt x="725" y="115"/>
                    </a:lnTo>
                    <a:lnTo>
                      <a:pt x="745" y="115"/>
                    </a:lnTo>
                    <a:lnTo>
                      <a:pt x="765" y="114"/>
                    </a:lnTo>
                    <a:lnTo>
                      <a:pt x="784" y="112"/>
                    </a:lnTo>
                    <a:lnTo>
                      <a:pt x="804" y="109"/>
                    </a:lnTo>
                    <a:lnTo>
                      <a:pt x="822" y="106"/>
                    </a:lnTo>
                    <a:lnTo>
                      <a:pt x="840" y="100"/>
                    </a:lnTo>
                    <a:lnTo>
                      <a:pt x="858" y="91"/>
                    </a:lnTo>
                    <a:lnTo>
                      <a:pt x="875" y="82"/>
                    </a:lnTo>
                    <a:lnTo>
                      <a:pt x="894" y="70"/>
                    </a:lnTo>
                    <a:lnTo>
                      <a:pt x="909" y="57"/>
                    </a:lnTo>
                    <a:lnTo>
                      <a:pt x="924" y="43"/>
                    </a:lnTo>
                    <a:lnTo>
                      <a:pt x="937" y="28"/>
                    </a:lnTo>
                    <a:lnTo>
                      <a:pt x="948" y="11"/>
                    </a:lnTo>
                    <a:lnTo>
                      <a:pt x="973" y="18"/>
                    </a:lnTo>
                    <a:lnTo>
                      <a:pt x="998" y="20"/>
                    </a:lnTo>
                    <a:lnTo>
                      <a:pt x="1023" y="20"/>
                    </a:lnTo>
                    <a:lnTo>
                      <a:pt x="1049" y="18"/>
                    </a:lnTo>
                    <a:lnTo>
                      <a:pt x="1073" y="14"/>
                    </a:lnTo>
                    <a:lnTo>
                      <a:pt x="1098" y="9"/>
                    </a:lnTo>
                    <a:lnTo>
                      <a:pt x="1123" y="5"/>
                    </a:lnTo>
                    <a:lnTo>
                      <a:pt x="1148" y="0"/>
                    </a:lnTo>
                    <a:close/>
                  </a:path>
                </a:pathLst>
              </a:custGeom>
              <a:solidFill>
                <a:srgbClr val="FFD2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6" name="Freeform 40"/>
              <p:cNvSpPr>
                <a:spLocks/>
              </p:cNvSpPr>
              <p:nvPr/>
            </p:nvSpPr>
            <p:spPr bwMode="auto">
              <a:xfrm>
                <a:off x="3350" y="2462"/>
                <a:ext cx="17" cy="19"/>
              </a:xfrm>
              <a:custGeom>
                <a:avLst/>
                <a:gdLst>
                  <a:gd name="T0" fmla="*/ 6 w 50"/>
                  <a:gd name="T1" fmla="*/ 1 h 58"/>
                  <a:gd name="T2" fmla="*/ 6 w 50"/>
                  <a:gd name="T3" fmla="*/ 2 h 58"/>
                  <a:gd name="T4" fmla="*/ 6 w 50"/>
                  <a:gd name="T5" fmla="*/ 2 h 58"/>
                  <a:gd name="T6" fmla="*/ 5 w 50"/>
                  <a:gd name="T7" fmla="*/ 3 h 58"/>
                  <a:gd name="T8" fmla="*/ 5 w 50"/>
                  <a:gd name="T9" fmla="*/ 3 h 58"/>
                  <a:gd name="T10" fmla="*/ 4 w 50"/>
                  <a:gd name="T11" fmla="*/ 3 h 58"/>
                  <a:gd name="T12" fmla="*/ 3 w 50"/>
                  <a:gd name="T13" fmla="*/ 2 h 58"/>
                  <a:gd name="T14" fmla="*/ 3 w 50"/>
                  <a:gd name="T15" fmla="*/ 2 h 58"/>
                  <a:gd name="T16" fmla="*/ 2 w 50"/>
                  <a:gd name="T17" fmla="*/ 3 h 58"/>
                  <a:gd name="T18" fmla="*/ 2 w 50"/>
                  <a:gd name="T19" fmla="*/ 3 h 58"/>
                  <a:gd name="T20" fmla="*/ 2 w 50"/>
                  <a:gd name="T21" fmla="*/ 4 h 58"/>
                  <a:gd name="T22" fmla="*/ 3 w 50"/>
                  <a:gd name="T23" fmla="*/ 4 h 58"/>
                  <a:gd name="T24" fmla="*/ 3 w 50"/>
                  <a:gd name="T25" fmla="*/ 5 h 58"/>
                  <a:gd name="T26" fmla="*/ 4 w 50"/>
                  <a:gd name="T27" fmla="*/ 5 h 58"/>
                  <a:gd name="T28" fmla="*/ 4 w 50"/>
                  <a:gd name="T29" fmla="*/ 5 h 58"/>
                  <a:gd name="T30" fmla="*/ 5 w 50"/>
                  <a:gd name="T31" fmla="*/ 5 h 58"/>
                  <a:gd name="T32" fmla="*/ 5 w 50"/>
                  <a:gd name="T33" fmla="*/ 5 h 58"/>
                  <a:gd name="T34" fmla="*/ 5 w 50"/>
                  <a:gd name="T35" fmla="*/ 6 h 58"/>
                  <a:gd name="T36" fmla="*/ 5 w 50"/>
                  <a:gd name="T37" fmla="*/ 6 h 58"/>
                  <a:gd name="T38" fmla="*/ 4 w 50"/>
                  <a:gd name="T39" fmla="*/ 6 h 58"/>
                  <a:gd name="T40" fmla="*/ 4 w 50"/>
                  <a:gd name="T41" fmla="*/ 6 h 58"/>
                  <a:gd name="T42" fmla="*/ 3 w 50"/>
                  <a:gd name="T43" fmla="*/ 6 h 58"/>
                  <a:gd name="T44" fmla="*/ 2 w 50"/>
                  <a:gd name="T45" fmla="*/ 6 h 58"/>
                  <a:gd name="T46" fmla="*/ 1 w 50"/>
                  <a:gd name="T47" fmla="*/ 5 h 58"/>
                  <a:gd name="T48" fmla="*/ 0 w 50"/>
                  <a:gd name="T49" fmla="*/ 4 h 58"/>
                  <a:gd name="T50" fmla="*/ 0 w 50"/>
                  <a:gd name="T51" fmla="*/ 3 h 58"/>
                  <a:gd name="T52" fmla="*/ 0 w 50"/>
                  <a:gd name="T53" fmla="*/ 2 h 58"/>
                  <a:gd name="T54" fmla="*/ 1 w 50"/>
                  <a:gd name="T55" fmla="*/ 1 h 58"/>
                  <a:gd name="T56" fmla="*/ 1 w 50"/>
                  <a:gd name="T57" fmla="*/ 0 h 58"/>
                  <a:gd name="T58" fmla="*/ 2 w 50"/>
                  <a:gd name="T59" fmla="*/ 0 h 58"/>
                  <a:gd name="T60" fmla="*/ 2 w 50"/>
                  <a:gd name="T61" fmla="*/ 0 h 58"/>
                  <a:gd name="T62" fmla="*/ 3 w 50"/>
                  <a:gd name="T63" fmla="*/ 0 h 58"/>
                  <a:gd name="T64" fmla="*/ 4 w 50"/>
                  <a:gd name="T65" fmla="*/ 0 h 58"/>
                  <a:gd name="T66" fmla="*/ 4 w 50"/>
                  <a:gd name="T67" fmla="*/ 0 h 58"/>
                  <a:gd name="T68" fmla="*/ 5 w 50"/>
                  <a:gd name="T69" fmla="*/ 1 h 58"/>
                  <a:gd name="T70" fmla="*/ 5 w 50"/>
                  <a:gd name="T71" fmla="*/ 1 h 58"/>
                  <a:gd name="T72" fmla="*/ 6 w 50"/>
                  <a:gd name="T73" fmla="*/ 1 h 5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"/>
                  <a:gd name="T112" fmla="*/ 0 h 58"/>
                  <a:gd name="T113" fmla="*/ 50 w 50"/>
                  <a:gd name="T114" fmla="*/ 58 h 5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" h="58">
                    <a:moveTo>
                      <a:pt x="50" y="13"/>
                    </a:moveTo>
                    <a:lnTo>
                      <a:pt x="50" y="17"/>
                    </a:lnTo>
                    <a:lnTo>
                      <a:pt x="50" y="22"/>
                    </a:lnTo>
                    <a:lnTo>
                      <a:pt x="47" y="24"/>
                    </a:lnTo>
                    <a:lnTo>
                      <a:pt x="42" y="24"/>
                    </a:lnTo>
                    <a:lnTo>
                      <a:pt x="35" y="23"/>
                    </a:lnTo>
                    <a:lnTo>
                      <a:pt x="30" y="20"/>
                    </a:lnTo>
                    <a:lnTo>
                      <a:pt x="25" y="20"/>
                    </a:lnTo>
                    <a:lnTo>
                      <a:pt x="20" y="26"/>
                    </a:lnTo>
                    <a:lnTo>
                      <a:pt x="20" y="31"/>
                    </a:lnTo>
                    <a:lnTo>
                      <a:pt x="22" y="36"/>
                    </a:lnTo>
                    <a:lnTo>
                      <a:pt x="25" y="40"/>
                    </a:lnTo>
                    <a:lnTo>
                      <a:pt x="29" y="43"/>
                    </a:lnTo>
                    <a:lnTo>
                      <a:pt x="34" y="43"/>
                    </a:lnTo>
                    <a:lnTo>
                      <a:pt x="38" y="44"/>
                    </a:lnTo>
                    <a:lnTo>
                      <a:pt x="41" y="45"/>
                    </a:lnTo>
                    <a:lnTo>
                      <a:pt x="42" y="49"/>
                    </a:lnTo>
                    <a:lnTo>
                      <a:pt x="42" y="52"/>
                    </a:lnTo>
                    <a:lnTo>
                      <a:pt x="42" y="54"/>
                    </a:lnTo>
                    <a:lnTo>
                      <a:pt x="39" y="57"/>
                    </a:lnTo>
                    <a:lnTo>
                      <a:pt x="37" y="58"/>
                    </a:lnTo>
                    <a:lnTo>
                      <a:pt x="26" y="58"/>
                    </a:lnTo>
                    <a:lnTo>
                      <a:pt x="16" y="54"/>
                    </a:lnTo>
                    <a:lnTo>
                      <a:pt x="8" y="48"/>
                    </a:lnTo>
                    <a:lnTo>
                      <a:pt x="3" y="39"/>
                    </a:lnTo>
                    <a:lnTo>
                      <a:pt x="0" y="30"/>
                    </a:lnTo>
                    <a:lnTo>
                      <a:pt x="3" y="20"/>
                    </a:lnTo>
                    <a:lnTo>
                      <a:pt x="5" y="11"/>
                    </a:lnTo>
                    <a:lnTo>
                      <a:pt x="9" y="4"/>
                    </a:lnTo>
                    <a:lnTo>
                      <a:pt x="15" y="1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31" y="1"/>
                    </a:lnTo>
                    <a:lnTo>
                      <a:pt x="37" y="2"/>
                    </a:lnTo>
                    <a:lnTo>
                      <a:pt x="42" y="5"/>
                    </a:lnTo>
                    <a:lnTo>
                      <a:pt x="46" y="9"/>
                    </a:lnTo>
                    <a:lnTo>
                      <a:pt x="5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7" name="Freeform 41"/>
              <p:cNvSpPr>
                <a:spLocks/>
              </p:cNvSpPr>
              <p:nvPr/>
            </p:nvSpPr>
            <p:spPr bwMode="auto">
              <a:xfrm>
                <a:off x="2897" y="2464"/>
                <a:ext cx="33" cy="17"/>
              </a:xfrm>
              <a:custGeom>
                <a:avLst/>
                <a:gdLst>
                  <a:gd name="T0" fmla="*/ 10 w 99"/>
                  <a:gd name="T1" fmla="*/ 2 h 49"/>
                  <a:gd name="T2" fmla="*/ 10 w 99"/>
                  <a:gd name="T3" fmla="*/ 2 h 49"/>
                  <a:gd name="T4" fmla="*/ 10 w 99"/>
                  <a:gd name="T5" fmla="*/ 2 h 49"/>
                  <a:gd name="T6" fmla="*/ 11 w 99"/>
                  <a:gd name="T7" fmla="*/ 3 h 49"/>
                  <a:gd name="T8" fmla="*/ 11 w 99"/>
                  <a:gd name="T9" fmla="*/ 3 h 49"/>
                  <a:gd name="T10" fmla="*/ 10 w 99"/>
                  <a:gd name="T11" fmla="*/ 3 h 49"/>
                  <a:gd name="T12" fmla="*/ 9 w 99"/>
                  <a:gd name="T13" fmla="*/ 3 h 49"/>
                  <a:gd name="T14" fmla="*/ 8 w 99"/>
                  <a:gd name="T15" fmla="*/ 3 h 49"/>
                  <a:gd name="T16" fmla="*/ 7 w 99"/>
                  <a:gd name="T17" fmla="*/ 2 h 49"/>
                  <a:gd name="T18" fmla="*/ 6 w 99"/>
                  <a:gd name="T19" fmla="*/ 2 h 49"/>
                  <a:gd name="T20" fmla="*/ 5 w 99"/>
                  <a:gd name="T21" fmla="*/ 2 h 49"/>
                  <a:gd name="T22" fmla="*/ 4 w 99"/>
                  <a:gd name="T23" fmla="*/ 1 h 49"/>
                  <a:gd name="T24" fmla="*/ 4 w 99"/>
                  <a:gd name="T25" fmla="*/ 1 h 49"/>
                  <a:gd name="T26" fmla="*/ 3 w 99"/>
                  <a:gd name="T27" fmla="*/ 1 h 49"/>
                  <a:gd name="T28" fmla="*/ 3 w 99"/>
                  <a:gd name="T29" fmla="*/ 2 h 49"/>
                  <a:gd name="T30" fmla="*/ 3 w 99"/>
                  <a:gd name="T31" fmla="*/ 2 h 49"/>
                  <a:gd name="T32" fmla="*/ 3 w 99"/>
                  <a:gd name="T33" fmla="*/ 3 h 49"/>
                  <a:gd name="T34" fmla="*/ 4 w 99"/>
                  <a:gd name="T35" fmla="*/ 3 h 49"/>
                  <a:gd name="T36" fmla="*/ 5 w 99"/>
                  <a:gd name="T37" fmla="*/ 4 h 49"/>
                  <a:gd name="T38" fmla="*/ 5 w 99"/>
                  <a:gd name="T39" fmla="*/ 5 h 49"/>
                  <a:gd name="T40" fmla="*/ 6 w 99"/>
                  <a:gd name="T41" fmla="*/ 5 h 49"/>
                  <a:gd name="T42" fmla="*/ 7 w 99"/>
                  <a:gd name="T43" fmla="*/ 5 h 49"/>
                  <a:gd name="T44" fmla="*/ 8 w 99"/>
                  <a:gd name="T45" fmla="*/ 5 h 49"/>
                  <a:gd name="T46" fmla="*/ 9 w 99"/>
                  <a:gd name="T47" fmla="*/ 6 h 49"/>
                  <a:gd name="T48" fmla="*/ 10 w 99"/>
                  <a:gd name="T49" fmla="*/ 6 h 49"/>
                  <a:gd name="T50" fmla="*/ 10 w 99"/>
                  <a:gd name="T51" fmla="*/ 6 h 49"/>
                  <a:gd name="T52" fmla="*/ 9 w 99"/>
                  <a:gd name="T53" fmla="*/ 6 h 49"/>
                  <a:gd name="T54" fmla="*/ 7 w 99"/>
                  <a:gd name="T55" fmla="*/ 6 h 49"/>
                  <a:gd name="T56" fmla="*/ 6 w 99"/>
                  <a:gd name="T57" fmla="*/ 6 h 49"/>
                  <a:gd name="T58" fmla="*/ 4 w 99"/>
                  <a:gd name="T59" fmla="*/ 5 h 49"/>
                  <a:gd name="T60" fmla="*/ 3 w 99"/>
                  <a:gd name="T61" fmla="*/ 5 h 49"/>
                  <a:gd name="T62" fmla="*/ 2 w 99"/>
                  <a:gd name="T63" fmla="*/ 4 h 49"/>
                  <a:gd name="T64" fmla="*/ 1 w 99"/>
                  <a:gd name="T65" fmla="*/ 3 h 49"/>
                  <a:gd name="T66" fmla="*/ 0 w 99"/>
                  <a:gd name="T67" fmla="*/ 2 h 49"/>
                  <a:gd name="T68" fmla="*/ 0 w 99"/>
                  <a:gd name="T69" fmla="*/ 1 h 49"/>
                  <a:gd name="T70" fmla="*/ 0 w 99"/>
                  <a:gd name="T71" fmla="*/ 1 h 49"/>
                  <a:gd name="T72" fmla="*/ 1 w 99"/>
                  <a:gd name="T73" fmla="*/ 0 h 49"/>
                  <a:gd name="T74" fmla="*/ 1 w 99"/>
                  <a:gd name="T75" fmla="*/ 0 h 49"/>
                  <a:gd name="T76" fmla="*/ 2 w 99"/>
                  <a:gd name="T77" fmla="*/ 0 h 49"/>
                  <a:gd name="T78" fmla="*/ 3 w 99"/>
                  <a:gd name="T79" fmla="*/ 0 h 49"/>
                  <a:gd name="T80" fmla="*/ 4 w 99"/>
                  <a:gd name="T81" fmla="*/ 0 h 49"/>
                  <a:gd name="T82" fmla="*/ 5 w 99"/>
                  <a:gd name="T83" fmla="*/ 1 h 49"/>
                  <a:gd name="T84" fmla="*/ 6 w 99"/>
                  <a:gd name="T85" fmla="*/ 1 h 49"/>
                  <a:gd name="T86" fmla="*/ 7 w 99"/>
                  <a:gd name="T87" fmla="*/ 2 h 49"/>
                  <a:gd name="T88" fmla="*/ 8 w 99"/>
                  <a:gd name="T89" fmla="*/ 2 h 49"/>
                  <a:gd name="T90" fmla="*/ 10 w 99"/>
                  <a:gd name="T91" fmla="*/ 2 h 4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99"/>
                  <a:gd name="T139" fmla="*/ 0 h 49"/>
                  <a:gd name="T140" fmla="*/ 99 w 99"/>
                  <a:gd name="T141" fmla="*/ 49 h 4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99" h="49">
                    <a:moveTo>
                      <a:pt x="86" y="20"/>
                    </a:moveTo>
                    <a:lnTo>
                      <a:pt x="90" y="20"/>
                    </a:lnTo>
                    <a:lnTo>
                      <a:pt x="92" y="21"/>
                    </a:lnTo>
                    <a:lnTo>
                      <a:pt x="96" y="23"/>
                    </a:lnTo>
                    <a:lnTo>
                      <a:pt x="99" y="24"/>
                    </a:lnTo>
                    <a:lnTo>
                      <a:pt x="90" y="25"/>
                    </a:lnTo>
                    <a:lnTo>
                      <a:pt x="82" y="25"/>
                    </a:lnTo>
                    <a:lnTo>
                      <a:pt x="73" y="24"/>
                    </a:lnTo>
                    <a:lnTo>
                      <a:pt x="65" y="21"/>
                    </a:lnTo>
                    <a:lnTo>
                      <a:pt x="57" y="19"/>
                    </a:lnTo>
                    <a:lnTo>
                      <a:pt x="49" y="15"/>
                    </a:lnTo>
                    <a:lnTo>
                      <a:pt x="40" y="12"/>
                    </a:lnTo>
                    <a:lnTo>
                      <a:pt x="32" y="10"/>
                    </a:lnTo>
                    <a:lnTo>
                      <a:pt x="30" y="12"/>
                    </a:lnTo>
                    <a:lnTo>
                      <a:pt x="27" y="16"/>
                    </a:lnTo>
                    <a:lnTo>
                      <a:pt x="27" y="19"/>
                    </a:lnTo>
                    <a:lnTo>
                      <a:pt x="28" y="23"/>
                    </a:lnTo>
                    <a:lnTo>
                      <a:pt x="35" y="29"/>
                    </a:lnTo>
                    <a:lnTo>
                      <a:pt x="43" y="33"/>
                    </a:lnTo>
                    <a:lnTo>
                      <a:pt x="49" y="37"/>
                    </a:lnTo>
                    <a:lnTo>
                      <a:pt x="58" y="39"/>
                    </a:lnTo>
                    <a:lnTo>
                      <a:pt x="66" y="41"/>
                    </a:lnTo>
                    <a:lnTo>
                      <a:pt x="74" y="42"/>
                    </a:lnTo>
                    <a:lnTo>
                      <a:pt x="83" y="45"/>
                    </a:lnTo>
                    <a:lnTo>
                      <a:pt x="91" y="46"/>
                    </a:lnTo>
                    <a:lnTo>
                      <a:pt x="91" y="47"/>
                    </a:lnTo>
                    <a:lnTo>
                      <a:pt x="78" y="49"/>
                    </a:lnTo>
                    <a:lnTo>
                      <a:pt x="65" y="49"/>
                    </a:lnTo>
                    <a:lnTo>
                      <a:pt x="51" y="47"/>
                    </a:lnTo>
                    <a:lnTo>
                      <a:pt x="39" y="43"/>
                    </a:lnTo>
                    <a:lnTo>
                      <a:pt x="27" y="39"/>
                    </a:lnTo>
                    <a:lnTo>
                      <a:pt x="17" y="33"/>
                    </a:lnTo>
                    <a:lnTo>
                      <a:pt x="8" y="24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4" y="6"/>
                    </a:lnTo>
                    <a:lnTo>
                      <a:pt x="6" y="3"/>
                    </a:lnTo>
                    <a:lnTo>
                      <a:pt x="10" y="0"/>
                    </a:lnTo>
                    <a:lnTo>
                      <a:pt x="21" y="0"/>
                    </a:lnTo>
                    <a:lnTo>
                      <a:pt x="31" y="2"/>
                    </a:lnTo>
                    <a:lnTo>
                      <a:pt x="40" y="4"/>
                    </a:lnTo>
                    <a:lnTo>
                      <a:pt x="49" y="8"/>
                    </a:lnTo>
                    <a:lnTo>
                      <a:pt x="57" y="12"/>
                    </a:lnTo>
                    <a:lnTo>
                      <a:pt x="66" y="16"/>
                    </a:lnTo>
                    <a:lnTo>
                      <a:pt x="75" y="19"/>
                    </a:lnTo>
                    <a:lnTo>
                      <a:pt x="86" y="20"/>
                    </a:lnTo>
                    <a:close/>
                  </a:path>
                </a:pathLst>
              </a:custGeom>
              <a:solidFill>
                <a:srgbClr val="FF66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8" name="Freeform 42"/>
              <p:cNvSpPr>
                <a:spLocks/>
              </p:cNvSpPr>
              <p:nvPr/>
            </p:nvSpPr>
            <p:spPr bwMode="auto">
              <a:xfrm>
                <a:off x="3344" y="2482"/>
                <a:ext cx="39" cy="16"/>
              </a:xfrm>
              <a:custGeom>
                <a:avLst/>
                <a:gdLst>
                  <a:gd name="T0" fmla="*/ 13 w 116"/>
                  <a:gd name="T1" fmla="*/ 0 h 49"/>
                  <a:gd name="T2" fmla="*/ 13 w 116"/>
                  <a:gd name="T3" fmla="*/ 1 h 49"/>
                  <a:gd name="T4" fmla="*/ 12 w 116"/>
                  <a:gd name="T5" fmla="*/ 2 h 49"/>
                  <a:gd name="T6" fmla="*/ 12 w 116"/>
                  <a:gd name="T7" fmla="*/ 3 h 49"/>
                  <a:gd name="T8" fmla="*/ 11 w 116"/>
                  <a:gd name="T9" fmla="*/ 3 h 49"/>
                  <a:gd name="T10" fmla="*/ 11 w 116"/>
                  <a:gd name="T11" fmla="*/ 4 h 49"/>
                  <a:gd name="T12" fmla="*/ 10 w 116"/>
                  <a:gd name="T13" fmla="*/ 5 h 49"/>
                  <a:gd name="T14" fmla="*/ 9 w 116"/>
                  <a:gd name="T15" fmla="*/ 5 h 49"/>
                  <a:gd name="T16" fmla="*/ 8 w 116"/>
                  <a:gd name="T17" fmla="*/ 5 h 49"/>
                  <a:gd name="T18" fmla="*/ 7 w 116"/>
                  <a:gd name="T19" fmla="*/ 5 h 49"/>
                  <a:gd name="T20" fmla="*/ 6 w 116"/>
                  <a:gd name="T21" fmla="*/ 5 h 49"/>
                  <a:gd name="T22" fmla="*/ 5 w 116"/>
                  <a:gd name="T23" fmla="*/ 5 h 49"/>
                  <a:gd name="T24" fmla="*/ 4 w 116"/>
                  <a:gd name="T25" fmla="*/ 5 h 49"/>
                  <a:gd name="T26" fmla="*/ 3 w 116"/>
                  <a:gd name="T27" fmla="*/ 5 h 49"/>
                  <a:gd name="T28" fmla="*/ 2 w 116"/>
                  <a:gd name="T29" fmla="*/ 4 h 49"/>
                  <a:gd name="T30" fmla="*/ 1 w 116"/>
                  <a:gd name="T31" fmla="*/ 4 h 49"/>
                  <a:gd name="T32" fmla="*/ 0 w 116"/>
                  <a:gd name="T33" fmla="*/ 3 h 49"/>
                  <a:gd name="T34" fmla="*/ 0 w 116"/>
                  <a:gd name="T35" fmla="*/ 2 h 49"/>
                  <a:gd name="T36" fmla="*/ 0 w 116"/>
                  <a:gd name="T37" fmla="*/ 2 h 49"/>
                  <a:gd name="T38" fmla="*/ 0 w 116"/>
                  <a:gd name="T39" fmla="*/ 1 h 49"/>
                  <a:gd name="T40" fmla="*/ 0 w 116"/>
                  <a:gd name="T41" fmla="*/ 1 h 49"/>
                  <a:gd name="T42" fmla="*/ 1 w 116"/>
                  <a:gd name="T43" fmla="*/ 1 h 49"/>
                  <a:gd name="T44" fmla="*/ 2 w 116"/>
                  <a:gd name="T45" fmla="*/ 2 h 49"/>
                  <a:gd name="T46" fmla="*/ 2 w 116"/>
                  <a:gd name="T47" fmla="*/ 2 h 49"/>
                  <a:gd name="T48" fmla="*/ 3 w 116"/>
                  <a:gd name="T49" fmla="*/ 3 h 49"/>
                  <a:gd name="T50" fmla="*/ 4 w 116"/>
                  <a:gd name="T51" fmla="*/ 3 h 49"/>
                  <a:gd name="T52" fmla="*/ 5 w 116"/>
                  <a:gd name="T53" fmla="*/ 3 h 49"/>
                  <a:gd name="T54" fmla="*/ 6 w 116"/>
                  <a:gd name="T55" fmla="*/ 3 h 49"/>
                  <a:gd name="T56" fmla="*/ 7 w 116"/>
                  <a:gd name="T57" fmla="*/ 3 h 49"/>
                  <a:gd name="T58" fmla="*/ 8 w 116"/>
                  <a:gd name="T59" fmla="*/ 3 h 49"/>
                  <a:gd name="T60" fmla="*/ 9 w 116"/>
                  <a:gd name="T61" fmla="*/ 3 h 49"/>
                  <a:gd name="T62" fmla="*/ 10 w 116"/>
                  <a:gd name="T63" fmla="*/ 3 h 49"/>
                  <a:gd name="T64" fmla="*/ 11 w 116"/>
                  <a:gd name="T65" fmla="*/ 2 h 49"/>
                  <a:gd name="T66" fmla="*/ 11 w 116"/>
                  <a:gd name="T67" fmla="*/ 1 h 49"/>
                  <a:gd name="T68" fmla="*/ 12 w 116"/>
                  <a:gd name="T69" fmla="*/ 0 h 49"/>
                  <a:gd name="T70" fmla="*/ 12 w 116"/>
                  <a:gd name="T71" fmla="*/ 0 h 49"/>
                  <a:gd name="T72" fmla="*/ 13 w 116"/>
                  <a:gd name="T73" fmla="*/ 0 h 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6"/>
                  <a:gd name="T112" fmla="*/ 0 h 49"/>
                  <a:gd name="T113" fmla="*/ 116 w 116"/>
                  <a:gd name="T114" fmla="*/ 49 h 4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6" h="49">
                    <a:moveTo>
                      <a:pt x="116" y="3"/>
                    </a:moveTo>
                    <a:lnTo>
                      <a:pt x="115" y="11"/>
                    </a:lnTo>
                    <a:lnTo>
                      <a:pt x="111" y="19"/>
                    </a:lnTo>
                    <a:lnTo>
                      <a:pt x="107" y="27"/>
                    </a:lnTo>
                    <a:lnTo>
                      <a:pt x="102" y="32"/>
                    </a:lnTo>
                    <a:lnTo>
                      <a:pt x="95" y="37"/>
                    </a:lnTo>
                    <a:lnTo>
                      <a:pt x="89" y="42"/>
                    </a:lnTo>
                    <a:lnTo>
                      <a:pt x="81" y="46"/>
                    </a:lnTo>
                    <a:lnTo>
                      <a:pt x="73" y="49"/>
                    </a:lnTo>
                    <a:lnTo>
                      <a:pt x="64" y="48"/>
                    </a:lnTo>
                    <a:lnTo>
                      <a:pt x="53" y="48"/>
                    </a:lnTo>
                    <a:lnTo>
                      <a:pt x="43" y="48"/>
                    </a:lnTo>
                    <a:lnTo>
                      <a:pt x="33" y="46"/>
                    </a:lnTo>
                    <a:lnTo>
                      <a:pt x="23" y="45"/>
                    </a:lnTo>
                    <a:lnTo>
                      <a:pt x="16" y="41"/>
                    </a:lnTo>
                    <a:lnTo>
                      <a:pt x="8" y="35"/>
                    </a:lnTo>
                    <a:lnTo>
                      <a:pt x="3" y="26"/>
                    </a:lnTo>
                    <a:lnTo>
                      <a:pt x="3" y="20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4" y="14"/>
                    </a:lnTo>
                    <a:lnTo>
                      <a:pt x="21" y="19"/>
                    </a:lnTo>
                    <a:lnTo>
                      <a:pt x="25" y="24"/>
                    </a:lnTo>
                    <a:lnTo>
                      <a:pt x="33" y="27"/>
                    </a:lnTo>
                    <a:lnTo>
                      <a:pt x="42" y="28"/>
                    </a:lnTo>
                    <a:lnTo>
                      <a:pt x="51" y="29"/>
                    </a:lnTo>
                    <a:lnTo>
                      <a:pt x="60" y="29"/>
                    </a:lnTo>
                    <a:lnTo>
                      <a:pt x="69" y="29"/>
                    </a:lnTo>
                    <a:lnTo>
                      <a:pt x="78" y="27"/>
                    </a:lnTo>
                    <a:lnTo>
                      <a:pt x="86" y="23"/>
                    </a:lnTo>
                    <a:lnTo>
                      <a:pt x="94" y="16"/>
                    </a:lnTo>
                    <a:lnTo>
                      <a:pt x="99" y="11"/>
                    </a:lnTo>
                    <a:lnTo>
                      <a:pt x="103" y="3"/>
                    </a:lnTo>
                    <a:lnTo>
                      <a:pt x="108" y="0"/>
                    </a:lnTo>
                    <a:lnTo>
                      <a:pt x="11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99" name="Freeform 43"/>
              <p:cNvSpPr>
                <a:spLocks/>
              </p:cNvSpPr>
              <p:nvPr/>
            </p:nvSpPr>
            <p:spPr bwMode="auto">
              <a:xfrm>
                <a:off x="2816" y="2491"/>
                <a:ext cx="112" cy="21"/>
              </a:xfrm>
              <a:custGeom>
                <a:avLst/>
                <a:gdLst>
                  <a:gd name="T0" fmla="*/ 35 w 338"/>
                  <a:gd name="T1" fmla="*/ 3 h 62"/>
                  <a:gd name="T2" fmla="*/ 36 w 338"/>
                  <a:gd name="T3" fmla="*/ 3 h 62"/>
                  <a:gd name="T4" fmla="*/ 36 w 338"/>
                  <a:gd name="T5" fmla="*/ 4 h 62"/>
                  <a:gd name="T6" fmla="*/ 33 w 338"/>
                  <a:gd name="T7" fmla="*/ 7 h 62"/>
                  <a:gd name="T8" fmla="*/ 32 w 338"/>
                  <a:gd name="T9" fmla="*/ 7 h 62"/>
                  <a:gd name="T10" fmla="*/ 29 w 338"/>
                  <a:gd name="T11" fmla="*/ 6 h 62"/>
                  <a:gd name="T12" fmla="*/ 26 w 338"/>
                  <a:gd name="T13" fmla="*/ 6 h 62"/>
                  <a:gd name="T14" fmla="*/ 23 w 338"/>
                  <a:gd name="T15" fmla="*/ 7 h 62"/>
                  <a:gd name="T16" fmla="*/ 21 w 338"/>
                  <a:gd name="T17" fmla="*/ 7 h 62"/>
                  <a:gd name="T18" fmla="*/ 19 w 338"/>
                  <a:gd name="T19" fmla="*/ 7 h 62"/>
                  <a:gd name="T20" fmla="*/ 18 w 338"/>
                  <a:gd name="T21" fmla="*/ 6 h 62"/>
                  <a:gd name="T22" fmla="*/ 17 w 338"/>
                  <a:gd name="T23" fmla="*/ 5 h 62"/>
                  <a:gd name="T24" fmla="*/ 16 w 338"/>
                  <a:gd name="T25" fmla="*/ 5 h 62"/>
                  <a:gd name="T26" fmla="*/ 14 w 338"/>
                  <a:gd name="T27" fmla="*/ 6 h 62"/>
                  <a:gd name="T28" fmla="*/ 12 w 338"/>
                  <a:gd name="T29" fmla="*/ 7 h 62"/>
                  <a:gd name="T30" fmla="*/ 10 w 338"/>
                  <a:gd name="T31" fmla="*/ 6 h 62"/>
                  <a:gd name="T32" fmla="*/ 10 w 338"/>
                  <a:gd name="T33" fmla="*/ 4 h 62"/>
                  <a:gd name="T34" fmla="*/ 10 w 338"/>
                  <a:gd name="T35" fmla="*/ 3 h 62"/>
                  <a:gd name="T36" fmla="*/ 8 w 338"/>
                  <a:gd name="T37" fmla="*/ 3 h 62"/>
                  <a:gd name="T38" fmla="*/ 6 w 338"/>
                  <a:gd name="T39" fmla="*/ 4 h 62"/>
                  <a:gd name="T40" fmla="*/ 3 w 338"/>
                  <a:gd name="T41" fmla="*/ 5 h 62"/>
                  <a:gd name="T42" fmla="*/ 1 w 338"/>
                  <a:gd name="T43" fmla="*/ 4 h 62"/>
                  <a:gd name="T44" fmla="*/ 0 w 338"/>
                  <a:gd name="T45" fmla="*/ 4 h 62"/>
                  <a:gd name="T46" fmla="*/ 0 w 338"/>
                  <a:gd name="T47" fmla="*/ 2 h 62"/>
                  <a:gd name="T48" fmla="*/ 3 w 338"/>
                  <a:gd name="T49" fmla="*/ 1 h 62"/>
                  <a:gd name="T50" fmla="*/ 8 w 338"/>
                  <a:gd name="T51" fmla="*/ 0 h 62"/>
                  <a:gd name="T52" fmla="*/ 12 w 338"/>
                  <a:gd name="T53" fmla="*/ 1 h 62"/>
                  <a:gd name="T54" fmla="*/ 17 w 338"/>
                  <a:gd name="T55" fmla="*/ 1 h 62"/>
                  <a:gd name="T56" fmla="*/ 22 w 338"/>
                  <a:gd name="T57" fmla="*/ 2 h 62"/>
                  <a:gd name="T58" fmla="*/ 25 w 338"/>
                  <a:gd name="T59" fmla="*/ 2 h 62"/>
                  <a:gd name="T60" fmla="*/ 29 w 338"/>
                  <a:gd name="T61" fmla="*/ 3 h 62"/>
                  <a:gd name="T62" fmla="*/ 32 w 338"/>
                  <a:gd name="T63" fmla="*/ 3 h 6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38"/>
                  <a:gd name="T97" fmla="*/ 0 h 62"/>
                  <a:gd name="T98" fmla="*/ 338 w 338"/>
                  <a:gd name="T99" fmla="*/ 62 h 6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38" h="62">
                    <a:moveTo>
                      <a:pt x="313" y="22"/>
                    </a:moveTo>
                    <a:lnTo>
                      <a:pt x="318" y="25"/>
                    </a:lnTo>
                    <a:lnTo>
                      <a:pt x="325" y="27"/>
                    </a:lnTo>
                    <a:lnTo>
                      <a:pt x="331" y="30"/>
                    </a:lnTo>
                    <a:lnTo>
                      <a:pt x="338" y="28"/>
                    </a:lnTo>
                    <a:lnTo>
                      <a:pt x="330" y="39"/>
                    </a:lnTo>
                    <a:lnTo>
                      <a:pt x="318" y="49"/>
                    </a:lnTo>
                    <a:lnTo>
                      <a:pt x="306" y="58"/>
                    </a:lnTo>
                    <a:lnTo>
                      <a:pt x="301" y="62"/>
                    </a:lnTo>
                    <a:lnTo>
                      <a:pt x="289" y="60"/>
                    </a:lnTo>
                    <a:lnTo>
                      <a:pt x="276" y="58"/>
                    </a:lnTo>
                    <a:lnTo>
                      <a:pt x="262" y="57"/>
                    </a:lnTo>
                    <a:lnTo>
                      <a:pt x="249" y="56"/>
                    </a:lnTo>
                    <a:lnTo>
                      <a:pt x="236" y="57"/>
                    </a:lnTo>
                    <a:lnTo>
                      <a:pt x="222" y="58"/>
                    </a:lnTo>
                    <a:lnTo>
                      <a:pt x="209" y="60"/>
                    </a:lnTo>
                    <a:lnTo>
                      <a:pt x="197" y="62"/>
                    </a:lnTo>
                    <a:lnTo>
                      <a:pt x="190" y="62"/>
                    </a:lnTo>
                    <a:lnTo>
                      <a:pt x="183" y="61"/>
                    </a:lnTo>
                    <a:lnTo>
                      <a:pt x="176" y="58"/>
                    </a:lnTo>
                    <a:lnTo>
                      <a:pt x="171" y="56"/>
                    </a:lnTo>
                    <a:lnTo>
                      <a:pt x="164" y="53"/>
                    </a:lnTo>
                    <a:lnTo>
                      <a:pt x="159" y="48"/>
                    </a:lnTo>
                    <a:lnTo>
                      <a:pt x="155" y="44"/>
                    </a:lnTo>
                    <a:lnTo>
                      <a:pt x="150" y="38"/>
                    </a:lnTo>
                    <a:lnTo>
                      <a:pt x="142" y="43"/>
                    </a:lnTo>
                    <a:lnTo>
                      <a:pt x="136" y="49"/>
                    </a:lnTo>
                    <a:lnTo>
                      <a:pt x="130" y="56"/>
                    </a:lnTo>
                    <a:lnTo>
                      <a:pt x="123" y="62"/>
                    </a:lnTo>
                    <a:lnTo>
                      <a:pt x="112" y="61"/>
                    </a:lnTo>
                    <a:lnTo>
                      <a:pt x="103" y="58"/>
                    </a:lnTo>
                    <a:lnTo>
                      <a:pt x="95" y="53"/>
                    </a:lnTo>
                    <a:lnTo>
                      <a:pt x="87" y="45"/>
                    </a:lnTo>
                    <a:lnTo>
                      <a:pt x="87" y="39"/>
                    </a:lnTo>
                    <a:lnTo>
                      <a:pt x="87" y="34"/>
                    </a:lnTo>
                    <a:lnTo>
                      <a:pt x="87" y="28"/>
                    </a:lnTo>
                    <a:lnTo>
                      <a:pt x="82" y="23"/>
                    </a:lnTo>
                    <a:lnTo>
                      <a:pt x="73" y="27"/>
                    </a:lnTo>
                    <a:lnTo>
                      <a:pt x="64" y="31"/>
                    </a:lnTo>
                    <a:lnTo>
                      <a:pt x="54" y="35"/>
                    </a:lnTo>
                    <a:lnTo>
                      <a:pt x="43" y="38"/>
                    </a:lnTo>
                    <a:lnTo>
                      <a:pt x="31" y="40"/>
                    </a:lnTo>
                    <a:lnTo>
                      <a:pt x="21" y="40"/>
                    </a:lnTo>
                    <a:lnTo>
                      <a:pt x="12" y="39"/>
                    </a:lnTo>
                    <a:lnTo>
                      <a:pt x="3" y="36"/>
                    </a:lnTo>
                    <a:lnTo>
                      <a:pt x="1" y="31"/>
                    </a:lnTo>
                    <a:lnTo>
                      <a:pt x="0" y="25"/>
                    </a:lnTo>
                    <a:lnTo>
                      <a:pt x="0" y="19"/>
                    </a:lnTo>
                    <a:lnTo>
                      <a:pt x="4" y="14"/>
                    </a:lnTo>
                    <a:lnTo>
                      <a:pt x="25" y="5"/>
                    </a:lnTo>
                    <a:lnTo>
                      <a:pt x="47" y="0"/>
                    </a:lnTo>
                    <a:lnTo>
                      <a:pt x="68" y="0"/>
                    </a:lnTo>
                    <a:lnTo>
                      <a:pt x="90" y="1"/>
                    </a:lnTo>
                    <a:lnTo>
                      <a:pt x="112" y="5"/>
                    </a:lnTo>
                    <a:lnTo>
                      <a:pt x="134" y="9"/>
                    </a:lnTo>
                    <a:lnTo>
                      <a:pt x="156" y="13"/>
                    </a:lnTo>
                    <a:lnTo>
                      <a:pt x="179" y="14"/>
                    </a:lnTo>
                    <a:lnTo>
                      <a:pt x="196" y="17"/>
                    </a:lnTo>
                    <a:lnTo>
                      <a:pt x="213" y="18"/>
                    </a:lnTo>
                    <a:lnTo>
                      <a:pt x="228" y="21"/>
                    </a:lnTo>
                    <a:lnTo>
                      <a:pt x="245" y="22"/>
                    </a:lnTo>
                    <a:lnTo>
                      <a:pt x="262" y="23"/>
                    </a:lnTo>
                    <a:lnTo>
                      <a:pt x="279" y="23"/>
                    </a:lnTo>
                    <a:lnTo>
                      <a:pt x="296" y="23"/>
                    </a:lnTo>
                    <a:lnTo>
                      <a:pt x="313" y="22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0" name="Freeform 44"/>
              <p:cNvSpPr>
                <a:spLocks/>
              </p:cNvSpPr>
              <p:nvPr/>
            </p:nvSpPr>
            <p:spPr bwMode="auto">
              <a:xfrm>
                <a:off x="2969" y="2497"/>
                <a:ext cx="45" cy="44"/>
              </a:xfrm>
              <a:custGeom>
                <a:avLst/>
                <a:gdLst>
                  <a:gd name="T0" fmla="*/ 7 w 136"/>
                  <a:gd name="T1" fmla="*/ 0 h 132"/>
                  <a:gd name="T2" fmla="*/ 6 w 136"/>
                  <a:gd name="T3" fmla="*/ 1 h 132"/>
                  <a:gd name="T4" fmla="*/ 6 w 136"/>
                  <a:gd name="T5" fmla="*/ 3 h 132"/>
                  <a:gd name="T6" fmla="*/ 6 w 136"/>
                  <a:gd name="T7" fmla="*/ 4 h 132"/>
                  <a:gd name="T8" fmla="*/ 6 w 136"/>
                  <a:gd name="T9" fmla="*/ 5 h 132"/>
                  <a:gd name="T10" fmla="*/ 7 w 136"/>
                  <a:gd name="T11" fmla="*/ 4 h 132"/>
                  <a:gd name="T12" fmla="*/ 8 w 136"/>
                  <a:gd name="T13" fmla="*/ 4 h 132"/>
                  <a:gd name="T14" fmla="*/ 9 w 136"/>
                  <a:gd name="T15" fmla="*/ 4 h 132"/>
                  <a:gd name="T16" fmla="*/ 10 w 136"/>
                  <a:gd name="T17" fmla="*/ 3 h 132"/>
                  <a:gd name="T18" fmla="*/ 11 w 136"/>
                  <a:gd name="T19" fmla="*/ 3 h 132"/>
                  <a:gd name="T20" fmla="*/ 12 w 136"/>
                  <a:gd name="T21" fmla="*/ 4 h 132"/>
                  <a:gd name="T22" fmla="*/ 13 w 136"/>
                  <a:gd name="T23" fmla="*/ 4 h 132"/>
                  <a:gd name="T24" fmla="*/ 14 w 136"/>
                  <a:gd name="T25" fmla="*/ 5 h 132"/>
                  <a:gd name="T26" fmla="*/ 15 w 136"/>
                  <a:gd name="T27" fmla="*/ 6 h 132"/>
                  <a:gd name="T28" fmla="*/ 15 w 136"/>
                  <a:gd name="T29" fmla="*/ 7 h 132"/>
                  <a:gd name="T30" fmla="*/ 15 w 136"/>
                  <a:gd name="T31" fmla="*/ 9 h 132"/>
                  <a:gd name="T32" fmla="*/ 14 w 136"/>
                  <a:gd name="T33" fmla="*/ 10 h 132"/>
                  <a:gd name="T34" fmla="*/ 14 w 136"/>
                  <a:gd name="T35" fmla="*/ 11 h 132"/>
                  <a:gd name="T36" fmla="*/ 13 w 136"/>
                  <a:gd name="T37" fmla="*/ 12 h 132"/>
                  <a:gd name="T38" fmla="*/ 12 w 136"/>
                  <a:gd name="T39" fmla="*/ 13 h 132"/>
                  <a:gd name="T40" fmla="*/ 11 w 136"/>
                  <a:gd name="T41" fmla="*/ 13 h 132"/>
                  <a:gd name="T42" fmla="*/ 10 w 136"/>
                  <a:gd name="T43" fmla="*/ 14 h 132"/>
                  <a:gd name="T44" fmla="*/ 9 w 136"/>
                  <a:gd name="T45" fmla="*/ 15 h 132"/>
                  <a:gd name="T46" fmla="*/ 8 w 136"/>
                  <a:gd name="T47" fmla="*/ 15 h 132"/>
                  <a:gd name="T48" fmla="*/ 7 w 136"/>
                  <a:gd name="T49" fmla="*/ 15 h 132"/>
                  <a:gd name="T50" fmla="*/ 8 w 136"/>
                  <a:gd name="T51" fmla="*/ 13 h 132"/>
                  <a:gd name="T52" fmla="*/ 7 w 136"/>
                  <a:gd name="T53" fmla="*/ 12 h 132"/>
                  <a:gd name="T54" fmla="*/ 7 w 136"/>
                  <a:gd name="T55" fmla="*/ 10 h 132"/>
                  <a:gd name="T56" fmla="*/ 6 w 136"/>
                  <a:gd name="T57" fmla="*/ 9 h 132"/>
                  <a:gd name="T58" fmla="*/ 5 w 136"/>
                  <a:gd name="T59" fmla="*/ 9 h 132"/>
                  <a:gd name="T60" fmla="*/ 5 w 136"/>
                  <a:gd name="T61" fmla="*/ 8 h 132"/>
                  <a:gd name="T62" fmla="*/ 4 w 136"/>
                  <a:gd name="T63" fmla="*/ 8 h 132"/>
                  <a:gd name="T64" fmla="*/ 3 w 136"/>
                  <a:gd name="T65" fmla="*/ 7 h 132"/>
                  <a:gd name="T66" fmla="*/ 2 w 136"/>
                  <a:gd name="T67" fmla="*/ 7 h 132"/>
                  <a:gd name="T68" fmla="*/ 2 w 136"/>
                  <a:gd name="T69" fmla="*/ 7 h 132"/>
                  <a:gd name="T70" fmla="*/ 1 w 136"/>
                  <a:gd name="T71" fmla="*/ 7 h 132"/>
                  <a:gd name="T72" fmla="*/ 0 w 136"/>
                  <a:gd name="T73" fmla="*/ 7 h 132"/>
                  <a:gd name="T74" fmla="*/ 0 w 136"/>
                  <a:gd name="T75" fmla="*/ 3 h 132"/>
                  <a:gd name="T76" fmla="*/ 1 w 136"/>
                  <a:gd name="T77" fmla="*/ 3 h 132"/>
                  <a:gd name="T78" fmla="*/ 2 w 136"/>
                  <a:gd name="T79" fmla="*/ 2 h 132"/>
                  <a:gd name="T80" fmla="*/ 3 w 136"/>
                  <a:gd name="T81" fmla="*/ 2 h 132"/>
                  <a:gd name="T82" fmla="*/ 3 w 136"/>
                  <a:gd name="T83" fmla="*/ 1 h 132"/>
                  <a:gd name="T84" fmla="*/ 4 w 136"/>
                  <a:gd name="T85" fmla="*/ 1 h 132"/>
                  <a:gd name="T86" fmla="*/ 5 w 136"/>
                  <a:gd name="T87" fmla="*/ 0 h 132"/>
                  <a:gd name="T88" fmla="*/ 6 w 136"/>
                  <a:gd name="T89" fmla="*/ 0 h 132"/>
                  <a:gd name="T90" fmla="*/ 7 w 136"/>
                  <a:gd name="T91" fmla="*/ 0 h 13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36"/>
                  <a:gd name="T139" fmla="*/ 0 h 132"/>
                  <a:gd name="T140" fmla="*/ 136 w 136"/>
                  <a:gd name="T141" fmla="*/ 132 h 13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36" h="132">
                    <a:moveTo>
                      <a:pt x="61" y="0"/>
                    </a:moveTo>
                    <a:lnTo>
                      <a:pt x="57" y="11"/>
                    </a:lnTo>
                    <a:lnTo>
                      <a:pt x="54" y="23"/>
                    </a:lnTo>
                    <a:lnTo>
                      <a:pt x="52" y="33"/>
                    </a:lnTo>
                    <a:lnTo>
                      <a:pt x="57" y="41"/>
                    </a:lnTo>
                    <a:lnTo>
                      <a:pt x="65" y="37"/>
                    </a:lnTo>
                    <a:lnTo>
                      <a:pt x="73" y="34"/>
                    </a:lnTo>
                    <a:lnTo>
                      <a:pt x="82" y="32"/>
                    </a:lnTo>
                    <a:lnTo>
                      <a:pt x="91" y="30"/>
                    </a:lnTo>
                    <a:lnTo>
                      <a:pt x="100" y="30"/>
                    </a:lnTo>
                    <a:lnTo>
                      <a:pt x="110" y="32"/>
                    </a:lnTo>
                    <a:lnTo>
                      <a:pt x="117" y="36"/>
                    </a:lnTo>
                    <a:lnTo>
                      <a:pt x="125" y="41"/>
                    </a:lnTo>
                    <a:lnTo>
                      <a:pt x="133" y="52"/>
                    </a:lnTo>
                    <a:lnTo>
                      <a:pt x="136" y="65"/>
                    </a:lnTo>
                    <a:lnTo>
                      <a:pt x="136" y="80"/>
                    </a:lnTo>
                    <a:lnTo>
                      <a:pt x="130" y="94"/>
                    </a:lnTo>
                    <a:lnTo>
                      <a:pt x="124" y="101"/>
                    </a:lnTo>
                    <a:lnTo>
                      <a:pt x="117" y="108"/>
                    </a:lnTo>
                    <a:lnTo>
                      <a:pt x="110" y="115"/>
                    </a:lnTo>
                    <a:lnTo>
                      <a:pt x="103" y="121"/>
                    </a:lnTo>
                    <a:lnTo>
                      <a:pt x="94" y="127"/>
                    </a:lnTo>
                    <a:lnTo>
                      <a:pt x="86" y="131"/>
                    </a:lnTo>
                    <a:lnTo>
                      <a:pt x="77" y="132"/>
                    </a:lnTo>
                    <a:lnTo>
                      <a:pt x="67" y="132"/>
                    </a:lnTo>
                    <a:lnTo>
                      <a:pt x="69" y="118"/>
                    </a:lnTo>
                    <a:lnTo>
                      <a:pt x="67" y="106"/>
                    </a:lnTo>
                    <a:lnTo>
                      <a:pt x="60" y="94"/>
                    </a:lnTo>
                    <a:lnTo>
                      <a:pt x="54" y="84"/>
                    </a:lnTo>
                    <a:lnTo>
                      <a:pt x="48" y="77"/>
                    </a:lnTo>
                    <a:lnTo>
                      <a:pt x="42" y="72"/>
                    </a:lnTo>
                    <a:lnTo>
                      <a:pt x="35" y="68"/>
                    </a:lnTo>
                    <a:lnTo>
                      <a:pt x="29" y="65"/>
                    </a:lnTo>
                    <a:lnTo>
                      <a:pt x="22" y="63"/>
                    </a:lnTo>
                    <a:lnTo>
                      <a:pt x="16" y="62"/>
                    </a:lnTo>
                    <a:lnTo>
                      <a:pt x="8" y="60"/>
                    </a:lnTo>
                    <a:lnTo>
                      <a:pt x="0" y="60"/>
                    </a:lnTo>
                    <a:lnTo>
                      <a:pt x="4" y="30"/>
                    </a:lnTo>
                    <a:lnTo>
                      <a:pt x="11" y="26"/>
                    </a:lnTo>
                    <a:lnTo>
                      <a:pt x="17" y="21"/>
                    </a:lnTo>
                    <a:lnTo>
                      <a:pt x="24" y="16"/>
                    </a:lnTo>
                    <a:lnTo>
                      <a:pt x="30" y="11"/>
                    </a:lnTo>
                    <a:lnTo>
                      <a:pt x="37" y="6"/>
                    </a:lnTo>
                    <a:lnTo>
                      <a:pt x="44" y="2"/>
                    </a:lnTo>
                    <a:lnTo>
                      <a:pt x="52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1" name="Freeform 45"/>
              <p:cNvSpPr>
                <a:spLocks/>
              </p:cNvSpPr>
              <p:nvPr/>
            </p:nvSpPr>
            <p:spPr bwMode="auto">
              <a:xfrm>
                <a:off x="2926" y="2501"/>
                <a:ext cx="40" cy="19"/>
              </a:xfrm>
              <a:custGeom>
                <a:avLst/>
                <a:gdLst>
                  <a:gd name="T0" fmla="*/ 13 w 121"/>
                  <a:gd name="T1" fmla="*/ 0 h 58"/>
                  <a:gd name="T2" fmla="*/ 13 w 121"/>
                  <a:gd name="T3" fmla="*/ 1 h 58"/>
                  <a:gd name="T4" fmla="*/ 13 w 121"/>
                  <a:gd name="T5" fmla="*/ 2 h 58"/>
                  <a:gd name="T6" fmla="*/ 13 w 121"/>
                  <a:gd name="T7" fmla="*/ 3 h 58"/>
                  <a:gd name="T8" fmla="*/ 13 w 121"/>
                  <a:gd name="T9" fmla="*/ 3 h 58"/>
                  <a:gd name="T10" fmla="*/ 12 w 121"/>
                  <a:gd name="T11" fmla="*/ 3 h 58"/>
                  <a:gd name="T12" fmla="*/ 12 w 121"/>
                  <a:gd name="T13" fmla="*/ 2 h 58"/>
                  <a:gd name="T14" fmla="*/ 11 w 121"/>
                  <a:gd name="T15" fmla="*/ 2 h 58"/>
                  <a:gd name="T16" fmla="*/ 11 w 121"/>
                  <a:gd name="T17" fmla="*/ 2 h 58"/>
                  <a:gd name="T18" fmla="*/ 10 w 121"/>
                  <a:gd name="T19" fmla="*/ 2 h 58"/>
                  <a:gd name="T20" fmla="*/ 9 w 121"/>
                  <a:gd name="T21" fmla="*/ 1 h 58"/>
                  <a:gd name="T22" fmla="*/ 8 w 121"/>
                  <a:gd name="T23" fmla="*/ 2 h 58"/>
                  <a:gd name="T24" fmla="*/ 8 w 121"/>
                  <a:gd name="T25" fmla="*/ 2 h 58"/>
                  <a:gd name="T26" fmla="*/ 7 w 121"/>
                  <a:gd name="T27" fmla="*/ 2 h 58"/>
                  <a:gd name="T28" fmla="*/ 6 w 121"/>
                  <a:gd name="T29" fmla="*/ 2 h 58"/>
                  <a:gd name="T30" fmla="*/ 6 w 121"/>
                  <a:gd name="T31" fmla="*/ 3 h 58"/>
                  <a:gd name="T32" fmla="*/ 5 w 121"/>
                  <a:gd name="T33" fmla="*/ 3 h 58"/>
                  <a:gd name="T34" fmla="*/ 4 w 121"/>
                  <a:gd name="T35" fmla="*/ 3 h 58"/>
                  <a:gd name="T36" fmla="*/ 4 w 121"/>
                  <a:gd name="T37" fmla="*/ 4 h 58"/>
                  <a:gd name="T38" fmla="*/ 3 w 121"/>
                  <a:gd name="T39" fmla="*/ 5 h 58"/>
                  <a:gd name="T40" fmla="*/ 3 w 121"/>
                  <a:gd name="T41" fmla="*/ 6 h 58"/>
                  <a:gd name="T42" fmla="*/ 2 w 121"/>
                  <a:gd name="T43" fmla="*/ 6 h 58"/>
                  <a:gd name="T44" fmla="*/ 2 w 121"/>
                  <a:gd name="T45" fmla="*/ 6 h 58"/>
                  <a:gd name="T46" fmla="*/ 1 w 121"/>
                  <a:gd name="T47" fmla="*/ 6 h 58"/>
                  <a:gd name="T48" fmla="*/ 0 w 121"/>
                  <a:gd name="T49" fmla="*/ 5 h 58"/>
                  <a:gd name="T50" fmla="*/ 1 w 121"/>
                  <a:gd name="T51" fmla="*/ 4 h 58"/>
                  <a:gd name="T52" fmla="*/ 2 w 121"/>
                  <a:gd name="T53" fmla="*/ 2 h 58"/>
                  <a:gd name="T54" fmla="*/ 2 w 121"/>
                  <a:gd name="T55" fmla="*/ 1 h 58"/>
                  <a:gd name="T56" fmla="*/ 4 w 121"/>
                  <a:gd name="T57" fmla="*/ 0 h 58"/>
                  <a:gd name="T58" fmla="*/ 5 w 121"/>
                  <a:gd name="T59" fmla="*/ 0 h 58"/>
                  <a:gd name="T60" fmla="*/ 6 w 121"/>
                  <a:gd name="T61" fmla="*/ 0 h 58"/>
                  <a:gd name="T62" fmla="*/ 7 w 121"/>
                  <a:gd name="T63" fmla="*/ 0 h 58"/>
                  <a:gd name="T64" fmla="*/ 9 w 121"/>
                  <a:gd name="T65" fmla="*/ 0 h 58"/>
                  <a:gd name="T66" fmla="*/ 10 w 121"/>
                  <a:gd name="T67" fmla="*/ 0 h 58"/>
                  <a:gd name="T68" fmla="*/ 12 w 121"/>
                  <a:gd name="T69" fmla="*/ 0 h 58"/>
                  <a:gd name="T70" fmla="*/ 13 w 121"/>
                  <a:gd name="T71" fmla="*/ 0 h 58"/>
                  <a:gd name="T72" fmla="*/ 13 w 121"/>
                  <a:gd name="T73" fmla="*/ 0 h 5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1"/>
                  <a:gd name="T112" fmla="*/ 0 h 58"/>
                  <a:gd name="T113" fmla="*/ 121 w 121"/>
                  <a:gd name="T114" fmla="*/ 58 h 5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1" h="58">
                    <a:moveTo>
                      <a:pt x="120" y="4"/>
                    </a:moveTo>
                    <a:lnTo>
                      <a:pt x="121" y="10"/>
                    </a:lnTo>
                    <a:lnTo>
                      <a:pt x="120" y="18"/>
                    </a:lnTo>
                    <a:lnTo>
                      <a:pt x="116" y="26"/>
                    </a:lnTo>
                    <a:lnTo>
                      <a:pt x="114" y="32"/>
                    </a:lnTo>
                    <a:lnTo>
                      <a:pt x="112" y="27"/>
                    </a:lnTo>
                    <a:lnTo>
                      <a:pt x="108" y="22"/>
                    </a:lnTo>
                    <a:lnTo>
                      <a:pt x="103" y="18"/>
                    </a:lnTo>
                    <a:lnTo>
                      <a:pt x="98" y="15"/>
                    </a:lnTo>
                    <a:lnTo>
                      <a:pt x="91" y="14"/>
                    </a:lnTo>
                    <a:lnTo>
                      <a:pt x="83" y="13"/>
                    </a:lnTo>
                    <a:lnTo>
                      <a:pt x="77" y="14"/>
                    </a:lnTo>
                    <a:lnTo>
                      <a:pt x="70" y="15"/>
                    </a:lnTo>
                    <a:lnTo>
                      <a:pt x="65" y="18"/>
                    </a:lnTo>
                    <a:lnTo>
                      <a:pt x="58" y="21"/>
                    </a:lnTo>
                    <a:lnTo>
                      <a:pt x="53" y="23"/>
                    </a:lnTo>
                    <a:lnTo>
                      <a:pt x="47" y="27"/>
                    </a:lnTo>
                    <a:lnTo>
                      <a:pt x="39" y="30"/>
                    </a:lnTo>
                    <a:lnTo>
                      <a:pt x="34" y="36"/>
                    </a:lnTo>
                    <a:lnTo>
                      <a:pt x="28" y="44"/>
                    </a:lnTo>
                    <a:lnTo>
                      <a:pt x="23" y="52"/>
                    </a:lnTo>
                    <a:lnTo>
                      <a:pt x="19" y="57"/>
                    </a:lnTo>
                    <a:lnTo>
                      <a:pt x="14" y="58"/>
                    </a:lnTo>
                    <a:lnTo>
                      <a:pt x="8" y="54"/>
                    </a:lnTo>
                    <a:lnTo>
                      <a:pt x="0" y="44"/>
                    </a:lnTo>
                    <a:lnTo>
                      <a:pt x="9" y="34"/>
                    </a:lnTo>
                    <a:lnTo>
                      <a:pt x="15" y="21"/>
                    </a:lnTo>
                    <a:lnTo>
                      <a:pt x="22" y="8"/>
                    </a:lnTo>
                    <a:lnTo>
                      <a:pt x="38" y="1"/>
                    </a:lnTo>
                    <a:lnTo>
                      <a:pt x="41" y="0"/>
                    </a:lnTo>
                    <a:lnTo>
                      <a:pt x="51" y="0"/>
                    </a:lnTo>
                    <a:lnTo>
                      <a:pt x="64" y="0"/>
                    </a:lnTo>
                    <a:lnTo>
                      <a:pt x="79" y="1"/>
                    </a:lnTo>
                    <a:lnTo>
                      <a:pt x="94" y="2"/>
                    </a:lnTo>
                    <a:lnTo>
                      <a:pt x="107" y="2"/>
                    </a:lnTo>
                    <a:lnTo>
                      <a:pt x="116" y="4"/>
                    </a:lnTo>
                    <a:lnTo>
                      <a:pt x="120" y="4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2" name="Freeform 46"/>
              <p:cNvSpPr>
                <a:spLocks/>
              </p:cNvSpPr>
              <p:nvPr/>
            </p:nvSpPr>
            <p:spPr bwMode="auto">
              <a:xfrm>
                <a:off x="3322" y="2504"/>
                <a:ext cx="28" cy="21"/>
              </a:xfrm>
              <a:custGeom>
                <a:avLst/>
                <a:gdLst>
                  <a:gd name="T0" fmla="*/ 9 w 86"/>
                  <a:gd name="T1" fmla="*/ 2 h 63"/>
                  <a:gd name="T2" fmla="*/ 8 w 86"/>
                  <a:gd name="T3" fmla="*/ 3 h 63"/>
                  <a:gd name="T4" fmla="*/ 7 w 86"/>
                  <a:gd name="T5" fmla="*/ 4 h 63"/>
                  <a:gd name="T6" fmla="*/ 7 w 86"/>
                  <a:gd name="T7" fmla="*/ 5 h 63"/>
                  <a:gd name="T8" fmla="*/ 6 w 86"/>
                  <a:gd name="T9" fmla="*/ 5 h 63"/>
                  <a:gd name="T10" fmla="*/ 5 w 86"/>
                  <a:gd name="T11" fmla="*/ 6 h 63"/>
                  <a:gd name="T12" fmla="*/ 4 w 86"/>
                  <a:gd name="T13" fmla="*/ 6 h 63"/>
                  <a:gd name="T14" fmla="*/ 3 w 86"/>
                  <a:gd name="T15" fmla="*/ 7 h 63"/>
                  <a:gd name="T16" fmla="*/ 1 w 86"/>
                  <a:gd name="T17" fmla="*/ 7 h 63"/>
                  <a:gd name="T18" fmla="*/ 1 w 86"/>
                  <a:gd name="T19" fmla="*/ 6 h 63"/>
                  <a:gd name="T20" fmla="*/ 1 w 86"/>
                  <a:gd name="T21" fmla="*/ 4 h 63"/>
                  <a:gd name="T22" fmla="*/ 0 w 86"/>
                  <a:gd name="T23" fmla="*/ 3 h 63"/>
                  <a:gd name="T24" fmla="*/ 0 w 86"/>
                  <a:gd name="T25" fmla="*/ 1 h 63"/>
                  <a:gd name="T26" fmla="*/ 1 w 86"/>
                  <a:gd name="T27" fmla="*/ 1 h 63"/>
                  <a:gd name="T28" fmla="*/ 1 w 86"/>
                  <a:gd name="T29" fmla="*/ 1 h 63"/>
                  <a:gd name="T30" fmla="*/ 2 w 86"/>
                  <a:gd name="T31" fmla="*/ 0 h 63"/>
                  <a:gd name="T32" fmla="*/ 3 w 86"/>
                  <a:gd name="T33" fmla="*/ 0 h 63"/>
                  <a:gd name="T34" fmla="*/ 4 w 86"/>
                  <a:gd name="T35" fmla="*/ 0 h 63"/>
                  <a:gd name="T36" fmla="*/ 4 w 86"/>
                  <a:gd name="T37" fmla="*/ 1 h 63"/>
                  <a:gd name="T38" fmla="*/ 5 w 86"/>
                  <a:gd name="T39" fmla="*/ 1 h 63"/>
                  <a:gd name="T40" fmla="*/ 6 w 86"/>
                  <a:gd name="T41" fmla="*/ 1 h 63"/>
                  <a:gd name="T42" fmla="*/ 7 w 86"/>
                  <a:gd name="T43" fmla="*/ 2 h 63"/>
                  <a:gd name="T44" fmla="*/ 7 w 86"/>
                  <a:gd name="T45" fmla="*/ 2 h 63"/>
                  <a:gd name="T46" fmla="*/ 8 w 86"/>
                  <a:gd name="T47" fmla="*/ 2 h 63"/>
                  <a:gd name="T48" fmla="*/ 9 w 86"/>
                  <a:gd name="T49" fmla="*/ 2 h 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6"/>
                  <a:gd name="T76" fmla="*/ 0 h 63"/>
                  <a:gd name="T77" fmla="*/ 86 w 86"/>
                  <a:gd name="T78" fmla="*/ 63 h 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6" h="63">
                    <a:moveTo>
                      <a:pt x="86" y="22"/>
                    </a:moveTo>
                    <a:lnTo>
                      <a:pt x="78" y="30"/>
                    </a:lnTo>
                    <a:lnTo>
                      <a:pt x="71" y="37"/>
                    </a:lnTo>
                    <a:lnTo>
                      <a:pt x="61" y="42"/>
                    </a:lnTo>
                    <a:lnTo>
                      <a:pt x="52" y="47"/>
                    </a:lnTo>
                    <a:lnTo>
                      <a:pt x="43" y="51"/>
                    </a:lnTo>
                    <a:lnTo>
                      <a:pt x="33" y="55"/>
                    </a:lnTo>
                    <a:lnTo>
                      <a:pt x="24" y="59"/>
                    </a:lnTo>
                    <a:lnTo>
                      <a:pt x="13" y="63"/>
                    </a:lnTo>
                    <a:lnTo>
                      <a:pt x="9" y="51"/>
                    </a:lnTo>
                    <a:lnTo>
                      <a:pt x="5" y="38"/>
                    </a:lnTo>
                    <a:lnTo>
                      <a:pt x="3" y="25"/>
                    </a:lnTo>
                    <a:lnTo>
                      <a:pt x="0" y="13"/>
                    </a:lnTo>
                    <a:lnTo>
                      <a:pt x="7" y="8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5" y="0"/>
                    </a:lnTo>
                    <a:lnTo>
                      <a:pt x="33" y="4"/>
                    </a:lnTo>
                    <a:lnTo>
                      <a:pt x="39" y="8"/>
                    </a:lnTo>
                    <a:lnTo>
                      <a:pt x="47" y="11"/>
                    </a:lnTo>
                    <a:lnTo>
                      <a:pt x="55" y="13"/>
                    </a:lnTo>
                    <a:lnTo>
                      <a:pt x="63" y="16"/>
                    </a:lnTo>
                    <a:lnTo>
                      <a:pt x="71" y="17"/>
                    </a:lnTo>
                    <a:lnTo>
                      <a:pt x="78" y="20"/>
                    </a:lnTo>
                    <a:lnTo>
                      <a:pt x="86" y="22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3" name="Freeform 47"/>
              <p:cNvSpPr>
                <a:spLocks/>
              </p:cNvSpPr>
              <p:nvPr/>
            </p:nvSpPr>
            <p:spPr bwMode="auto">
              <a:xfrm>
                <a:off x="3366" y="2504"/>
                <a:ext cx="73" cy="29"/>
              </a:xfrm>
              <a:custGeom>
                <a:avLst/>
                <a:gdLst>
                  <a:gd name="T0" fmla="*/ 24 w 220"/>
                  <a:gd name="T1" fmla="*/ 5 h 86"/>
                  <a:gd name="T2" fmla="*/ 22 w 220"/>
                  <a:gd name="T3" fmla="*/ 7 h 86"/>
                  <a:gd name="T4" fmla="*/ 19 w 220"/>
                  <a:gd name="T5" fmla="*/ 8 h 86"/>
                  <a:gd name="T6" fmla="*/ 17 w 220"/>
                  <a:gd name="T7" fmla="*/ 9 h 86"/>
                  <a:gd name="T8" fmla="*/ 14 w 220"/>
                  <a:gd name="T9" fmla="*/ 9 h 86"/>
                  <a:gd name="T10" fmla="*/ 11 w 220"/>
                  <a:gd name="T11" fmla="*/ 9 h 86"/>
                  <a:gd name="T12" fmla="*/ 8 w 220"/>
                  <a:gd name="T13" fmla="*/ 10 h 86"/>
                  <a:gd name="T14" fmla="*/ 5 w 220"/>
                  <a:gd name="T15" fmla="*/ 10 h 86"/>
                  <a:gd name="T16" fmla="*/ 2 w 220"/>
                  <a:gd name="T17" fmla="*/ 10 h 86"/>
                  <a:gd name="T18" fmla="*/ 2 w 220"/>
                  <a:gd name="T19" fmla="*/ 8 h 86"/>
                  <a:gd name="T20" fmla="*/ 1 w 220"/>
                  <a:gd name="T21" fmla="*/ 7 h 86"/>
                  <a:gd name="T22" fmla="*/ 1 w 220"/>
                  <a:gd name="T23" fmla="*/ 5 h 86"/>
                  <a:gd name="T24" fmla="*/ 0 w 220"/>
                  <a:gd name="T25" fmla="*/ 4 h 86"/>
                  <a:gd name="T26" fmla="*/ 2 w 220"/>
                  <a:gd name="T27" fmla="*/ 4 h 86"/>
                  <a:gd name="T28" fmla="*/ 4 w 220"/>
                  <a:gd name="T29" fmla="*/ 4 h 86"/>
                  <a:gd name="T30" fmla="*/ 6 w 220"/>
                  <a:gd name="T31" fmla="*/ 4 h 86"/>
                  <a:gd name="T32" fmla="*/ 8 w 220"/>
                  <a:gd name="T33" fmla="*/ 3 h 86"/>
                  <a:gd name="T34" fmla="*/ 10 w 220"/>
                  <a:gd name="T35" fmla="*/ 3 h 86"/>
                  <a:gd name="T36" fmla="*/ 12 w 220"/>
                  <a:gd name="T37" fmla="*/ 2 h 86"/>
                  <a:gd name="T38" fmla="*/ 13 w 220"/>
                  <a:gd name="T39" fmla="*/ 1 h 86"/>
                  <a:gd name="T40" fmla="*/ 15 w 220"/>
                  <a:gd name="T41" fmla="*/ 0 h 86"/>
                  <a:gd name="T42" fmla="*/ 16 w 220"/>
                  <a:gd name="T43" fmla="*/ 0 h 86"/>
                  <a:gd name="T44" fmla="*/ 18 w 220"/>
                  <a:gd name="T45" fmla="*/ 0 h 86"/>
                  <a:gd name="T46" fmla="*/ 19 w 220"/>
                  <a:gd name="T47" fmla="*/ 1 h 86"/>
                  <a:gd name="T48" fmla="*/ 20 w 220"/>
                  <a:gd name="T49" fmla="*/ 2 h 86"/>
                  <a:gd name="T50" fmla="*/ 21 w 220"/>
                  <a:gd name="T51" fmla="*/ 3 h 86"/>
                  <a:gd name="T52" fmla="*/ 22 w 220"/>
                  <a:gd name="T53" fmla="*/ 3 h 86"/>
                  <a:gd name="T54" fmla="*/ 23 w 220"/>
                  <a:gd name="T55" fmla="*/ 4 h 86"/>
                  <a:gd name="T56" fmla="*/ 24 w 220"/>
                  <a:gd name="T57" fmla="*/ 5 h 8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20"/>
                  <a:gd name="T88" fmla="*/ 0 h 86"/>
                  <a:gd name="T89" fmla="*/ 220 w 220"/>
                  <a:gd name="T90" fmla="*/ 86 h 8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20" h="86">
                    <a:moveTo>
                      <a:pt x="220" y="43"/>
                    </a:moveTo>
                    <a:lnTo>
                      <a:pt x="198" y="58"/>
                    </a:lnTo>
                    <a:lnTo>
                      <a:pt x="174" y="68"/>
                    </a:lnTo>
                    <a:lnTo>
                      <a:pt x="150" y="76"/>
                    </a:lnTo>
                    <a:lnTo>
                      <a:pt x="124" y="81"/>
                    </a:lnTo>
                    <a:lnTo>
                      <a:pt x="98" y="84"/>
                    </a:lnTo>
                    <a:lnTo>
                      <a:pt x="69" y="85"/>
                    </a:lnTo>
                    <a:lnTo>
                      <a:pt x="42" y="86"/>
                    </a:lnTo>
                    <a:lnTo>
                      <a:pt x="14" y="86"/>
                    </a:lnTo>
                    <a:lnTo>
                      <a:pt x="14" y="73"/>
                    </a:lnTo>
                    <a:lnTo>
                      <a:pt x="10" y="60"/>
                    </a:lnTo>
                    <a:lnTo>
                      <a:pt x="5" y="47"/>
                    </a:lnTo>
                    <a:lnTo>
                      <a:pt x="0" y="34"/>
                    </a:lnTo>
                    <a:lnTo>
                      <a:pt x="19" y="37"/>
                    </a:lnTo>
                    <a:lnTo>
                      <a:pt x="38" y="37"/>
                    </a:lnTo>
                    <a:lnTo>
                      <a:pt x="56" y="34"/>
                    </a:lnTo>
                    <a:lnTo>
                      <a:pt x="73" y="30"/>
                    </a:lnTo>
                    <a:lnTo>
                      <a:pt x="90" y="25"/>
                    </a:lnTo>
                    <a:lnTo>
                      <a:pt x="107" y="18"/>
                    </a:lnTo>
                    <a:lnTo>
                      <a:pt x="122" y="9"/>
                    </a:lnTo>
                    <a:lnTo>
                      <a:pt x="137" y="0"/>
                    </a:lnTo>
                    <a:lnTo>
                      <a:pt x="148" y="2"/>
                    </a:lnTo>
                    <a:lnTo>
                      <a:pt x="160" y="4"/>
                    </a:lnTo>
                    <a:lnTo>
                      <a:pt x="171" y="11"/>
                    </a:lnTo>
                    <a:lnTo>
                      <a:pt x="181" y="17"/>
                    </a:lnTo>
                    <a:lnTo>
                      <a:pt x="190" y="24"/>
                    </a:lnTo>
                    <a:lnTo>
                      <a:pt x="199" y="31"/>
                    </a:lnTo>
                    <a:lnTo>
                      <a:pt x="210" y="38"/>
                    </a:lnTo>
                    <a:lnTo>
                      <a:pt x="220" y="43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4" name="Freeform 48"/>
              <p:cNvSpPr>
                <a:spLocks/>
              </p:cNvSpPr>
              <p:nvPr/>
            </p:nvSpPr>
            <p:spPr bwMode="auto">
              <a:xfrm>
                <a:off x="2803" y="2510"/>
                <a:ext cx="38" cy="178"/>
              </a:xfrm>
              <a:custGeom>
                <a:avLst/>
                <a:gdLst>
                  <a:gd name="T0" fmla="*/ 10 w 114"/>
                  <a:gd name="T1" fmla="*/ 44 h 536"/>
                  <a:gd name="T2" fmla="*/ 9 w 114"/>
                  <a:gd name="T3" fmla="*/ 47 h 536"/>
                  <a:gd name="T4" fmla="*/ 9 w 114"/>
                  <a:gd name="T5" fmla="*/ 51 h 536"/>
                  <a:gd name="T6" fmla="*/ 10 w 114"/>
                  <a:gd name="T7" fmla="*/ 55 h 536"/>
                  <a:gd name="T8" fmla="*/ 10 w 114"/>
                  <a:gd name="T9" fmla="*/ 58 h 536"/>
                  <a:gd name="T10" fmla="*/ 9 w 114"/>
                  <a:gd name="T11" fmla="*/ 58 h 536"/>
                  <a:gd name="T12" fmla="*/ 7 w 114"/>
                  <a:gd name="T13" fmla="*/ 58 h 536"/>
                  <a:gd name="T14" fmla="*/ 6 w 114"/>
                  <a:gd name="T15" fmla="*/ 58 h 536"/>
                  <a:gd name="T16" fmla="*/ 5 w 114"/>
                  <a:gd name="T17" fmla="*/ 59 h 536"/>
                  <a:gd name="T18" fmla="*/ 3 w 114"/>
                  <a:gd name="T19" fmla="*/ 59 h 536"/>
                  <a:gd name="T20" fmla="*/ 2 w 114"/>
                  <a:gd name="T21" fmla="*/ 59 h 536"/>
                  <a:gd name="T22" fmla="*/ 1 w 114"/>
                  <a:gd name="T23" fmla="*/ 59 h 536"/>
                  <a:gd name="T24" fmla="*/ 0 w 114"/>
                  <a:gd name="T25" fmla="*/ 58 h 536"/>
                  <a:gd name="T26" fmla="*/ 0 w 114"/>
                  <a:gd name="T27" fmla="*/ 51 h 536"/>
                  <a:gd name="T28" fmla="*/ 3 w 114"/>
                  <a:gd name="T29" fmla="*/ 34 h 536"/>
                  <a:gd name="T30" fmla="*/ 3 w 114"/>
                  <a:gd name="T31" fmla="*/ 32 h 536"/>
                  <a:gd name="T32" fmla="*/ 4 w 114"/>
                  <a:gd name="T33" fmla="*/ 29 h 536"/>
                  <a:gd name="T34" fmla="*/ 5 w 114"/>
                  <a:gd name="T35" fmla="*/ 25 h 536"/>
                  <a:gd name="T36" fmla="*/ 6 w 114"/>
                  <a:gd name="T37" fmla="*/ 19 h 536"/>
                  <a:gd name="T38" fmla="*/ 7 w 114"/>
                  <a:gd name="T39" fmla="*/ 14 h 536"/>
                  <a:gd name="T40" fmla="*/ 8 w 114"/>
                  <a:gd name="T41" fmla="*/ 8 h 536"/>
                  <a:gd name="T42" fmla="*/ 9 w 114"/>
                  <a:gd name="T43" fmla="*/ 4 h 536"/>
                  <a:gd name="T44" fmla="*/ 10 w 114"/>
                  <a:gd name="T45" fmla="*/ 1 h 536"/>
                  <a:gd name="T46" fmla="*/ 11 w 114"/>
                  <a:gd name="T47" fmla="*/ 0 h 536"/>
                  <a:gd name="T48" fmla="*/ 13 w 114"/>
                  <a:gd name="T49" fmla="*/ 2 h 536"/>
                  <a:gd name="T50" fmla="*/ 10 w 114"/>
                  <a:gd name="T51" fmla="*/ 44 h 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4"/>
                  <a:gd name="T79" fmla="*/ 0 h 536"/>
                  <a:gd name="T80" fmla="*/ 114 w 114"/>
                  <a:gd name="T81" fmla="*/ 536 h 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4" h="536">
                    <a:moveTo>
                      <a:pt x="88" y="398"/>
                    </a:moveTo>
                    <a:lnTo>
                      <a:pt x="84" y="431"/>
                    </a:lnTo>
                    <a:lnTo>
                      <a:pt x="85" y="465"/>
                    </a:lnTo>
                    <a:lnTo>
                      <a:pt x="88" y="499"/>
                    </a:lnTo>
                    <a:lnTo>
                      <a:pt x="90" y="531"/>
                    </a:lnTo>
                    <a:lnTo>
                      <a:pt x="79" y="529"/>
                    </a:lnTo>
                    <a:lnTo>
                      <a:pt x="65" y="529"/>
                    </a:lnTo>
                    <a:lnTo>
                      <a:pt x="54" y="531"/>
                    </a:lnTo>
                    <a:lnTo>
                      <a:pt x="42" y="534"/>
                    </a:lnTo>
                    <a:lnTo>
                      <a:pt x="30" y="536"/>
                    </a:lnTo>
                    <a:lnTo>
                      <a:pt x="20" y="536"/>
                    </a:lnTo>
                    <a:lnTo>
                      <a:pt x="9" y="534"/>
                    </a:lnTo>
                    <a:lnTo>
                      <a:pt x="0" y="525"/>
                    </a:lnTo>
                    <a:lnTo>
                      <a:pt x="2" y="467"/>
                    </a:lnTo>
                    <a:lnTo>
                      <a:pt x="24" y="303"/>
                    </a:lnTo>
                    <a:lnTo>
                      <a:pt x="26" y="293"/>
                    </a:lnTo>
                    <a:lnTo>
                      <a:pt x="33" y="264"/>
                    </a:lnTo>
                    <a:lnTo>
                      <a:pt x="42" y="223"/>
                    </a:lnTo>
                    <a:lnTo>
                      <a:pt x="52" y="173"/>
                    </a:lnTo>
                    <a:lnTo>
                      <a:pt x="64" y="122"/>
                    </a:lnTo>
                    <a:lnTo>
                      <a:pt x="75" y="74"/>
                    </a:lnTo>
                    <a:lnTo>
                      <a:pt x="85" y="32"/>
                    </a:lnTo>
                    <a:lnTo>
                      <a:pt x="92" y="5"/>
                    </a:lnTo>
                    <a:lnTo>
                      <a:pt x="99" y="0"/>
                    </a:lnTo>
                    <a:lnTo>
                      <a:pt x="114" y="15"/>
                    </a:lnTo>
                    <a:lnTo>
                      <a:pt x="88" y="398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5" name="Freeform 49"/>
              <p:cNvSpPr>
                <a:spLocks/>
              </p:cNvSpPr>
              <p:nvPr/>
            </p:nvSpPr>
            <p:spPr bwMode="auto">
              <a:xfrm>
                <a:off x="3303" y="2512"/>
                <a:ext cx="11" cy="14"/>
              </a:xfrm>
              <a:custGeom>
                <a:avLst/>
                <a:gdLst>
                  <a:gd name="T0" fmla="*/ 3 w 35"/>
                  <a:gd name="T1" fmla="*/ 3 h 42"/>
                  <a:gd name="T2" fmla="*/ 3 w 35"/>
                  <a:gd name="T3" fmla="*/ 3 h 42"/>
                  <a:gd name="T4" fmla="*/ 3 w 35"/>
                  <a:gd name="T5" fmla="*/ 4 h 42"/>
                  <a:gd name="T6" fmla="*/ 3 w 35"/>
                  <a:gd name="T7" fmla="*/ 4 h 42"/>
                  <a:gd name="T8" fmla="*/ 2 w 35"/>
                  <a:gd name="T9" fmla="*/ 5 h 42"/>
                  <a:gd name="T10" fmla="*/ 2 w 35"/>
                  <a:gd name="T11" fmla="*/ 4 h 42"/>
                  <a:gd name="T12" fmla="*/ 1 w 35"/>
                  <a:gd name="T13" fmla="*/ 4 h 42"/>
                  <a:gd name="T14" fmla="*/ 1 w 35"/>
                  <a:gd name="T15" fmla="*/ 3 h 42"/>
                  <a:gd name="T16" fmla="*/ 0 w 35"/>
                  <a:gd name="T17" fmla="*/ 2 h 42"/>
                  <a:gd name="T18" fmla="*/ 0 w 35"/>
                  <a:gd name="T19" fmla="*/ 1 h 42"/>
                  <a:gd name="T20" fmla="*/ 1 w 35"/>
                  <a:gd name="T21" fmla="*/ 1 h 42"/>
                  <a:gd name="T22" fmla="*/ 1 w 35"/>
                  <a:gd name="T23" fmla="*/ 0 h 42"/>
                  <a:gd name="T24" fmla="*/ 2 w 35"/>
                  <a:gd name="T25" fmla="*/ 0 h 42"/>
                  <a:gd name="T26" fmla="*/ 3 w 35"/>
                  <a:gd name="T27" fmla="*/ 0 h 42"/>
                  <a:gd name="T28" fmla="*/ 3 w 35"/>
                  <a:gd name="T29" fmla="*/ 1 h 42"/>
                  <a:gd name="T30" fmla="*/ 3 w 35"/>
                  <a:gd name="T31" fmla="*/ 2 h 42"/>
                  <a:gd name="T32" fmla="*/ 3 w 35"/>
                  <a:gd name="T33" fmla="*/ 3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42"/>
                  <a:gd name="T53" fmla="*/ 35 w 35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42">
                    <a:moveTo>
                      <a:pt x="35" y="25"/>
                    </a:moveTo>
                    <a:lnTo>
                      <a:pt x="32" y="29"/>
                    </a:lnTo>
                    <a:lnTo>
                      <a:pt x="30" y="33"/>
                    </a:lnTo>
                    <a:lnTo>
                      <a:pt x="26" y="38"/>
                    </a:lnTo>
                    <a:lnTo>
                      <a:pt x="22" y="42"/>
                    </a:lnTo>
                    <a:lnTo>
                      <a:pt x="15" y="39"/>
                    </a:lnTo>
                    <a:lnTo>
                      <a:pt x="9" y="36"/>
                    </a:lnTo>
                    <a:lnTo>
                      <a:pt x="5" y="29"/>
                    </a:lnTo>
                    <a:lnTo>
                      <a:pt x="1" y="22"/>
                    </a:lnTo>
                    <a:lnTo>
                      <a:pt x="0" y="12"/>
                    </a:lnTo>
                    <a:lnTo>
                      <a:pt x="6" y="7"/>
                    </a:lnTo>
                    <a:lnTo>
                      <a:pt x="14" y="4"/>
                    </a:lnTo>
                    <a:lnTo>
                      <a:pt x="22" y="0"/>
                    </a:lnTo>
                    <a:lnTo>
                      <a:pt x="29" y="3"/>
                    </a:lnTo>
                    <a:lnTo>
                      <a:pt x="32" y="8"/>
                    </a:lnTo>
                    <a:lnTo>
                      <a:pt x="34" y="17"/>
                    </a:lnTo>
                    <a:lnTo>
                      <a:pt x="35" y="25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6" name="Freeform 50"/>
              <p:cNvSpPr>
                <a:spLocks/>
              </p:cNvSpPr>
              <p:nvPr/>
            </p:nvSpPr>
            <p:spPr bwMode="auto">
              <a:xfrm>
                <a:off x="3270" y="2511"/>
                <a:ext cx="36" cy="36"/>
              </a:xfrm>
              <a:custGeom>
                <a:avLst/>
                <a:gdLst>
                  <a:gd name="T0" fmla="*/ 10 w 107"/>
                  <a:gd name="T1" fmla="*/ 0 h 108"/>
                  <a:gd name="T2" fmla="*/ 10 w 107"/>
                  <a:gd name="T3" fmla="*/ 1 h 108"/>
                  <a:gd name="T4" fmla="*/ 10 w 107"/>
                  <a:gd name="T5" fmla="*/ 3 h 108"/>
                  <a:gd name="T6" fmla="*/ 10 w 107"/>
                  <a:gd name="T7" fmla="*/ 4 h 108"/>
                  <a:gd name="T8" fmla="*/ 10 w 107"/>
                  <a:gd name="T9" fmla="*/ 5 h 108"/>
                  <a:gd name="T10" fmla="*/ 12 w 107"/>
                  <a:gd name="T11" fmla="*/ 6 h 108"/>
                  <a:gd name="T12" fmla="*/ 11 w 107"/>
                  <a:gd name="T13" fmla="*/ 7 h 108"/>
                  <a:gd name="T14" fmla="*/ 11 w 107"/>
                  <a:gd name="T15" fmla="*/ 8 h 108"/>
                  <a:gd name="T16" fmla="*/ 10 w 107"/>
                  <a:gd name="T17" fmla="*/ 9 h 108"/>
                  <a:gd name="T18" fmla="*/ 9 w 107"/>
                  <a:gd name="T19" fmla="*/ 10 h 108"/>
                  <a:gd name="T20" fmla="*/ 8 w 107"/>
                  <a:gd name="T21" fmla="*/ 10 h 108"/>
                  <a:gd name="T22" fmla="*/ 8 w 107"/>
                  <a:gd name="T23" fmla="*/ 10 h 108"/>
                  <a:gd name="T24" fmla="*/ 7 w 107"/>
                  <a:gd name="T25" fmla="*/ 9 h 108"/>
                  <a:gd name="T26" fmla="*/ 7 w 107"/>
                  <a:gd name="T27" fmla="*/ 9 h 108"/>
                  <a:gd name="T28" fmla="*/ 6 w 107"/>
                  <a:gd name="T29" fmla="*/ 9 h 108"/>
                  <a:gd name="T30" fmla="*/ 5 w 107"/>
                  <a:gd name="T31" fmla="*/ 9 h 108"/>
                  <a:gd name="T32" fmla="*/ 5 w 107"/>
                  <a:gd name="T33" fmla="*/ 9 h 108"/>
                  <a:gd name="T34" fmla="*/ 4 w 107"/>
                  <a:gd name="T35" fmla="*/ 9 h 108"/>
                  <a:gd name="T36" fmla="*/ 3 w 107"/>
                  <a:gd name="T37" fmla="*/ 10 h 108"/>
                  <a:gd name="T38" fmla="*/ 3 w 107"/>
                  <a:gd name="T39" fmla="*/ 10 h 108"/>
                  <a:gd name="T40" fmla="*/ 2 w 107"/>
                  <a:gd name="T41" fmla="*/ 11 h 108"/>
                  <a:gd name="T42" fmla="*/ 2 w 107"/>
                  <a:gd name="T43" fmla="*/ 12 h 108"/>
                  <a:gd name="T44" fmla="*/ 1 w 107"/>
                  <a:gd name="T45" fmla="*/ 11 h 108"/>
                  <a:gd name="T46" fmla="*/ 0 w 107"/>
                  <a:gd name="T47" fmla="*/ 10 h 108"/>
                  <a:gd name="T48" fmla="*/ 0 w 107"/>
                  <a:gd name="T49" fmla="*/ 9 h 108"/>
                  <a:gd name="T50" fmla="*/ 0 w 107"/>
                  <a:gd name="T51" fmla="*/ 8 h 108"/>
                  <a:gd name="T52" fmla="*/ 0 w 107"/>
                  <a:gd name="T53" fmla="*/ 6 h 108"/>
                  <a:gd name="T54" fmla="*/ 1 w 107"/>
                  <a:gd name="T55" fmla="*/ 6 h 108"/>
                  <a:gd name="T56" fmla="*/ 2 w 107"/>
                  <a:gd name="T57" fmla="*/ 7 h 108"/>
                  <a:gd name="T58" fmla="*/ 4 w 107"/>
                  <a:gd name="T59" fmla="*/ 7 h 108"/>
                  <a:gd name="T60" fmla="*/ 5 w 107"/>
                  <a:gd name="T61" fmla="*/ 6 h 108"/>
                  <a:gd name="T62" fmla="*/ 6 w 107"/>
                  <a:gd name="T63" fmla="*/ 5 h 108"/>
                  <a:gd name="T64" fmla="*/ 6 w 107"/>
                  <a:gd name="T65" fmla="*/ 3 h 108"/>
                  <a:gd name="T66" fmla="*/ 7 w 107"/>
                  <a:gd name="T67" fmla="*/ 2 h 108"/>
                  <a:gd name="T68" fmla="*/ 7 w 107"/>
                  <a:gd name="T69" fmla="*/ 0 h 108"/>
                  <a:gd name="T70" fmla="*/ 7 w 107"/>
                  <a:gd name="T71" fmla="*/ 0 h 108"/>
                  <a:gd name="T72" fmla="*/ 8 w 107"/>
                  <a:gd name="T73" fmla="*/ 0 h 108"/>
                  <a:gd name="T74" fmla="*/ 9 w 107"/>
                  <a:gd name="T75" fmla="*/ 0 h 108"/>
                  <a:gd name="T76" fmla="*/ 10 w 107"/>
                  <a:gd name="T77" fmla="*/ 0 h 10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"/>
                  <a:gd name="T118" fmla="*/ 0 h 108"/>
                  <a:gd name="T119" fmla="*/ 107 w 107"/>
                  <a:gd name="T120" fmla="*/ 108 h 10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" h="108">
                    <a:moveTo>
                      <a:pt x="89" y="0"/>
                    </a:moveTo>
                    <a:lnTo>
                      <a:pt x="86" y="12"/>
                    </a:lnTo>
                    <a:lnTo>
                      <a:pt x="86" y="23"/>
                    </a:lnTo>
                    <a:lnTo>
                      <a:pt x="89" y="35"/>
                    </a:lnTo>
                    <a:lnTo>
                      <a:pt x="91" y="46"/>
                    </a:lnTo>
                    <a:lnTo>
                      <a:pt x="107" y="56"/>
                    </a:lnTo>
                    <a:lnTo>
                      <a:pt x="100" y="64"/>
                    </a:lnTo>
                    <a:lnTo>
                      <a:pt x="94" y="73"/>
                    </a:lnTo>
                    <a:lnTo>
                      <a:pt x="86" y="81"/>
                    </a:lnTo>
                    <a:lnTo>
                      <a:pt x="80" y="90"/>
                    </a:lnTo>
                    <a:lnTo>
                      <a:pt x="74" y="87"/>
                    </a:lnTo>
                    <a:lnTo>
                      <a:pt x="69" y="86"/>
                    </a:lnTo>
                    <a:lnTo>
                      <a:pt x="64" y="83"/>
                    </a:lnTo>
                    <a:lnTo>
                      <a:pt x="59" y="82"/>
                    </a:lnTo>
                    <a:lnTo>
                      <a:pt x="54" y="81"/>
                    </a:lnTo>
                    <a:lnTo>
                      <a:pt x="47" y="81"/>
                    </a:lnTo>
                    <a:lnTo>
                      <a:pt x="42" y="81"/>
                    </a:lnTo>
                    <a:lnTo>
                      <a:pt x="35" y="81"/>
                    </a:lnTo>
                    <a:lnTo>
                      <a:pt x="30" y="87"/>
                    </a:lnTo>
                    <a:lnTo>
                      <a:pt x="24" y="93"/>
                    </a:lnTo>
                    <a:lnTo>
                      <a:pt x="18" y="100"/>
                    </a:lnTo>
                    <a:lnTo>
                      <a:pt x="17" y="108"/>
                    </a:lnTo>
                    <a:lnTo>
                      <a:pt x="9" y="102"/>
                    </a:lnTo>
                    <a:lnTo>
                      <a:pt x="4" y="93"/>
                    </a:lnTo>
                    <a:lnTo>
                      <a:pt x="1" y="82"/>
                    </a:lnTo>
                    <a:lnTo>
                      <a:pt x="0" y="70"/>
                    </a:lnTo>
                    <a:lnTo>
                      <a:pt x="4" y="51"/>
                    </a:lnTo>
                    <a:lnTo>
                      <a:pt x="13" y="56"/>
                    </a:lnTo>
                    <a:lnTo>
                      <a:pt x="22" y="59"/>
                    </a:lnTo>
                    <a:lnTo>
                      <a:pt x="33" y="59"/>
                    </a:lnTo>
                    <a:lnTo>
                      <a:pt x="42" y="55"/>
                    </a:lnTo>
                    <a:lnTo>
                      <a:pt x="51" y="44"/>
                    </a:lnTo>
                    <a:lnTo>
                      <a:pt x="57" y="30"/>
                    </a:lnTo>
                    <a:lnTo>
                      <a:pt x="61" y="16"/>
                    </a:lnTo>
                    <a:lnTo>
                      <a:pt x="60" y="3"/>
                    </a:lnTo>
                    <a:lnTo>
                      <a:pt x="65" y="1"/>
                    </a:lnTo>
                    <a:lnTo>
                      <a:pt x="73" y="0"/>
                    </a:lnTo>
                    <a:lnTo>
                      <a:pt x="82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7" name="Freeform 51"/>
              <p:cNvSpPr>
                <a:spLocks/>
              </p:cNvSpPr>
              <p:nvPr/>
            </p:nvSpPr>
            <p:spPr bwMode="auto">
              <a:xfrm>
                <a:off x="2856" y="2516"/>
                <a:ext cx="50" cy="187"/>
              </a:xfrm>
              <a:custGeom>
                <a:avLst/>
                <a:gdLst>
                  <a:gd name="T0" fmla="*/ 5 w 149"/>
                  <a:gd name="T1" fmla="*/ 1 h 563"/>
                  <a:gd name="T2" fmla="*/ 3 w 149"/>
                  <a:gd name="T3" fmla="*/ 2 h 563"/>
                  <a:gd name="T4" fmla="*/ 2 w 149"/>
                  <a:gd name="T5" fmla="*/ 4 h 563"/>
                  <a:gd name="T6" fmla="*/ 1 w 149"/>
                  <a:gd name="T7" fmla="*/ 6 h 563"/>
                  <a:gd name="T8" fmla="*/ 1 w 149"/>
                  <a:gd name="T9" fmla="*/ 8 h 563"/>
                  <a:gd name="T10" fmla="*/ 1 w 149"/>
                  <a:gd name="T11" fmla="*/ 10 h 563"/>
                  <a:gd name="T12" fmla="*/ 1 w 149"/>
                  <a:gd name="T13" fmla="*/ 12 h 563"/>
                  <a:gd name="T14" fmla="*/ 1 w 149"/>
                  <a:gd name="T15" fmla="*/ 15 h 563"/>
                  <a:gd name="T16" fmla="*/ 1 w 149"/>
                  <a:gd name="T17" fmla="*/ 17 h 563"/>
                  <a:gd name="T18" fmla="*/ 2 w 149"/>
                  <a:gd name="T19" fmla="*/ 17 h 563"/>
                  <a:gd name="T20" fmla="*/ 2 w 149"/>
                  <a:gd name="T21" fmla="*/ 18 h 563"/>
                  <a:gd name="T22" fmla="*/ 3 w 149"/>
                  <a:gd name="T23" fmla="*/ 18 h 563"/>
                  <a:gd name="T24" fmla="*/ 4 w 149"/>
                  <a:gd name="T25" fmla="*/ 19 h 563"/>
                  <a:gd name="T26" fmla="*/ 6 w 149"/>
                  <a:gd name="T27" fmla="*/ 34 h 563"/>
                  <a:gd name="T28" fmla="*/ 7 w 149"/>
                  <a:gd name="T29" fmla="*/ 37 h 563"/>
                  <a:gd name="T30" fmla="*/ 7 w 149"/>
                  <a:gd name="T31" fmla="*/ 40 h 563"/>
                  <a:gd name="T32" fmla="*/ 8 w 149"/>
                  <a:gd name="T33" fmla="*/ 43 h 563"/>
                  <a:gd name="T34" fmla="*/ 9 w 149"/>
                  <a:gd name="T35" fmla="*/ 46 h 563"/>
                  <a:gd name="T36" fmla="*/ 10 w 149"/>
                  <a:gd name="T37" fmla="*/ 48 h 563"/>
                  <a:gd name="T38" fmla="*/ 11 w 149"/>
                  <a:gd name="T39" fmla="*/ 51 h 563"/>
                  <a:gd name="T40" fmla="*/ 12 w 149"/>
                  <a:gd name="T41" fmla="*/ 54 h 563"/>
                  <a:gd name="T42" fmla="*/ 13 w 149"/>
                  <a:gd name="T43" fmla="*/ 57 h 563"/>
                  <a:gd name="T44" fmla="*/ 17 w 149"/>
                  <a:gd name="T45" fmla="*/ 61 h 563"/>
                  <a:gd name="T46" fmla="*/ 16 w 149"/>
                  <a:gd name="T47" fmla="*/ 61 h 563"/>
                  <a:gd name="T48" fmla="*/ 14 w 149"/>
                  <a:gd name="T49" fmla="*/ 61 h 563"/>
                  <a:gd name="T50" fmla="*/ 13 w 149"/>
                  <a:gd name="T51" fmla="*/ 62 h 563"/>
                  <a:gd name="T52" fmla="*/ 12 w 149"/>
                  <a:gd name="T53" fmla="*/ 62 h 563"/>
                  <a:gd name="T54" fmla="*/ 11 w 149"/>
                  <a:gd name="T55" fmla="*/ 62 h 563"/>
                  <a:gd name="T56" fmla="*/ 10 w 149"/>
                  <a:gd name="T57" fmla="*/ 62 h 563"/>
                  <a:gd name="T58" fmla="*/ 8 w 149"/>
                  <a:gd name="T59" fmla="*/ 62 h 563"/>
                  <a:gd name="T60" fmla="*/ 7 w 149"/>
                  <a:gd name="T61" fmla="*/ 62 h 563"/>
                  <a:gd name="T62" fmla="*/ 5 w 149"/>
                  <a:gd name="T63" fmla="*/ 59 h 563"/>
                  <a:gd name="T64" fmla="*/ 4 w 149"/>
                  <a:gd name="T65" fmla="*/ 56 h 563"/>
                  <a:gd name="T66" fmla="*/ 4 w 149"/>
                  <a:gd name="T67" fmla="*/ 53 h 563"/>
                  <a:gd name="T68" fmla="*/ 3 w 149"/>
                  <a:gd name="T69" fmla="*/ 49 h 563"/>
                  <a:gd name="T70" fmla="*/ 1 w 149"/>
                  <a:gd name="T71" fmla="*/ 31 h 563"/>
                  <a:gd name="T72" fmla="*/ 0 w 149"/>
                  <a:gd name="T73" fmla="*/ 15 h 563"/>
                  <a:gd name="T74" fmla="*/ 0 w 149"/>
                  <a:gd name="T75" fmla="*/ 11 h 563"/>
                  <a:gd name="T76" fmla="*/ 0 w 149"/>
                  <a:gd name="T77" fmla="*/ 8 h 563"/>
                  <a:gd name="T78" fmla="*/ 1 w 149"/>
                  <a:gd name="T79" fmla="*/ 4 h 563"/>
                  <a:gd name="T80" fmla="*/ 1 w 149"/>
                  <a:gd name="T81" fmla="*/ 1 h 563"/>
                  <a:gd name="T82" fmla="*/ 2 w 149"/>
                  <a:gd name="T83" fmla="*/ 0 h 563"/>
                  <a:gd name="T84" fmla="*/ 3 w 149"/>
                  <a:gd name="T85" fmla="*/ 0 h 563"/>
                  <a:gd name="T86" fmla="*/ 4 w 149"/>
                  <a:gd name="T87" fmla="*/ 0 h 563"/>
                  <a:gd name="T88" fmla="*/ 5 w 149"/>
                  <a:gd name="T89" fmla="*/ 1 h 56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9"/>
                  <a:gd name="T136" fmla="*/ 0 h 563"/>
                  <a:gd name="T137" fmla="*/ 149 w 149"/>
                  <a:gd name="T138" fmla="*/ 563 h 56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9" h="563">
                    <a:moveTo>
                      <a:pt x="42" y="7"/>
                    </a:moveTo>
                    <a:lnTo>
                      <a:pt x="30" y="21"/>
                    </a:lnTo>
                    <a:lnTo>
                      <a:pt x="21" y="38"/>
                    </a:lnTo>
                    <a:lnTo>
                      <a:pt x="13" y="56"/>
                    </a:lnTo>
                    <a:lnTo>
                      <a:pt x="9" y="74"/>
                    </a:lnTo>
                    <a:lnTo>
                      <a:pt x="7" y="93"/>
                    </a:lnTo>
                    <a:lnTo>
                      <a:pt x="6" y="112"/>
                    </a:lnTo>
                    <a:lnTo>
                      <a:pt x="7" y="132"/>
                    </a:lnTo>
                    <a:lnTo>
                      <a:pt x="11" y="151"/>
                    </a:lnTo>
                    <a:lnTo>
                      <a:pt x="16" y="158"/>
                    </a:lnTo>
                    <a:lnTo>
                      <a:pt x="22" y="163"/>
                    </a:lnTo>
                    <a:lnTo>
                      <a:pt x="29" y="167"/>
                    </a:lnTo>
                    <a:lnTo>
                      <a:pt x="37" y="171"/>
                    </a:lnTo>
                    <a:lnTo>
                      <a:pt x="55" y="307"/>
                    </a:lnTo>
                    <a:lnTo>
                      <a:pt x="62" y="333"/>
                    </a:lnTo>
                    <a:lnTo>
                      <a:pt x="67" y="361"/>
                    </a:lnTo>
                    <a:lnTo>
                      <a:pt x="73" y="387"/>
                    </a:lnTo>
                    <a:lnTo>
                      <a:pt x="81" y="414"/>
                    </a:lnTo>
                    <a:lnTo>
                      <a:pt x="88" y="440"/>
                    </a:lnTo>
                    <a:lnTo>
                      <a:pt x="97" y="466"/>
                    </a:lnTo>
                    <a:lnTo>
                      <a:pt x="107" y="491"/>
                    </a:lnTo>
                    <a:lnTo>
                      <a:pt x="119" y="516"/>
                    </a:lnTo>
                    <a:lnTo>
                      <a:pt x="149" y="551"/>
                    </a:lnTo>
                    <a:lnTo>
                      <a:pt x="140" y="555"/>
                    </a:lnTo>
                    <a:lnTo>
                      <a:pt x="129" y="557"/>
                    </a:lnTo>
                    <a:lnTo>
                      <a:pt x="120" y="560"/>
                    </a:lnTo>
                    <a:lnTo>
                      <a:pt x="110" y="560"/>
                    </a:lnTo>
                    <a:lnTo>
                      <a:pt x="99" y="561"/>
                    </a:lnTo>
                    <a:lnTo>
                      <a:pt x="88" y="561"/>
                    </a:lnTo>
                    <a:lnTo>
                      <a:pt x="75" y="563"/>
                    </a:lnTo>
                    <a:lnTo>
                      <a:pt x="62" y="563"/>
                    </a:lnTo>
                    <a:lnTo>
                      <a:pt x="46" y="537"/>
                    </a:lnTo>
                    <a:lnTo>
                      <a:pt x="38" y="509"/>
                    </a:lnTo>
                    <a:lnTo>
                      <a:pt x="33" y="479"/>
                    </a:lnTo>
                    <a:lnTo>
                      <a:pt x="26" y="449"/>
                    </a:lnTo>
                    <a:lnTo>
                      <a:pt x="6" y="281"/>
                    </a:lnTo>
                    <a:lnTo>
                      <a:pt x="0" y="133"/>
                    </a:lnTo>
                    <a:lnTo>
                      <a:pt x="0" y="100"/>
                    </a:lnTo>
                    <a:lnTo>
                      <a:pt x="3" y="69"/>
                    </a:lnTo>
                    <a:lnTo>
                      <a:pt x="7" y="38"/>
                    </a:lnTo>
                    <a:lnTo>
                      <a:pt x="9" y="7"/>
                    </a:lnTo>
                    <a:lnTo>
                      <a:pt x="17" y="1"/>
                    </a:lnTo>
                    <a:lnTo>
                      <a:pt x="26" y="0"/>
                    </a:lnTo>
                    <a:lnTo>
                      <a:pt x="34" y="3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8" name="Freeform 52"/>
              <p:cNvSpPr>
                <a:spLocks/>
              </p:cNvSpPr>
              <p:nvPr/>
            </p:nvSpPr>
            <p:spPr bwMode="auto">
              <a:xfrm>
                <a:off x="2934" y="2512"/>
                <a:ext cx="43" cy="40"/>
              </a:xfrm>
              <a:custGeom>
                <a:avLst/>
                <a:gdLst>
                  <a:gd name="T0" fmla="*/ 8 w 128"/>
                  <a:gd name="T1" fmla="*/ 2 h 118"/>
                  <a:gd name="T2" fmla="*/ 7 w 128"/>
                  <a:gd name="T3" fmla="*/ 3 h 118"/>
                  <a:gd name="T4" fmla="*/ 6 w 128"/>
                  <a:gd name="T5" fmla="*/ 4 h 118"/>
                  <a:gd name="T6" fmla="*/ 6 w 128"/>
                  <a:gd name="T7" fmla="*/ 4 h 118"/>
                  <a:gd name="T8" fmla="*/ 6 w 128"/>
                  <a:gd name="T9" fmla="*/ 5 h 118"/>
                  <a:gd name="T10" fmla="*/ 6 w 128"/>
                  <a:gd name="T11" fmla="*/ 5 h 118"/>
                  <a:gd name="T12" fmla="*/ 7 w 128"/>
                  <a:gd name="T13" fmla="*/ 5 h 118"/>
                  <a:gd name="T14" fmla="*/ 8 w 128"/>
                  <a:gd name="T15" fmla="*/ 5 h 118"/>
                  <a:gd name="T16" fmla="*/ 8 w 128"/>
                  <a:gd name="T17" fmla="*/ 5 h 118"/>
                  <a:gd name="T18" fmla="*/ 9 w 128"/>
                  <a:gd name="T19" fmla="*/ 5 h 118"/>
                  <a:gd name="T20" fmla="*/ 10 w 128"/>
                  <a:gd name="T21" fmla="*/ 4 h 118"/>
                  <a:gd name="T22" fmla="*/ 11 w 128"/>
                  <a:gd name="T23" fmla="*/ 4 h 118"/>
                  <a:gd name="T24" fmla="*/ 11 w 128"/>
                  <a:gd name="T25" fmla="*/ 5 h 118"/>
                  <a:gd name="T26" fmla="*/ 12 w 128"/>
                  <a:gd name="T27" fmla="*/ 5 h 118"/>
                  <a:gd name="T28" fmla="*/ 13 w 128"/>
                  <a:gd name="T29" fmla="*/ 6 h 118"/>
                  <a:gd name="T30" fmla="*/ 14 w 128"/>
                  <a:gd name="T31" fmla="*/ 7 h 118"/>
                  <a:gd name="T32" fmla="*/ 14 w 128"/>
                  <a:gd name="T33" fmla="*/ 8 h 118"/>
                  <a:gd name="T34" fmla="*/ 14 w 128"/>
                  <a:gd name="T35" fmla="*/ 9 h 118"/>
                  <a:gd name="T36" fmla="*/ 14 w 128"/>
                  <a:gd name="T37" fmla="*/ 11 h 118"/>
                  <a:gd name="T38" fmla="*/ 14 w 128"/>
                  <a:gd name="T39" fmla="*/ 12 h 118"/>
                  <a:gd name="T40" fmla="*/ 13 w 128"/>
                  <a:gd name="T41" fmla="*/ 13 h 118"/>
                  <a:gd name="T42" fmla="*/ 12 w 128"/>
                  <a:gd name="T43" fmla="*/ 13 h 118"/>
                  <a:gd name="T44" fmla="*/ 10 w 128"/>
                  <a:gd name="T45" fmla="*/ 14 h 118"/>
                  <a:gd name="T46" fmla="*/ 9 w 128"/>
                  <a:gd name="T47" fmla="*/ 14 h 118"/>
                  <a:gd name="T48" fmla="*/ 7 w 128"/>
                  <a:gd name="T49" fmla="*/ 14 h 118"/>
                  <a:gd name="T50" fmla="*/ 6 w 128"/>
                  <a:gd name="T51" fmla="*/ 14 h 118"/>
                  <a:gd name="T52" fmla="*/ 4 w 128"/>
                  <a:gd name="T53" fmla="*/ 14 h 118"/>
                  <a:gd name="T54" fmla="*/ 2 w 128"/>
                  <a:gd name="T55" fmla="*/ 13 h 118"/>
                  <a:gd name="T56" fmla="*/ 1 w 128"/>
                  <a:gd name="T57" fmla="*/ 14 h 118"/>
                  <a:gd name="T58" fmla="*/ 0 w 128"/>
                  <a:gd name="T59" fmla="*/ 5 h 118"/>
                  <a:gd name="T60" fmla="*/ 1 w 128"/>
                  <a:gd name="T61" fmla="*/ 4 h 118"/>
                  <a:gd name="T62" fmla="*/ 1 w 128"/>
                  <a:gd name="T63" fmla="*/ 3 h 118"/>
                  <a:gd name="T64" fmla="*/ 2 w 128"/>
                  <a:gd name="T65" fmla="*/ 3 h 118"/>
                  <a:gd name="T66" fmla="*/ 3 w 128"/>
                  <a:gd name="T67" fmla="*/ 2 h 118"/>
                  <a:gd name="T68" fmla="*/ 4 w 128"/>
                  <a:gd name="T69" fmla="*/ 1 h 118"/>
                  <a:gd name="T70" fmla="*/ 5 w 128"/>
                  <a:gd name="T71" fmla="*/ 1 h 118"/>
                  <a:gd name="T72" fmla="*/ 6 w 128"/>
                  <a:gd name="T73" fmla="*/ 0 h 118"/>
                  <a:gd name="T74" fmla="*/ 7 w 128"/>
                  <a:gd name="T75" fmla="*/ 0 h 118"/>
                  <a:gd name="T76" fmla="*/ 7 w 128"/>
                  <a:gd name="T77" fmla="*/ 0 h 118"/>
                  <a:gd name="T78" fmla="*/ 8 w 128"/>
                  <a:gd name="T79" fmla="*/ 1 h 118"/>
                  <a:gd name="T80" fmla="*/ 8 w 128"/>
                  <a:gd name="T81" fmla="*/ 2 h 118"/>
                  <a:gd name="T82" fmla="*/ 8 w 128"/>
                  <a:gd name="T83" fmla="*/ 2 h 1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8"/>
                  <a:gd name="T127" fmla="*/ 0 h 118"/>
                  <a:gd name="T128" fmla="*/ 128 w 128"/>
                  <a:gd name="T129" fmla="*/ 118 h 1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8" h="118">
                    <a:moveTo>
                      <a:pt x="68" y="20"/>
                    </a:moveTo>
                    <a:lnTo>
                      <a:pt x="64" y="27"/>
                    </a:lnTo>
                    <a:lnTo>
                      <a:pt x="57" y="32"/>
                    </a:lnTo>
                    <a:lnTo>
                      <a:pt x="52" y="37"/>
                    </a:lnTo>
                    <a:lnTo>
                      <a:pt x="51" y="44"/>
                    </a:lnTo>
                    <a:lnTo>
                      <a:pt x="57" y="48"/>
                    </a:lnTo>
                    <a:lnTo>
                      <a:pt x="62" y="48"/>
                    </a:lnTo>
                    <a:lnTo>
                      <a:pt x="69" y="47"/>
                    </a:lnTo>
                    <a:lnTo>
                      <a:pt x="74" y="44"/>
                    </a:lnTo>
                    <a:lnTo>
                      <a:pt x="81" y="41"/>
                    </a:lnTo>
                    <a:lnTo>
                      <a:pt x="87" y="39"/>
                    </a:lnTo>
                    <a:lnTo>
                      <a:pt x="94" y="39"/>
                    </a:lnTo>
                    <a:lnTo>
                      <a:pt x="102" y="43"/>
                    </a:lnTo>
                    <a:lnTo>
                      <a:pt x="109" y="47"/>
                    </a:lnTo>
                    <a:lnTo>
                      <a:pt x="117" y="53"/>
                    </a:lnTo>
                    <a:lnTo>
                      <a:pt x="124" y="61"/>
                    </a:lnTo>
                    <a:lnTo>
                      <a:pt x="128" y="70"/>
                    </a:lnTo>
                    <a:lnTo>
                      <a:pt x="128" y="80"/>
                    </a:lnTo>
                    <a:lnTo>
                      <a:pt x="126" y="91"/>
                    </a:lnTo>
                    <a:lnTo>
                      <a:pt x="122" y="99"/>
                    </a:lnTo>
                    <a:lnTo>
                      <a:pt x="118" y="108"/>
                    </a:lnTo>
                    <a:lnTo>
                      <a:pt x="105" y="114"/>
                    </a:lnTo>
                    <a:lnTo>
                      <a:pt x="92" y="117"/>
                    </a:lnTo>
                    <a:lnTo>
                      <a:pt x="78" y="118"/>
                    </a:lnTo>
                    <a:lnTo>
                      <a:pt x="64" y="118"/>
                    </a:lnTo>
                    <a:lnTo>
                      <a:pt x="51" y="118"/>
                    </a:lnTo>
                    <a:lnTo>
                      <a:pt x="36" y="117"/>
                    </a:lnTo>
                    <a:lnTo>
                      <a:pt x="22" y="116"/>
                    </a:lnTo>
                    <a:lnTo>
                      <a:pt x="9" y="117"/>
                    </a:lnTo>
                    <a:lnTo>
                      <a:pt x="0" y="45"/>
                    </a:lnTo>
                    <a:lnTo>
                      <a:pt x="6" y="37"/>
                    </a:lnTo>
                    <a:lnTo>
                      <a:pt x="13" y="30"/>
                    </a:lnTo>
                    <a:lnTo>
                      <a:pt x="19" y="23"/>
                    </a:lnTo>
                    <a:lnTo>
                      <a:pt x="27" y="17"/>
                    </a:lnTo>
                    <a:lnTo>
                      <a:pt x="35" y="11"/>
                    </a:lnTo>
                    <a:lnTo>
                      <a:pt x="43" y="6"/>
                    </a:lnTo>
                    <a:lnTo>
                      <a:pt x="51" y="2"/>
                    </a:lnTo>
                    <a:lnTo>
                      <a:pt x="60" y="0"/>
                    </a:lnTo>
                    <a:lnTo>
                      <a:pt x="65" y="2"/>
                    </a:lnTo>
                    <a:lnTo>
                      <a:pt x="68" y="9"/>
                    </a:lnTo>
                    <a:lnTo>
                      <a:pt x="69" y="15"/>
                    </a:lnTo>
                    <a:lnTo>
                      <a:pt x="68" y="20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09" name="Freeform 53"/>
              <p:cNvSpPr>
                <a:spLocks/>
              </p:cNvSpPr>
              <p:nvPr/>
            </p:nvSpPr>
            <p:spPr bwMode="auto">
              <a:xfrm>
                <a:off x="3274" y="2516"/>
                <a:ext cx="11" cy="10"/>
              </a:xfrm>
              <a:custGeom>
                <a:avLst/>
                <a:gdLst>
                  <a:gd name="T0" fmla="*/ 2 w 33"/>
                  <a:gd name="T1" fmla="*/ 3 h 30"/>
                  <a:gd name="T2" fmla="*/ 1 w 33"/>
                  <a:gd name="T3" fmla="*/ 3 h 30"/>
                  <a:gd name="T4" fmla="*/ 1 w 33"/>
                  <a:gd name="T5" fmla="*/ 3 h 30"/>
                  <a:gd name="T6" fmla="*/ 0 w 33"/>
                  <a:gd name="T7" fmla="*/ 3 h 30"/>
                  <a:gd name="T8" fmla="*/ 0 w 33"/>
                  <a:gd name="T9" fmla="*/ 2 h 30"/>
                  <a:gd name="T10" fmla="*/ 0 w 33"/>
                  <a:gd name="T11" fmla="*/ 1 h 30"/>
                  <a:gd name="T12" fmla="*/ 1 w 33"/>
                  <a:gd name="T13" fmla="*/ 1 h 30"/>
                  <a:gd name="T14" fmla="*/ 2 w 33"/>
                  <a:gd name="T15" fmla="*/ 0 h 30"/>
                  <a:gd name="T16" fmla="*/ 3 w 33"/>
                  <a:gd name="T17" fmla="*/ 0 h 30"/>
                  <a:gd name="T18" fmla="*/ 4 w 33"/>
                  <a:gd name="T19" fmla="*/ 1 h 30"/>
                  <a:gd name="T20" fmla="*/ 3 w 33"/>
                  <a:gd name="T21" fmla="*/ 2 h 30"/>
                  <a:gd name="T22" fmla="*/ 3 w 33"/>
                  <a:gd name="T23" fmla="*/ 3 h 30"/>
                  <a:gd name="T24" fmla="*/ 2 w 33"/>
                  <a:gd name="T25" fmla="*/ 3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30"/>
                  <a:gd name="T41" fmla="*/ 33 w 33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30">
                    <a:moveTo>
                      <a:pt x="17" y="30"/>
                    </a:moveTo>
                    <a:lnTo>
                      <a:pt x="12" y="29"/>
                    </a:lnTo>
                    <a:lnTo>
                      <a:pt x="8" y="27"/>
                    </a:lnTo>
                    <a:lnTo>
                      <a:pt x="4" y="25"/>
                    </a:lnTo>
                    <a:lnTo>
                      <a:pt x="0" y="22"/>
                    </a:lnTo>
                    <a:lnTo>
                      <a:pt x="4" y="13"/>
                    </a:lnTo>
                    <a:lnTo>
                      <a:pt x="12" y="7"/>
                    </a:lnTo>
                    <a:lnTo>
                      <a:pt x="22" y="3"/>
                    </a:lnTo>
                    <a:lnTo>
                      <a:pt x="31" y="0"/>
                    </a:lnTo>
                    <a:lnTo>
                      <a:pt x="33" y="8"/>
                    </a:lnTo>
                    <a:lnTo>
                      <a:pt x="30" y="17"/>
                    </a:lnTo>
                    <a:lnTo>
                      <a:pt x="25" y="25"/>
                    </a:ln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0" name="Freeform 54"/>
              <p:cNvSpPr>
                <a:spLocks/>
              </p:cNvSpPr>
              <p:nvPr/>
            </p:nvSpPr>
            <p:spPr bwMode="auto">
              <a:xfrm>
                <a:off x="3247" y="2517"/>
                <a:ext cx="226" cy="186"/>
              </a:xfrm>
              <a:custGeom>
                <a:avLst/>
                <a:gdLst>
                  <a:gd name="T0" fmla="*/ 42 w 678"/>
                  <a:gd name="T1" fmla="*/ 9 h 559"/>
                  <a:gd name="T2" fmla="*/ 44 w 678"/>
                  <a:gd name="T3" fmla="*/ 9 h 559"/>
                  <a:gd name="T4" fmla="*/ 41 w 678"/>
                  <a:gd name="T5" fmla="*/ 12 h 559"/>
                  <a:gd name="T6" fmla="*/ 38 w 678"/>
                  <a:gd name="T7" fmla="*/ 17 h 559"/>
                  <a:gd name="T8" fmla="*/ 33 w 678"/>
                  <a:gd name="T9" fmla="*/ 18 h 559"/>
                  <a:gd name="T10" fmla="*/ 29 w 678"/>
                  <a:gd name="T11" fmla="*/ 20 h 559"/>
                  <a:gd name="T12" fmla="*/ 27 w 678"/>
                  <a:gd name="T13" fmla="*/ 24 h 559"/>
                  <a:gd name="T14" fmla="*/ 29 w 678"/>
                  <a:gd name="T15" fmla="*/ 27 h 559"/>
                  <a:gd name="T16" fmla="*/ 28 w 678"/>
                  <a:gd name="T17" fmla="*/ 33 h 559"/>
                  <a:gd name="T18" fmla="*/ 30 w 678"/>
                  <a:gd name="T19" fmla="*/ 39 h 559"/>
                  <a:gd name="T20" fmla="*/ 36 w 678"/>
                  <a:gd name="T21" fmla="*/ 40 h 559"/>
                  <a:gd name="T22" fmla="*/ 41 w 678"/>
                  <a:gd name="T23" fmla="*/ 38 h 559"/>
                  <a:gd name="T24" fmla="*/ 46 w 678"/>
                  <a:gd name="T25" fmla="*/ 31 h 559"/>
                  <a:gd name="T26" fmla="*/ 51 w 678"/>
                  <a:gd name="T27" fmla="*/ 30 h 559"/>
                  <a:gd name="T28" fmla="*/ 57 w 678"/>
                  <a:gd name="T29" fmla="*/ 29 h 559"/>
                  <a:gd name="T30" fmla="*/ 59 w 678"/>
                  <a:gd name="T31" fmla="*/ 30 h 559"/>
                  <a:gd name="T32" fmla="*/ 62 w 678"/>
                  <a:gd name="T33" fmla="*/ 30 h 559"/>
                  <a:gd name="T34" fmla="*/ 64 w 678"/>
                  <a:gd name="T35" fmla="*/ 29 h 559"/>
                  <a:gd name="T36" fmla="*/ 66 w 678"/>
                  <a:gd name="T37" fmla="*/ 28 h 559"/>
                  <a:gd name="T38" fmla="*/ 68 w 678"/>
                  <a:gd name="T39" fmla="*/ 32 h 559"/>
                  <a:gd name="T40" fmla="*/ 67 w 678"/>
                  <a:gd name="T41" fmla="*/ 36 h 559"/>
                  <a:gd name="T42" fmla="*/ 71 w 678"/>
                  <a:gd name="T43" fmla="*/ 39 h 559"/>
                  <a:gd name="T44" fmla="*/ 73 w 678"/>
                  <a:gd name="T45" fmla="*/ 40 h 559"/>
                  <a:gd name="T46" fmla="*/ 75 w 678"/>
                  <a:gd name="T47" fmla="*/ 44 h 559"/>
                  <a:gd name="T48" fmla="*/ 72 w 678"/>
                  <a:gd name="T49" fmla="*/ 45 h 559"/>
                  <a:gd name="T50" fmla="*/ 70 w 678"/>
                  <a:gd name="T51" fmla="*/ 44 h 559"/>
                  <a:gd name="T52" fmla="*/ 67 w 678"/>
                  <a:gd name="T53" fmla="*/ 47 h 559"/>
                  <a:gd name="T54" fmla="*/ 67 w 678"/>
                  <a:gd name="T55" fmla="*/ 51 h 559"/>
                  <a:gd name="T56" fmla="*/ 67 w 678"/>
                  <a:gd name="T57" fmla="*/ 56 h 559"/>
                  <a:gd name="T58" fmla="*/ 65 w 678"/>
                  <a:gd name="T59" fmla="*/ 58 h 559"/>
                  <a:gd name="T60" fmla="*/ 62 w 678"/>
                  <a:gd name="T61" fmla="*/ 57 h 559"/>
                  <a:gd name="T62" fmla="*/ 60 w 678"/>
                  <a:gd name="T63" fmla="*/ 58 h 559"/>
                  <a:gd name="T64" fmla="*/ 55 w 678"/>
                  <a:gd name="T65" fmla="*/ 58 h 559"/>
                  <a:gd name="T66" fmla="*/ 52 w 678"/>
                  <a:gd name="T67" fmla="*/ 58 h 559"/>
                  <a:gd name="T68" fmla="*/ 48 w 678"/>
                  <a:gd name="T69" fmla="*/ 56 h 559"/>
                  <a:gd name="T70" fmla="*/ 45 w 678"/>
                  <a:gd name="T71" fmla="*/ 60 h 559"/>
                  <a:gd name="T72" fmla="*/ 42 w 678"/>
                  <a:gd name="T73" fmla="*/ 61 h 559"/>
                  <a:gd name="T74" fmla="*/ 38 w 678"/>
                  <a:gd name="T75" fmla="*/ 62 h 559"/>
                  <a:gd name="T76" fmla="*/ 33 w 678"/>
                  <a:gd name="T77" fmla="*/ 62 h 559"/>
                  <a:gd name="T78" fmla="*/ 22 w 678"/>
                  <a:gd name="T79" fmla="*/ 57 h 559"/>
                  <a:gd name="T80" fmla="*/ 12 w 678"/>
                  <a:gd name="T81" fmla="*/ 58 h 559"/>
                  <a:gd name="T82" fmla="*/ 0 w 678"/>
                  <a:gd name="T83" fmla="*/ 53 h 559"/>
                  <a:gd name="T84" fmla="*/ 2 w 678"/>
                  <a:gd name="T85" fmla="*/ 47 h 559"/>
                  <a:gd name="T86" fmla="*/ 6 w 678"/>
                  <a:gd name="T87" fmla="*/ 39 h 559"/>
                  <a:gd name="T88" fmla="*/ 9 w 678"/>
                  <a:gd name="T89" fmla="*/ 38 h 559"/>
                  <a:gd name="T90" fmla="*/ 10 w 678"/>
                  <a:gd name="T91" fmla="*/ 34 h 559"/>
                  <a:gd name="T92" fmla="*/ 9 w 678"/>
                  <a:gd name="T93" fmla="*/ 31 h 559"/>
                  <a:gd name="T94" fmla="*/ 12 w 678"/>
                  <a:gd name="T95" fmla="*/ 22 h 559"/>
                  <a:gd name="T96" fmla="*/ 15 w 678"/>
                  <a:gd name="T97" fmla="*/ 22 h 559"/>
                  <a:gd name="T98" fmla="*/ 17 w 678"/>
                  <a:gd name="T99" fmla="*/ 16 h 559"/>
                  <a:gd name="T100" fmla="*/ 16 w 678"/>
                  <a:gd name="T101" fmla="*/ 15 h 559"/>
                  <a:gd name="T102" fmla="*/ 20 w 678"/>
                  <a:gd name="T103" fmla="*/ 9 h 559"/>
                  <a:gd name="T104" fmla="*/ 24 w 678"/>
                  <a:gd name="T105" fmla="*/ 4 h 559"/>
                  <a:gd name="T106" fmla="*/ 26 w 678"/>
                  <a:gd name="T107" fmla="*/ 7 h 559"/>
                  <a:gd name="T108" fmla="*/ 30 w 678"/>
                  <a:gd name="T109" fmla="*/ 5 h 559"/>
                  <a:gd name="T110" fmla="*/ 34 w 678"/>
                  <a:gd name="T111" fmla="*/ 2 h 559"/>
                  <a:gd name="T112" fmla="*/ 38 w 678"/>
                  <a:gd name="T113" fmla="*/ 7 h 55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78"/>
                  <a:gd name="T172" fmla="*/ 0 h 559"/>
                  <a:gd name="T173" fmla="*/ 678 w 678"/>
                  <a:gd name="T174" fmla="*/ 559 h 55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78" h="559">
                    <a:moveTo>
                      <a:pt x="357" y="82"/>
                    </a:moveTo>
                    <a:lnTo>
                      <a:pt x="362" y="83"/>
                    </a:lnTo>
                    <a:lnTo>
                      <a:pt x="369" y="83"/>
                    </a:lnTo>
                    <a:lnTo>
                      <a:pt x="374" y="83"/>
                    </a:lnTo>
                    <a:lnTo>
                      <a:pt x="381" y="83"/>
                    </a:lnTo>
                    <a:lnTo>
                      <a:pt x="386" y="83"/>
                    </a:lnTo>
                    <a:lnTo>
                      <a:pt x="391" y="85"/>
                    </a:lnTo>
                    <a:lnTo>
                      <a:pt x="398" y="85"/>
                    </a:lnTo>
                    <a:lnTo>
                      <a:pt x="403" y="85"/>
                    </a:lnTo>
                    <a:lnTo>
                      <a:pt x="391" y="91"/>
                    </a:lnTo>
                    <a:lnTo>
                      <a:pt x="382" y="100"/>
                    </a:lnTo>
                    <a:lnTo>
                      <a:pt x="373" y="109"/>
                    </a:lnTo>
                    <a:lnTo>
                      <a:pt x="364" y="118"/>
                    </a:lnTo>
                    <a:lnTo>
                      <a:pt x="356" y="130"/>
                    </a:lnTo>
                    <a:lnTo>
                      <a:pt x="349" y="141"/>
                    </a:lnTo>
                    <a:lnTo>
                      <a:pt x="341" y="151"/>
                    </a:lnTo>
                    <a:lnTo>
                      <a:pt x="335" y="161"/>
                    </a:lnTo>
                    <a:lnTo>
                      <a:pt x="323" y="160"/>
                    </a:lnTo>
                    <a:lnTo>
                      <a:pt x="313" y="159"/>
                    </a:lnTo>
                    <a:lnTo>
                      <a:pt x="301" y="160"/>
                    </a:lnTo>
                    <a:lnTo>
                      <a:pt x="291" y="161"/>
                    </a:lnTo>
                    <a:lnTo>
                      <a:pt x="280" y="165"/>
                    </a:lnTo>
                    <a:lnTo>
                      <a:pt x="270" y="171"/>
                    </a:lnTo>
                    <a:lnTo>
                      <a:pt x="262" y="178"/>
                    </a:lnTo>
                    <a:lnTo>
                      <a:pt x="254" y="188"/>
                    </a:lnTo>
                    <a:lnTo>
                      <a:pt x="248" y="198"/>
                    </a:lnTo>
                    <a:lnTo>
                      <a:pt x="245" y="208"/>
                    </a:lnTo>
                    <a:lnTo>
                      <a:pt x="245" y="219"/>
                    </a:lnTo>
                    <a:lnTo>
                      <a:pt x="249" y="230"/>
                    </a:lnTo>
                    <a:lnTo>
                      <a:pt x="253" y="234"/>
                    </a:lnTo>
                    <a:lnTo>
                      <a:pt x="258" y="238"/>
                    </a:lnTo>
                    <a:lnTo>
                      <a:pt x="263" y="240"/>
                    </a:lnTo>
                    <a:lnTo>
                      <a:pt x="270" y="240"/>
                    </a:lnTo>
                    <a:lnTo>
                      <a:pt x="258" y="257"/>
                    </a:lnTo>
                    <a:lnTo>
                      <a:pt x="253" y="276"/>
                    </a:lnTo>
                    <a:lnTo>
                      <a:pt x="252" y="297"/>
                    </a:lnTo>
                    <a:lnTo>
                      <a:pt x="253" y="319"/>
                    </a:lnTo>
                    <a:lnTo>
                      <a:pt x="258" y="331"/>
                    </a:lnTo>
                    <a:lnTo>
                      <a:pt x="265" y="340"/>
                    </a:lnTo>
                    <a:lnTo>
                      <a:pt x="272" y="348"/>
                    </a:lnTo>
                    <a:lnTo>
                      <a:pt x="284" y="354"/>
                    </a:lnTo>
                    <a:lnTo>
                      <a:pt x="297" y="358"/>
                    </a:lnTo>
                    <a:lnTo>
                      <a:pt x="310" y="361"/>
                    </a:lnTo>
                    <a:lnTo>
                      <a:pt x="323" y="361"/>
                    </a:lnTo>
                    <a:lnTo>
                      <a:pt x="336" y="358"/>
                    </a:lnTo>
                    <a:lnTo>
                      <a:pt x="349" y="354"/>
                    </a:lnTo>
                    <a:lnTo>
                      <a:pt x="361" y="348"/>
                    </a:lnTo>
                    <a:lnTo>
                      <a:pt x="371" y="340"/>
                    </a:lnTo>
                    <a:lnTo>
                      <a:pt x="381" y="331"/>
                    </a:lnTo>
                    <a:lnTo>
                      <a:pt x="394" y="315"/>
                    </a:lnTo>
                    <a:lnTo>
                      <a:pt x="403" y="298"/>
                    </a:lnTo>
                    <a:lnTo>
                      <a:pt x="411" y="281"/>
                    </a:lnTo>
                    <a:lnTo>
                      <a:pt x="417" y="264"/>
                    </a:lnTo>
                    <a:lnTo>
                      <a:pt x="430" y="267"/>
                    </a:lnTo>
                    <a:lnTo>
                      <a:pt x="444" y="268"/>
                    </a:lnTo>
                    <a:lnTo>
                      <a:pt x="457" y="267"/>
                    </a:lnTo>
                    <a:lnTo>
                      <a:pt x="472" y="266"/>
                    </a:lnTo>
                    <a:lnTo>
                      <a:pt x="485" y="263"/>
                    </a:lnTo>
                    <a:lnTo>
                      <a:pt x="499" y="259"/>
                    </a:lnTo>
                    <a:lnTo>
                      <a:pt x="512" y="257"/>
                    </a:lnTo>
                    <a:lnTo>
                      <a:pt x="525" y="253"/>
                    </a:lnTo>
                    <a:lnTo>
                      <a:pt x="527" y="259"/>
                    </a:lnTo>
                    <a:lnTo>
                      <a:pt x="530" y="264"/>
                    </a:lnTo>
                    <a:lnTo>
                      <a:pt x="534" y="268"/>
                    </a:lnTo>
                    <a:lnTo>
                      <a:pt x="540" y="272"/>
                    </a:lnTo>
                    <a:lnTo>
                      <a:pt x="546" y="275"/>
                    </a:lnTo>
                    <a:lnTo>
                      <a:pt x="553" y="275"/>
                    </a:lnTo>
                    <a:lnTo>
                      <a:pt x="559" y="273"/>
                    </a:lnTo>
                    <a:lnTo>
                      <a:pt x="564" y="271"/>
                    </a:lnTo>
                    <a:lnTo>
                      <a:pt x="570" y="268"/>
                    </a:lnTo>
                    <a:lnTo>
                      <a:pt x="575" y="263"/>
                    </a:lnTo>
                    <a:lnTo>
                      <a:pt x="579" y="258"/>
                    </a:lnTo>
                    <a:lnTo>
                      <a:pt x="583" y="253"/>
                    </a:lnTo>
                    <a:lnTo>
                      <a:pt x="590" y="234"/>
                    </a:lnTo>
                    <a:lnTo>
                      <a:pt x="593" y="242"/>
                    </a:lnTo>
                    <a:lnTo>
                      <a:pt x="597" y="251"/>
                    </a:lnTo>
                    <a:lnTo>
                      <a:pt x="603" y="260"/>
                    </a:lnTo>
                    <a:lnTo>
                      <a:pt x="609" y="271"/>
                    </a:lnTo>
                    <a:lnTo>
                      <a:pt x="613" y="281"/>
                    </a:lnTo>
                    <a:lnTo>
                      <a:pt x="613" y="290"/>
                    </a:lnTo>
                    <a:lnTo>
                      <a:pt x="609" y="299"/>
                    </a:lnTo>
                    <a:lnTo>
                      <a:pt x="599" y="307"/>
                    </a:lnTo>
                    <a:lnTo>
                      <a:pt x="598" y="319"/>
                    </a:lnTo>
                    <a:lnTo>
                      <a:pt x="599" y="329"/>
                    </a:lnTo>
                    <a:lnTo>
                      <a:pt x="606" y="340"/>
                    </a:lnTo>
                    <a:lnTo>
                      <a:pt x="615" y="346"/>
                    </a:lnTo>
                    <a:lnTo>
                      <a:pt x="629" y="350"/>
                    </a:lnTo>
                    <a:lnTo>
                      <a:pt x="640" y="349"/>
                    </a:lnTo>
                    <a:lnTo>
                      <a:pt x="645" y="345"/>
                    </a:lnTo>
                    <a:lnTo>
                      <a:pt x="648" y="344"/>
                    </a:lnTo>
                    <a:lnTo>
                      <a:pt x="653" y="352"/>
                    </a:lnTo>
                    <a:lnTo>
                      <a:pt x="661" y="359"/>
                    </a:lnTo>
                    <a:lnTo>
                      <a:pt x="667" y="367"/>
                    </a:lnTo>
                    <a:lnTo>
                      <a:pt x="674" y="376"/>
                    </a:lnTo>
                    <a:lnTo>
                      <a:pt x="678" y="385"/>
                    </a:lnTo>
                    <a:lnTo>
                      <a:pt x="678" y="393"/>
                    </a:lnTo>
                    <a:lnTo>
                      <a:pt x="672" y="401"/>
                    </a:lnTo>
                    <a:lnTo>
                      <a:pt x="659" y="409"/>
                    </a:lnTo>
                    <a:lnTo>
                      <a:pt x="654" y="408"/>
                    </a:lnTo>
                    <a:lnTo>
                      <a:pt x="650" y="406"/>
                    </a:lnTo>
                    <a:lnTo>
                      <a:pt x="645" y="404"/>
                    </a:lnTo>
                    <a:lnTo>
                      <a:pt x="639" y="402"/>
                    </a:lnTo>
                    <a:lnTo>
                      <a:pt x="633" y="401"/>
                    </a:lnTo>
                    <a:lnTo>
                      <a:pt x="628" y="401"/>
                    </a:lnTo>
                    <a:lnTo>
                      <a:pt x="622" y="402"/>
                    </a:lnTo>
                    <a:lnTo>
                      <a:pt x="616" y="405"/>
                    </a:lnTo>
                    <a:lnTo>
                      <a:pt x="606" y="414"/>
                    </a:lnTo>
                    <a:lnTo>
                      <a:pt x="599" y="425"/>
                    </a:lnTo>
                    <a:lnTo>
                      <a:pt x="597" y="436"/>
                    </a:lnTo>
                    <a:lnTo>
                      <a:pt x="599" y="449"/>
                    </a:lnTo>
                    <a:lnTo>
                      <a:pt x="605" y="456"/>
                    </a:lnTo>
                    <a:lnTo>
                      <a:pt x="603" y="462"/>
                    </a:lnTo>
                    <a:lnTo>
                      <a:pt x="598" y="469"/>
                    </a:lnTo>
                    <a:lnTo>
                      <a:pt x="596" y="475"/>
                    </a:lnTo>
                    <a:lnTo>
                      <a:pt x="597" y="488"/>
                    </a:lnTo>
                    <a:lnTo>
                      <a:pt x="601" y="501"/>
                    </a:lnTo>
                    <a:lnTo>
                      <a:pt x="601" y="513"/>
                    </a:lnTo>
                    <a:lnTo>
                      <a:pt x="590" y="522"/>
                    </a:lnTo>
                    <a:lnTo>
                      <a:pt x="585" y="527"/>
                    </a:lnTo>
                    <a:lnTo>
                      <a:pt x="581" y="522"/>
                    </a:lnTo>
                    <a:lnTo>
                      <a:pt x="577" y="517"/>
                    </a:lnTo>
                    <a:lnTo>
                      <a:pt x="572" y="514"/>
                    </a:lnTo>
                    <a:lnTo>
                      <a:pt x="566" y="512"/>
                    </a:lnTo>
                    <a:lnTo>
                      <a:pt x="560" y="510"/>
                    </a:lnTo>
                    <a:lnTo>
                      <a:pt x="554" y="509"/>
                    </a:lnTo>
                    <a:lnTo>
                      <a:pt x="549" y="510"/>
                    </a:lnTo>
                    <a:lnTo>
                      <a:pt x="542" y="512"/>
                    </a:lnTo>
                    <a:lnTo>
                      <a:pt x="536" y="520"/>
                    </a:lnTo>
                    <a:lnTo>
                      <a:pt x="527" y="523"/>
                    </a:lnTo>
                    <a:lnTo>
                      <a:pt x="517" y="525"/>
                    </a:lnTo>
                    <a:lnTo>
                      <a:pt x="508" y="525"/>
                    </a:lnTo>
                    <a:lnTo>
                      <a:pt x="498" y="525"/>
                    </a:lnTo>
                    <a:lnTo>
                      <a:pt x="489" y="525"/>
                    </a:lnTo>
                    <a:lnTo>
                      <a:pt x="478" y="526"/>
                    </a:lnTo>
                    <a:lnTo>
                      <a:pt x="470" y="530"/>
                    </a:lnTo>
                    <a:lnTo>
                      <a:pt x="464" y="525"/>
                    </a:lnTo>
                    <a:lnTo>
                      <a:pt x="457" y="517"/>
                    </a:lnTo>
                    <a:lnTo>
                      <a:pt x="450" y="510"/>
                    </a:lnTo>
                    <a:lnTo>
                      <a:pt x="441" y="507"/>
                    </a:lnTo>
                    <a:lnTo>
                      <a:pt x="429" y="507"/>
                    </a:lnTo>
                    <a:lnTo>
                      <a:pt x="418" y="510"/>
                    </a:lnTo>
                    <a:lnTo>
                      <a:pt x="409" y="518"/>
                    </a:lnTo>
                    <a:lnTo>
                      <a:pt x="403" y="527"/>
                    </a:lnTo>
                    <a:lnTo>
                      <a:pt x="403" y="538"/>
                    </a:lnTo>
                    <a:lnTo>
                      <a:pt x="399" y="544"/>
                    </a:lnTo>
                    <a:lnTo>
                      <a:pt x="394" y="548"/>
                    </a:lnTo>
                    <a:lnTo>
                      <a:pt x="386" y="550"/>
                    </a:lnTo>
                    <a:lnTo>
                      <a:pt x="378" y="551"/>
                    </a:lnTo>
                    <a:lnTo>
                      <a:pt x="369" y="552"/>
                    </a:lnTo>
                    <a:lnTo>
                      <a:pt x="362" y="555"/>
                    </a:lnTo>
                    <a:lnTo>
                      <a:pt x="356" y="559"/>
                    </a:lnTo>
                    <a:lnTo>
                      <a:pt x="344" y="559"/>
                    </a:lnTo>
                    <a:lnTo>
                      <a:pt x="332" y="559"/>
                    </a:lnTo>
                    <a:lnTo>
                      <a:pt x="321" y="559"/>
                    </a:lnTo>
                    <a:lnTo>
                      <a:pt x="309" y="559"/>
                    </a:lnTo>
                    <a:lnTo>
                      <a:pt x="297" y="557"/>
                    </a:lnTo>
                    <a:lnTo>
                      <a:pt x="285" y="555"/>
                    </a:lnTo>
                    <a:lnTo>
                      <a:pt x="274" y="552"/>
                    </a:lnTo>
                    <a:lnTo>
                      <a:pt x="263" y="547"/>
                    </a:lnTo>
                    <a:lnTo>
                      <a:pt x="198" y="516"/>
                    </a:lnTo>
                    <a:lnTo>
                      <a:pt x="177" y="514"/>
                    </a:lnTo>
                    <a:lnTo>
                      <a:pt x="155" y="517"/>
                    </a:lnTo>
                    <a:lnTo>
                      <a:pt x="133" y="520"/>
                    </a:lnTo>
                    <a:lnTo>
                      <a:pt x="110" y="522"/>
                    </a:lnTo>
                    <a:lnTo>
                      <a:pt x="85" y="521"/>
                    </a:lnTo>
                    <a:lnTo>
                      <a:pt x="59" y="516"/>
                    </a:lnTo>
                    <a:lnTo>
                      <a:pt x="30" y="503"/>
                    </a:lnTo>
                    <a:lnTo>
                      <a:pt x="0" y="482"/>
                    </a:lnTo>
                    <a:lnTo>
                      <a:pt x="1" y="477"/>
                    </a:lnTo>
                    <a:lnTo>
                      <a:pt x="5" y="465"/>
                    </a:lnTo>
                    <a:lnTo>
                      <a:pt x="10" y="448"/>
                    </a:lnTo>
                    <a:lnTo>
                      <a:pt x="18" y="428"/>
                    </a:lnTo>
                    <a:lnTo>
                      <a:pt x="26" y="408"/>
                    </a:lnTo>
                    <a:lnTo>
                      <a:pt x="34" y="385"/>
                    </a:lnTo>
                    <a:lnTo>
                      <a:pt x="43" y="367"/>
                    </a:lnTo>
                    <a:lnTo>
                      <a:pt x="51" y="350"/>
                    </a:lnTo>
                    <a:lnTo>
                      <a:pt x="59" y="352"/>
                    </a:lnTo>
                    <a:lnTo>
                      <a:pt x="67" y="350"/>
                    </a:lnTo>
                    <a:lnTo>
                      <a:pt x="73" y="346"/>
                    </a:lnTo>
                    <a:lnTo>
                      <a:pt x="80" y="342"/>
                    </a:lnTo>
                    <a:lnTo>
                      <a:pt x="86" y="336"/>
                    </a:lnTo>
                    <a:lnTo>
                      <a:pt x="90" y="328"/>
                    </a:lnTo>
                    <a:lnTo>
                      <a:pt x="93" y="320"/>
                    </a:lnTo>
                    <a:lnTo>
                      <a:pt x="94" y="311"/>
                    </a:lnTo>
                    <a:lnTo>
                      <a:pt x="93" y="301"/>
                    </a:lnTo>
                    <a:lnTo>
                      <a:pt x="89" y="292"/>
                    </a:lnTo>
                    <a:lnTo>
                      <a:pt x="85" y="284"/>
                    </a:lnTo>
                    <a:lnTo>
                      <a:pt x="78" y="277"/>
                    </a:lnTo>
                    <a:lnTo>
                      <a:pt x="83" y="255"/>
                    </a:lnTo>
                    <a:lnTo>
                      <a:pt x="91" y="234"/>
                    </a:lnTo>
                    <a:lnTo>
                      <a:pt x="100" y="215"/>
                    </a:lnTo>
                    <a:lnTo>
                      <a:pt x="108" y="194"/>
                    </a:lnTo>
                    <a:lnTo>
                      <a:pt x="113" y="195"/>
                    </a:lnTo>
                    <a:lnTo>
                      <a:pt x="120" y="197"/>
                    </a:lnTo>
                    <a:lnTo>
                      <a:pt x="126" y="198"/>
                    </a:lnTo>
                    <a:lnTo>
                      <a:pt x="134" y="197"/>
                    </a:lnTo>
                    <a:lnTo>
                      <a:pt x="145" y="185"/>
                    </a:lnTo>
                    <a:lnTo>
                      <a:pt x="153" y="173"/>
                    </a:lnTo>
                    <a:lnTo>
                      <a:pt x="156" y="159"/>
                    </a:lnTo>
                    <a:lnTo>
                      <a:pt x="155" y="143"/>
                    </a:lnTo>
                    <a:lnTo>
                      <a:pt x="154" y="141"/>
                    </a:lnTo>
                    <a:lnTo>
                      <a:pt x="151" y="137"/>
                    </a:lnTo>
                    <a:lnTo>
                      <a:pt x="147" y="134"/>
                    </a:lnTo>
                    <a:lnTo>
                      <a:pt x="145" y="132"/>
                    </a:lnTo>
                    <a:lnTo>
                      <a:pt x="153" y="120"/>
                    </a:lnTo>
                    <a:lnTo>
                      <a:pt x="160" y="107"/>
                    </a:lnTo>
                    <a:lnTo>
                      <a:pt x="168" y="95"/>
                    </a:lnTo>
                    <a:lnTo>
                      <a:pt x="177" y="83"/>
                    </a:lnTo>
                    <a:lnTo>
                      <a:pt x="186" y="72"/>
                    </a:lnTo>
                    <a:lnTo>
                      <a:pt x="196" y="60"/>
                    </a:lnTo>
                    <a:lnTo>
                      <a:pt x="205" y="48"/>
                    </a:lnTo>
                    <a:lnTo>
                      <a:pt x="214" y="38"/>
                    </a:lnTo>
                    <a:lnTo>
                      <a:pt x="215" y="46"/>
                    </a:lnTo>
                    <a:lnTo>
                      <a:pt x="220" y="52"/>
                    </a:lnTo>
                    <a:lnTo>
                      <a:pt x="228" y="57"/>
                    </a:lnTo>
                    <a:lnTo>
                      <a:pt x="236" y="60"/>
                    </a:lnTo>
                    <a:lnTo>
                      <a:pt x="244" y="56"/>
                    </a:lnTo>
                    <a:lnTo>
                      <a:pt x="253" y="51"/>
                    </a:lnTo>
                    <a:lnTo>
                      <a:pt x="261" y="47"/>
                    </a:lnTo>
                    <a:lnTo>
                      <a:pt x="270" y="43"/>
                    </a:lnTo>
                    <a:lnTo>
                      <a:pt x="279" y="38"/>
                    </a:lnTo>
                    <a:lnTo>
                      <a:pt x="287" y="33"/>
                    </a:lnTo>
                    <a:lnTo>
                      <a:pt x="296" y="27"/>
                    </a:lnTo>
                    <a:lnTo>
                      <a:pt x="304" y="22"/>
                    </a:lnTo>
                    <a:lnTo>
                      <a:pt x="331" y="0"/>
                    </a:lnTo>
                    <a:lnTo>
                      <a:pt x="338" y="22"/>
                    </a:lnTo>
                    <a:lnTo>
                      <a:pt x="336" y="46"/>
                    </a:lnTo>
                    <a:lnTo>
                      <a:pt x="339" y="66"/>
                    </a:lnTo>
                    <a:lnTo>
                      <a:pt x="357" y="82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1" name="Freeform 55"/>
              <p:cNvSpPr>
                <a:spLocks/>
              </p:cNvSpPr>
              <p:nvPr/>
            </p:nvSpPr>
            <p:spPr bwMode="auto">
              <a:xfrm>
                <a:off x="2837" y="2518"/>
                <a:ext cx="33" cy="184"/>
              </a:xfrm>
              <a:custGeom>
                <a:avLst/>
                <a:gdLst>
                  <a:gd name="T0" fmla="*/ 6 w 100"/>
                  <a:gd name="T1" fmla="*/ 1 h 553"/>
                  <a:gd name="T2" fmla="*/ 5 w 100"/>
                  <a:gd name="T3" fmla="*/ 5 h 553"/>
                  <a:gd name="T4" fmla="*/ 5 w 100"/>
                  <a:gd name="T5" fmla="*/ 9 h 553"/>
                  <a:gd name="T6" fmla="*/ 5 w 100"/>
                  <a:gd name="T7" fmla="*/ 13 h 553"/>
                  <a:gd name="T8" fmla="*/ 5 w 100"/>
                  <a:gd name="T9" fmla="*/ 17 h 553"/>
                  <a:gd name="T10" fmla="*/ 5 w 100"/>
                  <a:gd name="T11" fmla="*/ 32 h 553"/>
                  <a:gd name="T12" fmla="*/ 6 w 100"/>
                  <a:gd name="T13" fmla="*/ 36 h 553"/>
                  <a:gd name="T14" fmla="*/ 6 w 100"/>
                  <a:gd name="T15" fmla="*/ 40 h 553"/>
                  <a:gd name="T16" fmla="*/ 7 w 100"/>
                  <a:gd name="T17" fmla="*/ 43 h 553"/>
                  <a:gd name="T18" fmla="*/ 7 w 100"/>
                  <a:gd name="T19" fmla="*/ 47 h 553"/>
                  <a:gd name="T20" fmla="*/ 8 w 100"/>
                  <a:gd name="T21" fmla="*/ 51 h 553"/>
                  <a:gd name="T22" fmla="*/ 9 w 100"/>
                  <a:gd name="T23" fmla="*/ 54 h 553"/>
                  <a:gd name="T24" fmla="*/ 10 w 100"/>
                  <a:gd name="T25" fmla="*/ 58 h 553"/>
                  <a:gd name="T26" fmla="*/ 11 w 100"/>
                  <a:gd name="T27" fmla="*/ 61 h 553"/>
                  <a:gd name="T28" fmla="*/ 10 w 100"/>
                  <a:gd name="T29" fmla="*/ 61 h 553"/>
                  <a:gd name="T30" fmla="*/ 8 w 100"/>
                  <a:gd name="T31" fmla="*/ 61 h 553"/>
                  <a:gd name="T32" fmla="*/ 7 w 100"/>
                  <a:gd name="T33" fmla="*/ 60 h 553"/>
                  <a:gd name="T34" fmla="*/ 6 w 100"/>
                  <a:gd name="T35" fmla="*/ 60 h 553"/>
                  <a:gd name="T36" fmla="*/ 5 w 100"/>
                  <a:gd name="T37" fmla="*/ 59 h 553"/>
                  <a:gd name="T38" fmla="*/ 4 w 100"/>
                  <a:gd name="T39" fmla="*/ 58 h 553"/>
                  <a:gd name="T40" fmla="*/ 2 w 100"/>
                  <a:gd name="T41" fmla="*/ 58 h 553"/>
                  <a:gd name="T42" fmla="*/ 1 w 100"/>
                  <a:gd name="T43" fmla="*/ 57 h 553"/>
                  <a:gd name="T44" fmla="*/ 0 w 100"/>
                  <a:gd name="T45" fmla="*/ 53 h 553"/>
                  <a:gd name="T46" fmla="*/ 0 w 100"/>
                  <a:gd name="T47" fmla="*/ 49 h 553"/>
                  <a:gd name="T48" fmla="*/ 0 w 100"/>
                  <a:gd name="T49" fmla="*/ 45 h 553"/>
                  <a:gd name="T50" fmla="*/ 0 w 100"/>
                  <a:gd name="T51" fmla="*/ 41 h 553"/>
                  <a:gd name="T52" fmla="*/ 2 w 100"/>
                  <a:gd name="T53" fmla="*/ 15 h 553"/>
                  <a:gd name="T54" fmla="*/ 3 w 100"/>
                  <a:gd name="T55" fmla="*/ 12 h 553"/>
                  <a:gd name="T56" fmla="*/ 3 w 100"/>
                  <a:gd name="T57" fmla="*/ 8 h 553"/>
                  <a:gd name="T58" fmla="*/ 3 w 100"/>
                  <a:gd name="T59" fmla="*/ 4 h 553"/>
                  <a:gd name="T60" fmla="*/ 3 w 100"/>
                  <a:gd name="T61" fmla="*/ 0 h 553"/>
                  <a:gd name="T62" fmla="*/ 6 w 100"/>
                  <a:gd name="T63" fmla="*/ 1 h 5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0"/>
                  <a:gd name="T97" fmla="*/ 0 h 553"/>
                  <a:gd name="T98" fmla="*/ 100 w 100"/>
                  <a:gd name="T99" fmla="*/ 553 h 5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0" h="553">
                    <a:moveTo>
                      <a:pt x="53" y="6"/>
                    </a:moveTo>
                    <a:lnTo>
                      <a:pt x="49" y="43"/>
                    </a:lnTo>
                    <a:lnTo>
                      <a:pt x="45" y="78"/>
                    </a:lnTo>
                    <a:lnTo>
                      <a:pt x="44" y="114"/>
                    </a:lnTo>
                    <a:lnTo>
                      <a:pt x="44" y="152"/>
                    </a:lnTo>
                    <a:lnTo>
                      <a:pt x="49" y="290"/>
                    </a:lnTo>
                    <a:lnTo>
                      <a:pt x="54" y="324"/>
                    </a:lnTo>
                    <a:lnTo>
                      <a:pt x="58" y="358"/>
                    </a:lnTo>
                    <a:lnTo>
                      <a:pt x="62" y="392"/>
                    </a:lnTo>
                    <a:lnTo>
                      <a:pt x="66" y="425"/>
                    </a:lnTo>
                    <a:lnTo>
                      <a:pt x="71" y="458"/>
                    </a:lnTo>
                    <a:lnTo>
                      <a:pt x="79" y="491"/>
                    </a:lnTo>
                    <a:lnTo>
                      <a:pt x="88" y="523"/>
                    </a:lnTo>
                    <a:lnTo>
                      <a:pt x="100" y="553"/>
                    </a:lnTo>
                    <a:lnTo>
                      <a:pt x="88" y="553"/>
                    </a:lnTo>
                    <a:lnTo>
                      <a:pt x="77" y="550"/>
                    </a:lnTo>
                    <a:lnTo>
                      <a:pt x="65" y="545"/>
                    </a:lnTo>
                    <a:lnTo>
                      <a:pt x="54" y="540"/>
                    </a:lnTo>
                    <a:lnTo>
                      <a:pt x="43" y="534"/>
                    </a:lnTo>
                    <a:lnTo>
                      <a:pt x="32" y="527"/>
                    </a:lnTo>
                    <a:lnTo>
                      <a:pt x="22" y="520"/>
                    </a:lnTo>
                    <a:lnTo>
                      <a:pt x="10" y="515"/>
                    </a:lnTo>
                    <a:lnTo>
                      <a:pt x="4" y="480"/>
                    </a:lnTo>
                    <a:lnTo>
                      <a:pt x="1" y="444"/>
                    </a:lnTo>
                    <a:lnTo>
                      <a:pt x="0" y="407"/>
                    </a:lnTo>
                    <a:lnTo>
                      <a:pt x="2" y="369"/>
                    </a:lnTo>
                    <a:lnTo>
                      <a:pt x="21" y="138"/>
                    </a:lnTo>
                    <a:lnTo>
                      <a:pt x="23" y="104"/>
                    </a:lnTo>
                    <a:lnTo>
                      <a:pt x="24" y="69"/>
                    </a:lnTo>
                    <a:lnTo>
                      <a:pt x="27" y="33"/>
                    </a:lnTo>
                    <a:lnTo>
                      <a:pt x="28" y="0"/>
                    </a:lnTo>
                    <a:lnTo>
                      <a:pt x="53" y="6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2" name="Freeform 56"/>
              <p:cNvSpPr>
                <a:spLocks/>
              </p:cNvSpPr>
              <p:nvPr/>
            </p:nvSpPr>
            <p:spPr bwMode="auto">
              <a:xfrm>
                <a:off x="2875" y="2518"/>
                <a:ext cx="53" cy="10"/>
              </a:xfrm>
              <a:custGeom>
                <a:avLst/>
                <a:gdLst>
                  <a:gd name="T0" fmla="*/ 18 w 159"/>
                  <a:gd name="T1" fmla="*/ 2 h 31"/>
                  <a:gd name="T2" fmla="*/ 18 w 159"/>
                  <a:gd name="T3" fmla="*/ 3 h 31"/>
                  <a:gd name="T4" fmla="*/ 16 w 159"/>
                  <a:gd name="T5" fmla="*/ 3 h 31"/>
                  <a:gd name="T6" fmla="*/ 13 w 159"/>
                  <a:gd name="T7" fmla="*/ 2 h 31"/>
                  <a:gd name="T8" fmla="*/ 11 w 159"/>
                  <a:gd name="T9" fmla="*/ 2 h 31"/>
                  <a:gd name="T10" fmla="*/ 9 w 159"/>
                  <a:gd name="T11" fmla="*/ 2 h 31"/>
                  <a:gd name="T12" fmla="*/ 7 w 159"/>
                  <a:gd name="T13" fmla="*/ 2 h 31"/>
                  <a:gd name="T14" fmla="*/ 4 w 159"/>
                  <a:gd name="T15" fmla="*/ 2 h 31"/>
                  <a:gd name="T16" fmla="*/ 2 w 159"/>
                  <a:gd name="T17" fmla="*/ 2 h 31"/>
                  <a:gd name="T18" fmla="*/ 0 w 159"/>
                  <a:gd name="T19" fmla="*/ 2 h 31"/>
                  <a:gd name="T20" fmla="*/ 1 w 159"/>
                  <a:gd name="T21" fmla="*/ 2 h 31"/>
                  <a:gd name="T22" fmla="*/ 1 w 159"/>
                  <a:gd name="T23" fmla="*/ 2 h 31"/>
                  <a:gd name="T24" fmla="*/ 2 w 159"/>
                  <a:gd name="T25" fmla="*/ 1 h 31"/>
                  <a:gd name="T26" fmla="*/ 2 w 159"/>
                  <a:gd name="T27" fmla="*/ 1 h 31"/>
                  <a:gd name="T28" fmla="*/ 3 w 159"/>
                  <a:gd name="T29" fmla="*/ 0 h 31"/>
                  <a:gd name="T30" fmla="*/ 4 w 159"/>
                  <a:gd name="T31" fmla="*/ 0 h 31"/>
                  <a:gd name="T32" fmla="*/ 5 w 159"/>
                  <a:gd name="T33" fmla="*/ 0 h 31"/>
                  <a:gd name="T34" fmla="*/ 6 w 159"/>
                  <a:gd name="T35" fmla="*/ 0 h 31"/>
                  <a:gd name="T36" fmla="*/ 7 w 159"/>
                  <a:gd name="T37" fmla="*/ 0 h 31"/>
                  <a:gd name="T38" fmla="*/ 9 w 159"/>
                  <a:gd name="T39" fmla="*/ 0 h 31"/>
                  <a:gd name="T40" fmla="*/ 10 w 159"/>
                  <a:gd name="T41" fmla="*/ 0 h 31"/>
                  <a:gd name="T42" fmla="*/ 12 w 159"/>
                  <a:gd name="T43" fmla="*/ 1 h 31"/>
                  <a:gd name="T44" fmla="*/ 13 w 159"/>
                  <a:gd name="T45" fmla="*/ 1 h 31"/>
                  <a:gd name="T46" fmla="*/ 15 w 159"/>
                  <a:gd name="T47" fmla="*/ 1 h 31"/>
                  <a:gd name="T48" fmla="*/ 16 w 159"/>
                  <a:gd name="T49" fmla="*/ 2 h 31"/>
                  <a:gd name="T50" fmla="*/ 18 w 159"/>
                  <a:gd name="T51" fmla="*/ 2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9"/>
                  <a:gd name="T79" fmla="*/ 0 h 31"/>
                  <a:gd name="T80" fmla="*/ 159 w 159"/>
                  <a:gd name="T81" fmla="*/ 31 h 3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9" h="31">
                    <a:moveTo>
                      <a:pt x="159" y="23"/>
                    </a:moveTo>
                    <a:lnTo>
                      <a:pt x="159" y="31"/>
                    </a:lnTo>
                    <a:lnTo>
                      <a:pt x="140" y="26"/>
                    </a:lnTo>
                    <a:lnTo>
                      <a:pt x="121" y="23"/>
                    </a:lnTo>
                    <a:lnTo>
                      <a:pt x="101" y="20"/>
                    </a:lnTo>
                    <a:lnTo>
                      <a:pt x="82" y="20"/>
                    </a:lnTo>
                    <a:lnTo>
                      <a:pt x="61" y="20"/>
                    </a:lnTo>
                    <a:lnTo>
                      <a:pt x="40" y="22"/>
                    </a:lnTo>
                    <a:lnTo>
                      <a:pt x="20" y="23"/>
                    </a:lnTo>
                    <a:lnTo>
                      <a:pt x="0" y="23"/>
                    </a:lnTo>
                    <a:lnTo>
                      <a:pt x="5" y="18"/>
                    </a:lnTo>
                    <a:lnTo>
                      <a:pt x="10" y="14"/>
                    </a:lnTo>
                    <a:lnTo>
                      <a:pt x="17" y="9"/>
                    </a:lnTo>
                    <a:lnTo>
                      <a:pt x="22" y="6"/>
                    </a:lnTo>
                    <a:lnTo>
                      <a:pt x="30" y="3"/>
                    </a:lnTo>
                    <a:lnTo>
                      <a:pt x="36" y="1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93" y="3"/>
                    </a:lnTo>
                    <a:lnTo>
                      <a:pt x="108" y="6"/>
                    </a:lnTo>
                    <a:lnTo>
                      <a:pt x="121" y="9"/>
                    </a:lnTo>
                    <a:lnTo>
                      <a:pt x="134" y="13"/>
                    </a:lnTo>
                    <a:lnTo>
                      <a:pt x="147" y="18"/>
                    </a:lnTo>
                    <a:lnTo>
                      <a:pt x="159" y="23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3" name="Freeform 57"/>
              <p:cNvSpPr>
                <a:spLocks/>
              </p:cNvSpPr>
              <p:nvPr/>
            </p:nvSpPr>
            <p:spPr bwMode="auto">
              <a:xfrm>
                <a:off x="3232" y="2520"/>
                <a:ext cx="33" cy="37"/>
              </a:xfrm>
              <a:custGeom>
                <a:avLst/>
                <a:gdLst>
                  <a:gd name="T0" fmla="*/ 11 w 101"/>
                  <a:gd name="T1" fmla="*/ 1 h 110"/>
                  <a:gd name="T2" fmla="*/ 10 w 101"/>
                  <a:gd name="T3" fmla="*/ 2 h 110"/>
                  <a:gd name="T4" fmla="*/ 10 w 101"/>
                  <a:gd name="T5" fmla="*/ 4 h 110"/>
                  <a:gd name="T6" fmla="*/ 10 w 101"/>
                  <a:gd name="T7" fmla="*/ 6 h 110"/>
                  <a:gd name="T8" fmla="*/ 10 w 101"/>
                  <a:gd name="T9" fmla="*/ 8 h 110"/>
                  <a:gd name="T10" fmla="*/ 9 w 101"/>
                  <a:gd name="T11" fmla="*/ 9 h 110"/>
                  <a:gd name="T12" fmla="*/ 8 w 101"/>
                  <a:gd name="T13" fmla="*/ 10 h 110"/>
                  <a:gd name="T14" fmla="*/ 7 w 101"/>
                  <a:gd name="T15" fmla="*/ 11 h 110"/>
                  <a:gd name="T16" fmla="*/ 6 w 101"/>
                  <a:gd name="T17" fmla="*/ 11 h 110"/>
                  <a:gd name="T18" fmla="*/ 5 w 101"/>
                  <a:gd name="T19" fmla="*/ 12 h 110"/>
                  <a:gd name="T20" fmla="*/ 4 w 101"/>
                  <a:gd name="T21" fmla="*/ 12 h 110"/>
                  <a:gd name="T22" fmla="*/ 2 w 101"/>
                  <a:gd name="T23" fmla="*/ 12 h 110"/>
                  <a:gd name="T24" fmla="*/ 1 w 101"/>
                  <a:gd name="T25" fmla="*/ 12 h 110"/>
                  <a:gd name="T26" fmla="*/ 0 w 101"/>
                  <a:gd name="T27" fmla="*/ 11 h 110"/>
                  <a:gd name="T28" fmla="*/ 0 w 101"/>
                  <a:gd name="T29" fmla="*/ 10 h 110"/>
                  <a:gd name="T30" fmla="*/ 0 w 101"/>
                  <a:gd name="T31" fmla="*/ 9 h 110"/>
                  <a:gd name="T32" fmla="*/ 0 w 101"/>
                  <a:gd name="T33" fmla="*/ 7 h 110"/>
                  <a:gd name="T34" fmla="*/ 1 w 101"/>
                  <a:gd name="T35" fmla="*/ 7 h 110"/>
                  <a:gd name="T36" fmla="*/ 2 w 101"/>
                  <a:gd name="T37" fmla="*/ 6 h 110"/>
                  <a:gd name="T38" fmla="*/ 3 w 101"/>
                  <a:gd name="T39" fmla="*/ 6 h 110"/>
                  <a:gd name="T40" fmla="*/ 3 w 101"/>
                  <a:gd name="T41" fmla="*/ 5 h 110"/>
                  <a:gd name="T42" fmla="*/ 4 w 101"/>
                  <a:gd name="T43" fmla="*/ 5 h 110"/>
                  <a:gd name="T44" fmla="*/ 5 w 101"/>
                  <a:gd name="T45" fmla="*/ 5 h 110"/>
                  <a:gd name="T46" fmla="*/ 6 w 101"/>
                  <a:gd name="T47" fmla="*/ 5 h 110"/>
                  <a:gd name="T48" fmla="*/ 7 w 101"/>
                  <a:gd name="T49" fmla="*/ 4 h 110"/>
                  <a:gd name="T50" fmla="*/ 7 w 101"/>
                  <a:gd name="T51" fmla="*/ 4 h 110"/>
                  <a:gd name="T52" fmla="*/ 7 w 101"/>
                  <a:gd name="T53" fmla="*/ 3 h 110"/>
                  <a:gd name="T54" fmla="*/ 7 w 101"/>
                  <a:gd name="T55" fmla="*/ 3 h 110"/>
                  <a:gd name="T56" fmla="*/ 6 w 101"/>
                  <a:gd name="T57" fmla="*/ 2 h 110"/>
                  <a:gd name="T58" fmla="*/ 6 w 101"/>
                  <a:gd name="T59" fmla="*/ 1 h 110"/>
                  <a:gd name="T60" fmla="*/ 6 w 101"/>
                  <a:gd name="T61" fmla="*/ 1 h 110"/>
                  <a:gd name="T62" fmla="*/ 6 w 101"/>
                  <a:gd name="T63" fmla="*/ 0 h 110"/>
                  <a:gd name="T64" fmla="*/ 8 w 101"/>
                  <a:gd name="T65" fmla="*/ 0 h 110"/>
                  <a:gd name="T66" fmla="*/ 8 w 101"/>
                  <a:gd name="T67" fmla="*/ 0 h 110"/>
                  <a:gd name="T68" fmla="*/ 9 w 101"/>
                  <a:gd name="T69" fmla="*/ 0 h 110"/>
                  <a:gd name="T70" fmla="*/ 10 w 101"/>
                  <a:gd name="T71" fmla="*/ 0 h 110"/>
                  <a:gd name="T72" fmla="*/ 11 w 101"/>
                  <a:gd name="T73" fmla="*/ 1 h 1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1"/>
                  <a:gd name="T112" fmla="*/ 0 h 110"/>
                  <a:gd name="T113" fmla="*/ 101 w 101"/>
                  <a:gd name="T114" fmla="*/ 110 h 1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1" h="110">
                    <a:moveTo>
                      <a:pt x="101" y="7"/>
                    </a:moveTo>
                    <a:lnTo>
                      <a:pt x="98" y="20"/>
                    </a:lnTo>
                    <a:lnTo>
                      <a:pt x="96" y="36"/>
                    </a:lnTo>
                    <a:lnTo>
                      <a:pt x="94" y="51"/>
                    </a:lnTo>
                    <a:lnTo>
                      <a:pt x="94" y="68"/>
                    </a:lnTo>
                    <a:lnTo>
                      <a:pt x="85" y="77"/>
                    </a:lnTo>
                    <a:lnTo>
                      <a:pt x="76" y="86"/>
                    </a:lnTo>
                    <a:lnTo>
                      <a:pt x="66" y="95"/>
                    </a:lnTo>
                    <a:lnTo>
                      <a:pt x="55" y="102"/>
                    </a:lnTo>
                    <a:lnTo>
                      <a:pt x="45" y="107"/>
                    </a:lnTo>
                    <a:lnTo>
                      <a:pt x="33" y="110"/>
                    </a:lnTo>
                    <a:lnTo>
                      <a:pt x="21" y="108"/>
                    </a:lnTo>
                    <a:lnTo>
                      <a:pt x="10" y="105"/>
                    </a:lnTo>
                    <a:lnTo>
                      <a:pt x="3" y="98"/>
                    </a:lnTo>
                    <a:lnTo>
                      <a:pt x="0" y="88"/>
                    </a:lnTo>
                    <a:lnTo>
                      <a:pt x="0" y="76"/>
                    </a:lnTo>
                    <a:lnTo>
                      <a:pt x="3" y="64"/>
                    </a:lnTo>
                    <a:lnTo>
                      <a:pt x="8" y="59"/>
                    </a:lnTo>
                    <a:lnTo>
                      <a:pt x="16" y="55"/>
                    </a:lnTo>
                    <a:lnTo>
                      <a:pt x="23" y="51"/>
                    </a:lnTo>
                    <a:lnTo>
                      <a:pt x="30" y="47"/>
                    </a:lnTo>
                    <a:lnTo>
                      <a:pt x="38" y="45"/>
                    </a:lnTo>
                    <a:lnTo>
                      <a:pt x="47" y="42"/>
                    </a:lnTo>
                    <a:lnTo>
                      <a:pt x="55" y="41"/>
                    </a:lnTo>
                    <a:lnTo>
                      <a:pt x="63" y="39"/>
                    </a:lnTo>
                    <a:lnTo>
                      <a:pt x="68" y="34"/>
                    </a:lnTo>
                    <a:lnTo>
                      <a:pt x="68" y="29"/>
                    </a:lnTo>
                    <a:lnTo>
                      <a:pt x="64" y="23"/>
                    </a:lnTo>
                    <a:lnTo>
                      <a:pt x="59" y="16"/>
                    </a:lnTo>
                    <a:lnTo>
                      <a:pt x="55" y="11"/>
                    </a:lnTo>
                    <a:lnTo>
                      <a:pt x="55" y="7"/>
                    </a:lnTo>
                    <a:lnTo>
                      <a:pt x="59" y="3"/>
                    </a:lnTo>
                    <a:lnTo>
                      <a:pt x="70" y="0"/>
                    </a:lnTo>
                    <a:lnTo>
                      <a:pt x="77" y="0"/>
                    </a:lnTo>
                    <a:lnTo>
                      <a:pt x="85" y="2"/>
                    </a:lnTo>
                    <a:lnTo>
                      <a:pt x="93" y="4"/>
                    </a:lnTo>
                    <a:lnTo>
                      <a:pt x="101" y="7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4" name="Freeform 58"/>
              <p:cNvSpPr>
                <a:spLocks/>
              </p:cNvSpPr>
              <p:nvPr/>
            </p:nvSpPr>
            <p:spPr bwMode="auto">
              <a:xfrm>
                <a:off x="2870" y="2530"/>
                <a:ext cx="59" cy="12"/>
              </a:xfrm>
              <a:custGeom>
                <a:avLst/>
                <a:gdLst>
                  <a:gd name="T0" fmla="*/ 19 w 176"/>
                  <a:gd name="T1" fmla="*/ 0 h 37"/>
                  <a:gd name="T2" fmla="*/ 20 w 176"/>
                  <a:gd name="T3" fmla="*/ 1 h 37"/>
                  <a:gd name="T4" fmla="*/ 20 w 176"/>
                  <a:gd name="T5" fmla="*/ 1 h 37"/>
                  <a:gd name="T6" fmla="*/ 20 w 176"/>
                  <a:gd name="T7" fmla="*/ 2 h 37"/>
                  <a:gd name="T8" fmla="*/ 19 w 176"/>
                  <a:gd name="T9" fmla="*/ 3 h 37"/>
                  <a:gd name="T10" fmla="*/ 17 w 176"/>
                  <a:gd name="T11" fmla="*/ 3 h 37"/>
                  <a:gd name="T12" fmla="*/ 14 w 176"/>
                  <a:gd name="T13" fmla="*/ 3 h 37"/>
                  <a:gd name="T14" fmla="*/ 12 w 176"/>
                  <a:gd name="T15" fmla="*/ 3 h 37"/>
                  <a:gd name="T16" fmla="*/ 10 w 176"/>
                  <a:gd name="T17" fmla="*/ 3 h 37"/>
                  <a:gd name="T18" fmla="*/ 7 w 176"/>
                  <a:gd name="T19" fmla="*/ 3 h 37"/>
                  <a:gd name="T20" fmla="*/ 5 w 176"/>
                  <a:gd name="T21" fmla="*/ 4 h 37"/>
                  <a:gd name="T22" fmla="*/ 2 w 176"/>
                  <a:gd name="T23" fmla="*/ 4 h 37"/>
                  <a:gd name="T24" fmla="*/ 0 w 176"/>
                  <a:gd name="T25" fmla="*/ 4 h 37"/>
                  <a:gd name="T26" fmla="*/ 0 w 176"/>
                  <a:gd name="T27" fmla="*/ 3 h 37"/>
                  <a:gd name="T28" fmla="*/ 0 w 176"/>
                  <a:gd name="T29" fmla="*/ 2 h 37"/>
                  <a:gd name="T30" fmla="*/ 1 w 176"/>
                  <a:gd name="T31" fmla="*/ 1 h 37"/>
                  <a:gd name="T32" fmla="*/ 1 w 176"/>
                  <a:gd name="T33" fmla="*/ 0 h 37"/>
                  <a:gd name="T34" fmla="*/ 19 w 176"/>
                  <a:gd name="T35" fmla="*/ 0 h 3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6"/>
                  <a:gd name="T55" fmla="*/ 0 h 37"/>
                  <a:gd name="T56" fmla="*/ 176 w 176"/>
                  <a:gd name="T57" fmla="*/ 37 h 3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6" h="37">
                    <a:moveTo>
                      <a:pt x="169" y="3"/>
                    </a:moveTo>
                    <a:lnTo>
                      <a:pt x="175" y="8"/>
                    </a:lnTo>
                    <a:lnTo>
                      <a:pt x="176" y="12"/>
                    </a:lnTo>
                    <a:lnTo>
                      <a:pt x="176" y="20"/>
                    </a:lnTo>
                    <a:lnTo>
                      <a:pt x="173" y="29"/>
                    </a:lnTo>
                    <a:lnTo>
                      <a:pt x="151" y="29"/>
                    </a:lnTo>
                    <a:lnTo>
                      <a:pt x="129" y="30"/>
                    </a:lnTo>
                    <a:lnTo>
                      <a:pt x="107" y="30"/>
                    </a:lnTo>
                    <a:lnTo>
                      <a:pt x="86" y="30"/>
                    </a:lnTo>
                    <a:lnTo>
                      <a:pt x="64" y="31"/>
                    </a:lnTo>
                    <a:lnTo>
                      <a:pt x="43" y="33"/>
                    </a:lnTo>
                    <a:lnTo>
                      <a:pt x="21" y="34"/>
                    </a:lnTo>
                    <a:lnTo>
                      <a:pt x="0" y="37"/>
                    </a:lnTo>
                    <a:lnTo>
                      <a:pt x="0" y="26"/>
                    </a:lnTo>
                    <a:lnTo>
                      <a:pt x="3" y="17"/>
                    </a:lnTo>
                    <a:lnTo>
                      <a:pt x="7" y="9"/>
                    </a:lnTo>
                    <a:lnTo>
                      <a:pt x="9" y="0"/>
                    </a:lnTo>
                    <a:lnTo>
                      <a:pt x="169" y="3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5" name="Freeform 59"/>
              <p:cNvSpPr>
                <a:spLocks/>
              </p:cNvSpPr>
              <p:nvPr/>
            </p:nvSpPr>
            <p:spPr bwMode="auto">
              <a:xfrm>
                <a:off x="3429" y="2533"/>
                <a:ext cx="13" cy="8"/>
              </a:xfrm>
              <a:custGeom>
                <a:avLst/>
                <a:gdLst>
                  <a:gd name="T0" fmla="*/ 4 w 39"/>
                  <a:gd name="T1" fmla="*/ 1 h 26"/>
                  <a:gd name="T2" fmla="*/ 4 w 39"/>
                  <a:gd name="T3" fmla="*/ 2 h 26"/>
                  <a:gd name="T4" fmla="*/ 3 w 39"/>
                  <a:gd name="T5" fmla="*/ 2 h 26"/>
                  <a:gd name="T6" fmla="*/ 2 w 39"/>
                  <a:gd name="T7" fmla="*/ 2 h 26"/>
                  <a:gd name="T8" fmla="*/ 1 w 39"/>
                  <a:gd name="T9" fmla="*/ 2 h 26"/>
                  <a:gd name="T10" fmla="*/ 1 w 39"/>
                  <a:gd name="T11" fmla="*/ 2 h 26"/>
                  <a:gd name="T12" fmla="*/ 0 w 39"/>
                  <a:gd name="T13" fmla="*/ 2 h 26"/>
                  <a:gd name="T14" fmla="*/ 0 w 39"/>
                  <a:gd name="T15" fmla="*/ 2 h 26"/>
                  <a:gd name="T16" fmla="*/ 0 w 39"/>
                  <a:gd name="T17" fmla="*/ 2 h 26"/>
                  <a:gd name="T18" fmla="*/ 1 w 39"/>
                  <a:gd name="T19" fmla="*/ 1 h 26"/>
                  <a:gd name="T20" fmla="*/ 2 w 39"/>
                  <a:gd name="T21" fmla="*/ 1 h 26"/>
                  <a:gd name="T22" fmla="*/ 3 w 39"/>
                  <a:gd name="T23" fmla="*/ 1 h 26"/>
                  <a:gd name="T24" fmla="*/ 4 w 39"/>
                  <a:gd name="T25" fmla="*/ 0 h 26"/>
                  <a:gd name="T26" fmla="*/ 4 w 39"/>
                  <a:gd name="T27" fmla="*/ 0 h 26"/>
                  <a:gd name="T28" fmla="*/ 4 w 39"/>
                  <a:gd name="T29" fmla="*/ 0 h 26"/>
                  <a:gd name="T30" fmla="*/ 4 w 39"/>
                  <a:gd name="T31" fmla="*/ 1 h 26"/>
                  <a:gd name="T32" fmla="*/ 4 w 39"/>
                  <a:gd name="T33" fmla="*/ 1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26"/>
                  <a:gd name="T53" fmla="*/ 39 w 39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26">
                    <a:moveTo>
                      <a:pt x="38" y="10"/>
                    </a:moveTo>
                    <a:lnTo>
                      <a:pt x="32" y="18"/>
                    </a:lnTo>
                    <a:lnTo>
                      <a:pt x="26" y="23"/>
                    </a:lnTo>
                    <a:lnTo>
                      <a:pt x="17" y="26"/>
                    </a:lnTo>
                    <a:lnTo>
                      <a:pt x="8" y="25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15" y="9"/>
                    </a:lnTo>
                    <a:lnTo>
                      <a:pt x="25" y="6"/>
                    </a:lnTo>
                    <a:lnTo>
                      <a:pt x="32" y="0"/>
                    </a:lnTo>
                    <a:lnTo>
                      <a:pt x="36" y="1"/>
                    </a:lnTo>
                    <a:lnTo>
                      <a:pt x="39" y="2"/>
                    </a:lnTo>
                    <a:lnTo>
                      <a:pt x="39" y="6"/>
                    </a:lnTo>
                    <a:lnTo>
                      <a:pt x="38" y="10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6" name="Freeform 60"/>
              <p:cNvSpPr>
                <a:spLocks/>
              </p:cNvSpPr>
              <p:nvPr/>
            </p:nvSpPr>
            <p:spPr bwMode="auto">
              <a:xfrm>
                <a:off x="3336" y="2536"/>
                <a:ext cx="21" cy="21"/>
              </a:xfrm>
              <a:custGeom>
                <a:avLst/>
                <a:gdLst>
                  <a:gd name="T0" fmla="*/ 7 w 63"/>
                  <a:gd name="T1" fmla="*/ 2 h 64"/>
                  <a:gd name="T2" fmla="*/ 7 w 63"/>
                  <a:gd name="T3" fmla="*/ 3 h 64"/>
                  <a:gd name="T4" fmla="*/ 7 w 63"/>
                  <a:gd name="T5" fmla="*/ 4 h 64"/>
                  <a:gd name="T6" fmla="*/ 6 w 63"/>
                  <a:gd name="T7" fmla="*/ 5 h 64"/>
                  <a:gd name="T8" fmla="*/ 5 w 63"/>
                  <a:gd name="T9" fmla="*/ 6 h 64"/>
                  <a:gd name="T10" fmla="*/ 5 w 63"/>
                  <a:gd name="T11" fmla="*/ 7 h 64"/>
                  <a:gd name="T12" fmla="*/ 4 w 63"/>
                  <a:gd name="T13" fmla="*/ 7 h 64"/>
                  <a:gd name="T14" fmla="*/ 3 w 63"/>
                  <a:gd name="T15" fmla="*/ 7 h 64"/>
                  <a:gd name="T16" fmla="*/ 2 w 63"/>
                  <a:gd name="T17" fmla="*/ 7 h 64"/>
                  <a:gd name="T18" fmla="*/ 1 w 63"/>
                  <a:gd name="T19" fmla="*/ 6 h 64"/>
                  <a:gd name="T20" fmla="*/ 0 w 63"/>
                  <a:gd name="T21" fmla="*/ 5 h 64"/>
                  <a:gd name="T22" fmla="*/ 0 w 63"/>
                  <a:gd name="T23" fmla="*/ 4 h 64"/>
                  <a:gd name="T24" fmla="*/ 0 w 63"/>
                  <a:gd name="T25" fmla="*/ 3 h 64"/>
                  <a:gd name="T26" fmla="*/ 1 w 63"/>
                  <a:gd name="T27" fmla="*/ 2 h 64"/>
                  <a:gd name="T28" fmla="*/ 1 w 63"/>
                  <a:gd name="T29" fmla="*/ 1 h 64"/>
                  <a:gd name="T30" fmla="*/ 2 w 63"/>
                  <a:gd name="T31" fmla="*/ 0 h 64"/>
                  <a:gd name="T32" fmla="*/ 3 w 63"/>
                  <a:gd name="T33" fmla="*/ 0 h 64"/>
                  <a:gd name="T34" fmla="*/ 4 w 63"/>
                  <a:gd name="T35" fmla="*/ 0 h 64"/>
                  <a:gd name="T36" fmla="*/ 5 w 63"/>
                  <a:gd name="T37" fmla="*/ 0 h 64"/>
                  <a:gd name="T38" fmla="*/ 6 w 63"/>
                  <a:gd name="T39" fmla="*/ 1 h 64"/>
                  <a:gd name="T40" fmla="*/ 7 w 63"/>
                  <a:gd name="T41" fmla="*/ 2 h 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3"/>
                  <a:gd name="T64" fmla="*/ 0 h 64"/>
                  <a:gd name="T65" fmla="*/ 63 w 63"/>
                  <a:gd name="T66" fmla="*/ 64 h 6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3" h="64">
                    <a:moveTo>
                      <a:pt x="60" y="20"/>
                    </a:moveTo>
                    <a:lnTo>
                      <a:pt x="63" y="30"/>
                    </a:lnTo>
                    <a:lnTo>
                      <a:pt x="60" y="41"/>
                    </a:lnTo>
                    <a:lnTo>
                      <a:pt x="55" y="50"/>
                    </a:lnTo>
                    <a:lnTo>
                      <a:pt x="47" y="58"/>
                    </a:lnTo>
                    <a:lnTo>
                      <a:pt x="41" y="63"/>
                    </a:lnTo>
                    <a:lnTo>
                      <a:pt x="33" y="64"/>
                    </a:lnTo>
                    <a:lnTo>
                      <a:pt x="24" y="64"/>
                    </a:lnTo>
                    <a:lnTo>
                      <a:pt x="16" y="63"/>
                    </a:lnTo>
                    <a:lnTo>
                      <a:pt x="7" y="56"/>
                    </a:lnTo>
                    <a:lnTo>
                      <a:pt x="2" y="47"/>
                    </a:lnTo>
                    <a:lnTo>
                      <a:pt x="0" y="35"/>
                    </a:lnTo>
                    <a:lnTo>
                      <a:pt x="3" y="25"/>
                    </a:lnTo>
                    <a:lnTo>
                      <a:pt x="5" y="17"/>
                    </a:lnTo>
                    <a:lnTo>
                      <a:pt x="11" y="11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6" y="3"/>
                    </a:lnTo>
                    <a:lnTo>
                      <a:pt x="55" y="9"/>
                    </a:lnTo>
                    <a:lnTo>
                      <a:pt x="6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7" name="Freeform 61"/>
              <p:cNvSpPr>
                <a:spLocks/>
              </p:cNvSpPr>
              <p:nvPr/>
            </p:nvSpPr>
            <p:spPr bwMode="auto">
              <a:xfrm>
                <a:off x="3376" y="2537"/>
                <a:ext cx="76" cy="58"/>
              </a:xfrm>
              <a:custGeom>
                <a:avLst/>
                <a:gdLst>
                  <a:gd name="T0" fmla="*/ 24 w 230"/>
                  <a:gd name="T1" fmla="*/ 4 h 173"/>
                  <a:gd name="T2" fmla="*/ 22 w 230"/>
                  <a:gd name="T3" fmla="*/ 6 h 173"/>
                  <a:gd name="T4" fmla="*/ 21 w 230"/>
                  <a:gd name="T5" fmla="*/ 8 h 173"/>
                  <a:gd name="T6" fmla="*/ 22 w 230"/>
                  <a:gd name="T7" fmla="*/ 11 h 173"/>
                  <a:gd name="T8" fmla="*/ 21 w 230"/>
                  <a:gd name="T9" fmla="*/ 13 h 173"/>
                  <a:gd name="T10" fmla="*/ 19 w 230"/>
                  <a:gd name="T11" fmla="*/ 15 h 173"/>
                  <a:gd name="T12" fmla="*/ 16 w 230"/>
                  <a:gd name="T13" fmla="*/ 17 h 173"/>
                  <a:gd name="T14" fmla="*/ 14 w 230"/>
                  <a:gd name="T15" fmla="*/ 19 h 173"/>
                  <a:gd name="T16" fmla="*/ 12 w 230"/>
                  <a:gd name="T17" fmla="*/ 18 h 173"/>
                  <a:gd name="T18" fmla="*/ 10 w 230"/>
                  <a:gd name="T19" fmla="*/ 15 h 173"/>
                  <a:gd name="T20" fmla="*/ 8 w 230"/>
                  <a:gd name="T21" fmla="*/ 14 h 173"/>
                  <a:gd name="T22" fmla="*/ 6 w 230"/>
                  <a:gd name="T23" fmla="*/ 14 h 173"/>
                  <a:gd name="T24" fmla="*/ 5 w 230"/>
                  <a:gd name="T25" fmla="*/ 16 h 173"/>
                  <a:gd name="T26" fmla="*/ 4 w 230"/>
                  <a:gd name="T27" fmla="*/ 18 h 173"/>
                  <a:gd name="T28" fmla="*/ 3 w 230"/>
                  <a:gd name="T29" fmla="*/ 19 h 173"/>
                  <a:gd name="T30" fmla="*/ 1 w 230"/>
                  <a:gd name="T31" fmla="*/ 17 h 173"/>
                  <a:gd name="T32" fmla="*/ 0 w 230"/>
                  <a:gd name="T33" fmla="*/ 15 h 173"/>
                  <a:gd name="T34" fmla="*/ 1 w 230"/>
                  <a:gd name="T35" fmla="*/ 13 h 173"/>
                  <a:gd name="T36" fmla="*/ 0 w 230"/>
                  <a:gd name="T37" fmla="*/ 10 h 173"/>
                  <a:gd name="T38" fmla="*/ 1 w 230"/>
                  <a:gd name="T39" fmla="*/ 8 h 173"/>
                  <a:gd name="T40" fmla="*/ 2 w 230"/>
                  <a:gd name="T41" fmla="*/ 8 h 173"/>
                  <a:gd name="T42" fmla="*/ 3 w 230"/>
                  <a:gd name="T43" fmla="*/ 9 h 173"/>
                  <a:gd name="T44" fmla="*/ 5 w 230"/>
                  <a:gd name="T45" fmla="*/ 10 h 173"/>
                  <a:gd name="T46" fmla="*/ 6 w 230"/>
                  <a:gd name="T47" fmla="*/ 10 h 173"/>
                  <a:gd name="T48" fmla="*/ 8 w 230"/>
                  <a:gd name="T49" fmla="*/ 9 h 173"/>
                  <a:gd name="T50" fmla="*/ 9 w 230"/>
                  <a:gd name="T51" fmla="*/ 8 h 173"/>
                  <a:gd name="T52" fmla="*/ 9 w 230"/>
                  <a:gd name="T53" fmla="*/ 4 h 173"/>
                  <a:gd name="T54" fmla="*/ 11 w 230"/>
                  <a:gd name="T55" fmla="*/ 3 h 173"/>
                  <a:gd name="T56" fmla="*/ 13 w 230"/>
                  <a:gd name="T57" fmla="*/ 2 h 173"/>
                  <a:gd name="T58" fmla="*/ 14 w 230"/>
                  <a:gd name="T59" fmla="*/ 2 h 173"/>
                  <a:gd name="T60" fmla="*/ 16 w 230"/>
                  <a:gd name="T61" fmla="*/ 2 h 173"/>
                  <a:gd name="T62" fmla="*/ 17 w 230"/>
                  <a:gd name="T63" fmla="*/ 2 h 173"/>
                  <a:gd name="T64" fmla="*/ 18 w 230"/>
                  <a:gd name="T65" fmla="*/ 3 h 173"/>
                  <a:gd name="T66" fmla="*/ 19 w 230"/>
                  <a:gd name="T67" fmla="*/ 3 h 173"/>
                  <a:gd name="T68" fmla="*/ 20 w 230"/>
                  <a:gd name="T69" fmla="*/ 3 h 173"/>
                  <a:gd name="T70" fmla="*/ 22 w 230"/>
                  <a:gd name="T71" fmla="*/ 2 h 173"/>
                  <a:gd name="T72" fmla="*/ 23 w 230"/>
                  <a:gd name="T73" fmla="*/ 0 h 173"/>
                  <a:gd name="T74" fmla="*/ 24 w 230"/>
                  <a:gd name="T75" fmla="*/ 2 h 173"/>
                  <a:gd name="T76" fmla="*/ 25 w 230"/>
                  <a:gd name="T77" fmla="*/ 4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0"/>
                  <a:gd name="T118" fmla="*/ 0 h 173"/>
                  <a:gd name="T119" fmla="*/ 230 w 230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0" h="173">
                    <a:moveTo>
                      <a:pt x="230" y="34"/>
                    </a:moveTo>
                    <a:lnTo>
                      <a:pt x="221" y="39"/>
                    </a:lnTo>
                    <a:lnTo>
                      <a:pt x="212" y="46"/>
                    </a:lnTo>
                    <a:lnTo>
                      <a:pt x="204" y="54"/>
                    </a:lnTo>
                    <a:lnTo>
                      <a:pt x="199" y="63"/>
                    </a:lnTo>
                    <a:lnTo>
                      <a:pt x="197" y="74"/>
                    </a:lnTo>
                    <a:lnTo>
                      <a:pt x="197" y="87"/>
                    </a:lnTo>
                    <a:lnTo>
                      <a:pt x="199" y="99"/>
                    </a:lnTo>
                    <a:lnTo>
                      <a:pt x="206" y="110"/>
                    </a:lnTo>
                    <a:lnTo>
                      <a:pt x="194" y="117"/>
                    </a:lnTo>
                    <a:lnTo>
                      <a:pt x="184" y="128"/>
                    </a:lnTo>
                    <a:lnTo>
                      <a:pt x="172" y="137"/>
                    </a:lnTo>
                    <a:lnTo>
                      <a:pt x="160" y="147"/>
                    </a:lnTo>
                    <a:lnTo>
                      <a:pt x="148" y="156"/>
                    </a:lnTo>
                    <a:lnTo>
                      <a:pt x="137" y="164"/>
                    </a:lnTo>
                    <a:lnTo>
                      <a:pt x="124" y="171"/>
                    </a:lnTo>
                    <a:lnTo>
                      <a:pt x="109" y="173"/>
                    </a:lnTo>
                    <a:lnTo>
                      <a:pt x="108" y="160"/>
                    </a:lnTo>
                    <a:lnTo>
                      <a:pt x="103" y="149"/>
                    </a:lnTo>
                    <a:lnTo>
                      <a:pt x="94" y="137"/>
                    </a:lnTo>
                    <a:lnTo>
                      <a:pt x="84" y="128"/>
                    </a:lnTo>
                    <a:lnTo>
                      <a:pt x="77" y="124"/>
                    </a:lnTo>
                    <a:lnTo>
                      <a:pt x="68" y="125"/>
                    </a:lnTo>
                    <a:lnTo>
                      <a:pt x="58" y="128"/>
                    </a:lnTo>
                    <a:lnTo>
                      <a:pt x="51" y="133"/>
                    </a:lnTo>
                    <a:lnTo>
                      <a:pt x="44" y="142"/>
                    </a:lnTo>
                    <a:lnTo>
                      <a:pt x="39" y="151"/>
                    </a:lnTo>
                    <a:lnTo>
                      <a:pt x="36" y="160"/>
                    </a:lnTo>
                    <a:lnTo>
                      <a:pt x="35" y="171"/>
                    </a:lnTo>
                    <a:lnTo>
                      <a:pt x="26" y="167"/>
                    </a:lnTo>
                    <a:lnTo>
                      <a:pt x="17" y="162"/>
                    </a:lnTo>
                    <a:lnTo>
                      <a:pt x="8" y="155"/>
                    </a:lnTo>
                    <a:lnTo>
                      <a:pt x="0" y="147"/>
                    </a:lnTo>
                    <a:lnTo>
                      <a:pt x="4" y="136"/>
                    </a:lnTo>
                    <a:lnTo>
                      <a:pt x="8" y="124"/>
                    </a:lnTo>
                    <a:lnTo>
                      <a:pt x="10" y="112"/>
                    </a:lnTo>
                    <a:lnTo>
                      <a:pt x="8" y="100"/>
                    </a:lnTo>
                    <a:lnTo>
                      <a:pt x="0" y="91"/>
                    </a:lnTo>
                    <a:lnTo>
                      <a:pt x="1" y="81"/>
                    </a:lnTo>
                    <a:lnTo>
                      <a:pt x="8" y="73"/>
                    </a:lnTo>
                    <a:lnTo>
                      <a:pt x="17" y="67"/>
                    </a:lnTo>
                    <a:lnTo>
                      <a:pt x="19" y="73"/>
                    </a:lnTo>
                    <a:lnTo>
                      <a:pt x="23" y="80"/>
                    </a:lnTo>
                    <a:lnTo>
                      <a:pt x="28" y="85"/>
                    </a:lnTo>
                    <a:lnTo>
                      <a:pt x="35" y="90"/>
                    </a:lnTo>
                    <a:lnTo>
                      <a:pt x="43" y="93"/>
                    </a:lnTo>
                    <a:lnTo>
                      <a:pt x="51" y="93"/>
                    </a:lnTo>
                    <a:lnTo>
                      <a:pt x="57" y="91"/>
                    </a:lnTo>
                    <a:lnTo>
                      <a:pt x="64" y="87"/>
                    </a:lnTo>
                    <a:lnTo>
                      <a:pt x="70" y="84"/>
                    </a:lnTo>
                    <a:lnTo>
                      <a:pt x="75" y="78"/>
                    </a:lnTo>
                    <a:lnTo>
                      <a:pt x="81" y="73"/>
                    </a:lnTo>
                    <a:lnTo>
                      <a:pt x="84" y="67"/>
                    </a:lnTo>
                    <a:lnTo>
                      <a:pt x="82" y="34"/>
                    </a:lnTo>
                    <a:lnTo>
                      <a:pt x="90" y="31"/>
                    </a:lnTo>
                    <a:lnTo>
                      <a:pt x="98" y="28"/>
                    </a:lnTo>
                    <a:lnTo>
                      <a:pt x="107" y="24"/>
                    </a:lnTo>
                    <a:lnTo>
                      <a:pt x="114" y="20"/>
                    </a:lnTo>
                    <a:lnTo>
                      <a:pt x="122" y="17"/>
                    </a:lnTo>
                    <a:lnTo>
                      <a:pt x="130" y="15"/>
                    </a:lnTo>
                    <a:lnTo>
                      <a:pt x="138" y="13"/>
                    </a:lnTo>
                    <a:lnTo>
                      <a:pt x="147" y="15"/>
                    </a:lnTo>
                    <a:lnTo>
                      <a:pt x="151" y="18"/>
                    </a:lnTo>
                    <a:lnTo>
                      <a:pt x="155" y="21"/>
                    </a:lnTo>
                    <a:lnTo>
                      <a:pt x="159" y="25"/>
                    </a:lnTo>
                    <a:lnTo>
                      <a:pt x="164" y="26"/>
                    </a:lnTo>
                    <a:lnTo>
                      <a:pt x="169" y="29"/>
                    </a:lnTo>
                    <a:lnTo>
                      <a:pt x="174" y="29"/>
                    </a:lnTo>
                    <a:lnTo>
                      <a:pt x="181" y="29"/>
                    </a:lnTo>
                    <a:lnTo>
                      <a:pt x="186" y="26"/>
                    </a:lnTo>
                    <a:lnTo>
                      <a:pt x="195" y="22"/>
                    </a:lnTo>
                    <a:lnTo>
                      <a:pt x="202" y="16"/>
                    </a:lnTo>
                    <a:lnTo>
                      <a:pt x="208" y="8"/>
                    </a:lnTo>
                    <a:lnTo>
                      <a:pt x="213" y="0"/>
                    </a:lnTo>
                    <a:lnTo>
                      <a:pt x="220" y="8"/>
                    </a:lnTo>
                    <a:lnTo>
                      <a:pt x="225" y="16"/>
                    </a:lnTo>
                    <a:lnTo>
                      <a:pt x="228" y="25"/>
                    </a:lnTo>
                    <a:lnTo>
                      <a:pt x="230" y="34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8" name="Freeform 62"/>
              <p:cNvSpPr>
                <a:spLocks/>
              </p:cNvSpPr>
              <p:nvPr/>
            </p:nvSpPr>
            <p:spPr bwMode="auto">
              <a:xfrm>
                <a:off x="3341" y="2540"/>
                <a:ext cx="11" cy="13"/>
              </a:xfrm>
              <a:custGeom>
                <a:avLst/>
                <a:gdLst>
                  <a:gd name="T0" fmla="*/ 4 w 31"/>
                  <a:gd name="T1" fmla="*/ 3 h 38"/>
                  <a:gd name="T2" fmla="*/ 3 w 31"/>
                  <a:gd name="T3" fmla="*/ 4 h 38"/>
                  <a:gd name="T4" fmla="*/ 2 w 31"/>
                  <a:gd name="T5" fmla="*/ 4 h 38"/>
                  <a:gd name="T6" fmla="*/ 1 w 31"/>
                  <a:gd name="T7" fmla="*/ 4 h 38"/>
                  <a:gd name="T8" fmla="*/ 0 w 31"/>
                  <a:gd name="T9" fmla="*/ 4 h 38"/>
                  <a:gd name="T10" fmla="*/ 0 w 31"/>
                  <a:gd name="T11" fmla="*/ 3 h 38"/>
                  <a:gd name="T12" fmla="*/ 0 w 31"/>
                  <a:gd name="T13" fmla="*/ 3 h 38"/>
                  <a:gd name="T14" fmla="*/ 0 w 31"/>
                  <a:gd name="T15" fmla="*/ 2 h 38"/>
                  <a:gd name="T16" fmla="*/ 0 w 31"/>
                  <a:gd name="T17" fmla="*/ 1 h 38"/>
                  <a:gd name="T18" fmla="*/ 1 w 31"/>
                  <a:gd name="T19" fmla="*/ 0 h 38"/>
                  <a:gd name="T20" fmla="*/ 2 w 31"/>
                  <a:gd name="T21" fmla="*/ 0 h 38"/>
                  <a:gd name="T22" fmla="*/ 3 w 31"/>
                  <a:gd name="T23" fmla="*/ 1 h 38"/>
                  <a:gd name="T24" fmla="*/ 4 w 31"/>
                  <a:gd name="T25" fmla="*/ 2 h 38"/>
                  <a:gd name="T26" fmla="*/ 4 w 31"/>
                  <a:gd name="T27" fmla="*/ 3 h 3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1"/>
                  <a:gd name="T43" fmla="*/ 0 h 38"/>
                  <a:gd name="T44" fmla="*/ 31 w 31"/>
                  <a:gd name="T45" fmla="*/ 38 h 3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1" h="38">
                    <a:moveTo>
                      <a:pt x="31" y="25"/>
                    </a:moveTo>
                    <a:lnTo>
                      <a:pt x="26" y="31"/>
                    </a:lnTo>
                    <a:lnTo>
                      <a:pt x="19" y="36"/>
                    </a:lnTo>
                    <a:lnTo>
                      <a:pt x="12" y="38"/>
                    </a:lnTo>
                    <a:lnTo>
                      <a:pt x="4" y="35"/>
                    </a:lnTo>
                    <a:lnTo>
                      <a:pt x="0" y="30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1" y="12"/>
                    </a:lnTo>
                    <a:lnTo>
                      <a:pt x="12" y="0"/>
                    </a:lnTo>
                    <a:lnTo>
                      <a:pt x="18" y="4"/>
                    </a:lnTo>
                    <a:lnTo>
                      <a:pt x="26" y="8"/>
                    </a:lnTo>
                    <a:lnTo>
                      <a:pt x="31" y="14"/>
                    </a:lnTo>
                    <a:lnTo>
                      <a:pt x="31" y="25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19" name="Freeform 63"/>
              <p:cNvSpPr>
                <a:spLocks/>
              </p:cNvSpPr>
              <p:nvPr/>
            </p:nvSpPr>
            <p:spPr bwMode="auto">
              <a:xfrm>
                <a:off x="2869" y="2544"/>
                <a:ext cx="61" cy="21"/>
              </a:xfrm>
              <a:custGeom>
                <a:avLst/>
                <a:gdLst>
                  <a:gd name="T0" fmla="*/ 20 w 182"/>
                  <a:gd name="T1" fmla="*/ 2 h 64"/>
                  <a:gd name="T2" fmla="*/ 20 w 182"/>
                  <a:gd name="T3" fmla="*/ 3 h 64"/>
                  <a:gd name="T4" fmla="*/ 18 w 182"/>
                  <a:gd name="T5" fmla="*/ 4 h 64"/>
                  <a:gd name="T6" fmla="*/ 16 w 182"/>
                  <a:gd name="T7" fmla="*/ 4 h 64"/>
                  <a:gd name="T8" fmla="*/ 13 w 182"/>
                  <a:gd name="T9" fmla="*/ 4 h 64"/>
                  <a:gd name="T10" fmla="*/ 11 w 182"/>
                  <a:gd name="T11" fmla="*/ 5 h 64"/>
                  <a:gd name="T12" fmla="*/ 9 w 182"/>
                  <a:gd name="T13" fmla="*/ 6 h 64"/>
                  <a:gd name="T14" fmla="*/ 7 w 182"/>
                  <a:gd name="T15" fmla="*/ 6 h 64"/>
                  <a:gd name="T16" fmla="*/ 5 w 182"/>
                  <a:gd name="T17" fmla="*/ 7 h 64"/>
                  <a:gd name="T18" fmla="*/ 2 w 182"/>
                  <a:gd name="T19" fmla="*/ 7 h 64"/>
                  <a:gd name="T20" fmla="*/ 1 w 182"/>
                  <a:gd name="T21" fmla="*/ 6 h 64"/>
                  <a:gd name="T22" fmla="*/ 0 w 182"/>
                  <a:gd name="T23" fmla="*/ 4 h 64"/>
                  <a:gd name="T24" fmla="*/ 0 w 182"/>
                  <a:gd name="T25" fmla="*/ 3 h 64"/>
                  <a:gd name="T26" fmla="*/ 0 w 182"/>
                  <a:gd name="T27" fmla="*/ 1 h 64"/>
                  <a:gd name="T28" fmla="*/ 3 w 182"/>
                  <a:gd name="T29" fmla="*/ 1 h 64"/>
                  <a:gd name="T30" fmla="*/ 5 w 182"/>
                  <a:gd name="T31" fmla="*/ 1 h 64"/>
                  <a:gd name="T32" fmla="*/ 7 w 182"/>
                  <a:gd name="T33" fmla="*/ 0 h 64"/>
                  <a:gd name="T34" fmla="*/ 10 w 182"/>
                  <a:gd name="T35" fmla="*/ 0 h 64"/>
                  <a:gd name="T36" fmla="*/ 12 w 182"/>
                  <a:gd name="T37" fmla="*/ 0 h 64"/>
                  <a:gd name="T38" fmla="*/ 14 w 182"/>
                  <a:gd name="T39" fmla="*/ 0 h 64"/>
                  <a:gd name="T40" fmla="*/ 17 w 182"/>
                  <a:gd name="T41" fmla="*/ 0 h 64"/>
                  <a:gd name="T42" fmla="*/ 19 w 182"/>
                  <a:gd name="T43" fmla="*/ 0 h 64"/>
                  <a:gd name="T44" fmla="*/ 20 w 182"/>
                  <a:gd name="T45" fmla="*/ 2 h 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2"/>
                  <a:gd name="T70" fmla="*/ 0 h 64"/>
                  <a:gd name="T71" fmla="*/ 182 w 182"/>
                  <a:gd name="T72" fmla="*/ 64 h 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2" h="64">
                    <a:moveTo>
                      <a:pt x="182" y="22"/>
                    </a:moveTo>
                    <a:lnTo>
                      <a:pt x="182" y="30"/>
                    </a:lnTo>
                    <a:lnTo>
                      <a:pt x="161" y="32"/>
                    </a:lnTo>
                    <a:lnTo>
                      <a:pt x="141" y="36"/>
                    </a:lnTo>
                    <a:lnTo>
                      <a:pt x="120" y="41"/>
                    </a:lnTo>
                    <a:lnTo>
                      <a:pt x="101" y="47"/>
                    </a:lnTo>
                    <a:lnTo>
                      <a:pt x="81" y="52"/>
                    </a:lnTo>
                    <a:lnTo>
                      <a:pt x="62" y="57"/>
                    </a:lnTo>
                    <a:lnTo>
                      <a:pt x="42" y="61"/>
                    </a:lnTo>
                    <a:lnTo>
                      <a:pt x="21" y="64"/>
                    </a:lnTo>
                    <a:lnTo>
                      <a:pt x="10" y="54"/>
                    </a:lnTo>
                    <a:lnTo>
                      <a:pt x="3" y="40"/>
                    </a:lnTo>
                    <a:lnTo>
                      <a:pt x="0" y="24"/>
                    </a:lnTo>
                    <a:lnTo>
                      <a:pt x="3" y="10"/>
                    </a:lnTo>
                    <a:lnTo>
                      <a:pt x="24" y="8"/>
                    </a:lnTo>
                    <a:lnTo>
                      <a:pt x="45" y="6"/>
                    </a:lnTo>
                    <a:lnTo>
                      <a:pt x="66" y="4"/>
                    </a:lnTo>
                    <a:lnTo>
                      <a:pt x="86" y="2"/>
                    </a:lnTo>
                    <a:lnTo>
                      <a:pt x="107" y="1"/>
                    </a:lnTo>
                    <a:lnTo>
                      <a:pt x="129" y="1"/>
                    </a:lnTo>
                    <a:lnTo>
                      <a:pt x="152" y="0"/>
                    </a:lnTo>
                    <a:lnTo>
                      <a:pt x="174" y="0"/>
                    </a:lnTo>
                    <a:lnTo>
                      <a:pt x="182" y="22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0" name="Freeform 64"/>
              <p:cNvSpPr>
                <a:spLocks/>
              </p:cNvSpPr>
              <p:nvPr/>
            </p:nvSpPr>
            <p:spPr bwMode="auto">
              <a:xfrm>
                <a:off x="3280" y="2543"/>
                <a:ext cx="12" cy="13"/>
              </a:xfrm>
              <a:custGeom>
                <a:avLst/>
                <a:gdLst>
                  <a:gd name="T0" fmla="*/ 4 w 35"/>
                  <a:gd name="T1" fmla="*/ 1 h 37"/>
                  <a:gd name="T2" fmla="*/ 3 w 35"/>
                  <a:gd name="T3" fmla="*/ 2 h 37"/>
                  <a:gd name="T4" fmla="*/ 3 w 35"/>
                  <a:gd name="T5" fmla="*/ 4 h 37"/>
                  <a:gd name="T6" fmla="*/ 2 w 35"/>
                  <a:gd name="T7" fmla="*/ 5 h 37"/>
                  <a:gd name="T8" fmla="*/ 1 w 35"/>
                  <a:gd name="T9" fmla="*/ 5 h 37"/>
                  <a:gd name="T10" fmla="*/ 0 w 35"/>
                  <a:gd name="T11" fmla="*/ 4 h 37"/>
                  <a:gd name="T12" fmla="*/ 0 w 35"/>
                  <a:gd name="T13" fmla="*/ 3 h 37"/>
                  <a:gd name="T14" fmla="*/ 0 w 35"/>
                  <a:gd name="T15" fmla="*/ 2 h 37"/>
                  <a:gd name="T16" fmla="*/ 0 w 35"/>
                  <a:gd name="T17" fmla="*/ 1 h 37"/>
                  <a:gd name="T18" fmla="*/ 1 w 35"/>
                  <a:gd name="T19" fmla="*/ 0 h 37"/>
                  <a:gd name="T20" fmla="*/ 2 w 35"/>
                  <a:gd name="T21" fmla="*/ 0 h 37"/>
                  <a:gd name="T22" fmla="*/ 3 w 35"/>
                  <a:gd name="T23" fmla="*/ 0 h 37"/>
                  <a:gd name="T24" fmla="*/ 4 w 35"/>
                  <a:gd name="T25" fmla="*/ 1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37"/>
                  <a:gd name="T41" fmla="*/ 35 w 35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37">
                    <a:moveTo>
                      <a:pt x="35" y="11"/>
                    </a:moveTo>
                    <a:lnTo>
                      <a:pt x="29" y="19"/>
                    </a:lnTo>
                    <a:lnTo>
                      <a:pt x="24" y="29"/>
                    </a:lnTo>
                    <a:lnTo>
                      <a:pt x="16" y="36"/>
                    </a:lnTo>
                    <a:lnTo>
                      <a:pt x="8" y="37"/>
                    </a:lnTo>
                    <a:lnTo>
                      <a:pt x="1" y="33"/>
                    </a:lnTo>
                    <a:lnTo>
                      <a:pt x="0" y="26"/>
                    </a:lnTo>
                    <a:lnTo>
                      <a:pt x="0" y="19"/>
                    </a:lnTo>
                    <a:lnTo>
                      <a:pt x="3" y="12"/>
                    </a:lnTo>
                    <a:lnTo>
                      <a:pt x="8" y="3"/>
                    </a:lnTo>
                    <a:lnTo>
                      <a:pt x="18" y="0"/>
                    </a:lnTo>
                    <a:lnTo>
                      <a:pt x="29" y="3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1" name="Freeform 65"/>
              <p:cNvSpPr>
                <a:spLocks/>
              </p:cNvSpPr>
              <p:nvPr/>
            </p:nvSpPr>
            <p:spPr bwMode="auto">
              <a:xfrm>
                <a:off x="3386" y="2551"/>
                <a:ext cx="13" cy="12"/>
              </a:xfrm>
              <a:custGeom>
                <a:avLst/>
                <a:gdLst>
                  <a:gd name="T0" fmla="*/ 4 w 38"/>
                  <a:gd name="T1" fmla="*/ 2 h 34"/>
                  <a:gd name="T2" fmla="*/ 4 w 38"/>
                  <a:gd name="T3" fmla="*/ 3 h 34"/>
                  <a:gd name="T4" fmla="*/ 4 w 38"/>
                  <a:gd name="T5" fmla="*/ 4 h 34"/>
                  <a:gd name="T6" fmla="*/ 3 w 38"/>
                  <a:gd name="T7" fmla="*/ 4 h 34"/>
                  <a:gd name="T8" fmla="*/ 3 w 38"/>
                  <a:gd name="T9" fmla="*/ 4 h 34"/>
                  <a:gd name="T10" fmla="*/ 2 w 38"/>
                  <a:gd name="T11" fmla="*/ 4 h 34"/>
                  <a:gd name="T12" fmla="*/ 1 w 38"/>
                  <a:gd name="T13" fmla="*/ 4 h 34"/>
                  <a:gd name="T14" fmla="*/ 0 w 38"/>
                  <a:gd name="T15" fmla="*/ 4 h 34"/>
                  <a:gd name="T16" fmla="*/ 0 w 38"/>
                  <a:gd name="T17" fmla="*/ 3 h 34"/>
                  <a:gd name="T18" fmla="*/ 1 w 38"/>
                  <a:gd name="T19" fmla="*/ 2 h 34"/>
                  <a:gd name="T20" fmla="*/ 2 w 38"/>
                  <a:gd name="T21" fmla="*/ 1 h 34"/>
                  <a:gd name="T22" fmla="*/ 3 w 38"/>
                  <a:gd name="T23" fmla="*/ 1 h 34"/>
                  <a:gd name="T24" fmla="*/ 4 w 38"/>
                  <a:gd name="T25" fmla="*/ 0 h 34"/>
                  <a:gd name="T26" fmla="*/ 4 w 38"/>
                  <a:gd name="T27" fmla="*/ 0 h 34"/>
                  <a:gd name="T28" fmla="*/ 4 w 38"/>
                  <a:gd name="T29" fmla="*/ 1 h 34"/>
                  <a:gd name="T30" fmla="*/ 4 w 38"/>
                  <a:gd name="T31" fmla="*/ 2 h 34"/>
                  <a:gd name="T32" fmla="*/ 4 w 38"/>
                  <a:gd name="T33" fmla="*/ 2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34"/>
                  <a:gd name="T53" fmla="*/ 38 w 38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34">
                    <a:moveTo>
                      <a:pt x="37" y="21"/>
                    </a:moveTo>
                    <a:lnTo>
                      <a:pt x="33" y="23"/>
                    </a:lnTo>
                    <a:lnTo>
                      <a:pt x="31" y="27"/>
                    </a:lnTo>
                    <a:lnTo>
                      <a:pt x="29" y="31"/>
                    </a:lnTo>
                    <a:lnTo>
                      <a:pt x="25" y="34"/>
                    </a:lnTo>
                    <a:lnTo>
                      <a:pt x="17" y="34"/>
                    </a:lnTo>
                    <a:lnTo>
                      <a:pt x="10" y="32"/>
                    </a:lnTo>
                    <a:lnTo>
                      <a:pt x="4" y="29"/>
                    </a:lnTo>
                    <a:lnTo>
                      <a:pt x="0" y="22"/>
                    </a:lnTo>
                    <a:lnTo>
                      <a:pt x="5" y="14"/>
                    </a:lnTo>
                    <a:lnTo>
                      <a:pt x="14" y="9"/>
                    </a:lnTo>
                    <a:lnTo>
                      <a:pt x="24" y="5"/>
                    </a:lnTo>
                    <a:lnTo>
                      <a:pt x="33" y="0"/>
                    </a:lnTo>
                    <a:lnTo>
                      <a:pt x="35" y="4"/>
                    </a:lnTo>
                    <a:lnTo>
                      <a:pt x="38" y="9"/>
                    </a:lnTo>
                    <a:lnTo>
                      <a:pt x="38" y="14"/>
                    </a:lnTo>
                    <a:lnTo>
                      <a:pt x="37" y="21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2" name="Freeform 66"/>
              <p:cNvSpPr>
                <a:spLocks/>
              </p:cNvSpPr>
              <p:nvPr/>
            </p:nvSpPr>
            <p:spPr bwMode="auto">
              <a:xfrm>
                <a:off x="3305" y="2553"/>
                <a:ext cx="19" cy="21"/>
              </a:xfrm>
              <a:custGeom>
                <a:avLst/>
                <a:gdLst>
                  <a:gd name="T0" fmla="*/ 6 w 58"/>
                  <a:gd name="T1" fmla="*/ 2 h 64"/>
                  <a:gd name="T2" fmla="*/ 6 w 58"/>
                  <a:gd name="T3" fmla="*/ 3 h 64"/>
                  <a:gd name="T4" fmla="*/ 6 w 58"/>
                  <a:gd name="T5" fmla="*/ 5 h 64"/>
                  <a:gd name="T6" fmla="*/ 5 w 58"/>
                  <a:gd name="T7" fmla="*/ 6 h 64"/>
                  <a:gd name="T8" fmla="*/ 4 w 58"/>
                  <a:gd name="T9" fmla="*/ 7 h 64"/>
                  <a:gd name="T10" fmla="*/ 3 w 58"/>
                  <a:gd name="T11" fmla="*/ 7 h 64"/>
                  <a:gd name="T12" fmla="*/ 2 w 58"/>
                  <a:gd name="T13" fmla="*/ 7 h 64"/>
                  <a:gd name="T14" fmla="*/ 1 w 58"/>
                  <a:gd name="T15" fmla="*/ 7 h 64"/>
                  <a:gd name="T16" fmla="*/ 0 w 58"/>
                  <a:gd name="T17" fmla="*/ 6 h 64"/>
                  <a:gd name="T18" fmla="*/ 0 w 58"/>
                  <a:gd name="T19" fmla="*/ 4 h 64"/>
                  <a:gd name="T20" fmla="*/ 0 w 58"/>
                  <a:gd name="T21" fmla="*/ 3 h 64"/>
                  <a:gd name="T22" fmla="*/ 1 w 58"/>
                  <a:gd name="T23" fmla="*/ 2 h 64"/>
                  <a:gd name="T24" fmla="*/ 1 w 58"/>
                  <a:gd name="T25" fmla="*/ 2 h 64"/>
                  <a:gd name="T26" fmla="*/ 2 w 58"/>
                  <a:gd name="T27" fmla="*/ 1 h 64"/>
                  <a:gd name="T28" fmla="*/ 2 w 58"/>
                  <a:gd name="T29" fmla="*/ 1 h 64"/>
                  <a:gd name="T30" fmla="*/ 3 w 58"/>
                  <a:gd name="T31" fmla="*/ 0 h 64"/>
                  <a:gd name="T32" fmla="*/ 4 w 58"/>
                  <a:gd name="T33" fmla="*/ 0 h 64"/>
                  <a:gd name="T34" fmla="*/ 4 w 58"/>
                  <a:gd name="T35" fmla="*/ 0 h 64"/>
                  <a:gd name="T36" fmla="*/ 5 w 58"/>
                  <a:gd name="T37" fmla="*/ 1 h 64"/>
                  <a:gd name="T38" fmla="*/ 6 w 58"/>
                  <a:gd name="T39" fmla="*/ 1 h 64"/>
                  <a:gd name="T40" fmla="*/ 6 w 58"/>
                  <a:gd name="T41" fmla="*/ 2 h 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64"/>
                  <a:gd name="T65" fmla="*/ 58 w 58"/>
                  <a:gd name="T66" fmla="*/ 64 h 6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64">
                    <a:moveTo>
                      <a:pt x="56" y="20"/>
                    </a:moveTo>
                    <a:lnTo>
                      <a:pt x="58" y="31"/>
                    </a:lnTo>
                    <a:lnTo>
                      <a:pt x="55" y="43"/>
                    </a:lnTo>
                    <a:lnTo>
                      <a:pt x="47" y="53"/>
                    </a:lnTo>
                    <a:lnTo>
                      <a:pt x="38" y="63"/>
                    </a:lnTo>
                    <a:lnTo>
                      <a:pt x="29" y="64"/>
                    </a:lnTo>
                    <a:lnTo>
                      <a:pt x="19" y="64"/>
                    </a:lnTo>
                    <a:lnTo>
                      <a:pt x="9" y="60"/>
                    </a:lnTo>
                    <a:lnTo>
                      <a:pt x="3" y="51"/>
                    </a:lnTo>
                    <a:lnTo>
                      <a:pt x="0" y="40"/>
                    </a:lnTo>
                    <a:lnTo>
                      <a:pt x="2" y="31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5" y="9"/>
                    </a:lnTo>
                    <a:lnTo>
                      <a:pt x="20" y="5"/>
                    </a:lnTo>
                    <a:lnTo>
                      <a:pt x="26" y="3"/>
                    </a:lnTo>
                    <a:lnTo>
                      <a:pt x="33" y="0"/>
                    </a:lnTo>
                    <a:lnTo>
                      <a:pt x="41" y="1"/>
                    </a:lnTo>
                    <a:lnTo>
                      <a:pt x="47" y="7"/>
                    </a:lnTo>
                    <a:lnTo>
                      <a:pt x="51" y="13"/>
                    </a:lnTo>
                    <a:lnTo>
                      <a:pt x="56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3" name="Freeform 67"/>
              <p:cNvSpPr>
                <a:spLocks/>
              </p:cNvSpPr>
              <p:nvPr/>
            </p:nvSpPr>
            <p:spPr bwMode="auto">
              <a:xfrm>
                <a:off x="3415" y="2553"/>
                <a:ext cx="20" cy="21"/>
              </a:xfrm>
              <a:custGeom>
                <a:avLst/>
                <a:gdLst>
                  <a:gd name="T0" fmla="*/ 6 w 59"/>
                  <a:gd name="T1" fmla="*/ 2 h 63"/>
                  <a:gd name="T2" fmla="*/ 7 w 59"/>
                  <a:gd name="T3" fmla="*/ 3 h 63"/>
                  <a:gd name="T4" fmla="*/ 7 w 59"/>
                  <a:gd name="T5" fmla="*/ 4 h 63"/>
                  <a:gd name="T6" fmla="*/ 6 w 59"/>
                  <a:gd name="T7" fmla="*/ 5 h 63"/>
                  <a:gd name="T8" fmla="*/ 6 w 59"/>
                  <a:gd name="T9" fmla="*/ 6 h 63"/>
                  <a:gd name="T10" fmla="*/ 5 w 59"/>
                  <a:gd name="T11" fmla="*/ 7 h 63"/>
                  <a:gd name="T12" fmla="*/ 4 w 59"/>
                  <a:gd name="T13" fmla="*/ 7 h 63"/>
                  <a:gd name="T14" fmla="*/ 3 w 59"/>
                  <a:gd name="T15" fmla="*/ 7 h 63"/>
                  <a:gd name="T16" fmla="*/ 2 w 59"/>
                  <a:gd name="T17" fmla="*/ 7 h 63"/>
                  <a:gd name="T18" fmla="*/ 1 w 59"/>
                  <a:gd name="T19" fmla="*/ 6 h 63"/>
                  <a:gd name="T20" fmla="*/ 0 w 59"/>
                  <a:gd name="T21" fmla="*/ 5 h 63"/>
                  <a:gd name="T22" fmla="*/ 0 w 59"/>
                  <a:gd name="T23" fmla="*/ 4 h 63"/>
                  <a:gd name="T24" fmla="*/ 0 w 59"/>
                  <a:gd name="T25" fmla="*/ 2 h 63"/>
                  <a:gd name="T26" fmla="*/ 1 w 59"/>
                  <a:gd name="T27" fmla="*/ 2 h 63"/>
                  <a:gd name="T28" fmla="*/ 1 w 59"/>
                  <a:gd name="T29" fmla="*/ 1 h 63"/>
                  <a:gd name="T30" fmla="*/ 2 w 59"/>
                  <a:gd name="T31" fmla="*/ 0 h 63"/>
                  <a:gd name="T32" fmla="*/ 3 w 59"/>
                  <a:gd name="T33" fmla="*/ 0 h 63"/>
                  <a:gd name="T34" fmla="*/ 4 w 59"/>
                  <a:gd name="T35" fmla="*/ 0 h 63"/>
                  <a:gd name="T36" fmla="*/ 5 w 59"/>
                  <a:gd name="T37" fmla="*/ 1 h 63"/>
                  <a:gd name="T38" fmla="*/ 6 w 59"/>
                  <a:gd name="T39" fmla="*/ 1 h 63"/>
                  <a:gd name="T40" fmla="*/ 6 w 59"/>
                  <a:gd name="T41" fmla="*/ 2 h 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9"/>
                  <a:gd name="T64" fmla="*/ 0 h 63"/>
                  <a:gd name="T65" fmla="*/ 59 w 59"/>
                  <a:gd name="T66" fmla="*/ 63 h 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9" h="63">
                    <a:moveTo>
                      <a:pt x="56" y="21"/>
                    </a:moveTo>
                    <a:lnTo>
                      <a:pt x="59" y="30"/>
                    </a:lnTo>
                    <a:lnTo>
                      <a:pt x="58" y="39"/>
                    </a:lnTo>
                    <a:lnTo>
                      <a:pt x="54" y="47"/>
                    </a:lnTo>
                    <a:lnTo>
                      <a:pt x="49" y="55"/>
                    </a:lnTo>
                    <a:lnTo>
                      <a:pt x="42" y="60"/>
                    </a:lnTo>
                    <a:lnTo>
                      <a:pt x="33" y="61"/>
                    </a:lnTo>
                    <a:lnTo>
                      <a:pt x="24" y="63"/>
                    </a:lnTo>
                    <a:lnTo>
                      <a:pt x="15" y="61"/>
                    </a:lnTo>
                    <a:lnTo>
                      <a:pt x="6" y="53"/>
                    </a:lnTo>
                    <a:lnTo>
                      <a:pt x="0" y="43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9" y="4"/>
                    </a:lnTo>
                    <a:lnTo>
                      <a:pt x="25" y="0"/>
                    </a:lnTo>
                    <a:lnTo>
                      <a:pt x="34" y="1"/>
                    </a:lnTo>
                    <a:lnTo>
                      <a:pt x="43" y="7"/>
                    </a:lnTo>
                    <a:lnTo>
                      <a:pt x="50" y="13"/>
                    </a:lnTo>
                    <a:lnTo>
                      <a:pt x="56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4" name="Freeform 68"/>
              <p:cNvSpPr>
                <a:spLocks/>
              </p:cNvSpPr>
              <p:nvPr/>
            </p:nvSpPr>
            <p:spPr bwMode="auto">
              <a:xfrm>
                <a:off x="3447" y="2554"/>
                <a:ext cx="6" cy="16"/>
              </a:xfrm>
              <a:custGeom>
                <a:avLst/>
                <a:gdLst>
                  <a:gd name="T0" fmla="*/ 1 w 19"/>
                  <a:gd name="T1" fmla="*/ 5 h 47"/>
                  <a:gd name="T2" fmla="*/ 0 w 19"/>
                  <a:gd name="T3" fmla="*/ 5 h 47"/>
                  <a:gd name="T4" fmla="*/ 0 w 19"/>
                  <a:gd name="T5" fmla="*/ 4 h 47"/>
                  <a:gd name="T6" fmla="*/ 0 w 19"/>
                  <a:gd name="T7" fmla="*/ 3 h 47"/>
                  <a:gd name="T8" fmla="*/ 0 w 19"/>
                  <a:gd name="T9" fmla="*/ 2 h 47"/>
                  <a:gd name="T10" fmla="*/ 2 w 19"/>
                  <a:gd name="T11" fmla="*/ 0 h 47"/>
                  <a:gd name="T12" fmla="*/ 2 w 19"/>
                  <a:gd name="T13" fmla="*/ 1 h 47"/>
                  <a:gd name="T14" fmla="*/ 2 w 19"/>
                  <a:gd name="T15" fmla="*/ 3 h 47"/>
                  <a:gd name="T16" fmla="*/ 1 w 19"/>
                  <a:gd name="T17" fmla="*/ 4 h 47"/>
                  <a:gd name="T18" fmla="*/ 1 w 19"/>
                  <a:gd name="T19" fmla="*/ 5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"/>
                  <a:gd name="T31" fmla="*/ 0 h 47"/>
                  <a:gd name="T32" fmla="*/ 19 w 19"/>
                  <a:gd name="T33" fmla="*/ 47 h 4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" h="47">
                    <a:moveTo>
                      <a:pt x="6" y="47"/>
                    </a:moveTo>
                    <a:lnTo>
                      <a:pt x="2" y="41"/>
                    </a:lnTo>
                    <a:lnTo>
                      <a:pt x="0" y="32"/>
                    </a:lnTo>
                    <a:lnTo>
                      <a:pt x="0" y="24"/>
                    </a:lnTo>
                    <a:lnTo>
                      <a:pt x="2" y="17"/>
                    </a:lnTo>
                    <a:lnTo>
                      <a:pt x="17" y="0"/>
                    </a:lnTo>
                    <a:lnTo>
                      <a:pt x="19" y="11"/>
                    </a:lnTo>
                    <a:lnTo>
                      <a:pt x="16" y="23"/>
                    </a:lnTo>
                    <a:lnTo>
                      <a:pt x="11" y="35"/>
                    </a:lnTo>
                    <a:lnTo>
                      <a:pt x="6" y="47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5" name="Freeform 69"/>
              <p:cNvSpPr>
                <a:spLocks/>
              </p:cNvSpPr>
              <p:nvPr/>
            </p:nvSpPr>
            <p:spPr bwMode="auto">
              <a:xfrm>
                <a:off x="3419" y="2558"/>
                <a:ext cx="11" cy="12"/>
              </a:xfrm>
              <a:custGeom>
                <a:avLst/>
                <a:gdLst>
                  <a:gd name="T0" fmla="*/ 4 w 32"/>
                  <a:gd name="T1" fmla="*/ 2 h 36"/>
                  <a:gd name="T2" fmla="*/ 3 w 32"/>
                  <a:gd name="T3" fmla="*/ 3 h 36"/>
                  <a:gd name="T4" fmla="*/ 3 w 32"/>
                  <a:gd name="T5" fmla="*/ 3 h 36"/>
                  <a:gd name="T6" fmla="*/ 3 w 32"/>
                  <a:gd name="T7" fmla="*/ 4 h 36"/>
                  <a:gd name="T8" fmla="*/ 2 w 32"/>
                  <a:gd name="T9" fmla="*/ 4 h 36"/>
                  <a:gd name="T10" fmla="*/ 2 w 32"/>
                  <a:gd name="T11" fmla="*/ 4 h 36"/>
                  <a:gd name="T12" fmla="*/ 1 w 32"/>
                  <a:gd name="T13" fmla="*/ 4 h 36"/>
                  <a:gd name="T14" fmla="*/ 0 w 32"/>
                  <a:gd name="T15" fmla="*/ 3 h 36"/>
                  <a:gd name="T16" fmla="*/ 0 w 32"/>
                  <a:gd name="T17" fmla="*/ 2 h 36"/>
                  <a:gd name="T18" fmla="*/ 0 w 32"/>
                  <a:gd name="T19" fmla="*/ 1 h 36"/>
                  <a:gd name="T20" fmla="*/ 0 w 32"/>
                  <a:gd name="T21" fmla="*/ 1 h 36"/>
                  <a:gd name="T22" fmla="*/ 1 w 32"/>
                  <a:gd name="T23" fmla="*/ 0 h 36"/>
                  <a:gd name="T24" fmla="*/ 1 w 32"/>
                  <a:gd name="T25" fmla="*/ 0 h 36"/>
                  <a:gd name="T26" fmla="*/ 2 w 32"/>
                  <a:gd name="T27" fmla="*/ 0 h 36"/>
                  <a:gd name="T28" fmla="*/ 3 w 32"/>
                  <a:gd name="T29" fmla="*/ 1 h 36"/>
                  <a:gd name="T30" fmla="*/ 3 w 32"/>
                  <a:gd name="T31" fmla="*/ 1 h 36"/>
                  <a:gd name="T32" fmla="*/ 4 w 32"/>
                  <a:gd name="T33" fmla="*/ 2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6"/>
                  <a:gd name="T53" fmla="*/ 32 w 32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6">
                    <a:moveTo>
                      <a:pt x="32" y="19"/>
                    </a:moveTo>
                    <a:lnTo>
                      <a:pt x="30" y="24"/>
                    </a:lnTo>
                    <a:lnTo>
                      <a:pt x="28" y="28"/>
                    </a:lnTo>
                    <a:lnTo>
                      <a:pt x="25" y="32"/>
                    </a:lnTo>
                    <a:lnTo>
                      <a:pt x="21" y="36"/>
                    </a:lnTo>
                    <a:lnTo>
                      <a:pt x="15" y="34"/>
                    </a:lnTo>
                    <a:lnTo>
                      <a:pt x="8" y="32"/>
                    </a:lnTo>
                    <a:lnTo>
                      <a:pt x="3" y="28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4" y="8"/>
                    </a:lnTo>
                    <a:lnTo>
                      <a:pt x="8" y="3"/>
                    </a:lnTo>
                    <a:lnTo>
                      <a:pt x="13" y="0"/>
                    </a:lnTo>
                    <a:lnTo>
                      <a:pt x="19" y="3"/>
                    </a:lnTo>
                    <a:lnTo>
                      <a:pt x="25" y="7"/>
                    </a:lnTo>
                    <a:lnTo>
                      <a:pt x="29" y="12"/>
                    </a:lnTo>
                    <a:lnTo>
                      <a:pt x="32" y="19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6" name="Freeform 70"/>
              <p:cNvSpPr>
                <a:spLocks/>
              </p:cNvSpPr>
              <p:nvPr/>
            </p:nvSpPr>
            <p:spPr bwMode="auto">
              <a:xfrm>
                <a:off x="3310" y="2559"/>
                <a:ext cx="9" cy="11"/>
              </a:xfrm>
              <a:custGeom>
                <a:avLst/>
                <a:gdLst>
                  <a:gd name="T0" fmla="*/ 3 w 27"/>
                  <a:gd name="T1" fmla="*/ 1 h 33"/>
                  <a:gd name="T2" fmla="*/ 3 w 27"/>
                  <a:gd name="T3" fmla="*/ 2 h 33"/>
                  <a:gd name="T4" fmla="*/ 3 w 27"/>
                  <a:gd name="T5" fmla="*/ 2 h 33"/>
                  <a:gd name="T6" fmla="*/ 2 w 27"/>
                  <a:gd name="T7" fmla="*/ 3 h 33"/>
                  <a:gd name="T8" fmla="*/ 2 w 27"/>
                  <a:gd name="T9" fmla="*/ 4 h 33"/>
                  <a:gd name="T10" fmla="*/ 1 w 27"/>
                  <a:gd name="T11" fmla="*/ 3 h 33"/>
                  <a:gd name="T12" fmla="*/ 1 w 27"/>
                  <a:gd name="T13" fmla="*/ 4 h 33"/>
                  <a:gd name="T14" fmla="*/ 0 w 27"/>
                  <a:gd name="T15" fmla="*/ 3 h 33"/>
                  <a:gd name="T16" fmla="*/ 0 w 27"/>
                  <a:gd name="T17" fmla="*/ 3 h 33"/>
                  <a:gd name="T18" fmla="*/ 0 w 27"/>
                  <a:gd name="T19" fmla="*/ 2 h 33"/>
                  <a:gd name="T20" fmla="*/ 0 w 27"/>
                  <a:gd name="T21" fmla="*/ 1 h 33"/>
                  <a:gd name="T22" fmla="*/ 0 w 27"/>
                  <a:gd name="T23" fmla="*/ 1 h 33"/>
                  <a:gd name="T24" fmla="*/ 1 w 27"/>
                  <a:gd name="T25" fmla="*/ 0 h 33"/>
                  <a:gd name="T26" fmla="*/ 2 w 27"/>
                  <a:gd name="T27" fmla="*/ 0 h 33"/>
                  <a:gd name="T28" fmla="*/ 2 w 27"/>
                  <a:gd name="T29" fmla="*/ 0 h 33"/>
                  <a:gd name="T30" fmla="*/ 3 w 27"/>
                  <a:gd name="T31" fmla="*/ 1 h 33"/>
                  <a:gd name="T32" fmla="*/ 3 w 27"/>
                  <a:gd name="T33" fmla="*/ 1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3"/>
                  <a:gd name="T53" fmla="*/ 27 w 27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3">
                    <a:moveTo>
                      <a:pt x="27" y="8"/>
                    </a:moveTo>
                    <a:lnTo>
                      <a:pt x="27" y="16"/>
                    </a:lnTo>
                    <a:lnTo>
                      <a:pt x="26" y="22"/>
                    </a:lnTo>
                    <a:lnTo>
                      <a:pt x="22" y="27"/>
                    </a:lnTo>
                    <a:lnTo>
                      <a:pt x="17" y="33"/>
                    </a:lnTo>
                    <a:lnTo>
                      <a:pt x="12" y="31"/>
                    </a:lnTo>
                    <a:lnTo>
                      <a:pt x="7" y="33"/>
                    </a:lnTo>
                    <a:lnTo>
                      <a:pt x="3" y="31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4" y="5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23" y="5"/>
                    </a:lnTo>
                    <a:lnTo>
                      <a:pt x="27" y="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7" name="Freeform 71"/>
              <p:cNvSpPr>
                <a:spLocks/>
              </p:cNvSpPr>
              <p:nvPr/>
            </p:nvSpPr>
            <p:spPr bwMode="auto">
              <a:xfrm>
                <a:off x="2917" y="2561"/>
                <a:ext cx="61" cy="53"/>
              </a:xfrm>
              <a:custGeom>
                <a:avLst/>
                <a:gdLst>
                  <a:gd name="T0" fmla="*/ 2 w 181"/>
                  <a:gd name="T1" fmla="*/ 0 h 159"/>
                  <a:gd name="T2" fmla="*/ 3 w 181"/>
                  <a:gd name="T3" fmla="*/ 1 h 159"/>
                  <a:gd name="T4" fmla="*/ 3 w 181"/>
                  <a:gd name="T5" fmla="*/ 3 h 159"/>
                  <a:gd name="T6" fmla="*/ 4 w 181"/>
                  <a:gd name="T7" fmla="*/ 4 h 159"/>
                  <a:gd name="T8" fmla="*/ 4 w 181"/>
                  <a:gd name="T9" fmla="*/ 5 h 159"/>
                  <a:gd name="T10" fmla="*/ 5 w 181"/>
                  <a:gd name="T11" fmla="*/ 6 h 159"/>
                  <a:gd name="T12" fmla="*/ 6 w 181"/>
                  <a:gd name="T13" fmla="*/ 8 h 159"/>
                  <a:gd name="T14" fmla="*/ 6 w 181"/>
                  <a:gd name="T15" fmla="*/ 9 h 159"/>
                  <a:gd name="T16" fmla="*/ 7 w 181"/>
                  <a:gd name="T17" fmla="*/ 10 h 159"/>
                  <a:gd name="T18" fmla="*/ 7 w 181"/>
                  <a:gd name="T19" fmla="*/ 10 h 159"/>
                  <a:gd name="T20" fmla="*/ 6 w 181"/>
                  <a:gd name="T21" fmla="*/ 9 h 159"/>
                  <a:gd name="T22" fmla="*/ 5 w 181"/>
                  <a:gd name="T23" fmla="*/ 9 h 159"/>
                  <a:gd name="T24" fmla="*/ 4 w 181"/>
                  <a:gd name="T25" fmla="*/ 10 h 159"/>
                  <a:gd name="T26" fmla="*/ 5 w 181"/>
                  <a:gd name="T27" fmla="*/ 10 h 159"/>
                  <a:gd name="T28" fmla="*/ 6 w 181"/>
                  <a:gd name="T29" fmla="*/ 11 h 159"/>
                  <a:gd name="T30" fmla="*/ 6 w 181"/>
                  <a:gd name="T31" fmla="*/ 11 h 159"/>
                  <a:gd name="T32" fmla="*/ 7 w 181"/>
                  <a:gd name="T33" fmla="*/ 12 h 159"/>
                  <a:gd name="T34" fmla="*/ 7 w 181"/>
                  <a:gd name="T35" fmla="*/ 12 h 159"/>
                  <a:gd name="T36" fmla="*/ 8 w 181"/>
                  <a:gd name="T37" fmla="*/ 12 h 159"/>
                  <a:gd name="T38" fmla="*/ 9 w 181"/>
                  <a:gd name="T39" fmla="*/ 12 h 159"/>
                  <a:gd name="T40" fmla="*/ 10 w 181"/>
                  <a:gd name="T41" fmla="*/ 13 h 159"/>
                  <a:gd name="T42" fmla="*/ 11 w 181"/>
                  <a:gd name="T43" fmla="*/ 13 h 159"/>
                  <a:gd name="T44" fmla="*/ 12 w 181"/>
                  <a:gd name="T45" fmla="*/ 13 h 159"/>
                  <a:gd name="T46" fmla="*/ 14 w 181"/>
                  <a:gd name="T47" fmla="*/ 13 h 159"/>
                  <a:gd name="T48" fmla="*/ 15 w 181"/>
                  <a:gd name="T49" fmla="*/ 13 h 159"/>
                  <a:gd name="T50" fmla="*/ 17 w 181"/>
                  <a:gd name="T51" fmla="*/ 14 h 159"/>
                  <a:gd name="T52" fmla="*/ 18 w 181"/>
                  <a:gd name="T53" fmla="*/ 14 h 159"/>
                  <a:gd name="T54" fmla="*/ 20 w 181"/>
                  <a:gd name="T55" fmla="*/ 14 h 159"/>
                  <a:gd name="T56" fmla="*/ 21 w 181"/>
                  <a:gd name="T57" fmla="*/ 15 h 159"/>
                  <a:gd name="T58" fmla="*/ 20 w 181"/>
                  <a:gd name="T59" fmla="*/ 15 h 159"/>
                  <a:gd name="T60" fmla="*/ 19 w 181"/>
                  <a:gd name="T61" fmla="*/ 16 h 159"/>
                  <a:gd name="T62" fmla="*/ 18 w 181"/>
                  <a:gd name="T63" fmla="*/ 17 h 159"/>
                  <a:gd name="T64" fmla="*/ 17 w 181"/>
                  <a:gd name="T65" fmla="*/ 18 h 159"/>
                  <a:gd name="T66" fmla="*/ 10 w 181"/>
                  <a:gd name="T67" fmla="*/ 15 h 159"/>
                  <a:gd name="T68" fmla="*/ 10 w 181"/>
                  <a:gd name="T69" fmla="*/ 15 h 159"/>
                  <a:gd name="T70" fmla="*/ 9 w 181"/>
                  <a:gd name="T71" fmla="*/ 14 h 159"/>
                  <a:gd name="T72" fmla="*/ 9 w 181"/>
                  <a:gd name="T73" fmla="*/ 14 h 159"/>
                  <a:gd name="T74" fmla="*/ 9 w 181"/>
                  <a:gd name="T75" fmla="*/ 13 h 159"/>
                  <a:gd name="T76" fmla="*/ 8 w 181"/>
                  <a:gd name="T77" fmla="*/ 13 h 159"/>
                  <a:gd name="T78" fmla="*/ 7 w 181"/>
                  <a:gd name="T79" fmla="*/ 14 h 159"/>
                  <a:gd name="T80" fmla="*/ 7 w 181"/>
                  <a:gd name="T81" fmla="*/ 14 h 159"/>
                  <a:gd name="T82" fmla="*/ 7 w 181"/>
                  <a:gd name="T83" fmla="*/ 14 h 159"/>
                  <a:gd name="T84" fmla="*/ 7 w 181"/>
                  <a:gd name="T85" fmla="*/ 15 h 159"/>
                  <a:gd name="T86" fmla="*/ 7 w 181"/>
                  <a:gd name="T87" fmla="*/ 16 h 159"/>
                  <a:gd name="T88" fmla="*/ 7 w 181"/>
                  <a:gd name="T89" fmla="*/ 16 h 159"/>
                  <a:gd name="T90" fmla="*/ 6 w 181"/>
                  <a:gd name="T91" fmla="*/ 17 h 159"/>
                  <a:gd name="T92" fmla="*/ 5 w 181"/>
                  <a:gd name="T93" fmla="*/ 17 h 159"/>
                  <a:gd name="T94" fmla="*/ 4 w 181"/>
                  <a:gd name="T95" fmla="*/ 16 h 159"/>
                  <a:gd name="T96" fmla="*/ 3 w 181"/>
                  <a:gd name="T97" fmla="*/ 15 h 159"/>
                  <a:gd name="T98" fmla="*/ 2 w 181"/>
                  <a:gd name="T99" fmla="*/ 14 h 159"/>
                  <a:gd name="T100" fmla="*/ 2 w 181"/>
                  <a:gd name="T101" fmla="*/ 11 h 159"/>
                  <a:gd name="T102" fmla="*/ 2 w 181"/>
                  <a:gd name="T103" fmla="*/ 7 h 159"/>
                  <a:gd name="T104" fmla="*/ 1 w 181"/>
                  <a:gd name="T105" fmla="*/ 4 h 159"/>
                  <a:gd name="T106" fmla="*/ 0 w 181"/>
                  <a:gd name="T107" fmla="*/ 1 h 159"/>
                  <a:gd name="T108" fmla="*/ 0 w 181"/>
                  <a:gd name="T109" fmla="*/ 1 h 159"/>
                  <a:gd name="T110" fmla="*/ 1 w 181"/>
                  <a:gd name="T111" fmla="*/ 0 h 159"/>
                  <a:gd name="T112" fmla="*/ 2 w 181"/>
                  <a:gd name="T113" fmla="*/ 0 h 159"/>
                  <a:gd name="T114" fmla="*/ 2 w 181"/>
                  <a:gd name="T115" fmla="*/ 0 h 15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81"/>
                  <a:gd name="T175" fmla="*/ 0 h 159"/>
                  <a:gd name="T176" fmla="*/ 181 w 181"/>
                  <a:gd name="T177" fmla="*/ 159 h 15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81" h="159">
                    <a:moveTo>
                      <a:pt x="21" y="0"/>
                    </a:moveTo>
                    <a:lnTo>
                      <a:pt x="25" y="12"/>
                    </a:lnTo>
                    <a:lnTo>
                      <a:pt x="29" y="23"/>
                    </a:lnTo>
                    <a:lnTo>
                      <a:pt x="34" y="35"/>
                    </a:lnTo>
                    <a:lnTo>
                      <a:pt x="39" y="47"/>
                    </a:lnTo>
                    <a:lnTo>
                      <a:pt x="44" y="57"/>
                    </a:lnTo>
                    <a:lnTo>
                      <a:pt x="51" y="68"/>
                    </a:lnTo>
                    <a:lnTo>
                      <a:pt x="57" y="79"/>
                    </a:lnTo>
                    <a:lnTo>
                      <a:pt x="64" y="90"/>
                    </a:lnTo>
                    <a:lnTo>
                      <a:pt x="59" y="87"/>
                    </a:lnTo>
                    <a:lnTo>
                      <a:pt x="52" y="83"/>
                    </a:lnTo>
                    <a:lnTo>
                      <a:pt x="44" y="81"/>
                    </a:lnTo>
                    <a:lnTo>
                      <a:pt x="38" y="86"/>
                    </a:lnTo>
                    <a:lnTo>
                      <a:pt x="43" y="92"/>
                    </a:lnTo>
                    <a:lnTo>
                      <a:pt x="50" y="97"/>
                    </a:lnTo>
                    <a:lnTo>
                      <a:pt x="55" y="101"/>
                    </a:lnTo>
                    <a:lnTo>
                      <a:pt x="61" y="104"/>
                    </a:lnTo>
                    <a:lnTo>
                      <a:pt x="66" y="107"/>
                    </a:lnTo>
                    <a:lnTo>
                      <a:pt x="73" y="109"/>
                    </a:lnTo>
                    <a:lnTo>
                      <a:pt x="80" y="112"/>
                    </a:lnTo>
                    <a:lnTo>
                      <a:pt x="86" y="114"/>
                    </a:lnTo>
                    <a:lnTo>
                      <a:pt x="98" y="117"/>
                    </a:lnTo>
                    <a:lnTo>
                      <a:pt x="109" y="118"/>
                    </a:lnTo>
                    <a:lnTo>
                      <a:pt x="123" y="120"/>
                    </a:lnTo>
                    <a:lnTo>
                      <a:pt x="134" y="121"/>
                    </a:lnTo>
                    <a:lnTo>
                      <a:pt x="147" y="124"/>
                    </a:lnTo>
                    <a:lnTo>
                      <a:pt x="159" y="126"/>
                    </a:lnTo>
                    <a:lnTo>
                      <a:pt x="171" y="129"/>
                    </a:lnTo>
                    <a:lnTo>
                      <a:pt x="181" y="133"/>
                    </a:lnTo>
                    <a:lnTo>
                      <a:pt x="177" y="139"/>
                    </a:lnTo>
                    <a:lnTo>
                      <a:pt x="167" y="146"/>
                    </a:lnTo>
                    <a:lnTo>
                      <a:pt x="154" y="152"/>
                    </a:lnTo>
                    <a:lnTo>
                      <a:pt x="146" y="159"/>
                    </a:lnTo>
                    <a:lnTo>
                      <a:pt x="85" y="135"/>
                    </a:lnTo>
                    <a:lnTo>
                      <a:pt x="85" y="131"/>
                    </a:lnTo>
                    <a:lnTo>
                      <a:pt x="83" y="127"/>
                    </a:lnTo>
                    <a:lnTo>
                      <a:pt x="82" y="124"/>
                    </a:lnTo>
                    <a:lnTo>
                      <a:pt x="80" y="121"/>
                    </a:lnTo>
                    <a:lnTo>
                      <a:pt x="72" y="121"/>
                    </a:lnTo>
                    <a:lnTo>
                      <a:pt x="66" y="122"/>
                    </a:lnTo>
                    <a:lnTo>
                      <a:pt x="63" y="124"/>
                    </a:lnTo>
                    <a:lnTo>
                      <a:pt x="60" y="129"/>
                    </a:lnTo>
                    <a:lnTo>
                      <a:pt x="61" y="135"/>
                    </a:lnTo>
                    <a:lnTo>
                      <a:pt x="61" y="142"/>
                    </a:lnTo>
                    <a:lnTo>
                      <a:pt x="60" y="147"/>
                    </a:lnTo>
                    <a:lnTo>
                      <a:pt x="55" y="151"/>
                    </a:lnTo>
                    <a:lnTo>
                      <a:pt x="43" y="151"/>
                    </a:lnTo>
                    <a:lnTo>
                      <a:pt x="33" y="146"/>
                    </a:lnTo>
                    <a:lnTo>
                      <a:pt x="26" y="137"/>
                    </a:lnTo>
                    <a:lnTo>
                      <a:pt x="21" y="127"/>
                    </a:lnTo>
                    <a:lnTo>
                      <a:pt x="18" y="96"/>
                    </a:lnTo>
                    <a:lnTo>
                      <a:pt x="16" y="66"/>
                    </a:lnTo>
                    <a:lnTo>
                      <a:pt x="10" y="36"/>
                    </a:lnTo>
                    <a:lnTo>
                      <a:pt x="0" y="8"/>
                    </a:lnTo>
                    <a:lnTo>
                      <a:pt x="4" y="5"/>
                    </a:lnTo>
                    <a:lnTo>
                      <a:pt x="10" y="2"/>
                    </a:lnTo>
                    <a:lnTo>
                      <a:pt x="16" y="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8" name="Freeform 72"/>
              <p:cNvSpPr>
                <a:spLocks/>
              </p:cNvSpPr>
              <p:nvPr/>
            </p:nvSpPr>
            <p:spPr bwMode="auto">
              <a:xfrm>
                <a:off x="2906" y="2566"/>
                <a:ext cx="52" cy="82"/>
              </a:xfrm>
              <a:custGeom>
                <a:avLst/>
                <a:gdLst>
                  <a:gd name="T0" fmla="*/ 3 w 157"/>
                  <a:gd name="T1" fmla="*/ 2 h 246"/>
                  <a:gd name="T2" fmla="*/ 3 w 157"/>
                  <a:gd name="T3" fmla="*/ 6 h 246"/>
                  <a:gd name="T4" fmla="*/ 3 w 157"/>
                  <a:gd name="T5" fmla="*/ 10 h 246"/>
                  <a:gd name="T6" fmla="*/ 4 w 157"/>
                  <a:gd name="T7" fmla="*/ 13 h 246"/>
                  <a:gd name="T8" fmla="*/ 7 w 157"/>
                  <a:gd name="T9" fmla="*/ 17 h 246"/>
                  <a:gd name="T10" fmla="*/ 8 w 157"/>
                  <a:gd name="T11" fmla="*/ 18 h 246"/>
                  <a:gd name="T12" fmla="*/ 9 w 157"/>
                  <a:gd name="T13" fmla="*/ 19 h 246"/>
                  <a:gd name="T14" fmla="*/ 11 w 157"/>
                  <a:gd name="T15" fmla="*/ 20 h 246"/>
                  <a:gd name="T16" fmla="*/ 12 w 157"/>
                  <a:gd name="T17" fmla="*/ 21 h 246"/>
                  <a:gd name="T18" fmla="*/ 13 w 157"/>
                  <a:gd name="T19" fmla="*/ 22 h 246"/>
                  <a:gd name="T20" fmla="*/ 15 w 157"/>
                  <a:gd name="T21" fmla="*/ 22 h 246"/>
                  <a:gd name="T22" fmla="*/ 16 w 157"/>
                  <a:gd name="T23" fmla="*/ 23 h 246"/>
                  <a:gd name="T24" fmla="*/ 17 w 157"/>
                  <a:gd name="T25" fmla="*/ 24 h 246"/>
                  <a:gd name="T26" fmla="*/ 17 w 157"/>
                  <a:gd name="T27" fmla="*/ 24 h 246"/>
                  <a:gd name="T28" fmla="*/ 16 w 157"/>
                  <a:gd name="T29" fmla="*/ 25 h 246"/>
                  <a:gd name="T30" fmla="*/ 15 w 157"/>
                  <a:gd name="T31" fmla="*/ 26 h 246"/>
                  <a:gd name="T32" fmla="*/ 14 w 157"/>
                  <a:gd name="T33" fmla="*/ 27 h 246"/>
                  <a:gd name="T34" fmla="*/ 14 w 157"/>
                  <a:gd name="T35" fmla="*/ 27 h 246"/>
                  <a:gd name="T36" fmla="*/ 13 w 157"/>
                  <a:gd name="T37" fmla="*/ 27 h 246"/>
                  <a:gd name="T38" fmla="*/ 12 w 157"/>
                  <a:gd name="T39" fmla="*/ 27 h 246"/>
                  <a:gd name="T40" fmla="*/ 11 w 157"/>
                  <a:gd name="T41" fmla="*/ 26 h 246"/>
                  <a:gd name="T42" fmla="*/ 9 w 157"/>
                  <a:gd name="T43" fmla="*/ 25 h 246"/>
                  <a:gd name="T44" fmla="*/ 8 w 157"/>
                  <a:gd name="T45" fmla="*/ 24 h 246"/>
                  <a:gd name="T46" fmla="*/ 7 w 157"/>
                  <a:gd name="T47" fmla="*/ 23 h 246"/>
                  <a:gd name="T48" fmla="*/ 5 w 157"/>
                  <a:gd name="T49" fmla="*/ 21 h 246"/>
                  <a:gd name="T50" fmla="*/ 4 w 157"/>
                  <a:gd name="T51" fmla="*/ 20 h 246"/>
                  <a:gd name="T52" fmla="*/ 3 w 157"/>
                  <a:gd name="T53" fmla="*/ 18 h 246"/>
                  <a:gd name="T54" fmla="*/ 2 w 157"/>
                  <a:gd name="T55" fmla="*/ 17 h 246"/>
                  <a:gd name="T56" fmla="*/ 1 w 157"/>
                  <a:gd name="T57" fmla="*/ 15 h 246"/>
                  <a:gd name="T58" fmla="*/ 0 w 157"/>
                  <a:gd name="T59" fmla="*/ 15 h 246"/>
                  <a:gd name="T60" fmla="*/ 0 w 157"/>
                  <a:gd name="T61" fmla="*/ 12 h 246"/>
                  <a:gd name="T62" fmla="*/ 1 w 157"/>
                  <a:gd name="T63" fmla="*/ 8 h 246"/>
                  <a:gd name="T64" fmla="*/ 1 w 157"/>
                  <a:gd name="T65" fmla="*/ 4 h 246"/>
                  <a:gd name="T66" fmla="*/ 1 w 157"/>
                  <a:gd name="T67" fmla="*/ 1 h 246"/>
                  <a:gd name="T68" fmla="*/ 1 w 157"/>
                  <a:gd name="T69" fmla="*/ 0 h 246"/>
                  <a:gd name="T70" fmla="*/ 2 w 157"/>
                  <a:gd name="T71" fmla="*/ 0 h 246"/>
                  <a:gd name="T72" fmla="*/ 3 w 157"/>
                  <a:gd name="T73" fmla="*/ 1 h 246"/>
                  <a:gd name="T74" fmla="*/ 3 w 157"/>
                  <a:gd name="T75" fmla="*/ 2 h 2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57"/>
                  <a:gd name="T115" fmla="*/ 0 h 246"/>
                  <a:gd name="T116" fmla="*/ 157 w 157"/>
                  <a:gd name="T117" fmla="*/ 246 h 24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57" h="246">
                    <a:moveTo>
                      <a:pt x="28" y="17"/>
                    </a:moveTo>
                    <a:lnTo>
                      <a:pt x="29" y="52"/>
                    </a:lnTo>
                    <a:lnTo>
                      <a:pt x="31" y="87"/>
                    </a:lnTo>
                    <a:lnTo>
                      <a:pt x="39" y="121"/>
                    </a:lnTo>
                    <a:lnTo>
                      <a:pt x="59" y="151"/>
                    </a:lnTo>
                    <a:lnTo>
                      <a:pt x="72" y="160"/>
                    </a:lnTo>
                    <a:lnTo>
                      <a:pt x="85" y="169"/>
                    </a:lnTo>
                    <a:lnTo>
                      <a:pt x="97" y="177"/>
                    </a:lnTo>
                    <a:lnTo>
                      <a:pt x="108" y="186"/>
                    </a:lnTo>
                    <a:lnTo>
                      <a:pt x="120" y="194"/>
                    </a:lnTo>
                    <a:lnTo>
                      <a:pt x="132" y="200"/>
                    </a:lnTo>
                    <a:lnTo>
                      <a:pt x="143" y="208"/>
                    </a:lnTo>
                    <a:lnTo>
                      <a:pt x="157" y="213"/>
                    </a:lnTo>
                    <a:lnTo>
                      <a:pt x="150" y="219"/>
                    </a:lnTo>
                    <a:lnTo>
                      <a:pt x="143" y="225"/>
                    </a:lnTo>
                    <a:lnTo>
                      <a:pt x="137" y="233"/>
                    </a:lnTo>
                    <a:lnTo>
                      <a:pt x="129" y="239"/>
                    </a:lnTo>
                    <a:lnTo>
                      <a:pt x="123" y="245"/>
                    </a:lnTo>
                    <a:lnTo>
                      <a:pt x="115" y="246"/>
                    </a:lnTo>
                    <a:lnTo>
                      <a:pt x="107" y="245"/>
                    </a:lnTo>
                    <a:lnTo>
                      <a:pt x="98" y="238"/>
                    </a:lnTo>
                    <a:lnTo>
                      <a:pt x="85" y="228"/>
                    </a:lnTo>
                    <a:lnTo>
                      <a:pt x="72" y="216"/>
                    </a:lnTo>
                    <a:lnTo>
                      <a:pt x="59" y="204"/>
                    </a:lnTo>
                    <a:lnTo>
                      <a:pt x="47" y="191"/>
                    </a:lnTo>
                    <a:lnTo>
                      <a:pt x="37" y="178"/>
                    </a:lnTo>
                    <a:lnTo>
                      <a:pt x="26" y="165"/>
                    </a:lnTo>
                    <a:lnTo>
                      <a:pt x="17" y="152"/>
                    </a:lnTo>
                    <a:lnTo>
                      <a:pt x="8" y="138"/>
                    </a:lnTo>
                    <a:lnTo>
                      <a:pt x="0" y="138"/>
                    </a:lnTo>
                    <a:lnTo>
                      <a:pt x="3" y="104"/>
                    </a:lnTo>
                    <a:lnTo>
                      <a:pt x="7" y="71"/>
                    </a:lnTo>
                    <a:lnTo>
                      <a:pt x="8" y="38"/>
                    </a:lnTo>
                    <a:lnTo>
                      <a:pt x="5" y="5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4" y="10"/>
                    </a:ln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29" name="Freeform 73"/>
              <p:cNvSpPr>
                <a:spLocks/>
              </p:cNvSpPr>
              <p:nvPr/>
            </p:nvSpPr>
            <p:spPr bwMode="auto">
              <a:xfrm>
                <a:off x="3287" y="2566"/>
                <a:ext cx="6" cy="12"/>
              </a:xfrm>
              <a:custGeom>
                <a:avLst/>
                <a:gdLst>
                  <a:gd name="T0" fmla="*/ 2 w 20"/>
                  <a:gd name="T1" fmla="*/ 3 h 36"/>
                  <a:gd name="T2" fmla="*/ 2 w 20"/>
                  <a:gd name="T3" fmla="*/ 3 h 36"/>
                  <a:gd name="T4" fmla="*/ 1 w 20"/>
                  <a:gd name="T5" fmla="*/ 4 h 36"/>
                  <a:gd name="T6" fmla="*/ 1 w 20"/>
                  <a:gd name="T7" fmla="*/ 4 h 36"/>
                  <a:gd name="T8" fmla="*/ 0 w 20"/>
                  <a:gd name="T9" fmla="*/ 4 h 36"/>
                  <a:gd name="T10" fmla="*/ 0 w 20"/>
                  <a:gd name="T11" fmla="*/ 3 h 36"/>
                  <a:gd name="T12" fmla="*/ 1 w 20"/>
                  <a:gd name="T13" fmla="*/ 2 h 36"/>
                  <a:gd name="T14" fmla="*/ 1 w 20"/>
                  <a:gd name="T15" fmla="*/ 1 h 36"/>
                  <a:gd name="T16" fmla="*/ 2 w 20"/>
                  <a:gd name="T17" fmla="*/ 0 h 36"/>
                  <a:gd name="T18" fmla="*/ 2 w 20"/>
                  <a:gd name="T19" fmla="*/ 1 h 36"/>
                  <a:gd name="T20" fmla="*/ 2 w 20"/>
                  <a:gd name="T21" fmla="*/ 1 h 36"/>
                  <a:gd name="T22" fmla="*/ 2 w 20"/>
                  <a:gd name="T23" fmla="*/ 2 h 36"/>
                  <a:gd name="T24" fmla="*/ 2 w 20"/>
                  <a:gd name="T25" fmla="*/ 3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"/>
                  <a:gd name="T40" fmla="*/ 0 h 36"/>
                  <a:gd name="T41" fmla="*/ 20 w 20"/>
                  <a:gd name="T42" fmla="*/ 36 h 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" h="36">
                    <a:moveTo>
                      <a:pt x="19" y="23"/>
                    </a:moveTo>
                    <a:lnTo>
                      <a:pt x="15" y="27"/>
                    </a:lnTo>
                    <a:lnTo>
                      <a:pt x="11" y="32"/>
                    </a:lnTo>
                    <a:lnTo>
                      <a:pt x="7" y="36"/>
                    </a:lnTo>
                    <a:lnTo>
                      <a:pt x="1" y="35"/>
                    </a:lnTo>
                    <a:lnTo>
                      <a:pt x="0" y="26"/>
                    </a:lnTo>
                    <a:lnTo>
                      <a:pt x="5" y="17"/>
                    </a:lnTo>
                    <a:lnTo>
                      <a:pt x="11" y="9"/>
                    </a:lnTo>
                    <a:lnTo>
                      <a:pt x="18" y="0"/>
                    </a:lnTo>
                    <a:lnTo>
                      <a:pt x="20" y="5"/>
                    </a:lnTo>
                    <a:lnTo>
                      <a:pt x="20" y="10"/>
                    </a:lnTo>
                    <a:lnTo>
                      <a:pt x="20" y="17"/>
                    </a:lnTo>
                    <a:lnTo>
                      <a:pt x="19" y="23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0" name="Freeform 74"/>
              <p:cNvSpPr>
                <a:spLocks/>
              </p:cNvSpPr>
              <p:nvPr/>
            </p:nvSpPr>
            <p:spPr bwMode="auto">
              <a:xfrm>
                <a:off x="3368" y="2570"/>
                <a:ext cx="6" cy="10"/>
              </a:xfrm>
              <a:custGeom>
                <a:avLst/>
                <a:gdLst>
                  <a:gd name="T0" fmla="*/ 2 w 17"/>
                  <a:gd name="T1" fmla="*/ 1 h 30"/>
                  <a:gd name="T2" fmla="*/ 2 w 17"/>
                  <a:gd name="T3" fmla="*/ 1 h 30"/>
                  <a:gd name="T4" fmla="*/ 2 w 17"/>
                  <a:gd name="T5" fmla="*/ 2 h 30"/>
                  <a:gd name="T6" fmla="*/ 2 w 17"/>
                  <a:gd name="T7" fmla="*/ 3 h 30"/>
                  <a:gd name="T8" fmla="*/ 2 w 17"/>
                  <a:gd name="T9" fmla="*/ 3 h 30"/>
                  <a:gd name="T10" fmla="*/ 1 w 17"/>
                  <a:gd name="T11" fmla="*/ 3 h 30"/>
                  <a:gd name="T12" fmla="*/ 1 w 17"/>
                  <a:gd name="T13" fmla="*/ 2 h 30"/>
                  <a:gd name="T14" fmla="*/ 0 w 17"/>
                  <a:gd name="T15" fmla="*/ 2 h 30"/>
                  <a:gd name="T16" fmla="*/ 0 w 17"/>
                  <a:gd name="T17" fmla="*/ 1 h 30"/>
                  <a:gd name="T18" fmla="*/ 0 w 17"/>
                  <a:gd name="T19" fmla="*/ 1 h 30"/>
                  <a:gd name="T20" fmla="*/ 1 w 17"/>
                  <a:gd name="T21" fmla="*/ 0 h 30"/>
                  <a:gd name="T22" fmla="*/ 1 w 17"/>
                  <a:gd name="T23" fmla="*/ 0 h 30"/>
                  <a:gd name="T24" fmla="*/ 2 w 17"/>
                  <a:gd name="T25" fmla="*/ 1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"/>
                  <a:gd name="T40" fmla="*/ 0 h 30"/>
                  <a:gd name="T41" fmla="*/ 17 w 17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" h="30">
                    <a:moveTo>
                      <a:pt x="14" y="5"/>
                    </a:moveTo>
                    <a:lnTo>
                      <a:pt x="17" y="12"/>
                    </a:lnTo>
                    <a:lnTo>
                      <a:pt x="17" y="18"/>
                    </a:lnTo>
                    <a:lnTo>
                      <a:pt x="15" y="25"/>
                    </a:lnTo>
                    <a:lnTo>
                      <a:pt x="13" y="30"/>
                    </a:lnTo>
                    <a:lnTo>
                      <a:pt x="7" y="26"/>
                    </a:lnTo>
                    <a:lnTo>
                      <a:pt x="5" y="21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1" name="Freeform 75"/>
              <p:cNvSpPr>
                <a:spLocks/>
              </p:cNvSpPr>
              <p:nvPr/>
            </p:nvSpPr>
            <p:spPr bwMode="auto">
              <a:xfrm>
                <a:off x="2887" y="2571"/>
                <a:ext cx="14" cy="46"/>
              </a:xfrm>
              <a:custGeom>
                <a:avLst/>
                <a:gdLst>
                  <a:gd name="T0" fmla="*/ 5 w 43"/>
                  <a:gd name="T1" fmla="*/ 9 h 138"/>
                  <a:gd name="T2" fmla="*/ 4 w 43"/>
                  <a:gd name="T3" fmla="*/ 10 h 138"/>
                  <a:gd name="T4" fmla="*/ 4 w 43"/>
                  <a:gd name="T5" fmla="*/ 12 h 138"/>
                  <a:gd name="T6" fmla="*/ 3 w 43"/>
                  <a:gd name="T7" fmla="*/ 14 h 138"/>
                  <a:gd name="T8" fmla="*/ 3 w 43"/>
                  <a:gd name="T9" fmla="*/ 15 h 138"/>
                  <a:gd name="T10" fmla="*/ 2 w 43"/>
                  <a:gd name="T11" fmla="*/ 12 h 138"/>
                  <a:gd name="T12" fmla="*/ 1 w 43"/>
                  <a:gd name="T13" fmla="*/ 8 h 138"/>
                  <a:gd name="T14" fmla="*/ 0 w 43"/>
                  <a:gd name="T15" fmla="*/ 5 h 138"/>
                  <a:gd name="T16" fmla="*/ 0 w 43"/>
                  <a:gd name="T17" fmla="*/ 1 h 138"/>
                  <a:gd name="T18" fmla="*/ 3 w 43"/>
                  <a:gd name="T19" fmla="*/ 0 h 138"/>
                  <a:gd name="T20" fmla="*/ 5 w 43"/>
                  <a:gd name="T21" fmla="*/ 9 h 1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138"/>
                  <a:gd name="T35" fmla="*/ 43 w 43"/>
                  <a:gd name="T36" fmla="*/ 138 h 1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138">
                    <a:moveTo>
                      <a:pt x="43" y="77"/>
                    </a:moveTo>
                    <a:lnTo>
                      <a:pt x="40" y="92"/>
                    </a:lnTo>
                    <a:lnTo>
                      <a:pt x="36" y="108"/>
                    </a:lnTo>
                    <a:lnTo>
                      <a:pt x="32" y="123"/>
                    </a:lnTo>
                    <a:lnTo>
                      <a:pt x="27" y="138"/>
                    </a:lnTo>
                    <a:lnTo>
                      <a:pt x="17" y="107"/>
                    </a:lnTo>
                    <a:lnTo>
                      <a:pt x="9" y="75"/>
                    </a:lnTo>
                    <a:lnTo>
                      <a:pt x="2" y="43"/>
                    </a:lnTo>
                    <a:lnTo>
                      <a:pt x="0" y="9"/>
                    </a:lnTo>
                    <a:lnTo>
                      <a:pt x="27" y="0"/>
                    </a:ln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2" name="Freeform 76"/>
              <p:cNvSpPr>
                <a:spLocks/>
              </p:cNvSpPr>
              <p:nvPr/>
            </p:nvSpPr>
            <p:spPr bwMode="auto">
              <a:xfrm>
                <a:off x="2873" y="2574"/>
                <a:ext cx="60" cy="121"/>
              </a:xfrm>
              <a:custGeom>
                <a:avLst/>
                <a:gdLst>
                  <a:gd name="T0" fmla="*/ 3 w 179"/>
                  <a:gd name="T1" fmla="*/ 0 h 363"/>
                  <a:gd name="T2" fmla="*/ 3 w 179"/>
                  <a:gd name="T3" fmla="*/ 3 h 363"/>
                  <a:gd name="T4" fmla="*/ 3 w 179"/>
                  <a:gd name="T5" fmla="*/ 5 h 363"/>
                  <a:gd name="T6" fmla="*/ 4 w 179"/>
                  <a:gd name="T7" fmla="*/ 8 h 363"/>
                  <a:gd name="T8" fmla="*/ 4 w 179"/>
                  <a:gd name="T9" fmla="*/ 10 h 363"/>
                  <a:gd name="T10" fmla="*/ 5 w 179"/>
                  <a:gd name="T11" fmla="*/ 13 h 363"/>
                  <a:gd name="T12" fmla="*/ 6 w 179"/>
                  <a:gd name="T13" fmla="*/ 15 h 363"/>
                  <a:gd name="T14" fmla="*/ 7 w 179"/>
                  <a:gd name="T15" fmla="*/ 17 h 363"/>
                  <a:gd name="T16" fmla="*/ 8 w 179"/>
                  <a:gd name="T17" fmla="*/ 20 h 363"/>
                  <a:gd name="T18" fmla="*/ 8 w 179"/>
                  <a:gd name="T19" fmla="*/ 21 h 363"/>
                  <a:gd name="T20" fmla="*/ 8 w 179"/>
                  <a:gd name="T21" fmla="*/ 22 h 363"/>
                  <a:gd name="T22" fmla="*/ 9 w 179"/>
                  <a:gd name="T23" fmla="*/ 24 h 363"/>
                  <a:gd name="T24" fmla="*/ 9 w 179"/>
                  <a:gd name="T25" fmla="*/ 25 h 363"/>
                  <a:gd name="T26" fmla="*/ 11 w 179"/>
                  <a:gd name="T27" fmla="*/ 26 h 363"/>
                  <a:gd name="T28" fmla="*/ 12 w 179"/>
                  <a:gd name="T29" fmla="*/ 27 h 363"/>
                  <a:gd name="T30" fmla="*/ 13 w 179"/>
                  <a:gd name="T31" fmla="*/ 28 h 363"/>
                  <a:gd name="T32" fmla="*/ 15 w 179"/>
                  <a:gd name="T33" fmla="*/ 29 h 363"/>
                  <a:gd name="T34" fmla="*/ 16 w 179"/>
                  <a:gd name="T35" fmla="*/ 30 h 363"/>
                  <a:gd name="T36" fmla="*/ 17 w 179"/>
                  <a:gd name="T37" fmla="*/ 32 h 363"/>
                  <a:gd name="T38" fmla="*/ 19 w 179"/>
                  <a:gd name="T39" fmla="*/ 33 h 363"/>
                  <a:gd name="T40" fmla="*/ 20 w 179"/>
                  <a:gd name="T41" fmla="*/ 34 h 363"/>
                  <a:gd name="T42" fmla="*/ 20 w 179"/>
                  <a:gd name="T43" fmla="*/ 35 h 363"/>
                  <a:gd name="T44" fmla="*/ 19 w 179"/>
                  <a:gd name="T45" fmla="*/ 36 h 363"/>
                  <a:gd name="T46" fmla="*/ 18 w 179"/>
                  <a:gd name="T47" fmla="*/ 37 h 363"/>
                  <a:gd name="T48" fmla="*/ 18 w 179"/>
                  <a:gd name="T49" fmla="*/ 38 h 363"/>
                  <a:gd name="T50" fmla="*/ 16 w 179"/>
                  <a:gd name="T51" fmla="*/ 39 h 363"/>
                  <a:gd name="T52" fmla="*/ 15 w 179"/>
                  <a:gd name="T53" fmla="*/ 39 h 363"/>
                  <a:gd name="T54" fmla="*/ 14 w 179"/>
                  <a:gd name="T55" fmla="*/ 40 h 363"/>
                  <a:gd name="T56" fmla="*/ 13 w 179"/>
                  <a:gd name="T57" fmla="*/ 40 h 363"/>
                  <a:gd name="T58" fmla="*/ 11 w 179"/>
                  <a:gd name="T59" fmla="*/ 39 h 363"/>
                  <a:gd name="T60" fmla="*/ 9 w 179"/>
                  <a:gd name="T61" fmla="*/ 37 h 363"/>
                  <a:gd name="T62" fmla="*/ 8 w 179"/>
                  <a:gd name="T63" fmla="*/ 35 h 363"/>
                  <a:gd name="T64" fmla="*/ 7 w 179"/>
                  <a:gd name="T65" fmla="*/ 33 h 363"/>
                  <a:gd name="T66" fmla="*/ 6 w 179"/>
                  <a:gd name="T67" fmla="*/ 31 h 363"/>
                  <a:gd name="T68" fmla="*/ 6 w 179"/>
                  <a:gd name="T69" fmla="*/ 28 h 363"/>
                  <a:gd name="T70" fmla="*/ 5 w 179"/>
                  <a:gd name="T71" fmla="*/ 26 h 363"/>
                  <a:gd name="T72" fmla="*/ 4 w 179"/>
                  <a:gd name="T73" fmla="*/ 24 h 363"/>
                  <a:gd name="T74" fmla="*/ 3 w 179"/>
                  <a:gd name="T75" fmla="*/ 18 h 363"/>
                  <a:gd name="T76" fmla="*/ 2 w 179"/>
                  <a:gd name="T77" fmla="*/ 12 h 363"/>
                  <a:gd name="T78" fmla="*/ 1 w 179"/>
                  <a:gd name="T79" fmla="*/ 6 h 363"/>
                  <a:gd name="T80" fmla="*/ 0 w 179"/>
                  <a:gd name="T81" fmla="*/ 0 h 363"/>
                  <a:gd name="T82" fmla="*/ 1 w 179"/>
                  <a:gd name="T83" fmla="*/ 0 h 363"/>
                  <a:gd name="T84" fmla="*/ 1 w 179"/>
                  <a:gd name="T85" fmla="*/ 0 h 363"/>
                  <a:gd name="T86" fmla="*/ 2 w 179"/>
                  <a:gd name="T87" fmla="*/ 0 h 363"/>
                  <a:gd name="T88" fmla="*/ 3 w 179"/>
                  <a:gd name="T89" fmla="*/ 0 h 36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9"/>
                  <a:gd name="T136" fmla="*/ 0 h 363"/>
                  <a:gd name="T137" fmla="*/ 179 w 179"/>
                  <a:gd name="T138" fmla="*/ 363 h 36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9" h="363">
                    <a:moveTo>
                      <a:pt x="25" y="2"/>
                    </a:moveTo>
                    <a:lnTo>
                      <a:pt x="28" y="26"/>
                    </a:lnTo>
                    <a:lnTo>
                      <a:pt x="30" y="48"/>
                    </a:lnTo>
                    <a:lnTo>
                      <a:pt x="34" y="71"/>
                    </a:lnTo>
                    <a:lnTo>
                      <a:pt x="40" y="92"/>
                    </a:lnTo>
                    <a:lnTo>
                      <a:pt x="45" y="114"/>
                    </a:lnTo>
                    <a:lnTo>
                      <a:pt x="53" y="135"/>
                    </a:lnTo>
                    <a:lnTo>
                      <a:pt x="62" y="156"/>
                    </a:lnTo>
                    <a:lnTo>
                      <a:pt x="71" y="176"/>
                    </a:lnTo>
                    <a:lnTo>
                      <a:pt x="69" y="190"/>
                    </a:lnTo>
                    <a:lnTo>
                      <a:pt x="73" y="202"/>
                    </a:lnTo>
                    <a:lnTo>
                      <a:pt x="77" y="212"/>
                    </a:lnTo>
                    <a:lnTo>
                      <a:pt x="84" y="223"/>
                    </a:lnTo>
                    <a:lnTo>
                      <a:pt x="96" y="232"/>
                    </a:lnTo>
                    <a:lnTo>
                      <a:pt x="107" y="241"/>
                    </a:lnTo>
                    <a:lnTo>
                      <a:pt x="119" y="251"/>
                    </a:lnTo>
                    <a:lnTo>
                      <a:pt x="132" y="262"/>
                    </a:lnTo>
                    <a:lnTo>
                      <a:pt x="144" y="273"/>
                    </a:lnTo>
                    <a:lnTo>
                      <a:pt x="155" y="285"/>
                    </a:lnTo>
                    <a:lnTo>
                      <a:pt x="167" y="295"/>
                    </a:lnTo>
                    <a:lnTo>
                      <a:pt x="179" y="306"/>
                    </a:lnTo>
                    <a:lnTo>
                      <a:pt x="176" y="315"/>
                    </a:lnTo>
                    <a:lnTo>
                      <a:pt x="171" y="325"/>
                    </a:lnTo>
                    <a:lnTo>
                      <a:pt x="165" y="335"/>
                    </a:lnTo>
                    <a:lnTo>
                      <a:pt x="157" y="342"/>
                    </a:lnTo>
                    <a:lnTo>
                      <a:pt x="146" y="350"/>
                    </a:lnTo>
                    <a:lnTo>
                      <a:pt x="136" y="355"/>
                    </a:lnTo>
                    <a:lnTo>
                      <a:pt x="124" y="361"/>
                    </a:lnTo>
                    <a:lnTo>
                      <a:pt x="114" y="363"/>
                    </a:lnTo>
                    <a:lnTo>
                      <a:pt x="96" y="349"/>
                    </a:lnTo>
                    <a:lnTo>
                      <a:pt x="81" y="333"/>
                    </a:lnTo>
                    <a:lnTo>
                      <a:pt x="71" y="315"/>
                    </a:lnTo>
                    <a:lnTo>
                      <a:pt x="63" y="295"/>
                    </a:lnTo>
                    <a:lnTo>
                      <a:pt x="56" y="275"/>
                    </a:lnTo>
                    <a:lnTo>
                      <a:pt x="51" y="254"/>
                    </a:lnTo>
                    <a:lnTo>
                      <a:pt x="45" y="233"/>
                    </a:lnTo>
                    <a:lnTo>
                      <a:pt x="38" y="213"/>
                    </a:lnTo>
                    <a:lnTo>
                      <a:pt x="25" y="161"/>
                    </a:lnTo>
                    <a:lnTo>
                      <a:pt x="16" y="108"/>
                    </a:lnTo>
                    <a:lnTo>
                      <a:pt x="8" y="55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3" y="1"/>
                    </a:lnTo>
                    <a:lnTo>
                      <a:pt x="19" y="2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E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3" name="Freeform 77"/>
              <p:cNvSpPr>
                <a:spLocks/>
              </p:cNvSpPr>
              <p:nvPr/>
            </p:nvSpPr>
            <p:spPr bwMode="auto">
              <a:xfrm>
                <a:off x="3337" y="2580"/>
                <a:ext cx="45" cy="47"/>
              </a:xfrm>
              <a:custGeom>
                <a:avLst/>
                <a:gdLst>
                  <a:gd name="T0" fmla="*/ 15 w 134"/>
                  <a:gd name="T1" fmla="*/ 7 h 142"/>
                  <a:gd name="T2" fmla="*/ 14 w 134"/>
                  <a:gd name="T3" fmla="*/ 8 h 142"/>
                  <a:gd name="T4" fmla="*/ 14 w 134"/>
                  <a:gd name="T5" fmla="*/ 9 h 142"/>
                  <a:gd name="T6" fmla="*/ 13 w 134"/>
                  <a:gd name="T7" fmla="*/ 10 h 142"/>
                  <a:gd name="T8" fmla="*/ 11 w 134"/>
                  <a:gd name="T9" fmla="*/ 11 h 142"/>
                  <a:gd name="T10" fmla="*/ 10 w 134"/>
                  <a:gd name="T11" fmla="*/ 13 h 142"/>
                  <a:gd name="T12" fmla="*/ 9 w 134"/>
                  <a:gd name="T13" fmla="*/ 14 h 142"/>
                  <a:gd name="T14" fmla="*/ 7 w 134"/>
                  <a:gd name="T15" fmla="*/ 15 h 142"/>
                  <a:gd name="T16" fmla="*/ 6 w 134"/>
                  <a:gd name="T17" fmla="*/ 16 h 142"/>
                  <a:gd name="T18" fmla="*/ 5 w 134"/>
                  <a:gd name="T19" fmla="*/ 16 h 142"/>
                  <a:gd name="T20" fmla="*/ 4 w 134"/>
                  <a:gd name="T21" fmla="*/ 15 h 142"/>
                  <a:gd name="T22" fmla="*/ 4 w 134"/>
                  <a:gd name="T23" fmla="*/ 15 h 142"/>
                  <a:gd name="T24" fmla="*/ 3 w 134"/>
                  <a:gd name="T25" fmla="*/ 15 h 142"/>
                  <a:gd name="T26" fmla="*/ 3 w 134"/>
                  <a:gd name="T27" fmla="*/ 15 h 142"/>
                  <a:gd name="T28" fmla="*/ 2 w 134"/>
                  <a:gd name="T29" fmla="*/ 14 h 142"/>
                  <a:gd name="T30" fmla="*/ 2 w 134"/>
                  <a:gd name="T31" fmla="*/ 14 h 142"/>
                  <a:gd name="T32" fmla="*/ 1 w 134"/>
                  <a:gd name="T33" fmla="*/ 13 h 142"/>
                  <a:gd name="T34" fmla="*/ 1 w 134"/>
                  <a:gd name="T35" fmla="*/ 12 h 142"/>
                  <a:gd name="T36" fmla="*/ 1 w 134"/>
                  <a:gd name="T37" fmla="*/ 11 h 142"/>
                  <a:gd name="T38" fmla="*/ 1 w 134"/>
                  <a:gd name="T39" fmla="*/ 9 h 142"/>
                  <a:gd name="T40" fmla="*/ 1 w 134"/>
                  <a:gd name="T41" fmla="*/ 8 h 142"/>
                  <a:gd name="T42" fmla="*/ 2 w 134"/>
                  <a:gd name="T43" fmla="*/ 7 h 142"/>
                  <a:gd name="T44" fmla="*/ 3 w 134"/>
                  <a:gd name="T45" fmla="*/ 6 h 142"/>
                  <a:gd name="T46" fmla="*/ 3 w 134"/>
                  <a:gd name="T47" fmla="*/ 5 h 142"/>
                  <a:gd name="T48" fmla="*/ 4 w 134"/>
                  <a:gd name="T49" fmla="*/ 4 h 142"/>
                  <a:gd name="T50" fmla="*/ 4 w 134"/>
                  <a:gd name="T51" fmla="*/ 3 h 142"/>
                  <a:gd name="T52" fmla="*/ 4 w 134"/>
                  <a:gd name="T53" fmla="*/ 3 h 142"/>
                  <a:gd name="T54" fmla="*/ 4 w 134"/>
                  <a:gd name="T55" fmla="*/ 3 h 142"/>
                  <a:gd name="T56" fmla="*/ 4 w 134"/>
                  <a:gd name="T57" fmla="*/ 2 h 142"/>
                  <a:gd name="T58" fmla="*/ 3 w 134"/>
                  <a:gd name="T59" fmla="*/ 2 h 142"/>
                  <a:gd name="T60" fmla="*/ 2 w 134"/>
                  <a:gd name="T61" fmla="*/ 3 h 142"/>
                  <a:gd name="T62" fmla="*/ 1 w 134"/>
                  <a:gd name="T63" fmla="*/ 3 h 142"/>
                  <a:gd name="T64" fmla="*/ 0 w 134"/>
                  <a:gd name="T65" fmla="*/ 3 h 142"/>
                  <a:gd name="T66" fmla="*/ 1 w 134"/>
                  <a:gd name="T67" fmla="*/ 2 h 142"/>
                  <a:gd name="T68" fmla="*/ 1 w 134"/>
                  <a:gd name="T69" fmla="*/ 1 h 142"/>
                  <a:gd name="T70" fmla="*/ 2 w 134"/>
                  <a:gd name="T71" fmla="*/ 0 h 142"/>
                  <a:gd name="T72" fmla="*/ 3 w 134"/>
                  <a:gd name="T73" fmla="*/ 0 h 142"/>
                  <a:gd name="T74" fmla="*/ 5 w 134"/>
                  <a:gd name="T75" fmla="*/ 0 h 142"/>
                  <a:gd name="T76" fmla="*/ 6 w 134"/>
                  <a:gd name="T77" fmla="*/ 0 h 142"/>
                  <a:gd name="T78" fmla="*/ 7 w 134"/>
                  <a:gd name="T79" fmla="*/ 0 h 142"/>
                  <a:gd name="T80" fmla="*/ 8 w 134"/>
                  <a:gd name="T81" fmla="*/ 0 h 142"/>
                  <a:gd name="T82" fmla="*/ 8 w 134"/>
                  <a:gd name="T83" fmla="*/ 0 h 142"/>
                  <a:gd name="T84" fmla="*/ 9 w 134"/>
                  <a:gd name="T85" fmla="*/ 1 h 142"/>
                  <a:gd name="T86" fmla="*/ 10 w 134"/>
                  <a:gd name="T87" fmla="*/ 2 h 142"/>
                  <a:gd name="T88" fmla="*/ 11 w 134"/>
                  <a:gd name="T89" fmla="*/ 3 h 142"/>
                  <a:gd name="T90" fmla="*/ 12 w 134"/>
                  <a:gd name="T91" fmla="*/ 4 h 142"/>
                  <a:gd name="T92" fmla="*/ 13 w 134"/>
                  <a:gd name="T93" fmla="*/ 5 h 142"/>
                  <a:gd name="T94" fmla="*/ 14 w 134"/>
                  <a:gd name="T95" fmla="*/ 6 h 142"/>
                  <a:gd name="T96" fmla="*/ 15 w 134"/>
                  <a:gd name="T97" fmla="*/ 7 h 14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4"/>
                  <a:gd name="T148" fmla="*/ 0 h 142"/>
                  <a:gd name="T149" fmla="*/ 134 w 134"/>
                  <a:gd name="T150" fmla="*/ 142 h 14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4" h="142">
                    <a:moveTo>
                      <a:pt x="134" y="65"/>
                    </a:moveTo>
                    <a:lnTo>
                      <a:pt x="129" y="70"/>
                    </a:lnTo>
                    <a:lnTo>
                      <a:pt x="121" y="78"/>
                    </a:lnTo>
                    <a:lnTo>
                      <a:pt x="112" y="90"/>
                    </a:lnTo>
                    <a:lnTo>
                      <a:pt x="101" y="103"/>
                    </a:lnTo>
                    <a:lnTo>
                      <a:pt x="88" y="117"/>
                    </a:lnTo>
                    <a:lnTo>
                      <a:pt x="77" y="129"/>
                    </a:lnTo>
                    <a:lnTo>
                      <a:pt x="64" y="137"/>
                    </a:lnTo>
                    <a:lnTo>
                      <a:pt x="52" y="142"/>
                    </a:lnTo>
                    <a:lnTo>
                      <a:pt x="45" y="142"/>
                    </a:lnTo>
                    <a:lnTo>
                      <a:pt x="40" y="140"/>
                    </a:lnTo>
                    <a:lnTo>
                      <a:pt x="34" y="139"/>
                    </a:lnTo>
                    <a:lnTo>
                      <a:pt x="28" y="138"/>
                    </a:lnTo>
                    <a:lnTo>
                      <a:pt x="23" y="135"/>
                    </a:lnTo>
                    <a:lnTo>
                      <a:pt x="18" y="131"/>
                    </a:lnTo>
                    <a:lnTo>
                      <a:pt x="14" y="127"/>
                    </a:lnTo>
                    <a:lnTo>
                      <a:pt x="10" y="122"/>
                    </a:lnTo>
                    <a:lnTo>
                      <a:pt x="6" y="109"/>
                    </a:lnTo>
                    <a:lnTo>
                      <a:pt x="6" y="97"/>
                    </a:lnTo>
                    <a:lnTo>
                      <a:pt x="8" y="84"/>
                    </a:lnTo>
                    <a:lnTo>
                      <a:pt x="12" y="74"/>
                    </a:lnTo>
                    <a:lnTo>
                      <a:pt x="17" y="62"/>
                    </a:lnTo>
                    <a:lnTo>
                      <a:pt x="23" y="52"/>
                    </a:lnTo>
                    <a:lnTo>
                      <a:pt x="31" y="43"/>
                    </a:lnTo>
                    <a:lnTo>
                      <a:pt x="39" y="34"/>
                    </a:lnTo>
                    <a:lnTo>
                      <a:pt x="39" y="30"/>
                    </a:lnTo>
                    <a:lnTo>
                      <a:pt x="39" y="27"/>
                    </a:lnTo>
                    <a:lnTo>
                      <a:pt x="36" y="23"/>
                    </a:lnTo>
                    <a:lnTo>
                      <a:pt x="34" y="21"/>
                    </a:lnTo>
                    <a:lnTo>
                      <a:pt x="25" y="22"/>
                    </a:lnTo>
                    <a:lnTo>
                      <a:pt x="17" y="23"/>
                    </a:lnTo>
                    <a:lnTo>
                      <a:pt x="8" y="25"/>
                    </a:lnTo>
                    <a:lnTo>
                      <a:pt x="0" y="23"/>
                    </a:lnTo>
                    <a:lnTo>
                      <a:pt x="5" y="14"/>
                    </a:lnTo>
                    <a:lnTo>
                      <a:pt x="12" y="8"/>
                    </a:lnTo>
                    <a:lnTo>
                      <a:pt x="21" y="2"/>
                    </a:lnTo>
                    <a:lnTo>
                      <a:pt x="31" y="1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62" y="0"/>
                    </a:lnTo>
                    <a:lnTo>
                      <a:pt x="73" y="0"/>
                    </a:lnTo>
                    <a:lnTo>
                      <a:pt x="74" y="2"/>
                    </a:lnTo>
                    <a:lnTo>
                      <a:pt x="81" y="8"/>
                    </a:lnTo>
                    <a:lnTo>
                      <a:pt x="87" y="15"/>
                    </a:lnTo>
                    <a:lnTo>
                      <a:pt x="98" y="26"/>
                    </a:lnTo>
                    <a:lnTo>
                      <a:pt x="107" y="36"/>
                    </a:lnTo>
                    <a:lnTo>
                      <a:pt x="117" y="47"/>
                    </a:lnTo>
                    <a:lnTo>
                      <a:pt x="126" y="57"/>
                    </a:lnTo>
                    <a:lnTo>
                      <a:pt x="134" y="65"/>
                    </a:lnTo>
                    <a:close/>
                  </a:path>
                </a:pathLst>
              </a:custGeom>
              <a:solidFill>
                <a:srgbClr val="CCA5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4" name="Freeform 78"/>
              <p:cNvSpPr>
                <a:spLocks/>
              </p:cNvSpPr>
              <p:nvPr/>
            </p:nvSpPr>
            <p:spPr bwMode="auto">
              <a:xfrm>
                <a:off x="3394" y="2586"/>
                <a:ext cx="12" cy="11"/>
              </a:xfrm>
              <a:custGeom>
                <a:avLst/>
                <a:gdLst>
                  <a:gd name="T0" fmla="*/ 4 w 35"/>
                  <a:gd name="T1" fmla="*/ 2 h 34"/>
                  <a:gd name="T2" fmla="*/ 4 w 35"/>
                  <a:gd name="T3" fmla="*/ 3 h 34"/>
                  <a:gd name="T4" fmla="*/ 3 w 35"/>
                  <a:gd name="T5" fmla="*/ 3 h 34"/>
                  <a:gd name="T6" fmla="*/ 2 w 35"/>
                  <a:gd name="T7" fmla="*/ 4 h 34"/>
                  <a:gd name="T8" fmla="*/ 1 w 35"/>
                  <a:gd name="T9" fmla="*/ 4 h 34"/>
                  <a:gd name="T10" fmla="*/ 0 w 35"/>
                  <a:gd name="T11" fmla="*/ 3 h 34"/>
                  <a:gd name="T12" fmla="*/ 0 w 35"/>
                  <a:gd name="T13" fmla="*/ 2 h 34"/>
                  <a:gd name="T14" fmla="*/ 0 w 35"/>
                  <a:gd name="T15" fmla="*/ 2 h 34"/>
                  <a:gd name="T16" fmla="*/ 0 w 35"/>
                  <a:gd name="T17" fmla="*/ 1 h 34"/>
                  <a:gd name="T18" fmla="*/ 1 w 35"/>
                  <a:gd name="T19" fmla="*/ 0 h 34"/>
                  <a:gd name="T20" fmla="*/ 2 w 35"/>
                  <a:gd name="T21" fmla="*/ 0 h 34"/>
                  <a:gd name="T22" fmla="*/ 3 w 35"/>
                  <a:gd name="T23" fmla="*/ 1 h 34"/>
                  <a:gd name="T24" fmla="*/ 4 w 35"/>
                  <a:gd name="T25" fmla="*/ 2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34"/>
                  <a:gd name="T41" fmla="*/ 35 w 3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34">
                    <a:moveTo>
                      <a:pt x="35" y="14"/>
                    </a:moveTo>
                    <a:lnTo>
                      <a:pt x="35" y="27"/>
                    </a:lnTo>
                    <a:lnTo>
                      <a:pt x="28" y="31"/>
                    </a:lnTo>
                    <a:lnTo>
                      <a:pt x="18" y="33"/>
                    </a:lnTo>
                    <a:lnTo>
                      <a:pt x="7" y="34"/>
                    </a:lnTo>
                    <a:lnTo>
                      <a:pt x="1" y="30"/>
                    </a:lnTo>
                    <a:lnTo>
                      <a:pt x="0" y="23"/>
                    </a:lnTo>
                    <a:lnTo>
                      <a:pt x="1" y="16"/>
                    </a:lnTo>
                    <a:lnTo>
                      <a:pt x="3" y="9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5"/>
                    </a:lnTo>
                    <a:lnTo>
                      <a:pt x="35" y="14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5" name="Freeform 79"/>
              <p:cNvSpPr>
                <a:spLocks/>
              </p:cNvSpPr>
              <p:nvPr/>
            </p:nvSpPr>
            <p:spPr bwMode="auto">
              <a:xfrm>
                <a:off x="3426" y="2594"/>
                <a:ext cx="12" cy="9"/>
              </a:xfrm>
              <a:custGeom>
                <a:avLst/>
                <a:gdLst>
                  <a:gd name="T0" fmla="*/ 4 w 35"/>
                  <a:gd name="T1" fmla="*/ 0 h 27"/>
                  <a:gd name="T2" fmla="*/ 4 w 35"/>
                  <a:gd name="T3" fmla="*/ 1 h 27"/>
                  <a:gd name="T4" fmla="*/ 4 w 35"/>
                  <a:gd name="T5" fmla="*/ 2 h 27"/>
                  <a:gd name="T6" fmla="*/ 3 w 35"/>
                  <a:gd name="T7" fmla="*/ 2 h 27"/>
                  <a:gd name="T8" fmla="*/ 2 w 35"/>
                  <a:gd name="T9" fmla="*/ 3 h 27"/>
                  <a:gd name="T10" fmla="*/ 1 w 35"/>
                  <a:gd name="T11" fmla="*/ 3 h 27"/>
                  <a:gd name="T12" fmla="*/ 1 w 35"/>
                  <a:gd name="T13" fmla="*/ 3 h 27"/>
                  <a:gd name="T14" fmla="*/ 0 w 35"/>
                  <a:gd name="T15" fmla="*/ 3 h 27"/>
                  <a:gd name="T16" fmla="*/ 0 w 35"/>
                  <a:gd name="T17" fmla="*/ 2 h 27"/>
                  <a:gd name="T18" fmla="*/ 1 w 35"/>
                  <a:gd name="T19" fmla="*/ 1 h 27"/>
                  <a:gd name="T20" fmla="*/ 2 w 35"/>
                  <a:gd name="T21" fmla="*/ 1 h 27"/>
                  <a:gd name="T22" fmla="*/ 3 w 35"/>
                  <a:gd name="T23" fmla="*/ 0 h 27"/>
                  <a:gd name="T24" fmla="*/ 4 w 35"/>
                  <a:gd name="T25" fmla="*/ 0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27"/>
                  <a:gd name="T41" fmla="*/ 35 w 35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27">
                    <a:moveTo>
                      <a:pt x="35" y="0"/>
                    </a:moveTo>
                    <a:lnTo>
                      <a:pt x="34" y="8"/>
                    </a:lnTo>
                    <a:lnTo>
                      <a:pt x="32" y="15"/>
                    </a:lnTo>
                    <a:lnTo>
                      <a:pt x="26" y="20"/>
                    </a:lnTo>
                    <a:lnTo>
                      <a:pt x="20" y="27"/>
                    </a:lnTo>
                    <a:lnTo>
                      <a:pt x="13" y="27"/>
                    </a:lnTo>
                    <a:lnTo>
                      <a:pt x="8" y="25"/>
                    </a:lnTo>
                    <a:lnTo>
                      <a:pt x="3" y="23"/>
                    </a:lnTo>
                    <a:lnTo>
                      <a:pt x="0" y="19"/>
                    </a:lnTo>
                    <a:lnTo>
                      <a:pt x="8" y="13"/>
                    </a:lnTo>
                    <a:lnTo>
                      <a:pt x="16" y="8"/>
                    </a:lnTo>
                    <a:lnTo>
                      <a:pt x="26" y="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6" name="Freeform 80"/>
              <p:cNvSpPr>
                <a:spLocks/>
              </p:cNvSpPr>
              <p:nvPr/>
            </p:nvSpPr>
            <p:spPr bwMode="auto">
              <a:xfrm>
                <a:off x="3287" y="2596"/>
                <a:ext cx="20" cy="21"/>
              </a:xfrm>
              <a:custGeom>
                <a:avLst/>
                <a:gdLst>
                  <a:gd name="T0" fmla="*/ 6 w 60"/>
                  <a:gd name="T1" fmla="*/ 1 h 63"/>
                  <a:gd name="T2" fmla="*/ 6 w 60"/>
                  <a:gd name="T3" fmla="*/ 2 h 63"/>
                  <a:gd name="T4" fmla="*/ 7 w 60"/>
                  <a:gd name="T5" fmla="*/ 3 h 63"/>
                  <a:gd name="T6" fmla="*/ 7 w 60"/>
                  <a:gd name="T7" fmla="*/ 4 h 63"/>
                  <a:gd name="T8" fmla="*/ 6 w 60"/>
                  <a:gd name="T9" fmla="*/ 5 h 63"/>
                  <a:gd name="T10" fmla="*/ 6 w 60"/>
                  <a:gd name="T11" fmla="*/ 6 h 63"/>
                  <a:gd name="T12" fmla="*/ 5 w 60"/>
                  <a:gd name="T13" fmla="*/ 6 h 63"/>
                  <a:gd name="T14" fmla="*/ 5 w 60"/>
                  <a:gd name="T15" fmla="*/ 7 h 63"/>
                  <a:gd name="T16" fmla="*/ 4 w 60"/>
                  <a:gd name="T17" fmla="*/ 7 h 63"/>
                  <a:gd name="T18" fmla="*/ 3 w 60"/>
                  <a:gd name="T19" fmla="*/ 7 h 63"/>
                  <a:gd name="T20" fmla="*/ 3 w 60"/>
                  <a:gd name="T21" fmla="*/ 7 h 63"/>
                  <a:gd name="T22" fmla="*/ 2 w 60"/>
                  <a:gd name="T23" fmla="*/ 7 h 63"/>
                  <a:gd name="T24" fmla="*/ 1 w 60"/>
                  <a:gd name="T25" fmla="*/ 7 h 63"/>
                  <a:gd name="T26" fmla="*/ 0 w 60"/>
                  <a:gd name="T27" fmla="*/ 6 h 63"/>
                  <a:gd name="T28" fmla="*/ 0 w 60"/>
                  <a:gd name="T29" fmla="*/ 5 h 63"/>
                  <a:gd name="T30" fmla="*/ 0 w 60"/>
                  <a:gd name="T31" fmla="*/ 4 h 63"/>
                  <a:gd name="T32" fmla="*/ 0 w 60"/>
                  <a:gd name="T33" fmla="*/ 2 h 63"/>
                  <a:gd name="T34" fmla="*/ 1 w 60"/>
                  <a:gd name="T35" fmla="*/ 2 h 63"/>
                  <a:gd name="T36" fmla="*/ 1 w 60"/>
                  <a:gd name="T37" fmla="*/ 1 h 63"/>
                  <a:gd name="T38" fmla="*/ 2 w 60"/>
                  <a:gd name="T39" fmla="*/ 0 h 63"/>
                  <a:gd name="T40" fmla="*/ 3 w 60"/>
                  <a:gd name="T41" fmla="*/ 0 h 63"/>
                  <a:gd name="T42" fmla="*/ 4 w 60"/>
                  <a:gd name="T43" fmla="*/ 0 h 63"/>
                  <a:gd name="T44" fmla="*/ 5 w 60"/>
                  <a:gd name="T45" fmla="*/ 0 h 63"/>
                  <a:gd name="T46" fmla="*/ 5 w 60"/>
                  <a:gd name="T47" fmla="*/ 1 h 63"/>
                  <a:gd name="T48" fmla="*/ 6 w 60"/>
                  <a:gd name="T49" fmla="*/ 1 h 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63"/>
                  <a:gd name="T77" fmla="*/ 60 w 60"/>
                  <a:gd name="T78" fmla="*/ 63 h 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63">
                    <a:moveTo>
                      <a:pt x="53" y="13"/>
                    </a:moveTo>
                    <a:lnTo>
                      <a:pt x="57" y="21"/>
                    </a:lnTo>
                    <a:lnTo>
                      <a:pt x="60" y="30"/>
                    </a:lnTo>
                    <a:lnTo>
                      <a:pt x="60" y="40"/>
                    </a:lnTo>
                    <a:lnTo>
                      <a:pt x="56" y="48"/>
                    </a:lnTo>
                    <a:lnTo>
                      <a:pt x="52" y="53"/>
                    </a:lnTo>
                    <a:lnTo>
                      <a:pt x="48" y="58"/>
                    </a:lnTo>
                    <a:lnTo>
                      <a:pt x="43" y="61"/>
                    </a:lnTo>
                    <a:lnTo>
                      <a:pt x="38" y="62"/>
                    </a:lnTo>
                    <a:lnTo>
                      <a:pt x="31" y="63"/>
                    </a:lnTo>
                    <a:lnTo>
                      <a:pt x="25" y="63"/>
                    </a:lnTo>
                    <a:lnTo>
                      <a:pt x="19" y="62"/>
                    </a:lnTo>
                    <a:lnTo>
                      <a:pt x="13" y="61"/>
                    </a:lnTo>
                    <a:lnTo>
                      <a:pt x="4" y="54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1" y="22"/>
                    </a:lnTo>
                    <a:lnTo>
                      <a:pt x="5" y="15"/>
                    </a:lnTo>
                    <a:lnTo>
                      <a:pt x="10" y="9"/>
                    </a:lnTo>
                    <a:lnTo>
                      <a:pt x="17" y="4"/>
                    </a:lnTo>
                    <a:lnTo>
                      <a:pt x="25" y="0"/>
                    </a:lnTo>
                    <a:lnTo>
                      <a:pt x="34" y="0"/>
                    </a:lnTo>
                    <a:lnTo>
                      <a:pt x="42" y="1"/>
                    </a:lnTo>
                    <a:lnTo>
                      <a:pt x="49" y="5"/>
                    </a:lnTo>
                    <a:lnTo>
                      <a:pt x="5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7" name="Freeform 81"/>
              <p:cNvSpPr>
                <a:spLocks/>
              </p:cNvSpPr>
              <p:nvPr/>
            </p:nvSpPr>
            <p:spPr bwMode="auto">
              <a:xfrm>
                <a:off x="3292" y="2600"/>
                <a:ext cx="9" cy="12"/>
              </a:xfrm>
              <a:custGeom>
                <a:avLst/>
                <a:gdLst>
                  <a:gd name="T0" fmla="*/ 3 w 27"/>
                  <a:gd name="T1" fmla="*/ 2 h 34"/>
                  <a:gd name="T2" fmla="*/ 3 w 27"/>
                  <a:gd name="T3" fmla="*/ 2 h 34"/>
                  <a:gd name="T4" fmla="*/ 3 w 27"/>
                  <a:gd name="T5" fmla="*/ 3 h 34"/>
                  <a:gd name="T6" fmla="*/ 2 w 27"/>
                  <a:gd name="T7" fmla="*/ 4 h 34"/>
                  <a:gd name="T8" fmla="*/ 2 w 27"/>
                  <a:gd name="T9" fmla="*/ 4 h 34"/>
                  <a:gd name="T10" fmla="*/ 0 w 27"/>
                  <a:gd name="T11" fmla="*/ 4 h 34"/>
                  <a:gd name="T12" fmla="*/ 0 w 27"/>
                  <a:gd name="T13" fmla="*/ 3 h 34"/>
                  <a:gd name="T14" fmla="*/ 0 w 27"/>
                  <a:gd name="T15" fmla="*/ 2 h 34"/>
                  <a:gd name="T16" fmla="*/ 1 w 27"/>
                  <a:gd name="T17" fmla="*/ 1 h 34"/>
                  <a:gd name="T18" fmla="*/ 1 w 27"/>
                  <a:gd name="T19" fmla="*/ 0 h 34"/>
                  <a:gd name="T20" fmla="*/ 2 w 27"/>
                  <a:gd name="T21" fmla="*/ 0 h 34"/>
                  <a:gd name="T22" fmla="*/ 2 w 27"/>
                  <a:gd name="T23" fmla="*/ 0 h 34"/>
                  <a:gd name="T24" fmla="*/ 3 w 27"/>
                  <a:gd name="T25" fmla="*/ 1 h 34"/>
                  <a:gd name="T26" fmla="*/ 3 w 27"/>
                  <a:gd name="T27" fmla="*/ 2 h 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34"/>
                  <a:gd name="T44" fmla="*/ 27 w 27"/>
                  <a:gd name="T45" fmla="*/ 34 h 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34">
                    <a:moveTo>
                      <a:pt x="27" y="14"/>
                    </a:moveTo>
                    <a:lnTo>
                      <a:pt x="27" y="21"/>
                    </a:lnTo>
                    <a:lnTo>
                      <a:pt x="24" y="26"/>
                    </a:lnTo>
                    <a:lnTo>
                      <a:pt x="20" y="30"/>
                    </a:lnTo>
                    <a:lnTo>
                      <a:pt x="15" y="34"/>
                    </a:lnTo>
                    <a:lnTo>
                      <a:pt x="1" y="33"/>
                    </a:lnTo>
                    <a:lnTo>
                      <a:pt x="0" y="25"/>
                    </a:lnTo>
                    <a:lnTo>
                      <a:pt x="1" y="16"/>
                    </a:lnTo>
                    <a:lnTo>
                      <a:pt x="5" y="7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2" y="4"/>
                    </a:lnTo>
                    <a:lnTo>
                      <a:pt x="24" y="10"/>
                    </a:lnTo>
                    <a:lnTo>
                      <a:pt x="27" y="14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8" name="Freeform 82"/>
              <p:cNvSpPr>
                <a:spLocks/>
              </p:cNvSpPr>
              <p:nvPr/>
            </p:nvSpPr>
            <p:spPr bwMode="auto">
              <a:xfrm>
                <a:off x="2939" y="2611"/>
                <a:ext cx="23" cy="21"/>
              </a:xfrm>
              <a:custGeom>
                <a:avLst/>
                <a:gdLst>
                  <a:gd name="T0" fmla="*/ 8 w 69"/>
                  <a:gd name="T1" fmla="*/ 2 h 63"/>
                  <a:gd name="T2" fmla="*/ 7 w 69"/>
                  <a:gd name="T3" fmla="*/ 3 h 63"/>
                  <a:gd name="T4" fmla="*/ 7 w 69"/>
                  <a:gd name="T5" fmla="*/ 5 h 63"/>
                  <a:gd name="T6" fmla="*/ 7 w 69"/>
                  <a:gd name="T7" fmla="*/ 6 h 63"/>
                  <a:gd name="T8" fmla="*/ 7 w 69"/>
                  <a:gd name="T9" fmla="*/ 7 h 63"/>
                  <a:gd name="T10" fmla="*/ 6 w 69"/>
                  <a:gd name="T11" fmla="*/ 7 h 63"/>
                  <a:gd name="T12" fmla="*/ 5 w 69"/>
                  <a:gd name="T13" fmla="*/ 6 h 63"/>
                  <a:gd name="T14" fmla="*/ 4 w 69"/>
                  <a:gd name="T15" fmla="*/ 6 h 63"/>
                  <a:gd name="T16" fmla="*/ 3 w 69"/>
                  <a:gd name="T17" fmla="*/ 5 h 63"/>
                  <a:gd name="T18" fmla="*/ 3 w 69"/>
                  <a:gd name="T19" fmla="*/ 4 h 63"/>
                  <a:gd name="T20" fmla="*/ 2 w 69"/>
                  <a:gd name="T21" fmla="*/ 4 h 63"/>
                  <a:gd name="T22" fmla="*/ 1 w 69"/>
                  <a:gd name="T23" fmla="*/ 3 h 63"/>
                  <a:gd name="T24" fmla="*/ 0 w 69"/>
                  <a:gd name="T25" fmla="*/ 2 h 63"/>
                  <a:gd name="T26" fmla="*/ 2 w 69"/>
                  <a:gd name="T27" fmla="*/ 0 h 63"/>
                  <a:gd name="T28" fmla="*/ 2 w 69"/>
                  <a:gd name="T29" fmla="*/ 0 h 63"/>
                  <a:gd name="T30" fmla="*/ 3 w 69"/>
                  <a:gd name="T31" fmla="*/ 1 h 63"/>
                  <a:gd name="T32" fmla="*/ 4 w 69"/>
                  <a:gd name="T33" fmla="*/ 1 h 63"/>
                  <a:gd name="T34" fmla="*/ 5 w 69"/>
                  <a:gd name="T35" fmla="*/ 1 h 63"/>
                  <a:gd name="T36" fmla="*/ 5 w 69"/>
                  <a:gd name="T37" fmla="*/ 2 h 63"/>
                  <a:gd name="T38" fmla="*/ 6 w 69"/>
                  <a:gd name="T39" fmla="*/ 2 h 63"/>
                  <a:gd name="T40" fmla="*/ 7 w 69"/>
                  <a:gd name="T41" fmla="*/ 2 h 63"/>
                  <a:gd name="T42" fmla="*/ 8 w 69"/>
                  <a:gd name="T43" fmla="*/ 2 h 6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9"/>
                  <a:gd name="T67" fmla="*/ 0 h 63"/>
                  <a:gd name="T68" fmla="*/ 69 w 69"/>
                  <a:gd name="T69" fmla="*/ 63 h 6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9" h="63">
                    <a:moveTo>
                      <a:pt x="69" y="22"/>
                    </a:moveTo>
                    <a:lnTo>
                      <a:pt x="65" y="30"/>
                    </a:lnTo>
                    <a:lnTo>
                      <a:pt x="64" y="41"/>
                    </a:lnTo>
                    <a:lnTo>
                      <a:pt x="61" y="51"/>
                    </a:lnTo>
                    <a:lnTo>
                      <a:pt x="61" y="63"/>
                    </a:lnTo>
                    <a:lnTo>
                      <a:pt x="54" y="59"/>
                    </a:lnTo>
                    <a:lnTo>
                      <a:pt x="46" y="55"/>
                    </a:lnTo>
                    <a:lnTo>
                      <a:pt x="38" y="50"/>
                    </a:lnTo>
                    <a:lnTo>
                      <a:pt x="31" y="43"/>
                    </a:lnTo>
                    <a:lnTo>
                      <a:pt x="24" y="38"/>
                    </a:lnTo>
                    <a:lnTo>
                      <a:pt x="16" y="32"/>
                    </a:lnTo>
                    <a:lnTo>
                      <a:pt x="8" y="26"/>
                    </a:lnTo>
                    <a:lnTo>
                      <a:pt x="0" y="22"/>
                    </a:lnTo>
                    <a:lnTo>
                      <a:pt x="15" y="0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8"/>
                    </a:lnTo>
                    <a:lnTo>
                      <a:pt x="41" y="11"/>
                    </a:lnTo>
                    <a:lnTo>
                      <a:pt x="48" y="15"/>
                    </a:lnTo>
                    <a:lnTo>
                      <a:pt x="55" y="17"/>
                    </a:lnTo>
                    <a:lnTo>
                      <a:pt x="61" y="20"/>
                    </a:lnTo>
                    <a:lnTo>
                      <a:pt x="69" y="22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39" name="Freeform 83"/>
              <p:cNvSpPr>
                <a:spLocks/>
              </p:cNvSpPr>
              <p:nvPr/>
            </p:nvSpPr>
            <p:spPr bwMode="auto">
              <a:xfrm>
                <a:off x="3383" y="2612"/>
                <a:ext cx="23" cy="26"/>
              </a:xfrm>
              <a:custGeom>
                <a:avLst/>
                <a:gdLst>
                  <a:gd name="T0" fmla="*/ 6 w 71"/>
                  <a:gd name="T1" fmla="*/ 0 h 79"/>
                  <a:gd name="T2" fmla="*/ 6 w 71"/>
                  <a:gd name="T3" fmla="*/ 1 h 79"/>
                  <a:gd name="T4" fmla="*/ 7 w 71"/>
                  <a:gd name="T5" fmla="*/ 2 h 79"/>
                  <a:gd name="T6" fmla="*/ 7 w 71"/>
                  <a:gd name="T7" fmla="*/ 3 h 79"/>
                  <a:gd name="T8" fmla="*/ 7 w 71"/>
                  <a:gd name="T9" fmla="*/ 4 h 79"/>
                  <a:gd name="T10" fmla="*/ 7 w 71"/>
                  <a:gd name="T11" fmla="*/ 5 h 79"/>
                  <a:gd name="T12" fmla="*/ 6 w 71"/>
                  <a:gd name="T13" fmla="*/ 6 h 79"/>
                  <a:gd name="T14" fmla="*/ 6 w 71"/>
                  <a:gd name="T15" fmla="*/ 7 h 79"/>
                  <a:gd name="T16" fmla="*/ 5 w 71"/>
                  <a:gd name="T17" fmla="*/ 8 h 79"/>
                  <a:gd name="T18" fmla="*/ 4 w 71"/>
                  <a:gd name="T19" fmla="*/ 8 h 79"/>
                  <a:gd name="T20" fmla="*/ 4 w 71"/>
                  <a:gd name="T21" fmla="*/ 9 h 79"/>
                  <a:gd name="T22" fmla="*/ 3 w 71"/>
                  <a:gd name="T23" fmla="*/ 9 h 79"/>
                  <a:gd name="T24" fmla="*/ 2 w 71"/>
                  <a:gd name="T25" fmla="*/ 9 h 79"/>
                  <a:gd name="T26" fmla="*/ 1 w 71"/>
                  <a:gd name="T27" fmla="*/ 8 h 79"/>
                  <a:gd name="T28" fmla="*/ 0 w 71"/>
                  <a:gd name="T29" fmla="*/ 6 h 79"/>
                  <a:gd name="T30" fmla="*/ 0 w 71"/>
                  <a:gd name="T31" fmla="*/ 5 h 79"/>
                  <a:gd name="T32" fmla="*/ 0 w 71"/>
                  <a:gd name="T33" fmla="*/ 3 h 79"/>
                  <a:gd name="T34" fmla="*/ 1 w 71"/>
                  <a:gd name="T35" fmla="*/ 2 h 79"/>
                  <a:gd name="T36" fmla="*/ 2 w 71"/>
                  <a:gd name="T37" fmla="*/ 1 h 79"/>
                  <a:gd name="T38" fmla="*/ 2 w 71"/>
                  <a:gd name="T39" fmla="*/ 1 h 79"/>
                  <a:gd name="T40" fmla="*/ 3 w 71"/>
                  <a:gd name="T41" fmla="*/ 0 h 79"/>
                  <a:gd name="T42" fmla="*/ 4 w 71"/>
                  <a:gd name="T43" fmla="*/ 0 h 79"/>
                  <a:gd name="T44" fmla="*/ 5 w 71"/>
                  <a:gd name="T45" fmla="*/ 0 h 79"/>
                  <a:gd name="T46" fmla="*/ 6 w 71"/>
                  <a:gd name="T47" fmla="*/ 1 h 79"/>
                  <a:gd name="T48" fmla="*/ 6 w 71"/>
                  <a:gd name="T49" fmla="*/ 0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79"/>
                  <a:gd name="T77" fmla="*/ 71 w 71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79">
                    <a:moveTo>
                      <a:pt x="57" y="2"/>
                    </a:moveTo>
                    <a:lnTo>
                      <a:pt x="63" y="9"/>
                    </a:lnTo>
                    <a:lnTo>
                      <a:pt x="66" y="17"/>
                    </a:lnTo>
                    <a:lnTo>
                      <a:pt x="69" y="27"/>
                    </a:lnTo>
                    <a:lnTo>
                      <a:pt x="71" y="36"/>
                    </a:lnTo>
                    <a:lnTo>
                      <a:pt x="69" y="47"/>
                    </a:lnTo>
                    <a:lnTo>
                      <a:pt x="63" y="56"/>
                    </a:lnTo>
                    <a:lnTo>
                      <a:pt x="57" y="65"/>
                    </a:lnTo>
                    <a:lnTo>
                      <a:pt x="48" y="71"/>
                    </a:lnTo>
                    <a:lnTo>
                      <a:pt x="41" y="75"/>
                    </a:lnTo>
                    <a:lnTo>
                      <a:pt x="34" y="78"/>
                    </a:lnTo>
                    <a:lnTo>
                      <a:pt x="26" y="79"/>
                    </a:lnTo>
                    <a:lnTo>
                      <a:pt x="17" y="78"/>
                    </a:lnTo>
                    <a:lnTo>
                      <a:pt x="6" y="69"/>
                    </a:lnTo>
                    <a:lnTo>
                      <a:pt x="1" y="56"/>
                    </a:lnTo>
                    <a:lnTo>
                      <a:pt x="0" y="43"/>
                    </a:lnTo>
                    <a:lnTo>
                      <a:pt x="1" y="29"/>
                    </a:lnTo>
                    <a:lnTo>
                      <a:pt x="6" y="19"/>
                    </a:lnTo>
                    <a:lnTo>
                      <a:pt x="14" y="12"/>
                    </a:lnTo>
                    <a:lnTo>
                      <a:pt x="22" y="5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5" y="4"/>
                    </a:lnTo>
                    <a:lnTo>
                      <a:pt x="52" y="6"/>
                    </a:lnTo>
                    <a:lnTo>
                      <a:pt x="5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0" name="Freeform 84"/>
              <p:cNvSpPr>
                <a:spLocks/>
              </p:cNvSpPr>
              <p:nvPr/>
            </p:nvSpPr>
            <p:spPr bwMode="auto">
              <a:xfrm>
                <a:off x="3265" y="2614"/>
                <a:ext cx="8" cy="16"/>
              </a:xfrm>
              <a:custGeom>
                <a:avLst/>
                <a:gdLst>
                  <a:gd name="T0" fmla="*/ 3 w 22"/>
                  <a:gd name="T1" fmla="*/ 4 h 47"/>
                  <a:gd name="T2" fmla="*/ 2 w 22"/>
                  <a:gd name="T3" fmla="*/ 5 h 47"/>
                  <a:gd name="T4" fmla="*/ 1 w 22"/>
                  <a:gd name="T5" fmla="*/ 5 h 47"/>
                  <a:gd name="T6" fmla="*/ 1 w 22"/>
                  <a:gd name="T7" fmla="*/ 5 h 47"/>
                  <a:gd name="T8" fmla="*/ 0 w 22"/>
                  <a:gd name="T9" fmla="*/ 5 h 47"/>
                  <a:gd name="T10" fmla="*/ 0 w 22"/>
                  <a:gd name="T11" fmla="*/ 4 h 47"/>
                  <a:gd name="T12" fmla="*/ 1 w 22"/>
                  <a:gd name="T13" fmla="*/ 3 h 47"/>
                  <a:gd name="T14" fmla="*/ 1 w 22"/>
                  <a:gd name="T15" fmla="*/ 1 h 47"/>
                  <a:gd name="T16" fmla="*/ 2 w 22"/>
                  <a:gd name="T17" fmla="*/ 0 h 47"/>
                  <a:gd name="T18" fmla="*/ 3 w 22"/>
                  <a:gd name="T19" fmla="*/ 1 h 47"/>
                  <a:gd name="T20" fmla="*/ 3 w 22"/>
                  <a:gd name="T21" fmla="*/ 2 h 47"/>
                  <a:gd name="T22" fmla="*/ 3 w 22"/>
                  <a:gd name="T23" fmla="*/ 3 h 47"/>
                  <a:gd name="T24" fmla="*/ 3 w 22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47"/>
                  <a:gd name="T41" fmla="*/ 22 w 22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47">
                    <a:moveTo>
                      <a:pt x="19" y="34"/>
                    </a:moveTo>
                    <a:lnTo>
                      <a:pt x="15" y="40"/>
                    </a:lnTo>
                    <a:lnTo>
                      <a:pt x="12" y="44"/>
                    </a:lnTo>
                    <a:lnTo>
                      <a:pt x="5" y="45"/>
                    </a:lnTo>
                    <a:lnTo>
                      <a:pt x="0" y="47"/>
                    </a:lnTo>
                    <a:lnTo>
                      <a:pt x="1" y="35"/>
                    </a:lnTo>
                    <a:lnTo>
                      <a:pt x="5" y="23"/>
                    </a:lnTo>
                    <a:lnTo>
                      <a:pt x="10" y="11"/>
                    </a:lnTo>
                    <a:lnTo>
                      <a:pt x="15" y="0"/>
                    </a:lnTo>
                    <a:lnTo>
                      <a:pt x="19" y="7"/>
                    </a:lnTo>
                    <a:lnTo>
                      <a:pt x="22" y="17"/>
                    </a:lnTo>
                    <a:lnTo>
                      <a:pt x="22" y="26"/>
                    </a:lnTo>
                    <a:lnTo>
                      <a:pt x="19" y="34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1" name="Freeform 85"/>
              <p:cNvSpPr>
                <a:spLocks/>
              </p:cNvSpPr>
              <p:nvPr/>
            </p:nvSpPr>
            <p:spPr bwMode="auto">
              <a:xfrm>
                <a:off x="3387" y="2616"/>
                <a:ext cx="14" cy="17"/>
              </a:xfrm>
              <a:custGeom>
                <a:avLst/>
                <a:gdLst>
                  <a:gd name="T0" fmla="*/ 4 w 42"/>
                  <a:gd name="T1" fmla="*/ 4 h 52"/>
                  <a:gd name="T2" fmla="*/ 4 w 42"/>
                  <a:gd name="T3" fmla="*/ 5 h 52"/>
                  <a:gd name="T4" fmla="*/ 3 w 42"/>
                  <a:gd name="T5" fmla="*/ 5 h 52"/>
                  <a:gd name="T6" fmla="*/ 2 w 42"/>
                  <a:gd name="T7" fmla="*/ 6 h 52"/>
                  <a:gd name="T8" fmla="*/ 1 w 42"/>
                  <a:gd name="T9" fmla="*/ 5 h 52"/>
                  <a:gd name="T10" fmla="*/ 0 w 42"/>
                  <a:gd name="T11" fmla="*/ 5 h 52"/>
                  <a:gd name="T12" fmla="*/ 0 w 42"/>
                  <a:gd name="T13" fmla="*/ 4 h 52"/>
                  <a:gd name="T14" fmla="*/ 0 w 42"/>
                  <a:gd name="T15" fmla="*/ 3 h 52"/>
                  <a:gd name="T16" fmla="*/ 0 w 42"/>
                  <a:gd name="T17" fmla="*/ 2 h 52"/>
                  <a:gd name="T18" fmla="*/ 1 w 42"/>
                  <a:gd name="T19" fmla="*/ 1 h 52"/>
                  <a:gd name="T20" fmla="*/ 1 w 42"/>
                  <a:gd name="T21" fmla="*/ 1 h 52"/>
                  <a:gd name="T22" fmla="*/ 2 w 42"/>
                  <a:gd name="T23" fmla="*/ 0 h 52"/>
                  <a:gd name="T24" fmla="*/ 3 w 42"/>
                  <a:gd name="T25" fmla="*/ 0 h 52"/>
                  <a:gd name="T26" fmla="*/ 4 w 42"/>
                  <a:gd name="T27" fmla="*/ 0 h 52"/>
                  <a:gd name="T28" fmla="*/ 4 w 42"/>
                  <a:gd name="T29" fmla="*/ 1 h 52"/>
                  <a:gd name="T30" fmla="*/ 5 w 42"/>
                  <a:gd name="T31" fmla="*/ 2 h 52"/>
                  <a:gd name="T32" fmla="*/ 4 w 42"/>
                  <a:gd name="T33" fmla="*/ 4 h 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52"/>
                  <a:gd name="T53" fmla="*/ 42 w 42"/>
                  <a:gd name="T54" fmla="*/ 52 h 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52">
                    <a:moveTo>
                      <a:pt x="39" y="33"/>
                    </a:moveTo>
                    <a:lnTo>
                      <a:pt x="34" y="43"/>
                    </a:lnTo>
                    <a:lnTo>
                      <a:pt x="26" y="48"/>
                    </a:lnTo>
                    <a:lnTo>
                      <a:pt x="17" y="52"/>
                    </a:lnTo>
                    <a:lnTo>
                      <a:pt x="6" y="50"/>
                    </a:lnTo>
                    <a:lnTo>
                      <a:pt x="1" y="43"/>
                    </a:lnTo>
                    <a:lnTo>
                      <a:pt x="0" y="33"/>
                    </a:lnTo>
                    <a:lnTo>
                      <a:pt x="1" y="24"/>
                    </a:lnTo>
                    <a:lnTo>
                      <a:pt x="4" y="15"/>
                    </a:lnTo>
                    <a:lnTo>
                      <a:pt x="8" y="10"/>
                    </a:lnTo>
                    <a:lnTo>
                      <a:pt x="12" y="6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34" y="3"/>
                    </a:lnTo>
                    <a:lnTo>
                      <a:pt x="40" y="11"/>
                    </a:lnTo>
                    <a:lnTo>
                      <a:pt x="42" y="22"/>
                    </a:lnTo>
                    <a:lnTo>
                      <a:pt x="39" y="33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2" name="Freeform 86"/>
              <p:cNvSpPr>
                <a:spLocks/>
              </p:cNvSpPr>
              <p:nvPr/>
            </p:nvSpPr>
            <p:spPr bwMode="auto">
              <a:xfrm>
                <a:off x="2904" y="2616"/>
                <a:ext cx="38" cy="53"/>
              </a:xfrm>
              <a:custGeom>
                <a:avLst/>
                <a:gdLst>
                  <a:gd name="T0" fmla="*/ 13 w 112"/>
                  <a:gd name="T1" fmla="*/ 12 h 160"/>
                  <a:gd name="T2" fmla="*/ 13 w 112"/>
                  <a:gd name="T3" fmla="*/ 13 h 160"/>
                  <a:gd name="T4" fmla="*/ 12 w 112"/>
                  <a:gd name="T5" fmla="*/ 15 h 160"/>
                  <a:gd name="T6" fmla="*/ 11 w 112"/>
                  <a:gd name="T7" fmla="*/ 16 h 160"/>
                  <a:gd name="T8" fmla="*/ 11 w 112"/>
                  <a:gd name="T9" fmla="*/ 18 h 160"/>
                  <a:gd name="T10" fmla="*/ 10 w 112"/>
                  <a:gd name="T11" fmla="*/ 17 h 160"/>
                  <a:gd name="T12" fmla="*/ 9 w 112"/>
                  <a:gd name="T13" fmla="*/ 17 h 160"/>
                  <a:gd name="T14" fmla="*/ 8 w 112"/>
                  <a:gd name="T15" fmla="*/ 16 h 160"/>
                  <a:gd name="T16" fmla="*/ 7 w 112"/>
                  <a:gd name="T17" fmla="*/ 16 h 160"/>
                  <a:gd name="T18" fmla="*/ 6 w 112"/>
                  <a:gd name="T19" fmla="*/ 15 h 160"/>
                  <a:gd name="T20" fmla="*/ 6 w 112"/>
                  <a:gd name="T21" fmla="*/ 14 h 160"/>
                  <a:gd name="T22" fmla="*/ 5 w 112"/>
                  <a:gd name="T23" fmla="*/ 13 h 160"/>
                  <a:gd name="T24" fmla="*/ 4 w 112"/>
                  <a:gd name="T25" fmla="*/ 12 h 160"/>
                  <a:gd name="T26" fmla="*/ 4 w 112"/>
                  <a:gd name="T27" fmla="*/ 12 h 160"/>
                  <a:gd name="T28" fmla="*/ 4 w 112"/>
                  <a:gd name="T29" fmla="*/ 12 h 160"/>
                  <a:gd name="T30" fmla="*/ 4 w 112"/>
                  <a:gd name="T31" fmla="*/ 11 h 160"/>
                  <a:gd name="T32" fmla="*/ 4 w 112"/>
                  <a:gd name="T33" fmla="*/ 11 h 160"/>
                  <a:gd name="T34" fmla="*/ 4 w 112"/>
                  <a:gd name="T35" fmla="*/ 10 h 160"/>
                  <a:gd name="T36" fmla="*/ 4 w 112"/>
                  <a:gd name="T37" fmla="*/ 10 h 160"/>
                  <a:gd name="T38" fmla="*/ 3 w 112"/>
                  <a:gd name="T39" fmla="*/ 10 h 160"/>
                  <a:gd name="T40" fmla="*/ 3 w 112"/>
                  <a:gd name="T41" fmla="*/ 10 h 160"/>
                  <a:gd name="T42" fmla="*/ 2 w 112"/>
                  <a:gd name="T43" fmla="*/ 10 h 160"/>
                  <a:gd name="T44" fmla="*/ 0 w 112"/>
                  <a:gd name="T45" fmla="*/ 8 h 160"/>
                  <a:gd name="T46" fmla="*/ 0 w 112"/>
                  <a:gd name="T47" fmla="*/ 5 h 160"/>
                  <a:gd name="T48" fmla="*/ 0 w 112"/>
                  <a:gd name="T49" fmla="*/ 3 h 160"/>
                  <a:gd name="T50" fmla="*/ 0 w 112"/>
                  <a:gd name="T51" fmla="*/ 0 h 160"/>
                  <a:gd name="T52" fmla="*/ 1 w 112"/>
                  <a:gd name="T53" fmla="*/ 2 h 160"/>
                  <a:gd name="T54" fmla="*/ 3 w 112"/>
                  <a:gd name="T55" fmla="*/ 4 h 160"/>
                  <a:gd name="T56" fmla="*/ 4 w 112"/>
                  <a:gd name="T57" fmla="*/ 5 h 160"/>
                  <a:gd name="T58" fmla="*/ 6 w 112"/>
                  <a:gd name="T59" fmla="*/ 7 h 160"/>
                  <a:gd name="T60" fmla="*/ 7 w 112"/>
                  <a:gd name="T61" fmla="*/ 9 h 160"/>
                  <a:gd name="T62" fmla="*/ 9 w 112"/>
                  <a:gd name="T63" fmla="*/ 10 h 160"/>
                  <a:gd name="T64" fmla="*/ 11 w 112"/>
                  <a:gd name="T65" fmla="*/ 11 h 160"/>
                  <a:gd name="T66" fmla="*/ 13 w 112"/>
                  <a:gd name="T67" fmla="*/ 12 h 1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2"/>
                  <a:gd name="T103" fmla="*/ 0 h 160"/>
                  <a:gd name="T104" fmla="*/ 112 w 112"/>
                  <a:gd name="T105" fmla="*/ 160 h 1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2" h="160">
                    <a:moveTo>
                      <a:pt x="112" y="111"/>
                    </a:moveTo>
                    <a:lnTo>
                      <a:pt x="108" y="122"/>
                    </a:lnTo>
                    <a:lnTo>
                      <a:pt x="103" y="134"/>
                    </a:lnTo>
                    <a:lnTo>
                      <a:pt x="98" y="147"/>
                    </a:lnTo>
                    <a:lnTo>
                      <a:pt x="94" y="160"/>
                    </a:lnTo>
                    <a:lnTo>
                      <a:pt x="86" y="157"/>
                    </a:lnTo>
                    <a:lnTo>
                      <a:pt x="78" y="152"/>
                    </a:lnTo>
                    <a:lnTo>
                      <a:pt x="72" y="147"/>
                    </a:lnTo>
                    <a:lnTo>
                      <a:pt x="64" y="141"/>
                    </a:lnTo>
                    <a:lnTo>
                      <a:pt x="57" y="134"/>
                    </a:lnTo>
                    <a:lnTo>
                      <a:pt x="51" y="126"/>
                    </a:lnTo>
                    <a:lnTo>
                      <a:pt x="44" y="120"/>
                    </a:lnTo>
                    <a:lnTo>
                      <a:pt x="38" y="113"/>
                    </a:lnTo>
                    <a:lnTo>
                      <a:pt x="33" y="108"/>
                    </a:lnTo>
                    <a:lnTo>
                      <a:pt x="35" y="105"/>
                    </a:lnTo>
                    <a:lnTo>
                      <a:pt x="38" y="101"/>
                    </a:lnTo>
                    <a:lnTo>
                      <a:pt x="38" y="98"/>
                    </a:lnTo>
                    <a:lnTo>
                      <a:pt x="35" y="94"/>
                    </a:lnTo>
                    <a:lnTo>
                      <a:pt x="33" y="91"/>
                    </a:lnTo>
                    <a:lnTo>
                      <a:pt x="29" y="90"/>
                    </a:lnTo>
                    <a:lnTo>
                      <a:pt x="23" y="91"/>
                    </a:lnTo>
                    <a:lnTo>
                      <a:pt x="18" y="90"/>
                    </a:lnTo>
                    <a:lnTo>
                      <a:pt x="4" y="72"/>
                    </a:lnTo>
                    <a:lnTo>
                      <a:pt x="0" y="48"/>
                    </a:lnTo>
                    <a:lnTo>
                      <a:pt x="1" y="23"/>
                    </a:lnTo>
                    <a:lnTo>
                      <a:pt x="4" y="0"/>
                    </a:lnTo>
                    <a:lnTo>
                      <a:pt x="13" y="16"/>
                    </a:lnTo>
                    <a:lnTo>
                      <a:pt x="25" y="32"/>
                    </a:lnTo>
                    <a:lnTo>
                      <a:pt x="36" y="48"/>
                    </a:lnTo>
                    <a:lnTo>
                      <a:pt x="51" y="64"/>
                    </a:lnTo>
                    <a:lnTo>
                      <a:pt x="65" y="78"/>
                    </a:lnTo>
                    <a:lnTo>
                      <a:pt x="79" y="91"/>
                    </a:lnTo>
                    <a:lnTo>
                      <a:pt x="95" y="101"/>
                    </a:lnTo>
                    <a:lnTo>
                      <a:pt x="112" y="111"/>
                    </a:lnTo>
                    <a:close/>
                  </a:path>
                </a:pathLst>
              </a:custGeom>
              <a:solidFill>
                <a:srgbClr val="FFB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3" name="Freeform 87"/>
              <p:cNvSpPr>
                <a:spLocks/>
              </p:cNvSpPr>
              <p:nvPr/>
            </p:nvSpPr>
            <p:spPr bwMode="auto">
              <a:xfrm>
                <a:off x="3452" y="2617"/>
                <a:ext cx="9" cy="11"/>
              </a:xfrm>
              <a:custGeom>
                <a:avLst/>
                <a:gdLst>
                  <a:gd name="T0" fmla="*/ 3 w 26"/>
                  <a:gd name="T1" fmla="*/ 4 h 31"/>
                  <a:gd name="T2" fmla="*/ 3 w 26"/>
                  <a:gd name="T3" fmla="*/ 4 h 31"/>
                  <a:gd name="T4" fmla="*/ 2 w 26"/>
                  <a:gd name="T5" fmla="*/ 4 h 31"/>
                  <a:gd name="T6" fmla="*/ 1 w 26"/>
                  <a:gd name="T7" fmla="*/ 4 h 31"/>
                  <a:gd name="T8" fmla="*/ 1 w 26"/>
                  <a:gd name="T9" fmla="*/ 4 h 31"/>
                  <a:gd name="T10" fmla="*/ 0 w 26"/>
                  <a:gd name="T11" fmla="*/ 3 h 31"/>
                  <a:gd name="T12" fmla="*/ 0 w 26"/>
                  <a:gd name="T13" fmla="*/ 2 h 31"/>
                  <a:gd name="T14" fmla="*/ 0 w 26"/>
                  <a:gd name="T15" fmla="*/ 2 h 31"/>
                  <a:gd name="T16" fmla="*/ 0 w 26"/>
                  <a:gd name="T17" fmla="*/ 1 h 31"/>
                  <a:gd name="T18" fmla="*/ 1 w 26"/>
                  <a:gd name="T19" fmla="*/ 0 h 31"/>
                  <a:gd name="T20" fmla="*/ 3 w 26"/>
                  <a:gd name="T21" fmla="*/ 4 h 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1"/>
                  <a:gd name="T35" fmla="*/ 26 w 26"/>
                  <a:gd name="T36" fmla="*/ 31 h 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1">
                    <a:moveTo>
                      <a:pt x="26" y="28"/>
                    </a:moveTo>
                    <a:lnTo>
                      <a:pt x="22" y="31"/>
                    </a:lnTo>
                    <a:lnTo>
                      <a:pt x="17" y="31"/>
                    </a:lnTo>
                    <a:lnTo>
                      <a:pt x="12" y="31"/>
                    </a:lnTo>
                    <a:lnTo>
                      <a:pt x="8" y="30"/>
                    </a:lnTo>
                    <a:lnTo>
                      <a:pt x="3" y="25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1" y="6"/>
                    </a:lnTo>
                    <a:lnTo>
                      <a:pt x="8" y="0"/>
                    </a:lnTo>
                    <a:lnTo>
                      <a:pt x="26" y="2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4" name="Freeform 88"/>
              <p:cNvSpPr>
                <a:spLocks/>
              </p:cNvSpPr>
              <p:nvPr/>
            </p:nvSpPr>
            <p:spPr bwMode="auto">
              <a:xfrm>
                <a:off x="3416" y="2622"/>
                <a:ext cx="22" cy="23"/>
              </a:xfrm>
              <a:custGeom>
                <a:avLst/>
                <a:gdLst>
                  <a:gd name="T0" fmla="*/ 6 w 67"/>
                  <a:gd name="T1" fmla="*/ 1 h 69"/>
                  <a:gd name="T2" fmla="*/ 7 w 67"/>
                  <a:gd name="T3" fmla="*/ 2 h 69"/>
                  <a:gd name="T4" fmla="*/ 7 w 67"/>
                  <a:gd name="T5" fmla="*/ 3 h 69"/>
                  <a:gd name="T6" fmla="*/ 7 w 67"/>
                  <a:gd name="T7" fmla="*/ 4 h 69"/>
                  <a:gd name="T8" fmla="*/ 7 w 67"/>
                  <a:gd name="T9" fmla="*/ 6 h 69"/>
                  <a:gd name="T10" fmla="*/ 7 w 67"/>
                  <a:gd name="T11" fmla="*/ 6 h 69"/>
                  <a:gd name="T12" fmla="*/ 6 w 67"/>
                  <a:gd name="T13" fmla="*/ 7 h 69"/>
                  <a:gd name="T14" fmla="*/ 5 w 67"/>
                  <a:gd name="T15" fmla="*/ 7 h 69"/>
                  <a:gd name="T16" fmla="*/ 5 w 67"/>
                  <a:gd name="T17" fmla="*/ 7 h 69"/>
                  <a:gd name="T18" fmla="*/ 4 w 67"/>
                  <a:gd name="T19" fmla="*/ 8 h 69"/>
                  <a:gd name="T20" fmla="*/ 3 w 67"/>
                  <a:gd name="T21" fmla="*/ 8 h 69"/>
                  <a:gd name="T22" fmla="*/ 3 w 67"/>
                  <a:gd name="T23" fmla="*/ 8 h 69"/>
                  <a:gd name="T24" fmla="*/ 2 w 67"/>
                  <a:gd name="T25" fmla="*/ 7 h 69"/>
                  <a:gd name="T26" fmla="*/ 1 w 67"/>
                  <a:gd name="T27" fmla="*/ 7 h 69"/>
                  <a:gd name="T28" fmla="*/ 0 w 67"/>
                  <a:gd name="T29" fmla="*/ 6 h 69"/>
                  <a:gd name="T30" fmla="*/ 0 w 67"/>
                  <a:gd name="T31" fmla="*/ 4 h 69"/>
                  <a:gd name="T32" fmla="*/ 0 w 67"/>
                  <a:gd name="T33" fmla="*/ 3 h 69"/>
                  <a:gd name="T34" fmla="*/ 1 w 67"/>
                  <a:gd name="T35" fmla="*/ 2 h 69"/>
                  <a:gd name="T36" fmla="*/ 2 w 67"/>
                  <a:gd name="T37" fmla="*/ 1 h 69"/>
                  <a:gd name="T38" fmla="*/ 3 w 67"/>
                  <a:gd name="T39" fmla="*/ 0 h 69"/>
                  <a:gd name="T40" fmla="*/ 4 w 67"/>
                  <a:gd name="T41" fmla="*/ 0 h 69"/>
                  <a:gd name="T42" fmla="*/ 5 w 67"/>
                  <a:gd name="T43" fmla="*/ 0 h 69"/>
                  <a:gd name="T44" fmla="*/ 5 w 67"/>
                  <a:gd name="T45" fmla="*/ 0 h 69"/>
                  <a:gd name="T46" fmla="*/ 6 w 67"/>
                  <a:gd name="T47" fmla="*/ 1 h 69"/>
                  <a:gd name="T48" fmla="*/ 6 w 67"/>
                  <a:gd name="T49" fmla="*/ 1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7"/>
                  <a:gd name="T76" fmla="*/ 0 h 69"/>
                  <a:gd name="T77" fmla="*/ 67 w 67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7" h="69">
                    <a:moveTo>
                      <a:pt x="58" y="9"/>
                    </a:moveTo>
                    <a:lnTo>
                      <a:pt x="62" y="18"/>
                    </a:lnTo>
                    <a:lnTo>
                      <a:pt x="66" y="29"/>
                    </a:lnTo>
                    <a:lnTo>
                      <a:pt x="67" y="40"/>
                    </a:lnTo>
                    <a:lnTo>
                      <a:pt x="64" y="51"/>
                    </a:lnTo>
                    <a:lnTo>
                      <a:pt x="60" y="56"/>
                    </a:lnTo>
                    <a:lnTo>
                      <a:pt x="54" y="60"/>
                    </a:lnTo>
                    <a:lnTo>
                      <a:pt x="49" y="64"/>
                    </a:lnTo>
                    <a:lnTo>
                      <a:pt x="44" y="67"/>
                    </a:lnTo>
                    <a:lnTo>
                      <a:pt x="37" y="69"/>
                    </a:lnTo>
                    <a:lnTo>
                      <a:pt x="31" y="69"/>
                    </a:lnTo>
                    <a:lnTo>
                      <a:pt x="23" y="69"/>
                    </a:lnTo>
                    <a:lnTo>
                      <a:pt x="17" y="67"/>
                    </a:lnTo>
                    <a:lnTo>
                      <a:pt x="7" y="60"/>
                    </a:lnTo>
                    <a:lnTo>
                      <a:pt x="1" y="51"/>
                    </a:lnTo>
                    <a:lnTo>
                      <a:pt x="0" y="39"/>
                    </a:lnTo>
                    <a:lnTo>
                      <a:pt x="1" y="27"/>
                    </a:lnTo>
                    <a:lnTo>
                      <a:pt x="9" y="18"/>
                    </a:lnTo>
                    <a:lnTo>
                      <a:pt x="17" y="8"/>
                    </a:lnTo>
                    <a:lnTo>
                      <a:pt x="26" y="1"/>
                    </a:lnTo>
                    <a:lnTo>
                      <a:pt x="37" y="0"/>
                    </a:lnTo>
                    <a:lnTo>
                      <a:pt x="43" y="1"/>
                    </a:lnTo>
                    <a:lnTo>
                      <a:pt x="48" y="4"/>
                    </a:lnTo>
                    <a:lnTo>
                      <a:pt x="53" y="8"/>
                    </a:lnTo>
                    <a:lnTo>
                      <a:pt x="58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5" name="Freeform 89"/>
              <p:cNvSpPr>
                <a:spLocks/>
              </p:cNvSpPr>
              <p:nvPr/>
            </p:nvSpPr>
            <p:spPr bwMode="auto">
              <a:xfrm>
                <a:off x="3421" y="2626"/>
                <a:ext cx="12" cy="14"/>
              </a:xfrm>
              <a:custGeom>
                <a:avLst/>
                <a:gdLst>
                  <a:gd name="T0" fmla="*/ 4 w 37"/>
                  <a:gd name="T1" fmla="*/ 2 h 42"/>
                  <a:gd name="T2" fmla="*/ 4 w 37"/>
                  <a:gd name="T3" fmla="*/ 3 h 42"/>
                  <a:gd name="T4" fmla="*/ 4 w 37"/>
                  <a:gd name="T5" fmla="*/ 3 h 42"/>
                  <a:gd name="T6" fmla="*/ 3 w 37"/>
                  <a:gd name="T7" fmla="*/ 4 h 42"/>
                  <a:gd name="T8" fmla="*/ 3 w 37"/>
                  <a:gd name="T9" fmla="*/ 5 h 42"/>
                  <a:gd name="T10" fmla="*/ 2 w 37"/>
                  <a:gd name="T11" fmla="*/ 5 h 42"/>
                  <a:gd name="T12" fmla="*/ 1 w 37"/>
                  <a:gd name="T13" fmla="*/ 5 h 42"/>
                  <a:gd name="T14" fmla="*/ 1 w 37"/>
                  <a:gd name="T15" fmla="*/ 5 h 42"/>
                  <a:gd name="T16" fmla="*/ 0 w 37"/>
                  <a:gd name="T17" fmla="*/ 4 h 42"/>
                  <a:gd name="T18" fmla="*/ 0 w 37"/>
                  <a:gd name="T19" fmla="*/ 3 h 42"/>
                  <a:gd name="T20" fmla="*/ 0 w 37"/>
                  <a:gd name="T21" fmla="*/ 3 h 42"/>
                  <a:gd name="T22" fmla="*/ 0 w 37"/>
                  <a:gd name="T23" fmla="*/ 2 h 42"/>
                  <a:gd name="T24" fmla="*/ 0 w 37"/>
                  <a:gd name="T25" fmla="*/ 1 h 42"/>
                  <a:gd name="T26" fmla="*/ 1 w 37"/>
                  <a:gd name="T27" fmla="*/ 1 h 42"/>
                  <a:gd name="T28" fmla="*/ 1 w 37"/>
                  <a:gd name="T29" fmla="*/ 0 h 42"/>
                  <a:gd name="T30" fmla="*/ 2 w 37"/>
                  <a:gd name="T31" fmla="*/ 0 h 42"/>
                  <a:gd name="T32" fmla="*/ 2 w 37"/>
                  <a:gd name="T33" fmla="*/ 0 h 42"/>
                  <a:gd name="T34" fmla="*/ 3 w 37"/>
                  <a:gd name="T35" fmla="*/ 0 h 42"/>
                  <a:gd name="T36" fmla="*/ 4 w 37"/>
                  <a:gd name="T37" fmla="*/ 1 h 42"/>
                  <a:gd name="T38" fmla="*/ 4 w 37"/>
                  <a:gd name="T39" fmla="*/ 1 h 42"/>
                  <a:gd name="T40" fmla="*/ 4 w 37"/>
                  <a:gd name="T41" fmla="*/ 2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7"/>
                  <a:gd name="T64" fmla="*/ 0 h 42"/>
                  <a:gd name="T65" fmla="*/ 37 w 37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7" h="42">
                    <a:moveTo>
                      <a:pt x="37" y="18"/>
                    </a:moveTo>
                    <a:lnTo>
                      <a:pt x="35" y="25"/>
                    </a:lnTo>
                    <a:lnTo>
                      <a:pt x="34" y="31"/>
                    </a:lnTo>
                    <a:lnTo>
                      <a:pt x="30" y="37"/>
                    </a:lnTo>
                    <a:lnTo>
                      <a:pt x="24" y="41"/>
                    </a:lnTo>
                    <a:lnTo>
                      <a:pt x="19" y="42"/>
                    </a:lnTo>
                    <a:lnTo>
                      <a:pt x="13" y="42"/>
                    </a:lnTo>
                    <a:lnTo>
                      <a:pt x="8" y="41"/>
                    </a:lnTo>
                    <a:lnTo>
                      <a:pt x="4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4" y="12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33" y="7"/>
                    </a:lnTo>
                    <a:lnTo>
                      <a:pt x="37" y="11"/>
                    </a:lnTo>
                    <a:lnTo>
                      <a:pt x="37" y="1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6" name="Freeform 90"/>
              <p:cNvSpPr>
                <a:spLocks/>
              </p:cNvSpPr>
              <p:nvPr/>
            </p:nvSpPr>
            <p:spPr bwMode="auto">
              <a:xfrm>
                <a:off x="3310" y="2627"/>
                <a:ext cx="19" cy="24"/>
              </a:xfrm>
              <a:custGeom>
                <a:avLst/>
                <a:gdLst>
                  <a:gd name="T0" fmla="*/ 6 w 57"/>
                  <a:gd name="T1" fmla="*/ 3 h 73"/>
                  <a:gd name="T2" fmla="*/ 6 w 57"/>
                  <a:gd name="T3" fmla="*/ 4 h 73"/>
                  <a:gd name="T4" fmla="*/ 6 w 57"/>
                  <a:gd name="T5" fmla="*/ 5 h 73"/>
                  <a:gd name="T6" fmla="*/ 6 w 57"/>
                  <a:gd name="T7" fmla="*/ 6 h 73"/>
                  <a:gd name="T8" fmla="*/ 5 w 57"/>
                  <a:gd name="T9" fmla="*/ 7 h 73"/>
                  <a:gd name="T10" fmla="*/ 5 w 57"/>
                  <a:gd name="T11" fmla="*/ 8 h 73"/>
                  <a:gd name="T12" fmla="*/ 4 w 57"/>
                  <a:gd name="T13" fmla="*/ 8 h 73"/>
                  <a:gd name="T14" fmla="*/ 3 w 57"/>
                  <a:gd name="T15" fmla="*/ 8 h 73"/>
                  <a:gd name="T16" fmla="*/ 2 w 57"/>
                  <a:gd name="T17" fmla="*/ 8 h 73"/>
                  <a:gd name="T18" fmla="*/ 1 w 57"/>
                  <a:gd name="T19" fmla="*/ 7 h 73"/>
                  <a:gd name="T20" fmla="*/ 0 w 57"/>
                  <a:gd name="T21" fmla="*/ 6 h 73"/>
                  <a:gd name="T22" fmla="*/ 0 w 57"/>
                  <a:gd name="T23" fmla="*/ 4 h 73"/>
                  <a:gd name="T24" fmla="*/ 0 w 57"/>
                  <a:gd name="T25" fmla="*/ 3 h 73"/>
                  <a:gd name="T26" fmla="*/ 1 w 57"/>
                  <a:gd name="T27" fmla="*/ 2 h 73"/>
                  <a:gd name="T28" fmla="*/ 1 w 57"/>
                  <a:gd name="T29" fmla="*/ 1 h 73"/>
                  <a:gd name="T30" fmla="*/ 2 w 57"/>
                  <a:gd name="T31" fmla="*/ 0 h 73"/>
                  <a:gd name="T32" fmla="*/ 3 w 57"/>
                  <a:gd name="T33" fmla="*/ 0 h 73"/>
                  <a:gd name="T34" fmla="*/ 4 w 57"/>
                  <a:gd name="T35" fmla="*/ 0 h 73"/>
                  <a:gd name="T36" fmla="*/ 5 w 57"/>
                  <a:gd name="T37" fmla="*/ 1 h 73"/>
                  <a:gd name="T38" fmla="*/ 5 w 57"/>
                  <a:gd name="T39" fmla="*/ 2 h 73"/>
                  <a:gd name="T40" fmla="*/ 6 w 57"/>
                  <a:gd name="T41" fmla="*/ 3 h 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73"/>
                  <a:gd name="T65" fmla="*/ 57 w 57"/>
                  <a:gd name="T66" fmla="*/ 73 h 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73">
                    <a:moveTo>
                      <a:pt x="56" y="26"/>
                    </a:moveTo>
                    <a:lnTo>
                      <a:pt x="57" y="37"/>
                    </a:lnTo>
                    <a:lnTo>
                      <a:pt x="57" y="47"/>
                    </a:lnTo>
                    <a:lnTo>
                      <a:pt x="54" y="56"/>
                    </a:lnTo>
                    <a:lnTo>
                      <a:pt x="48" y="64"/>
                    </a:lnTo>
                    <a:lnTo>
                      <a:pt x="41" y="71"/>
                    </a:lnTo>
                    <a:lnTo>
                      <a:pt x="32" y="73"/>
                    </a:lnTo>
                    <a:lnTo>
                      <a:pt x="24" y="73"/>
                    </a:lnTo>
                    <a:lnTo>
                      <a:pt x="17" y="72"/>
                    </a:lnTo>
                    <a:lnTo>
                      <a:pt x="5" y="64"/>
                    </a:lnTo>
                    <a:lnTo>
                      <a:pt x="0" y="53"/>
                    </a:lnTo>
                    <a:lnTo>
                      <a:pt x="0" y="40"/>
                    </a:lnTo>
                    <a:lnTo>
                      <a:pt x="1" y="26"/>
                    </a:lnTo>
                    <a:lnTo>
                      <a:pt x="5" y="19"/>
                    </a:lnTo>
                    <a:lnTo>
                      <a:pt x="10" y="11"/>
                    </a:lnTo>
                    <a:lnTo>
                      <a:pt x="15" y="4"/>
                    </a:lnTo>
                    <a:lnTo>
                      <a:pt x="23" y="0"/>
                    </a:lnTo>
                    <a:lnTo>
                      <a:pt x="34" y="3"/>
                    </a:lnTo>
                    <a:lnTo>
                      <a:pt x="41" y="10"/>
                    </a:lnTo>
                    <a:lnTo>
                      <a:pt x="49" y="17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7" name="Freeform 91"/>
              <p:cNvSpPr>
                <a:spLocks/>
              </p:cNvSpPr>
              <p:nvPr/>
            </p:nvSpPr>
            <p:spPr bwMode="auto">
              <a:xfrm>
                <a:off x="3314" y="2631"/>
                <a:ext cx="10" cy="16"/>
              </a:xfrm>
              <a:custGeom>
                <a:avLst/>
                <a:gdLst>
                  <a:gd name="T0" fmla="*/ 3 w 29"/>
                  <a:gd name="T1" fmla="*/ 4 h 47"/>
                  <a:gd name="T2" fmla="*/ 3 w 29"/>
                  <a:gd name="T3" fmla="*/ 4 h 47"/>
                  <a:gd name="T4" fmla="*/ 3 w 29"/>
                  <a:gd name="T5" fmla="*/ 5 h 47"/>
                  <a:gd name="T6" fmla="*/ 2 w 29"/>
                  <a:gd name="T7" fmla="*/ 5 h 47"/>
                  <a:gd name="T8" fmla="*/ 2 w 29"/>
                  <a:gd name="T9" fmla="*/ 5 h 47"/>
                  <a:gd name="T10" fmla="*/ 1 w 29"/>
                  <a:gd name="T11" fmla="*/ 5 h 47"/>
                  <a:gd name="T12" fmla="*/ 1 w 29"/>
                  <a:gd name="T13" fmla="*/ 5 h 47"/>
                  <a:gd name="T14" fmla="*/ 0 w 29"/>
                  <a:gd name="T15" fmla="*/ 5 h 47"/>
                  <a:gd name="T16" fmla="*/ 0 w 29"/>
                  <a:gd name="T17" fmla="*/ 4 h 47"/>
                  <a:gd name="T18" fmla="*/ 0 w 29"/>
                  <a:gd name="T19" fmla="*/ 3 h 47"/>
                  <a:gd name="T20" fmla="*/ 0 w 29"/>
                  <a:gd name="T21" fmla="*/ 2 h 47"/>
                  <a:gd name="T22" fmla="*/ 0 w 29"/>
                  <a:gd name="T23" fmla="*/ 1 h 47"/>
                  <a:gd name="T24" fmla="*/ 1 w 29"/>
                  <a:gd name="T25" fmla="*/ 0 h 47"/>
                  <a:gd name="T26" fmla="*/ 2 w 29"/>
                  <a:gd name="T27" fmla="*/ 1 h 47"/>
                  <a:gd name="T28" fmla="*/ 3 w 29"/>
                  <a:gd name="T29" fmla="*/ 2 h 47"/>
                  <a:gd name="T30" fmla="*/ 3 w 29"/>
                  <a:gd name="T31" fmla="*/ 3 h 47"/>
                  <a:gd name="T32" fmla="*/ 3 w 29"/>
                  <a:gd name="T33" fmla="*/ 4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47"/>
                  <a:gd name="T53" fmla="*/ 29 w 2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47">
                    <a:moveTo>
                      <a:pt x="27" y="34"/>
                    </a:moveTo>
                    <a:lnTo>
                      <a:pt x="26" y="38"/>
                    </a:lnTo>
                    <a:lnTo>
                      <a:pt x="24" y="41"/>
                    </a:lnTo>
                    <a:lnTo>
                      <a:pt x="20" y="45"/>
                    </a:lnTo>
                    <a:lnTo>
                      <a:pt x="17" y="47"/>
                    </a:lnTo>
                    <a:lnTo>
                      <a:pt x="13" y="46"/>
                    </a:lnTo>
                    <a:lnTo>
                      <a:pt x="8" y="45"/>
                    </a:lnTo>
                    <a:lnTo>
                      <a:pt x="4" y="42"/>
                    </a:lnTo>
                    <a:lnTo>
                      <a:pt x="3" y="38"/>
                    </a:lnTo>
                    <a:lnTo>
                      <a:pt x="0" y="28"/>
                    </a:lnTo>
                    <a:lnTo>
                      <a:pt x="0" y="17"/>
                    </a:lnTo>
                    <a:lnTo>
                      <a:pt x="3" y="8"/>
                    </a:lnTo>
                    <a:lnTo>
                      <a:pt x="9" y="0"/>
                    </a:lnTo>
                    <a:lnTo>
                      <a:pt x="17" y="7"/>
                    </a:lnTo>
                    <a:lnTo>
                      <a:pt x="25" y="15"/>
                    </a:lnTo>
                    <a:lnTo>
                      <a:pt x="29" y="24"/>
                    </a:lnTo>
                    <a:lnTo>
                      <a:pt x="27" y="34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8" name="Freeform 92"/>
              <p:cNvSpPr>
                <a:spLocks/>
              </p:cNvSpPr>
              <p:nvPr/>
            </p:nvSpPr>
            <p:spPr bwMode="auto">
              <a:xfrm>
                <a:off x="3277" y="2639"/>
                <a:ext cx="20" cy="23"/>
              </a:xfrm>
              <a:custGeom>
                <a:avLst/>
                <a:gdLst>
                  <a:gd name="T0" fmla="*/ 7 w 61"/>
                  <a:gd name="T1" fmla="*/ 4 h 70"/>
                  <a:gd name="T2" fmla="*/ 7 w 61"/>
                  <a:gd name="T3" fmla="*/ 5 h 70"/>
                  <a:gd name="T4" fmla="*/ 6 w 61"/>
                  <a:gd name="T5" fmla="*/ 6 h 70"/>
                  <a:gd name="T6" fmla="*/ 6 w 61"/>
                  <a:gd name="T7" fmla="*/ 7 h 70"/>
                  <a:gd name="T8" fmla="*/ 5 w 61"/>
                  <a:gd name="T9" fmla="*/ 7 h 70"/>
                  <a:gd name="T10" fmla="*/ 4 w 61"/>
                  <a:gd name="T11" fmla="*/ 8 h 70"/>
                  <a:gd name="T12" fmla="*/ 3 w 61"/>
                  <a:gd name="T13" fmla="*/ 8 h 70"/>
                  <a:gd name="T14" fmla="*/ 2 w 61"/>
                  <a:gd name="T15" fmla="*/ 7 h 70"/>
                  <a:gd name="T16" fmla="*/ 1 w 61"/>
                  <a:gd name="T17" fmla="*/ 7 h 70"/>
                  <a:gd name="T18" fmla="*/ 0 w 61"/>
                  <a:gd name="T19" fmla="*/ 7 h 70"/>
                  <a:gd name="T20" fmla="*/ 0 w 61"/>
                  <a:gd name="T21" fmla="*/ 6 h 70"/>
                  <a:gd name="T22" fmla="*/ 0 w 61"/>
                  <a:gd name="T23" fmla="*/ 4 h 70"/>
                  <a:gd name="T24" fmla="*/ 0 w 61"/>
                  <a:gd name="T25" fmla="*/ 3 h 70"/>
                  <a:gd name="T26" fmla="*/ 0 w 61"/>
                  <a:gd name="T27" fmla="*/ 3 h 70"/>
                  <a:gd name="T28" fmla="*/ 1 w 61"/>
                  <a:gd name="T29" fmla="*/ 2 h 70"/>
                  <a:gd name="T30" fmla="*/ 1 w 61"/>
                  <a:gd name="T31" fmla="*/ 1 h 70"/>
                  <a:gd name="T32" fmla="*/ 2 w 61"/>
                  <a:gd name="T33" fmla="*/ 1 h 70"/>
                  <a:gd name="T34" fmla="*/ 2 w 61"/>
                  <a:gd name="T35" fmla="*/ 0 h 70"/>
                  <a:gd name="T36" fmla="*/ 3 w 61"/>
                  <a:gd name="T37" fmla="*/ 0 h 70"/>
                  <a:gd name="T38" fmla="*/ 4 w 61"/>
                  <a:gd name="T39" fmla="*/ 0 h 70"/>
                  <a:gd name="T40" fmla="*/ 4 w 61"/>
                  <a:gd name="T41" fmla="*/ 0 h 70"/>
                  <a:gd name="T42" fmla="*/ 5 w 61"/>
                  <a:gd name="T43" fmla="*/ 1 h 70"/>
                  <a:gd name="T44" fmla="*/ 6 w 61"/>
                  <a:gd name="T45" fmla="*/ 2 h 70"/>
                  <a:gd name="T46" fmla="*/ 6 w 61"/>
                  <a:gd name="T47" fmla="*/ 3 h 70"/>
                  <a:gd name="T48" fmla="*/ 7 w 61"/>
                  <a:gd name="T49" fmla="*/ 4 h 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"/>
                  <a:gd name="T76" fmla="*/ 0 h 70"/>
                  <a:gd name="T77" fmla="*/ 61 w 61"/>
                  <a:gd name="T78" fmla="*/ 70 h 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" h="70">
                    <a:moveTo>
                      <a:pt x="61" y="32"/>
                    </a:moveTo>
                    <a:lnTo>
                      <a:pt x="60" y="43"/>
                    </a:lnTo>
                    <a:lnTo>
                      <a:pt x="57" y="52"/>
                    </a:lnTo>
                    <a:lnTo>
                      <a:pt x="53" y="60"/>
                    </a:lnTo>
                    <a:lnTo>
                      <a:pt x="45" y="66"/>
                    </a:lnTo>
                    <a:lnTo>
                      <a:pt x="37" y="70"/>
                    </a:lnTo>
                    <a:lnTo>
                      <a:pt x="28" y="69"/>
                    </a:lnTo>
                    <a:lnTo>
                      <a:pt x="18" y="68"/>
                    </a:lnTo>
                    <a:lnTo>
                      <a:pt x="10" y="65"/>
                    </a:lnTo>
                    <a:lnTo>
                      <a:pt x="2" y="60"/>
                    </a:lnTo>
                    <a:lnTo>
                      <a:pt x="0" y="51"/>
                    </a:lnTo>
                    <a:lnTo>
                      <a:pt x="0" y="40"/>
                    </a:lnTo>
                    <a:lnTo>
                      <a:pt x="1" y="31"/>
                    </a:lnTo>
                    <a:lnTo>
                      <a:pt x="4" y="25"/>
                    </a:lnTo>
                    <a:lnTo>
                      <a:pt x="7" y="18"/>
                    </a:lnTo>
                    <a:lnTo>
                      <a:pt x="11" y="13"/>
                    </a:lnTo>
                    <a:lnTo>
                      <a:pt x="17" y="8"/>
                    </a:lnTo>
                    <a:lnTo>
                      <a:pt x="22" y="4"/>
                    </a:lnTo>
                    <a:lnTo>
                      <a:pt x="27" y="1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8" y="8"/>
                    </a:lnTo>
                    <a:lnTo>
                      <a:pt x="53" y="16"/>
                    </a:lnTo>
                    <a:lnTo>
                      <a:pt x="58" y="23"/>
                    </a:lnTo>
                    <a:lnTo>
                      <a:pt x="61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49" name="Freeform 93"/>
              <p:cNvSpPr>
                <a:spLocks/>
              </p:cNvSpPr>
              <p:nvPr/>
            </p:nvSpPr>
            <p:spPr bwMode="auto">
              <a:xfrm>
                <a:off x="3350" y="2641"/>
                <a:ext cx="19" cy="21"/>
              </a:xfrm>
              <a:custGeom>
                <a:avLst/>
                <a:gdLst>
                  <a:gd name="T0" fmla="*/ 6 w 57"/>
                  <a:gd name="T1" fmla="*/ 1 h 63"/>
                  <a:gd name="T2" fmla="*/ 6 w 57"/>
                  <a:gd name="T3" fmla="*/ 2 h 63"/>
                  <a:gd name="T4" fmla="*/ 6 w 57"/>
                  <a:gd name="T5" fmla="*/ 3 h 63"/>
                  <a:gd name="T6" fmla="*/ 6 w 57"/>
                  <a:gd name="T7" fmla="*/ 4 h 63"/>
                  <a:gd name="T8" fmla="*/ 6 w 57"/>
                  <a:gd name="T9" fmla="*/ 5 h 63"/>
                  <a:gd name="T10" fmla="*/ 6 w 57"/>
                  <a:gd name="T11" fmla="*/ 6 h 63"/>
                  <a:gd name="T12" fmla="*/ 5 w 57"/>
                  <a:gd name="T13" fmla="*/ 7 h 63"/>
                  <a:gd name="T14" fmla="*/ 4 w 57"/>
                  <a:gd name="T15" fmla="*/ 7 h 63"/>
                  <a:gd name="T16" fmla="*/ 3 w 57"/>
                  <a:gd name="T17" fmla="*/ 7 h 63"/>
                  <a:gd name="T18" fmla="*/ 2 w 57"/>
                  <a:gd name="T19" fmla="*/ 7 h 63"/>
                  <a:gd name="T20" fmla="*/ 1 w 57"/>
                  <a:gd name="T21" fmla="*/ 6 h 63"/>
                  <a:gd name="T22" fmla="*/ 0 w 57"/>
                  <a:gd name="T23" fmla="*/ 6 h 63"/>
                  <a:gd name="T24" fmla="*/ 0 w 57"/>
                  <a:gd name="T25" fmla="*/ 5 h 63"/>
                  <a:gd name="T26" fmla="*/ 0 w 57"/>
                  <a:gd name="T27" fmla="*/ 3 h 63"/>
                  <a:gd name="T28" fmla="*/ 1 w 57"/>
                  <a:gd name="T29" fmla="*/ 2 h 63"/>
                  <a:gd name="T30" fmla="*/ 1 w 57"/>
                  <a:gd name="T31" fmla="*/ 1 h 63"/>
                  <a:gd name="T32" fmla="*/ 3 w 57"/>
                  <a:gd name="T33" fmla="*/ 0 h 63"/>
                  <a:gd name="T34" fmla="*/ 3 w 57"/>
                  <a:gd name="T35" fmla="*/ 0 h 63"/>
                  <a:gd name="T36" fmla="*/ 4 w 57"/>
                  <a:gd name="T37" fmla="*/ 0 h 63"/>
                  <a:gd name="T38" fmla="*/ 5 w 57"/>
                  <a:gd name="T39" fmla="*/ 1 h 63"/>
                  <a:gd name="T40" fmla="*/ 6 w 57"/>
                  <a:gd name="T41" fmla="*/ 1 h 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63"/>
                  <a:gd name="T65" fmla="*/ 57 w 57"/>
                  <a:gd name="T66" fmla="*/ 63 h 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63">
                    <a:moveTo>
                      <a:pt x="52" y="13"/>
                    </a:moveTo>
                    <a:lnTo>
                      <a:pt x="54" y="21"/>
                    </a:lnTo>
                    <a:lnTo>
                      <a:pt x="57" y="30"/>
                    </a:lnTo>
                    <a:lnTo>
                      <a:pt x="57" y="39"/>
                    </a:lnTo>
                    <a:lnTo>
                      <a:pt x="56" y="48"/>
                    </a:lnTo>
                    <a:lnTo>
                      <a:pt x="50" y="56"/>
                    </a:lnTo>
                    <a:lnTo>
                      <a:pt x="43" y="60"/>
                    </a:lnTo>
                    <a:lnTo>
                      <a:pt x="35" y="61"/>
                    </a:lnTo>
                    <a:lnTo>
                      <a:pt x="26" y="63"/>
                    </a:lnTo>
                    <a:lnTo>
                      <a:pt x="18" y="61"/>
                    </a:lnTo>
                    <a:lnTo>
                      <a:pt x="9" y="57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0" y="30"/>
                    </a:lnTo>
                    <a:lnTo>
                      <a:pt x="5" y="18"/>
                    </a:lnTo>
                    <a:lnTo>
                      <a:pt x="13" y="8"/>
                    </a:lnTo>
                    <a:lnTo>
                      <a:pt x="23" y="0"/>
                    </a:lnTo>
                    <a:lnTo>
                      <a:pt x="31" y="0"/>
                    </a:lnTo>
                    <a:lnTo>
                      <a:pt x="39" y="4"/>
                    </a:lnTo>
                    <a:lnTo>
                      <a:pt x="45" y="8"/>
                    </a:lnTo>
                    <a:lnTo>
                      <a:pt x="52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0" name="Freeform 94"/>
              <p:cNvSpPr>
                <a:spLocks/>
              </p:cNvSpPr>
              <p:nvPr/>
            </p:nvSpPr>
            <p:spPr bwMode="auto">
              <a:xfrm>
                <a:off x="3281" y="2644"/>
                <a:ext cx="11" cy="14"/>
              </a:xfrm>
              <a:custGeom>
                <a:avLst/>
                <a:gdLst>
                  <a:gd name="T0" fmla="*/ 4 w 31"/>
                  <a:gd name="T1" fmla="*/ 2 h 40"/>
                  <a:gd name="T2" fmla="*/ 4 w 31"/>
                  <a:gd name="T3" fmla="*/ 3 h 40"/>
                  <a:gd name="T4" fmla="*/ 4 w 31"/>
                  <a:gd name="T5" fmla="*/ 4 h 40"/>
                  <a:gd name="T6" fmla="*/ 3 w 31"/>
                  <a:gd name="T7" fmla="*/ 4 h 40"/>
                  <a:gd name="T8" fmla="*/ 2 w 31"/>
                  <a:gd name="T9" fmla="*/ 5 h 40"/>
                  <a:gd name="T10" fmla="*/ 2 w 31"/>
                  <a:gd name="T11" fmla="*/ 5 h 40"/>
                  <a:gd name="T12" fmla="*/ 1 w 31"/>
                  <a:gd name="T13" fmla="*/ 5 h 40"/>
                  <a:gd name="T14" fmla="*/ 0 w 31"/>
                  <a:gd name="T15" fmla="*/ 4 h 40"/>
                  <a:gd name="T16" fmla="*/ 0 w 31"/>
                  <a:gd name="T17" fmla="*/ 4 h 40"/>
                  <a:gd name="T18" fmla="*/ 0 w 31"/>
                  <a:gd name="T19" fmla="*/ 2 h 40"/>
                  <a:gd name="T20" fmla="*/ 1 w 31"/>
                  <a:gd name="T21" fmla="*/ 1 h 40"/>
                  <a:gd name="T22" fmla="*/ 1 w 31"/>
                  <a:gd name="T23" fmla="*/ 1 h 40"/>
                  <a:gd name="T24" fmla="*/ 2 w 31"/>
                  <a:gd name="T25" fmla="*/ 0 h 40"/>
                  <a:gd name="T26" fmla="*/ 2 w 31"/>
                  <a:gd name="T27" fmla="*/ 0 h 40"/>
                  <a:gd name="T28" fmla="*/ 3 w 31"/>
                  <a:gd name="T29" fmla="*/ 1 h 40"/>
                  <a:gd name="T30" fmla="*/ 4 w 31"/>
                  <a:gd name="T31" fmla="*/ 1 h 40"/>
                  <a:gd name="T32" fmla="*/ 4 w 31"/>
                  <a:gd name="T33" fmla="*/ 2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0"/>
                  <a:gd name="T53" fmla="*/ 31 w 31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0">
                    <a:moveTo>
                      <a:pt x="31" y="15"/>
                    </a:moveTo>
                    <a:lnTo>
                      <a:pt x="30" y="22"/>
                    </a:lnTo>
                    <a:lnTo>
                      <a:pt x="29" y="28"/>
                    </a:lnTo>
                    <a:lnTo>
                      <a:pt x="25" y="33"/>
                    </a:lnTo>
                    <a:lnTo>
                      <a:pt x="20" y="40"/>
                    </a:lnTo>
                    <a:lnTo>
                      <a:pt x="13" y="39"/>
                    </a:lnTo>
                    <a:lnTo>
                      <a:pt x="8" y="37"/>
                    </a:lnTo>
                    <a:lnTo>
                      <a:pt x="3" y="33"/>
                    </a:lnTo>
                    <a:lnTo>
                      <a:pt x="0" y="28"/>
                    </a:lnTo>
                    <a:lnTo>
                      <a:pt x="3" y="20"/>
                    </a:lnTo>
                    <a:lnTo>
                      <a:pt x="5" y="11"/>
                    </a:lnTo>
                    <a:lnTo>
                      <a:pt x="9" y="5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1" y="15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1" name="Freeform 95"/>
              <p:cNvSpPr>
                <a:spLocks/>
              </p:cNvSpPr>
              <p:nvPr/>
            </p:nvSpPr>
            <p:spPr bwMode="auto">
              <a:xfrm>
                <a:off x="3354" y="2645"/>
                <a:ext cx="10" cy="12"/>
              </a:xfrm>
              <a:custGeom>
                <a:avLst/>
                <a:gdLst>
                  <a:gd name="T0" fmla="*/ 3 w 29"/>
                  <a:gd name="T1" fmla="*/ 1 h 35"/>
                  <a:gd name="T2" fmla="*/ 3 w 29"/>
                  <a:gd name="T3" fmla="*/ 2 h 35"/>
                  <a:gd name="T4" fmla="*/ 3 w 29"/>
                  <a:gd name="T5" fmla="*/ 3 h 35"/>
                  <a:gd name="T6" fmla="*/ 3 w 29"/>
                  <a:gd name="T7" fmla="*/ 4 h 35"/>
                  <a:gd name="T8" fmla="*/ 2 w 29"/>
                  <a:gd name="T9" fmla="*/ 4 h 35"/>
                  <a:gd name="T10" fmla="*/ 1 w 29"/>
                  <a:gd name="T11" fmla="*/ 4 h 35"/>
                  <a:gd name="T12" fmla="*/ 1 w 29"/>
                  <a:gd name="T13" fmla="*/ 4 h 35"/>
                  <a:gd name="T14" fmla="*/ 0 w 29"/>
                  <a:gd name="T15" fmla="*/ 4 h 35"/>
                  <a:gd name="T16" fmla="*/ 0 w 29"/>
                  <a:gd name="T17" fmla="*/ 3 h 35"/>
                  <a:gd name="T18" fmla="*/ 0 w 29"/>
                  <a:gd name="T19" fmla="*/ 2 h 35"/>
                  <a:gd name="T20" fmla="*/ 0 w 29"/>
                  <a:gd name="T21" fmla="*/ 1 h 35"/>
                  <a:gd name="T22" fmla="*/ 1 w 29"/>
                  <a:gd name="T23" fmla="*/ 1 h 35"/>
                  <a:gd name="T24" fmla="*/ 1 w 29"/>
                  <a:gd name="T25" fmla="*/ 0 h 35"/>
                  <a:gd name="T26" fmla="*/ 2 w 29"/>
                  <a:gd name="T27" fmla="*/ 0 h 35"/>
                  <a:gd name="T28" fmla="*/ 3 w 29"/>
                  <a:gd name="T29" fmla="*/ 1 h 35"/>
                  <a:gd name="T30" fmla="*/ 3 w 29"/>
                  <a:gd name="T31" fmla="*/ 1 h 35"/>
                  <a:gd name="T32" fmla="*/ 3 w 29"/>
                  <a:gd name="T33" fmla="*/ 1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35"/>
                  <a:gd name="T53" fmla="*/ 29 w 2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35">
                    <a:moveTo>
                      <a:pt x="29" y="13"/>
                    </a:moveTo>
                    <a:lnTo>
                      <a:pt x="29" y="21"/>
                    </a:lnTo>
                    <a:lnTo>
                      <a:pt x="27" y="27"/>
                    </a:lnTo>
                    <a:lnTo>
                      <a:pt x="25" y="34"/>
                    </a:lnTo>
                    <a:lnTo>
                      <a:pt x="17" y="35"/>
                    </a:lnTo>
                    <a:lnTo>
                      <a:pt x="12" y="35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0" y="29"/>
                    </a:lnTo>
                    <a:lnTo>
                      <a:pt x="0" y="20"/>
                    </a:lnTo>
                    <a:lnTo>
                      <a:pt x="3" y="12"/>
                    </a:lnTo>
                    <a:lnTo>
                      <a:pt x="8" y="5"/>
                    </a:lnTo>
                    <a:lnTo>
                      <a:pt x="13" y="0"/>
                    </a:lnTo>
                    <a:lnTo>
                      <a:pt x="17" y="3"/>
                    </a:lnTo>
                    <a:lnTo>
                      <a:pt x="22" y="5"/>
                    </a:lnTo>
                    <a:lnTo>
                      <a:pt x="26" y="8"/>
                    </a:lnTo>
                    <a:lnTo>
                      <a:pt x="29" y="13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2" name="Freeform 96"/>
              <p:cNvSpPr>
                <a:spLocks/>
              </p:cNvSpPr>
              <p:nvPr/>
            </p:nvSpPr>
            <p:spPr bwMode="auto">
              <a:xfrm>
                <a:off x="3377" y="2651"/>
                <a:ext cx="20" cy="24"/>
              </a:xfrm>
              <a:custGeom>
                <a:avLst/>
                <a:gdLst>
                  <a:gd name="T0" fmla="*/ 7 w 61"/>
                  <a:gd name="T1" fmla="*/ 1 h 72"/>
                  <a:gd name="T2" fmla="*/ 7 w 61"/>
                  <a:gd name="T3" fmla="*/ 3 h 72"/>
                  <a:gd name="T4" fmla="*/ 7 w 61"/>
                  <a:gd name="T5" fmla="*/ 4 h 72"/>
                  <a:gd name="T6" fmla="*/ 6 w 61"/>
                  <a:gd name="T7" fmla="*/ 5 h 72"/>
                  <a:gd name="T8" fmla="*/ 6 w 61"/>
                  <a:gd name="T9" fmla="*/ 7 h 72"/>
                  <a:gd name="T10" fmla="*/ 5 w 61"/>
                  <a:gd name="T11" fmla="*/ 7 h 72"/>
                  <a:gd name="T12" fmla="*/ 4 w 61"/>
                  <a:gd name="T13" fmla="*/ 8 h 72"/>
                  <a:gd name="T14" fmla="*/ 3 w 61"/>
                  <a:gd name="T15" fmla="*/ 8 h 72"/>
                  <a:gd name="T16" fmla="*/ 2 w 61"/>
                  <a:gd name="T17" fmla="*/ 8 h 72"/>
                  <a:gd name="T18" fmla="*/ 1 w 61"/>
                  <a:gd name="T19" fmla="*/ 7 h 72"/>
                  <a:gd name="T20" fmla="*/ 1 w 61"/>
                  <a:gd name="T21" fmla="*/ 6 h 72"/>
                  <a:gd name="T22" fmla="*/ 0 w 61"/>
                  <a:gd name="T23" fmla="*/ 6 h 72"/>
                  <a:gd name="T24" fmla="*/ 0 w 61"/>
                  <a:gd name="T25" fmla="*/ 5 h 72"/>
                  <a:gd name="T26" fmla="*/ 0 w 61"/>
                  <a:gd name="T27" fmla="*/ 3 h 72"/>
                  <a:gd name="T28" fmla="*/ 1 w 61"/>
                  <a:gd name="T29" fmla="*/ 2 h 72"/>
                  <a:gd name="T30" fmla="*/ 1 w 61"/>
                  <a:gd name="T31" fmla="*/ 1 h 72"/>
                  <a:gd name="T32" fmla="*/ 3 w 61"/>
                  <a:gd name="T33" fmla="*/ 0 h 72"/>
                  <a:gd name="T34" fmla="*/ 4 w 61"/>
                  <a:gd name="T35" fmla="*/ 0 h 72"/>
                  <a:gd name="T36" fmla="*/ 5 w 61"/>
                  <a:gd name="T37" fmla="*/ 0 h 72"/>
                  <a:gd name="T38" fmla="*/ 6 w 61"/>
                  <a:gd name="T39" fmla="*/ 1 h 72"/>
                  <a:gd name="T40" fmla="*/ 7 w 61"/>
                  <a:gd name="T41" fmla="*/ 1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1"/>
                  <a:gd name="T64" fmla="*/ 0 h 72"/>
                  <a:gd name="T65" fmla="*/ 61 w 61"/>
                  <a:gd name="T66" fmla="*/ 72 h 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1" h="72">
                    <a:moveTo>
                      <a:pt x="60" y="13"/>
                    </a:moveTo>
                    <a:lnTo>
                      <a:pt x="61" y="25"/>
                    </a:lnTo>
                    <a:lnTo>
                      <a:pt x="60" y="38"/>
                    </a:lnTo>
                    <a:lnTo>
                      <a:pt x="57" y="49"/>
                    </a:lnTo>
                    <a:lnTo>
                      <a:pt x="51" y="59"/>
                    </a:lnTo>
                    <a:lnTo>
                      <a:pt x="43" y="65"/>
                    </a:lnTo>
                    <a:lnTo>
                      <a:pt x="35" y="69"/>
                    </a:lnTo>
                    <a:lnTo>
                      <a:pt x="26" y="72"/>
                    </a:lnTo>
                    <a:lnTo>
                      <a:pt x="17" y="69"/>
                    </a:lnTo>
                    <a:lnTo>
                      <a:pt x="9" y="65"/>
                    </a:lnTo>
                    <a:lnTo>
                      <a:pt x="5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6" y="19"/>
                    </a:lnTo>
                    <a:lnTo>
                      <a:pt x="13" y="9"/>
                    </a:lnTo>
                    <a:lnTo>
                      <a:pt x="23" y="3"/>
                    </a:lnTo>
                    <a:lnTo>
                      <a:pt x="35" y="0"/>
                    </a:lnTo>
                    <a:lnTo>
                      <a:pt x="45" y="2"/>
                    </a:lnTo>
                    <a:lnTo>
                      <a:pt x="54" y="6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3" name="Freeform 97"/>
              <p:cNvSpPr>
                <a:spLocks/>
              </p:cNvSpPr>
              <p:nvPr/>
            </p:nvSpPr>
            <p:spPr bwMode="auto">
              <a:xfrm>
                <a:off x="3382" y="2655"/>
                <a:ext cx="11" cy="15"/>
              </a:xfrm>
              <a:custGeom>
                <a:avLst/>
                <a:gdLst>
                  <a:gd name="T0" fmla="*/ 3 w 32"/>
                  <a:gd name="T1" fmla="*/ 0 h 45"/>
                  <a:gd name="T2" fmla="*/ 3 w 32"/>
                  <a:gd name="T3" fmla="*/ 0 h 45"/>
                  <a:gd name="T4" fmla="*/ 3 w 32"/>
                  <a:gd name="T5" fmla="*/ 0 h 45"/>
                  <a:gd name="T6" fmla="*/ 3 w 32"/>
                  <a:gd name="T7" fmla="*/ 0 h 45"/>
                  <a:gd name="T8" fmla="*/ 4 w 32"/>
                  <a:gd name="T9" fmla="*/ 1 h 45"/>
                  <a:gd name="T10" fmla="*/ 4 w 32"/>
                  <a:gd name="T11" fmla="*/ 2 h 45"/>
                  <a:gd name="T12" fmla="*/ 3 w 32"/>
                  <a:gd name="T13" fmla="*/ 3 h 45"/>
                  <a:gd name="T14" fmla="*/ 3 w 32"/>
                  <a:gd name="T15" fmla="*/ 4 h 45"/>
                  <a:gd name="T16" fmla="*/ 2 w 32"/>
                  <a:gd name="T17" fmla="*/ 5 h 45"/>
                  <a:gd name="T18" fmla="*/ 1 w 32"/>
                  <a:gd name="T19" fmla="*/ 5 h 45"/>
                  <a:gd name="T20" fmla="*/ 1 w 32"/>
                  <a:gd name="T21" fmla="*/ 5 h 45"/>
                  <a:gd name="T22" fmla="*/ 0 w 32"/>
                  <a:gd name="T23" fmla="*/ 4 h 45"/>
                  <a:gd name="T24" fmla="*/ 0 w 32"/>
                  <a:gd name="T25" fmla="*/ 4 h 45"/>
                  <a:gd name="T26" fmla="*/ 0 w 32"/>
                  <a:gd name="T27" fmla="*/ 3 h 45"/>
                  <a:gd name="T28" fmla="*/ 0 w 32"/>
                  <a:gd name="T29" fmla="*/ 2 h 45"/>
                  <a:gd name="T30" fmla="*/ 0 w 32"/>
                  <a:gd name="T31" fmla="*/ 1 h 45"/>
                  <a:gd name="T32" fmla="*/ 1 w 32"/>
                  <a:gd name="T33" fmla="*/ 1 h 45"/>
                  <a:gd name="T34" fmla="*/ 1 w 32"/>
                  <a:gd name="T35" fmla="*/ 1 h 45"/>
                  <a:gd name="T36" fmla="*/ 1 w 32"/>
                  <a:gd name="T37" fmla="*/ 0 h 45"/>
                  <a:gd name="T38" fmla="*/ 2 w 32"/>
                  <a:gd name="T39" fmla="*/ 0 h 45"/>
                  <a:gd name="T40" fmla="*/ 3 w 32"/>
                  <a:gd name="T41" fmla="*/ 0 h 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45"/>
                  <a:gd name="T65" fmla="*/ 32 w 32"/>
                  <a:gd name="T66" fmla="*/ 45 h 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45">
                    <a:moveTo>
                      <a:pt x="22" y="0"/>
                    </a:moveTo>
                    <a:lnTo>
                      <a:pt x="24" y="3"/>
                    </a:lnTo>
                    <a:lnTo>
                      <a:pt x="26" y="4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2" y="17"/>
                    </a:lnTo>
                    <a:lnTo>
                      <a:pt x="29" y="26"/>
                    </a:lnTo>
                    <a:lnTo>
                      <a:pt x="24" y="36"/>
                    </a:lnTo>
                    <a:lnTo>
                      <a:pt x="16" y="42"/>
                    </a:lnTo>
                    <a:lnTo>
                      <a:pt x="12" y="45"/>
                    </a:lnTo>
                    <a:lnTo>
                      <a:pt x="8" y="42"/>
                    </a:lnTo>
                    <a:lnTo>
                      <a:pt x="4" y="38"/>
                    </a:lnTo>
                    <a:lnTo>
                      <a:pt x="2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4" name="Freeform 98"/>
              <p:cNvSpPr>
                <a:spLocks/>
              </p:cNvSpPr>
              <p:nvPr/>
            </p:nvSpPr>
            <p:spPr bwMode="auto">
              <a:xfrm>
                <a:off x="3452" y="2655"/>
                <a:ext cx="10" cy="10"/>
              </a:xfrm>
              <a:custGeom>
                <a:avLst/>
                <a:gdLst>
                  <a:gd name="T0" fmla="*/ 3 w 31"/>
                  <a:gd name="T1" fmla="*/ 0 h 30"/>
                  <a:gd name="T2" fmla="*/ 3 w 31"/>
                  <a:gd name="T3" fmla="*/ 1 h 30"/>
                  <a:gd name="T4" fmla="*/ 2 w 31"/>
                  <a:gd name="T5" fmla="*/ 2 h 30"/>
                  <a:gd name="T6" fmla="*/ 1 w 31"/>
                  <a:gd name="T7" fmla="*/ 3 h 30"/>
                  <a:gd name="T8" fmla="*/ 0 w 31"/>
                  <a:gd name="T9" fmla="*/ 3 h 30"/>
                  <a:gd name="T10" fmla="*/ 0 w 31"/>
                  <a:gd name="T11" fmla="*/ 3 h 30"/>
                  <a:gd name="T12" fmla="*/ 0 w 31"/>
                  <a:gd name="T13" fmla="*/ 2 h 30"/>
                  <a:gd name="T14" fmla="*/ 0 w 31"/>
                  <a:gd name="T15" fmla="*/ 2 h 30"/>
                  <a:gd name="T16" fmla="*/ 0 w 31"/>
                  <a:gd name="T17" fmla="*/ 1 h 30"/>
                  <a:gd name="T18" fmla="*/ 1 w 31"/>
                  <a:gd name="T19" fmla="*/ 0 h 30"/>
                  <a:gd name="T20" fmla="*/ 2 w 31"/>
                  <a:gd name="T21" fmla="*/ 0 h 30"/>
                  <a:gd name="T22" fmla="*/ 3 w 31"/>
                  <a:gd name="T23" fmla="*/ 0 h 30"/>
                  <a:gd name="T24" fmla="*/ 3 w 31"/>
                  <a:gd name="T25" fmla="*/ 0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"/>
                  <a:gd name="T40" fmla="*/ 0 h 30"/>
                  <a:gd name="T41" fmla="*/ 31 w 31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" h="30">
                    <a:moveTo>
                      <a:pt x="31" y="4"/>
                    </a:moveTo>
                    <a:lnTo>
                      <a:pt x="26" y="12"/>
                    </a:lnTo>
                    <a:lnTo>
                      <a:pt x="20" y="19"/>
                    </a:lnTo>
                    <a:lnTo>
                      <a:pt x="12" y="25"/>
                    </a:lnTo>
                    <a:lnTo>
                      <a:pt x="4" y="30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7" y="4"/>
                    </a:lnTo>
                    <a:lnTo>
                      <a:pt x="14" y="0"/>
                    </a:lnTo>
                    <a:lnTo>
                      <a:pt x="24" y="0"/>
                    </a:lnTo>
                    <a:lnTo>
                      <a:pt x="31" y="4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5" name="Freeform 99"/>
              <p:cNvSpPr>
                <a:spLocks/>
              </p:cNvSpPr>
              <p:nvPr/>
            </p:nvSpPr>
            <p:spPr bwMode="auto">
              <a:xfrm>
                <a:off x="3411" y="2660"/>
                <a:ext cx="19" cy="19"/>
              </a:xfrm>
              <a:custGeom>
                <a:avLst/>
                <a:gdLst>
                  <a:gd name="T0" fmla="*/ 6 w 57"/>
                  <a:gd name="T1" fmla="*/ 3 h 56"/>
                  <a:gd name="T2" fmla="*/ 6 w 57"/>
                  <a:gd name="T3" fmla="*/ 4 h 56"/>
                  <a:gd name="T4" fmla="*/ 6 w 57"/>
                  <a:gd name="T5" fmla="*/ 5 h 56"/>
                  <a:gd name="T6" fmla="*/ 5 w 57"/>
                  <a:gd name="T7" fmla="*/ 6 h 56"/>
                  <a:gd name="T8" fmla="*/ 4 w 57"/>
                  <a:gd name="T9" fmla="*/ 6 h 56"/>
                  <a:gd name="T10" fmla="*/ 3 w 57"/>
                  <a:gd name="T11" fmla="*/ 6 h 56"/>
                  <a:gd name="T12" fmla="*/ 3 w 57"/>
                  <a:gd name="T13" fmla="*/ 6 h 56"/>
                  <a:gd name="T14" fmla="*/ 2 w 57"/>
                  <a:gd name="T15" fmla="*/ 6 h 56"/>
                  <a:gd name="T16" fmla="*/ 1 w 57"/>
                  <a:gd name="T17" fmla="*/ 6 h 56"/>
                  <a:gd name="T18" fmla="*/ 0 w 57"/>
                  <a:gd name="T19" fmla="*/ 5 h 56"/>
                  <a:gd name="T20" fmla="*/ 0 w 57"/>
                  <a:gd name="T21" fmla="*/ 4 h 56"/>
                  <a:gd name="T22" fmla="*/ 0 w 57"/>
                  <a:gd name="T23" fmla="*/ 2 h 56"/>
                  <a:gd name="T24" fmla="*/ 0 w 57"/>
                  <a:gd name="T25" fmla="*/ 2 h 56"/>
                  <a:gd name="T26" fmla="*/ 1 w 57"/>
                  <a:gd name="T27" fmla="*/ 1 h 56"/>
                  <a:gd name="T28" fmla="*/ 2 w 57"/>
                  <a:gd name="T29" fmla="*/ 0 h 56"/>
                  <a:gd name="T30" fmla="*/ 3 w 57"/>
                  <a:gd name="T31" fmla="*/ 0 h 56"/>
                  <a:gd name="T32" fmla="*/ 4 w 57"/>
                  <a:gd name="T33" fmla="*/ 0 h 56"/>
                  <a:gd name="T34" fmla="*/ 5 w 57"/>
                  <a:gd name="T35" fmla="*/ 0 h 56"/>
                  <a:gd name="T36" fmla="*/ 5 w 57"/>
                  <a:gd name="T37" fmla="*/ 1 h 56"/>
                  <a:gd name="T38" fmla="*/ 6 w 57"/>
                  <a:gd name="T39" fmla="*/ 2 h 56"/>
                  <a:gd name="T40" fmla="*/ 6 w 57"/>
                  <a:gd name="T41" fmla="*/ 3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56"/>
                  <a:gd name="T65" fmla="*/ 57 w 57"/>
                  <a:gd name="T66" fmla="*/ 56 h 5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56">
                    <a:moveTo>
                      <a:pt x="56" y="23"/>
                    </a:moveTo>
                    <a:lnTo>
                      <a:pt x="57" y="34"/>
                    </a:lnTo>
                    <a:lnTo>
                      <a:pt x="53" y="41"/>
                    </a:lnTo>
                    <a:lnTo>
                      <a:pt x="47" y="49"/>
                    </a:lnTo>
                    <a:lnTo>
                      <a:pt x="40" y="54"/>
                    </a:lnTo>
                    <a:lnTo>
                      <a:pt x="31" y="56"/>
                    </a:lnTo>
                    <a:lnTo>
                      <a:pt x="23" y="56"/>
                    </a:lnTo>
                    <a:lnTo>
                      <a:pt x="15" y="54"/>
                    </a:lnTo>
                    <a:lnTo>
                      <a:pt x="7" y="49"/>
                    </a:lnTo>
                    <a:lnTo>
                      <a:pt x="2" y="41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4" y="14"/>
                    </a:lnTo>
                    <a:lnTo>
                      <a:pt x="9" y="6"/>
                    </a:lnTo>
                    <a:lnTo>
                      <a:pt x="17" y="1"/>
                    </a:lnTo>
                    <a:lnTo>
                      <a:pt x="24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8" y="8"/>
                    </a:lnTo>
                    <a:lnTo>
                      <a:pt x="53" y="15"/>
                    </a:lnTo>
                    <a:lnTo>
                      <a:pt x="56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6" name="Freeform 100"/>
              <p:cNvSpPr>
                <a:spLocks/>
              </p:cNvSpPr>
              <p:nvPr/>
            </p:nvSpPr>
            <p:spPr bwMode="auto">
              <a:xfrm>
                <a:off x="3307" y="2661"/>
                <a:ext cx="20" cy="22"/>
              </a:xfrm>
              <a:custGeom>
                <a:avLst/>
                <a:gdLst>
                  <a:gd name="T0" fmla="*/ 7 w 61"/>
                  <a:gd name="T1" fmla="*/ 4 h 67"/>
                  <a:gd name="T2" fmla="*/ 7 w 61"/>
                  <a:gd name="T3" fmla="*/ 5 h 67"/>
                  <a:gd name="T4" fmla="*/ 6 w 61"/>
                  <a:gd name="T5" fmla="*/ 6 h 67"/>
                  <a:gd name="T6" fmla="*/ 5 w 61"/>
                  <a:gd name="T7" fmla="*/ 6 h 67"/>
                  <a:gd name="T8" fmla="*/ 4 w 61"/>
                  <a:gd name="T9" fmla="*/ 7 h 67"/>
                  <a:gd name="T10" fmla="*/ 4 w 61"/>
                  <a:gd name="T11" fmla="*/ 7 h 67"/>
                  <a:gd name="T12" fmla="*/ 3 w 61"/>
                  <a:gd name="T13" fmla="*/ 7 h 67"/>
                  <a:gd name="T14" fmla="*/ 3 w 61"/>
                  <a:gd name="T15" fmla="*/ 7 h 67"/>
                  <a:gd name="T16" fmla="*/ 2 w 61"/>
                  <a:gd name="T17" fmla="*/ 7 h 67"/>
                  <a:gd name="T18" fmla="*/ 1 w 61"/>
                  <a:gd name="T19" fmla="*/ 7 h 67"/>
                  <a:gd name="T20" fmla="*/ 1 w 61"/>
                  <a:gd name="T21" fmla="*/ 6 h 67"/>
                  <a:gd name="T22" fmla="*/ 0 w 61"/>
                  <a:gd name="T23" fmla="*/ 6 h 67"/>
                  <a:gd name="T24" fmla="*/ 0 w 61"/>
                  <a:gd name="T25" fmla="*/ 5 h 67"/>
                  <a:gd name="T26" fmla="*/ 0 w 61"/>
                  <a:gd name="T27" fmla="*/ 4 h 67"/>
                  <a:gd name="T28" fmla="*/ 0 w 61"/>
                  <a:gd name="T29" fmla="*/ 3 h 67"/>
                  <a:gd name="T30" fmla="*/ 0 w 61"/>
                  <a:gd name="T31" fmla="*/ 2 h 67"/>
                  <a:gd name="T32" fmla="*/ 1 w 61"/>
                  <a:gd name="T33" fmla="*/ 1 h 67"/>
                  <a:gd name="T34" fmla="*/ 2 w 61"/>
                  <a:gd name="T35" fmla="*/ 1 h 67"/>
                  <a:gd name="T36" fmla="*/ 3 w 61"/>
                  <a:gd name="T37" fmla="*/ 0 h 67"/>
                  <a:gd name="T38" fmla="*/ 4 w 61"/>
                  <a:gd name="T39" fmla="*/ 0 h 67"/>
                  <a:gd name="T40" fmla="*/ 5 w 61"/>
                  <a:gd name="T41" fmla="*/ 0 h 67"/>
                  <a:gd name="T42" fmla="*/ 6 w 61"/>
                  <a:gd name="T43" fmla="*/ 1 h 67"/>
                  <a:gd name="T44" fmla="*/ 6 w 61"/>
                  <a:gd name="T45" fmla="*/ 2 h 67"/>
                  <a:gd name="T46" fmla="*/ 6 w 61"/>
                  <a:gd name="T47" fmla="*/ 3 h 67"/>
                  <a:gd name="T48" fmla="*/ 7 w 61"/>
                  <a:gd name="T49" fmla="*/ 4 h 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"/>
                  <a:gd name="T76" fmla="*/ 0 h 67"/>
                  <a:gd name="T77" fmla="*/ 61 w 61"/>
                  <a:gd name="T78" fmla="*/ 67 h 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" h="67">
                    <a:moveTo>
                      <a:pt x="61" y="34"/>
                    </a:moveTo>
                    <a:lnTo>
                      <a:pt x="61" y="45"/>
                    </a:lnTo>
                    <a:lnTo>
                      <a:pt x="56" y="52"/>
                    </a:lnTo>
                    <a:lnTo>
                      <a:pt x="49" y="59"/>
                    </a:lnTo>
                    <a:lnTo>
                      <a:pt x="40" y="64"/>
                    </a:lnTo>
                    <a:lnTo>
                      <a:pt x="34" y="65"/>
                    </a:lnTo>
                    <a:lnTo>
                      <a:pt x="29" y="67"/>
                    </a:lnTo>
                    <a:lnTo>
                      <a:pt x="23" y="67"/>
                    </a:lnTo>
                    <a:lnTo>
                      <a:pt x="17" y="64"/>
                    </a:lnTo>
                    <a:lnTo>
                      <a:pt x="13" y="62"/>
                    </a:lnTo>
                    <a:lnTo>
                      <a:pt x="8" y="58"/>
                    </a:lnTo>
                    <a:lnTo>
                      <a:pt x="4" y="52"/>
                    </a:lnTo>
                    <a:lnTo>
                      <a:pt x="1" y="47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4" y="20"/>
                    </a:lnTo>
                    <a:lnTo>
                      <a:pt x="9" y="12"/>
                    </a:lnTo>
                    <a:lnTo>
                      <a:pt x="16" y="6"/>
                    </a:lnTo>
                    <a:lnTo>
                      <a:pt x="25" y="3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51" y="8"/>
                    </a:lnTo>
                    <a:lnTo>
                      <a:pt x="56" y="16"/>
                    </a:lnTo>
                    <a:lnTo>
                      <a:pt x="59" y="25"/>
                    </a:lnTo>
                    <a:lnTo>
                      <a:pt x="61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7" name="Freeform 101"/>
              <p:cNvSpPr>
                <a:spLocks/>
              </p:cNvSpPr>
              <p:nvPr/>
            </p:nvSpPr>
            <p:spPr bwMode="auto">
              <a:xfrm>
                <a:off x="3259" y="2664"/>
                <a:ext cx="18" cy="21"/>
              </a:xfrm>
              <a:custGeom>
                <a:avLst/>
                <a:gdLst>
                  <a:gd name="T0" fmla="*/ 6 w 54"/>
                  <a:gd name="T1" fmla="*/ 2 h 64"/>
                  <a:gd name="T2" fmla="*/ 6 w 54"/>
                  <a:gd name="T3" fmla="*/ 3 h 64"/>
                  <a:gd name="T4" fmla="*/ 6 w 54"/>
                  <a:gd name="T5" fmla="*/ 4 h 64"/>
                  <a:gd name="T6" fmla="*/ 6 w 54"/>
                  <a:gd name="T7" fmla="*/ 5 h 64"/>
                  <a:gd name="T8" fmla="*/ 5 w 54"/>
                  <a:gd name="T9" fmla="*/ 6 h 64"/>
                  <a:gd name="T10" fmla="*/ 4 w 54"/>
                  <a:gd name="T11" fmla="*/ 7 h 64"/>
                  <a:gd name="T12" fmla="*/ 3 w 54"/>
                  <a:gd name="T13" fmla="*/ 7 h 64"/>
                  <a:gd name="T14" fmla="*/ 2 w 54"/>
                  <a:gd name="T15" fmla="*/ 7 h 64"/>
                  <a:gd name="T16" fmla="*/ 2 w 54"/>
                  <a:gd name="T17" fmla="*/ 7 h 64"/>
                  <a:gd name="T18" fmla="*/ 1 w 54"/>
                  <a:gd name="T19" fmla="*/ 6 h 64"/>
                  <a:gd name="T20" fmla="*/ 0 w 54"/>
                  <a:gd name="T21" fmla="*/ 5 h 64"/>
                  <a:gd name="T22" fmla="*/ 0 w 54"/>
                  <a:gd name="T23" fmla="*/ 4 h 64"/>
                  <a:gd name="T24" fmla="*/ 0 w 54"/>
                  <a:gd name="T25" fmla="*/ 3 h 64"/>
                  <a:gd name="T26" fmla="*/ 1 w 54"/>
                  <a:gd name="T27" fmla="*/ 2 h 64"/>
                  <a:gd name="T28" fmla="*/ 1 w 54"/>
                  <a:gd name="T29" fmla="*/ 1 h 64"/>
                  <a:gd name="T30" fmla="*/ 2 w 54"/>
                  <a:gd name="T31" fmla="*/ 0 h 64"/>
                  <a:gd name="T32" fmla="*/ 2 w 54"/>
                  <a:gd name="T33" fmla="*/ 0 h 64"/>
                  <a:gd name="T34" fmla="*/ 4 w 54"/>
                  <a:gd name="T35" fmla="*/ 0 h 64"/>
                  <a:gd name="T36" fmla="*/ 5 w 54"/>
                  <a:gd name="T37" fmla="*/ 0 h 64"/>
                  <a:gd name="T38" fmla="*/ 5 w 54"/>
                  <a:gd name="T39" fmla="*/ 1 h 64"/>
                  <a:gd name="T40" fmla="*/ 6 w 54"/>
                  <a:gd name="T41" fmla="*/ 2 h 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64"/>
                  <a:gd name="T65" fmla="*/ 54 w 54"/>
                  <a:gd name="T66" fmla="*/ 64 h 6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64">
                    <a:moveTo>
                      <a:pt x="52" y="19"/>
                    </a:moveTo>
                    <a:lnTo>
                      <a:pt x="54" y="29"/>
                    </a:lnTo>
                    <a:lnTo>
                      <a:pt x="54" y="40"/>
                    </a:lnTo>
                    <a:lnTo>
                      <a:pt x="51" y="50"/>
                    </a:lnTo>
                    <a:lnTo>
                      <a:pt x="45" y="59"/>
                    </a:lnTo>
                    <a:lnTo>
                      <a:pt x="38" y="63"/>
                    </a:lnTo>
                    <a:lnTo>
                      <a:pt x="30" y="64"/>
                    </a:lnTo>
                    <a:lnTo>
                      <a:pt x="22" y="64"/>
                    </a:lnTo>
                    <a:lnTo>
                      <a:pt x="16" y="63"/>
                    </a:lnTo>
                    <a:lnTo>
                      <a:pt x="8" y="55"/>
                    </a:lnTo>
                    <a:lnTo>
                      <a:pt x="3" y="45"/>
                    </a:lnTo>
                    <a:lnTo>
                      <a:pt x="0" y="36"/>
                    </a:lnTo>
                    <a:lnTo>
                      <a:pt x="2" y="24"/>
                    </a:lnTo>
                    <a:lnTo>
                      <a:pt x="5" y="17"/>
                    </a:lnTo>
                    <a:lnTo>
                      <a:pt x="11" y="10"/>
                    </a:lnTo>
                    <a:lnTo>
                      <a:pt x="16" y="4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42" y="3"/>
                    </a:lnTo>
                    <a:lnTo>
                      <a:pt x="48" y="11"/>
                    </a:lnTo>
                    <a:lnTo>
                      <a:pt x="52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8" name="Freeform 102"/>
              <p:cNvSpPr>
                <a:spLocks/>
              </p:cNvSpPr>
              <p:nvPr/>
            </p:nvSpPr>
            <p:spPr bwMode="auto">
              <a:xfrm>
                <a:off x="3416" y="2664"/>
                <a:ext cx="9" cy="10"/>
              </a:xfrm>
              <a:custGeom>
                <a:avLst/>
                <a:gdLst>
                  <a:gd name="T0" fmla="*/ 3 w 27"/>
                  <a:gd name="T1" fmla="*/ 2 h 30"/>
                  <a:gd name="T2" fmla="*/ 3 w 27"/>
                  <a:gd name="T3" fmla="*/ 3 h 30"/>
                  <a:gd name="T4" fmla="*/ 3 w 27"/>
                  <a:gd name="T5" fmla="*/ 3 h 30"/>
                  <a:gd name="T6" fmla="*/ 2 w 27"/>
                  <a:gd name="T7" fmla="*/ 3 h 30"/>
                  <a:gd name="T8" fmla="*/ 2 w 27"/>
                  <a:gd name="T9" fmla="*/ 3 h 30"/>
                  <a:gd name="T10" fmla="*/ 1 w 27"/>
                  <a:gd name="T11" fmla="*/ 3 h 30"/>
                  <a:gd name="T12" fmla="*/ 1 w 27"/>
                  <a:gd name="T13" fmla="*/ 3 h 30"/>
                  <a:gd name="T14" fmla="*/ 0 w 27"/>
                  <a:gd name="T15" fmla="*/ 3 h 30"/>
                  <a:gd name="T16" fmla="*/ 0 w 27"/>
                  <a:gd name="T17" fmla="*/ 3 h 30"/>
                  <a:gd name="T18" fmla="*/ 0 w 27"/>
                  <a:gd name="T19" fmla="*/ 2 h 30"/>
                  <a:gd name="T20" fmla="*/ 0 w 27"/>
                  <a:gd name="T21" fmla="*/ 1 h 30"/>
                  <a:gd name="T22" fmla="*/ 1 w 27"/>
                  <a:gd name="T23" fmla="*/ 0 h 30"/>
                  <a:gd name="T24" fmla="*/ 1 w 27"/>
                  <a:gd name="T25" fmla="*/ 0 h 30"/>
                  <a:gd name="T26" fmla="*/ 2 w 27"/>
                  <a:gd name="T27" fmla="*/ 0 h 30"/>
                  <a:gd name="T28" fmla="*/ 2 w 27"/>
                  <a:gd name="T29" fmla="*/ 1 h 30"/>
                  <a:gd name="T30" fmla="*/ 3 w 27"/>
                  <a:gd name="T31" fmla="*/ 1 h 30"/>
                  <a:gd name="T32" fmla="*/ 3 w 27"/>
                  <a:gd name="T33" fmla="*/ 2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0"/>
                  <a:gd name="T53" fmla="*/ 27 w 27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0">
                    <a:moveTo>
                      <a:pt x="27" y="19"/>
                    </a:moveTo>
                    <a:lnTo>
                      <a:pt x="27" y="23"/>
                    </a:lnTo>
                    <a:lnTo>
                      <a:pt x="25" y="26"/>
                    </a:lnTo>
                    <a:lnTo>
                      <a:pt x="22" y="28"/>
                    </a:lnTo>
                    <a:lnTo>
                      <a:pt x="18" y="30"/>
                    </a:lnTo>
                    <a:lnTo>
                      <a:pt x="13" y="30"/>
                    </a:lnTo>
                    <a:lnTo>
                      <a:pt x="8" y="29"/>
                    </a:lnTo>
                    <a:lnTo>
                      <a:pt x="4" y="26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3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2"/>
                    </a:lnTo>
                    <a:lnTo>
                      <a:pt x="22" y="7"/>
                    </a:lnTo>
                    <a:lnTo>
                      <a:pt x="25" y="13"/>
                    </a:lnTo>
                    <a:lnTo>
                      <a:pt x="27" y="19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59" name="Freeform 103"/>
              <p:cNvSpPr>
                <a:spLocks/>
              </p:cNvSpPr>
              <p:nvPr/>
            </p:nvSpPr>
            <p:spPr bwMode="auto">
              <a:xfrm>
                <a:off x="3312" y="2666"/>
                <a:ext cx="10" cy="12"/>
              </a:xfrm>
              <a:custGeom>
                <a:avLst/>
                <a:gdLst>
                  <a:gd name="T0" fmla="*/ 3 w 32"/>
                  <a:gd name="T1" fmla="*/ 2 h 37"/>
                  <a:gd name="T2" fmla="*/ 3 w 32"/>
                  <a:gd name="T3" fmla="*/ 3 h 37"/>
                  <a:gd name="T4" fmla="*/ 3 w 32"/>
                  <a:gd name="T5" fmla="*/ 3 h 37"/>
                  <a:gd name="T6" fmla="*/ 3 w 32"/>
                  <a:gd name="T7" fmla="*/ 4 h 37"/>
                  <a:gd name="T8" fmla="*/ 2 w 32"/>
                  <a:gd name="T9" fmla="*/ 4 h 37"/>
                  <a:gd name="T10" fmla="*/ 1 w 32"/>
                  <a:gd name="T11" fmla="*/ 4 h 37"/>
                  <a:gd name="T12" fmla="*/ 1 w 32"/>
                  <a:gd name="T13" fmla="*/ 4 h 37"/>
                  <a:gd name="T14" fmla="*/ 0 w 32"/>
                  <a:gd name="T15" fmla="*/ 3 h 37"/>
                  <a:gd name="T16" fmla="*/ 0 w 32"/>
                  <a:gd name="T17" fmla="*/ 3 h 37"/>
                  <a:gd name="T18" fmla="*/ 0 w 32"/>
                  <a:gd name="T19" fmla="*/ 2 h 37"/>
                  <a:gd name="T20" fmla="*/ 0 w 32"/>
                  <a:gd name="T21" fmla="*/ 1 h 37"/>
                  <a:gd name="T22" fmla="*/ 1 w 32"/>
                  <a:gd name="T23" fmla="*/ 1 h 37"/>
                  <a:gd name="T24" fmla="*/ 1 w 32"/>
                  <a:gd name="T25" fmla="*/ 0 h 37"/>
                  <a:gd name="T26" fmla="*/ 2 w 32"/>
                  <a:gd name="T27" fmla="*/ 0 h 37"/>
                  <a:gd name="T28" fmla="*/ 3 w 32"/>
                  <a:gd name="T29" fmla="*/ 0 h 37"/>
                  <a:gd name="T30" fmla="*/ 3 w 32"/>
                  <a:gd name="T31" fmla="*/ 1 h 37"/>
                  <a:gd name="T32" fmla="*/ 3 w 32"/>
                  <a:gd name="T33" fmla="*/ 2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7"/>
                  <a:gd name="T53" fmla="*/ 32 w 32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7">
                    <a:moveTo>
                      <a:pt x="32" y="18"/>
                    </a:moveTo>
                    <a:lnTo>
                      <a:pt x="32" y="24"/>
                    </a:lnTo>
                    <a:lnTo>
                      <a:pt x="30" y="30"/>
                    </a:lnTo>
                    <a:lnTo>
                      <a:pt x="25" y="34"/>
                    </a:lnTo>
                    <a:lnTo>
                      <a:pt x="20" y="36"/>
                    </a:lnTo>
                    <a:lnTo>
                      <a:pt x="13" y="37"/>
                    </a:lnTo>
                    <a:lnTo>
                      <a:pt x="8" y="35"/>
                    </a:lnTo>
                    <a:lnTo>
                      <a:pt x="4" y="30"/>
                    </a:lnTo>
                    <a:lnTo>
                      <a:pt x="2" y="24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7" y="5"/>
                    </a:lnTo>
                    <a:lnTo>
                      <a:pt x="12" y="1"/>
                    </a:lnTo>
                    <a:lnTo>
                      <a:pt x="20" y="0"/>
                    </a:lnTo>
                    <a:lnTo>
                      <a:pt x="26" y="4"/>
                    </a:lnTo>
                    <a:lnTo>
                      <a:pt x="30" y="10"/>
                    </a:ln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0" name="Freeform 104"/>
              <p:cNvSpPr>
                <a:spLocks/>
              </p:cNvSpPr>
              <p:nvPr/>
            </p:nvSpPr>
            <p:spPr bwMode="auto">
              <a:xfrm>
                <a:off x="3264" y="2668"/>
                <a:ext cx="8" cy="13"/>
              </a:xfrm>
              <a:custGeom>
                <a:avLst/>
                <a:gdLst>
                  <a:gd name="T0" fmla="*/ 3 w 23"/>
                  <a:gd name="T1" fmla="*/ 1 h 38"/>
                  <a:gd name="T2" fmla="*/ 3 w 23"/>
                  <a:gd name="T3" fmla="*/ 2 h 38"/>
                  <a:gd name="T4" fmla="*/ 3 w 23"/>
                  <a:gd name="T5" fmla="*/ 3 h 38"/>
                  <a:gd name="T6" fmla="*/ 2 w 23"/>
                  <a:gd name="T7" fmla="*/ 3 h 38"/>
                  <a:gd name="T8" fmla="*/ 2 w 23"/>
                  <a:gd name="T9" fmla="*/ 4 h 38"/>
                  <a:gd name="T10" fmla="*/ 1 w 23"/>
                  <a:gd name="T11" fmla="*/ 4 h 38"/>
                  <a:gd name="T12" fmla="*/ 1 w 23"/>
                  <a:gd name="T13" fmla="*/ 4 h 38"/>
                  <a:gd name="T14" fmla="*/ 0 w 23"/>
                  <a:gd name="T15" fmla="*/ 3 h 38"/>
                  <a:gd name="T16" fmla="*/ 0 w 23"/>
                  <a:gd name="T17" fmla="*/ 3 h 38"/>
                  <a:gd name="T18" fmla="*/ 0 w 23"/>
                  <a:gd name="T19" fmla="*/ 2 h 38"/>
                  <a:gd name="T20" fmla="*/ 0 w 23"/>
                  <a:gd name="T21" fmla="*/ 1 h 38"/>
                  <a:gd name="T22" fmla="*/ 1 w 23"/>
                  <a:gd name="T23" fmla="*/ 0 h 38"/>
                  <a:gd name="T24" fmla="*/ 2 w 23"/>
                  <a:gd name="T25" fmla="*/ 0 h 38"/>
                  <a:gd name="T26" fmla="*/ 2 w 23"/>
                  <a:gd name="T27" fmla="*/ 0 h 38"/>
                  <a:gd name="T28" fmla="*/ 2 w 23"/>
                  <a:gd name="T29" fmla="*/ 0 h 38"/>
                  <a:gd name="T30" fmla="*/ 3 w 23"/>
                  <a:gd name="T31" fmla="*/ 1 h 38"/>
                  <a:gd name="T32" fmla="*/ 3 w 23"/>
                  <a:gd name="T33" fmla="*/ 1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38"/>
                  <a:gd name="T53" fmla="*/ 23 w 23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38">
                    <a:moveTo>
                      <a:pt x="23" y="8"/>
                    </a:moveTo>
                    <a:lnTo>
                      <a:pt x="23" y="16"/>
                    </a:lnTo>
                    <a:lnTo>
                      <a:pt x="23" y="22"/>
                    </a:lnTo>
                    <a:lnTo>
                      <a:pt x="21" y="29"/>
                    </a:lnTo>
                    <a:lnTo>
                      <a:pt x="18" y="35"/>
                    </a:lnTo>
                    <a:lnTo>
                      <a:pt x="12" y="38"/>
                    </a:lnTo>
                    <a:lnTo>
                      <a:pt x="6" y="35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8" y="4"/>
                    </a:lnTo>
                    <a:lnTo>
                      <a:pt x="14" y="0"/>
                    </a:lnTo>
                    <a:lnTo>
                      <a:pt x="17" y="1"/>
                    </a:lnTo>
                    <a:lnTo>
                      <a:pt x="19" y="3"/>
                    </a:lnTo>
                    <a:lnTo>
                      <a:pt x="22" y="5"/>
                    </a:lnTo>
                    <a:lnTo>
                      <a:pt x="23" y="8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1" name="Freeform 105"/>
              <p:cNvSpPr>
                <a:spLocks/>
              </p:cNvSpPr>
              <p:nvPr/>
            </p:nvSpPr>
            <p:spPr bwMode="auto">
              <a:xfrm>
                <a:off x="3343" y="2672"/>
                <a:ext cx="21" cy="23"/>
              </a:xfrm>
              <a:custGeom>
                <a:avLst/>
                <a:gdLst>
                  <a:gd name="T0" fmla="*/ 7 w 64"/>
                  <a:gd name="T1" fmla="*/ 3 h 68"/>
                  <a:gd name="T2" fmla="*/ 7 w 64"/>
                  <a:gd name="T3" fmla="*/ 4 h 68"/>
                  <a:gd name="T4" fmla="*/ 7 w 64"/>
                  <a:gd name="T5" fmla="*/ 6 h 68"/>
                  <a:gd name="T6" fmla="*/ 6 w 64"/>
                  <a:gd name="T7" fmla="*/ 7 h 68"/>
                  <a:gd name="T8" fmla="*/ 5 w 64"/>
                  <a:gd name="T9" fmla="*/ 7 h 68"/>
                  <a:gd name="T10" fmla="*/ 4 w 64"/>
                  <a:gd name="T11" fmla="*/ 8 h 68"/>
                  <a:gd name="T12" fmla="*/ 3 w 64"/>
                  <a:gd name="T13" fmla="*/ 8 h 68"/>
                  <a:gd name="T14" fmla="*/ 2 w 64"/>
                  <a:gd name="T15" fmla="*/ 7 h 68"/>
                  <a:gd name="T16" fmla="*/ 1 w 64"/>
                  <a:gd name="T17" fmla="*/ 7 h 68"/>
                  <a:gd name="T18" fmla="*/ 1 w 64"/>
                  <a:gd name="T19" fmla="*/ 6 h 68"/>
                  <a:gd name="T20" fmla="*/ 0 w 64"/>
                  <a:gd name="T21" fmla="*/ 5 h 68"/>
                  <a:gd name="T22" fmla="*/ 0 w 64"/>
                  <a:gd name="T23" fmla="*/ 4 h 68"/>
                  <a:gd name="T24" fmla="*/ 0 w 64"/>
                  <a:gd name="T25" fmla="*/ 3 h 68"/>
                  <a:gd name="T26" fmla="*/ 1 w 64"/>
                  <a:gd name="T27" fmla="*/ 2 h 68"/>
                  <a:gd name="T28" fmla="*/ 1 w 64"/>
                  <a:gd name="T29" fmla="*/ 1 h 68"/>
                  <a:gd name="T30" fmla="*/ 2 w 64"/>
                  <a:gd name="T31" fmla="*/ 0 h 68"/>
                  <a:gd name="T32" fmla="*/ 3 w 64"/>
                  <a:gd name="T33" fmla="*/ 0 h 68"/>
                  <a:gd name="T34" fmla="*/ 5 w 64"/>
                  <a:gd name="T35" fmla="*/ 0 h 68"/>
                  <a:gd name="T36" fmla="*/ 6 w 64"/>
                  <a:gd name="T37" fmla="*/ 1 h 68"/>
                  <a:gd name="T38" fmla="*/ 6 w 64"/>
                  <a:gd name="T39" fmla="*/ 2 h 68"/>
                  <a:gd name="T40" fmla="*/ 7 w 64"/>
                  <a:gd name="T41" fmla="*/ 3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4"/>
                  <a:gd name="T64" fmla="*/ 0 h 68"/>
                  <a:gd name="T65" fmla="*/ 64 w 64"/>
                  <a:gd name="T66" fmla="*/ 68 h 6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4" h="68">
                    <a:moveTo>
                      <a:pt x="64" y="27"/>
                    </a:moveTo>
                    <a:lnTo>
                      <a:pt x="63" y="39"/>
                    </a:lnTo>
                    <a:lnTo>
                      <a:pt x="60" y="49"/>
                    </a:lnTo>
                    <a:lnTo>
                      <a:pt x="55" y="58"/>
                    </a:lnTo>
                    <a:lnTo>
                      <a:pt x="47" y="65"/>
                    </a:lnTo>
                    <a:lnTo>
                      <a:pt x="38" y="68"/>
                    </a:lnTo>
                    <a:lnTo>
                      <a:pt x="30" y="68"/>
                    </a:lnTo>
                    <a:lnTo>
                      <a:pt x="22" y="66"/>
                    </a:lnTo>
                    <a:lnTo>
                      <a:pt x="13" y="62"/>
                    </a:lnTo>
                    <a:lnTo>
                      <a:pt x="7" y="55"/>
                    </a:lnTo>
                    <a:lnTo>
                      <a:pt x="1" y="45"/>
                    </a:lnTo>
                    <a:lnTo>
                      <a:pt x="0" y="36"/>
                    </a:lnTo>
                    <a:lnTo>
                      <a:pt x="3" y="26"/>
                    </a:lnTo>
                    <a:lnTo>
                      <a:pt x="7" y="17"/>
                    </a:lnTo>
                    <a:lnTo>
                      <a:pt x="12" y="9"/>
                    </a:lnTo>
                    <a:lnTo>
                      <a:pt x="20" y="4"/>
                    </a:lnTo>
                    <a:lnTo>
                      <a:pt x="29" y="0"/>
                    </a:lnTo>
                    <a:lnTo>
                      <a:pt x="42" y="0"/>
                    </a:lnTo>
                    <a:lnTo>
                      <a:pt x="51" y="6"/>
                    </a:lnTo>
                    <a:lnTo>
                      <a:pt x="59" y="17"/>
                    </a:lnTo>
                    <a:lnTo>
                      <a:pt x="64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2" name="Freeform 106"/>
              <p:cNvSpPr>
                <a:spLocks/>
              </p:cNvSpPr>
              <p:nvPr/>
            </p:nvSpPr>
            <p:spPr bwMode="auto">
              <a:xfrm>
                <a:off x="3348" y="2675"/>
                <a:ext cx="12" cy="15"/>
              </a:xfrm>
              <a:custGeom>
                <a:avLst/>
                <a:gdLst>
                  <a:gd name="T0" fmla="*/ 4 w 34"/>
                  <a:gd name="T1" fmla="*/ 2 h 43"/>
                  <a:gd name="T2" fmla="*/ 4 w 34"/>
                  <a:gd name="T3" fmla="*/ 3 h 43"/>
                  <a:gd name="T4" fmla="*/ 4 w 34"/>
                  <a:gd name="T5" fmla="*/ 4 h 43"/>
                  <a:gd name="T6" fmla="*/ 3 w 34"/>
                  <a:gd name="T7" fmla="*/ 5 h 43"/>
                  <a:gd name="T8" fmla="*/ 2 w 34"/>
                  <a:gd name="T9" fmla="*/ 5 h 43"/>
                  <a:gd name="T10" fmla="*/ 2 w 34"/>
                  <a:gd name="T11" fmla="*/ 5 h 43"/>
                  <a:gd name="T12" fmla="*/ 1 w 34"/>
                  <a:gd name="T13" fmla="*/ 5 h 43"/>
                  <a:gd name="T14" fmla="*/ 0 w 34"/>
                  <a:gd name="T15" fmla="*/ 4 h 43"/>
                  <a:gd name="T16" fmla="*/ 0 w 34"/>
                  <a:gd name="T17" fmla="*/ 3 h 43"/>
                  <a:gd name="T18" fmla="*/ 0 w 34"/>
                  <a:gd name="T19" fmla="*/ 2 h 43"/>
                  <a:gd name="T20" fmla="*/ 0 w 34"/>
                  <a:gd name="T21" fmla="*/ 1 h 43"/>
                  <a:gd name="T22" fmla="*/ 1 w 34"/>
                  <a:gd name="T23" fmla="*/ 1 h 43"/>
                  <a:gd name="T24" fmla="*/ 2 w 34"/>
                  <a:gd name="T25" fmla="*/ 0 h 43"/>
                  <a:gd name="T26" fmla="*/ 3 w 34"/>
                  <a:gd name="T27" fmla="*/ 0 h 43"/>
                  <a:gd name="T28" fmla="*/ 4 w 34"/>
                  <a:gd name="T29" fmla="*/ 1 h 43"/>
                  <a:gd name="T30" fmla="*/ 4 w 34"/>
                  <a:gd name="T31" fmla="*/ 2 h 43"/>
                  <a:gd name="T32" fmla="*/ 4 w 34"/>
                  <a:gd name="T33" fmla="*/ 2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3"/>
                  <a:gd name="T53" fmla="*/ 34 w 34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3">
                    <a:moveTo>
                      <a:pt x="34" y="21"/>
                    </a:moveTo>
                    <a:lnTo>
                      <a:pt x="32" y="28"/>
                    </a:lnTo>
                    <a:lnTo>
                      <a:pt x="30" y="34"/>
                    </a:lnTo>
                    <a:lnTo>
                      <a:pt x="26" y="39"/>
                    </a:lnTo>
                    <a:lnTo>
                      <a:pt x="19" y="43"/>
                    </a:lnTo>
                    <a:lnTo>
                      <a:pt x="13" y="42"/>
                    </a:lnTo>
                    <a:lnTo>
                      <a:pt x="8" y="39"/>
                    </a:lnTo>
                    <a:lnTo>
                      <a:pt x="2" y="35"/>
                    </a:lnTo>
                    <a:lnTo>
                      <a:pt x="0" y="29"/>
                    </a:lnTo>
                    <a:lnTo>
                      <a:pt x="1" y="20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4" y="0"/>
                    </a:lnTo>
                    <a:lnTo>
                      <a:pt x="22" y="3"/>
                    </a:lnTo>
                    <a:lnTo>
                      <a:pt x="27" y="8"/>
                    </a:lnTo>
                    <a:lnTo>
                      <a:pt x="31" y="15"/>
                    </a:lnTo>
                    <a:lnTo>
                      <a:pt x="34" y="21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3" name="Freeform 107"/>
              <p:cNvSpPr>
                <a:spLocks/>
              </p:cNvSpPr>
              <p:nvPr/>
            </p:nvSpPr>
            <p:spPr bwMode="auto">
              <a:xfrm>
                <a:off x="3384" y="2691"/>
                <a:ext cx="12" cy="8"/>
              </a:xfrm>
              <a:custGeom>
                <a:avLst/>
                <a:gdLst>
                  <a:gd name="T0" fmla="*/ 4 w 34"/>
                  <a:gd name="T1" fmla="*/ 1 h 25"/>
                  <a:gd name="T2" fmla="*/ 4 w 34"/>
                  <a:gd name="T3" fmla="*/ 2 h 25"/>
                  <a:gd name="T4" fmla="*/ 3 w 34"/>
                  <a:gd name="T5" fmla="*/ 2 h 25"/>
                  <a:gd name="T6" fmla="*/ 2 w 34"/>
                  <a:gd name="T7" fmla="*/ 2 h 25"/>
                  <a:gd name="T8" fmla="*/ 1 w 34"/>
                  <a:gd name="T9" fmla="*/ 3 h 25"/>
                  <a:gd name="T10" fmla="*/ 0 w 34"/>
                  <a:gd name="T11" fmla="*/ 3 h 25"/>
                  <a:gd name="T12" fmla="*/ 0 w 34"/>
                  <a:gd name="T13" fmla="*/ 2 h 25"/>
                  <a:gd name="T14" fmla="*/ 1 w 34"/>
                  <a:gd name="T15" fmla="*/ 1 h 25"/>
                  <a:gd name="T16" fmla="*/ 2 w 34"/>
                  <a:gd name="T17" fmla="*/ 0 h 25"/>
                  <a:gd name="T18" fmla="*/ 2 w 34"/>
                  <a:gd name="T19" fmla="*/ 0 h 25"/>
                  <a:gd name="T20" fmla="*/ 3 w 34"/>
                  <a:gd name="T21" fmla="*/ 0 h 25"/>
                  <a:gd name="T22" fmla="*/ 4 w 34"/>
                  <a:gd name="T23" fmla="*/ 0 h 25"/>
                  <a:gd name="T24" fmla="*/ 4 w 34"/>
                  <a:gd name="T25" fmla="*/ 1 h 25"/>
                  <a:gd name="T26" fmla="*/ 4 w 34"/>
                  <a:gd name="T27" fmla="*/ 1 h 2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4"/>
                  <a:gd name="T43" fmla="*/ 0 h 25"/>
                  <a:gd name="T44" fmla="*/ 34 w 34"/>
                  <a:gd name="T45" fmla="*/ 25 h 2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4" h="25">
                    <a:moveTo>
                      <a:pt x="34" y="9"/>
                    </a:moveTo>
                    <a:lnTo>
                      <a:pt x="30" y="16"/>
                    </a:lnTo>
                    <a:lnTo>
                      <a:pt x="25" y="20"/>
                    </a:lnTo>
                    <a:lnTo>
                      <a:pt x="18" y="22"/>
                    </a:lnTo>
                    <a:lnTo>
                      <a:pt x="12" y="25"/>
                    </a:lnTo>
                    <a:lnTo>
                      <a:pt x="0" y="24"/>
                    </a:lnTo>
                    <a:lnTo>
                      <a:pt x="2" y="17"/>
                    </a:lnTo>
                    <a:lnTo>
                      <a:pt x="6" y="9"/>
                    </a:lnTo>
                    <a:lnTo>
                      <a:pt x="13" y="4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1" y="5"/>
                    </a:lnTo>
                    <a:lnTo>
                      <a:pt x="34" y="9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4" name="Freeform 108"/>
              <p:cNvSpPr>
                <a:spLocks/>
              </p:cNvSpPr>
              <p:nvPr/>
            </p:nvSpPr>
            <p:spPr bwMode="auto">
              <a:xfrm>
                <a:off x="3428" y="2692"/>
                <a:ext cx="8" cy="3"/>
              </a:xfrm>
              <a:custGeom>
                <a:avLst/>
                <a:gdLst>
                  <a:gd name="T0" fmla="*/ 3 w 23"/>
                  <a:gd name="T1" fmla="*/ 1 h 9"/>
                  <a:gd name="T2" fmla="*/ 2 w 23"/>
                  <a:gd name="T3" fmla="*/ 1 h 9"/>
                  <a:gd name="T4" fmla="*/ 1 w 23"/>
                  <a:gd name="T5" fmla="*/ 1 h 9"/>
                  <a:gd name="T6" fmla="*/ 1 w 23"/>
                  <a:gd name="T7" fmla="*/ 1 h 9"/>
                  <a:gd name="T8" fmla="*/ 0 w 23"/>
                  <a:gd name="T9" fmla="*/ 1 h 9"/>
                  <a:gd name="T10" fmla="*/ 0 w 23"/>
                  <a:gd name="T11" fmla="*/ 1 h 9"/>
                  <a:gd name="T12" fmla="*/ 0 w 23"/>
                  <a:gd name="T13" fmla="*/ 0 h 9"/>
                  <a:gd name="T14" fmla="*/ 0 w 23"/>
                  <a:gd name="T15" fmla="*/ 0 h 9"/>
                  <a:gd name="T16" fmla="*/ 1 w 23"/>
                  <a:gd name="T17" fmla="*/ 0 h 9"/>
                  <a:gd name="T18" fmla="*/ 1 w 23"/>
                  <a:gd name="T19" fmla="*/ 0 h 9"/>
                  <a:gd name="T20" fmla="*/ 2 w 23"/>
                  <a:gd name="T21" fmla="*/ 0 h 9"/>
                  <a:gd name="T22" fmla="*/ 2 w 23"/>
                  <a:gd name="T23" fmla="*/ 0 h 9"/>
                  <a:gd name="T24" fmla="*/ 2 w 23"/>
                  <a:gd name="T25" fmla="*/ 0 h 9"/>
                  <a:gd name="T26" fmla="*/ 3 w 23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"/>
                  <a:gd name="T43" fmla="*/ 0 h 9"/>
                  <a:gd name="T44" fmla="*/ 23 w 23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" h="9">
                    <a:moveTo>
                      <a:pt x="23" y="6"/>
                    </a:moveTo>
                    <a:lnTo>
                      <a:pt x="19" y="8"/>
                    </a:lnTo>
                    <a:lnTo>
                      <a:pt x="12" y="9"/>
                    </a:lnTo>
                    <a:lnTo>
                      <a:pt x="7" y="9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3" y="1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3" y="6"/>
                    </a:lnTo>
                    <a:close/>
                  </a:path>
                </a:pathLst>
              </a:custGeom>
              <a:solidFill>
                <a:srgbClr val="00D8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5" name="Freeform 109"/>
              <p:cNvSpPr>
                <a:spLocks/>
              </p:cNvSpPr>
              <p:nvPr/>
            </p:nvSpPr>
            <p:spPr bwMode="auto">
              <a:xfrm>
                <a:off x="3310" y="2702"/>
                <a:ext cx="89" cy="44"/>
              </a:xfrm>
              <a:custGeom>
                <a:avLst/>
                <a:gdLst>
                  <a:gd name="T0" fmla="*/ 21 w 266"/>
                  <a:gd name="T1" fmla="*/ 5 h 131"/>
                  <a:gd name="T2" fmla="*/ 22 w 266"/>
                  <a:gd name="T3" fmla="*/ 5 h 131"/>
                  <a:gd name="T4" fmla="*/ 23 w 266"/>
                  <a:gd name="T5" fmla="*/ 5 h 131"/>
                  <a:gd name="T6" fmla="*/ 24 w 266"/>
                  <a:gd name="T7" fmla="*/ 4 h 131"/>
                  <a:gd name="T8" fmla="*/ 25 w 266"/>
                  <a:gd name="T9" fmla="*/ 4 h 131"/>
                  <a:gd name="T10" fmla="*/ 26 w 266"/>
                  <a:gd name="T11" fmla="*/ 3 h 131"/>
                  <a:gd name="T12" fmla="*/ 28 w 266"/>
                  <a:gd name="T13" fmla="*/ 3 h 131"/>
                  <a:gd name="T14" fmla="*/ 29 w 266"/>
                  <a:gd name="T15" fmla="*/ 3 h 131"/>
                  <a:gd name="T16" fmla="*/ 30 w 266"/>
                  <a:gd name="T17" fmla="*/ 2 h 131"/>
                  <a:gd name="T18" fmla="*/ 29 w 266"/>
                  <a:gd name="T19" fmla="*/ 5 h 131"/>
                  <a:gd name="T20" fmla="*/ 27 w 266"/>
                  <a:gd name="T21" fmla="*/ 7 h 131"/>
                  <a:gd name="T22" fmla="*/ 25 w 266"/>
                  <a:gd name="T23" fmla="*/ 9 h 131"/>
                  <a:gd name="T24" fmla="*/ 23 w 266"/>
                  <a:gd name="T25" fmla="*/ 11 h 131"/>
                  <a:gd name="T26" fmla="*/ 21 w 266"/>
                  <a:gd name="T27" fmla="*/ 12 h 131"/>
                  <a:gd name="T28" fmla="*/ 19 w 266"/>
                  <a:gd name="T29" fmla="*/ 14 h 131"/>
                  <a:gd name="T30" fmla="*/ 16 w 266"/>
                  <a:gd name="T31" fmla="*/ 14 h 131"/>
                  <a:gd name="T32" fmla="*/ 13 w 266"/>
                  <a:gd name="T33" fmla="*/ 15 h 131"/>
                  <a:gd name="T34" fmla="*/ 12 w 266"/>
                  <a:gd name="T35" fmla="*/ 15 h 131"/>
                  <a:gd name="T36" fmla="*/ 10 w 266"/>
                  <a:gd name="T37" fmla="*/ 14 h 131"/>
                  <a:gd name="T38" fmla="*/ 8 w 266"/>
                  <a:gd name="T39" fmla="*/ 14 h 131"/>
                  <a:gd name="T40" fmla="*/ 7 w 266"/>
                  <a:gd name="T41" fmla="*/ 13 h 131"/>
                  <a:gd name="T42" fmla="*/ 5 w 266"/>
                  <a:gd name="T43" fmla="*/ 12 h 131"/>
                  <a:gd name="T44" fmla="*/ 4 w 266"/>
                  <a:gd name="T45" fmla="*/ 11 h 131"/>
                  <a:gd name="T46" fmla="*/ 3 w 266"/>
                  <a:gd name="T47" fmla="*/ 10 h 131"/>
                  <a:gd name="T48" fmla="*/ 2 w 266"/>
                  <a:gd name="T49" fmla="*/ 8 h 131"/>
                  <a:gd name="T50" fmla="*/ 1 w 266"/>
                  <a:gd name="T51" fmla="*/ 6 h 131"/>
                  <a:gd name="T52" fmla="*/ 0 w 266"/>
                  <a:gd name="T53" fmla="*/ 4 h 131"/>
                  <a:gd name="T54" fmla="*/ 0 w 266"/>
                  <a:gd name="T55" fmla="*/ 2 h 131"/>
                  <a:gd name="T56" fmla="*/ 0 w 266"/>
                  <a:gd name="T57" fmla="*/ 0 h 131"/>
                  <a:gd name="T58" fmla="*/ 2 w 266"/>
                  <a:gd name="T59" fmla="*/ 1 h 131"/>
                  <a:gd name="T60" fmla="*/ 5 w 266"/>
                  <a:gd name="T61" fmla="*/ 2 h 131"/>
                  <a:gd name="T62" fmla="*/ 7 w 266"/>
                  <a:gd name="T63" fmla="*/ 3 h 131"/>
                  <a:gd name="T64" fmla="*/ 10 w 266"/>
                  <a:gd name="T65" fmla="*/ 4 h 131"/>
                  <a:gd name="T66" fmla="*/ 13 w 266"/>
                  <a:gd name="T67" fmla="*/ 5 h 131"/>
                  <a:gd name="T68" fmla="*/ 15 w 266"/>
                  <a:gd name="T69" fmla="*/ 5 h 131"/>
                  <a:gd name="T70" fmla="*/ 18 w 266"/>
                  <a:gd name="T71" fmla="*/ 5 h 131"/>
                  <a:gd name="T72" fmla="*/ 21 w 266"/>
                  <a:gd name="T73" fmla="*/ 5 h 1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66"/>
                  <a:gd name="T112" fmla="*/ 0 h 131"/>
                  <a:gd name="T113" fmla="*/ 266 w 266"/>
                  <a:gd name="T114" fmla="*/ 131 h 1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66" h="131">
                    <a:moveTo>
                      <a:pt x="189" y="47"/>
                    </a:moveTo>
                    <a:lnTo>
                      <a:pt x="198" y="44"/>
                    </a:lnTo>
                    <a:lnTo>
                      <a:pt x="209" y="41"/>
                    </a:lnTo>
                    <a:lnTo>
                      <a:pt x="218" y="39"/>
                    </a:lnTo>
                    <a:lnTo>
                      <a:pt x="228" y="35"/>
                    </a:lnTo>
                    <a:lnTo>
                      <a:pt x="237" y="31"/>
                    </a:lnTo>
                    <a:lnTo>
                      <a:pt x="248" y="27"/>
                    </a:lnTo>
                    <a:lnTo>
                      <a:pt x="257" y="23"/>
                    </a:lnTo>
                    <a:lnTo>
                      <a:pt x="266" y="19"/>
                    </a:lnTo>
                    <a:lnTo>
                      <a:pt x="257" y="41"/>
                    </a:lnTo>
                    <a:lnTo>
                      <a:pt x="244" y="62"/>
                    </a:lnTo>
                    <a:lnTo>
                      <a:pt x="228" y="82"/>
                    </a:lnTo>
                    <a:lnTo>
                      <a:pt x="210" y="97"/>
                    </a:lnTo>
                    <a:lnTo>
                      <a:pt x="189" y="110"/>
                    </a:lnTo>
                    <a:lnTo>
                      <a:pt x="167" y="121"/>
                    </a:lnTo>
                    <a:lnTo>
                      <a:pt x="143" y="127"/>
                    </a:lnTo>
                    <a:lnTo>
                      <a:pt x="120" y="131"/>
                    </a:lnTo>
                    <a:lnTo>
                      <a:pt x="104" y="131"/>
                    </a:lnTo>
                    <a:lnTo>
                      <a:pt x="89" y="129"/>
                    </a:lnTo>
                    <a:lnTo>
                      <a:pt x="74" y="123"/>
                    </a:lnTo>
                    <a:lnTo>
                      <a:pt x="61" y="117"/>
                    </a:lnTo>
                    <a:lnTo>
                      <a:pt x="48" y="109"/>
                    </a:lnTo>
                    <a:lnTo>
                      <a:pt x="37" y="99"/>
                    </a:lnTo>
                    <a:lnTo>
                      <a:pt x="26" y="87"/>
                    </a:lnTo>
                    <a:lnTo>
                      <a:pt x="17" y="74"/>
                    </a:lnTo>
                    <a:lnTo>
                      <a:pt x="9" y="57"/>
                    </a:lnTo>
                    <a:lnTo>
                      <a:pt x="4" y="3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22" y="10"/>
                    </a:lnTo>
                    <a:lnTo>
                      <a:pt x="44" y="19"/>
                    </a:lnTo>
                    <a:lnTo>
                      <a:pt x="66" y="28"/>
                    </a:lnTo>
                    <a:lnTo>
                      <a:pt x="90" y="36"/>
                    </a:lnTo>
                    <a:lnTo>
                      <a:pt x="113" y="43"/>
                    </a:lnTo>
                    <a:lnTo>
                      <a:pt x="138" y="48"/>
                    </a:lnTo>
                    <a:lnTo>
                      <a:pt x="163" y="49"/>
                    </a:lnTo>
                    <a:lnTo>
                      <a:pt x="189" y="47"/>
                    </a:lnTo>
                    <a:close/>
                  </a:path>
                </a:pathLst>
              </a:custGeom>
              <a:solidFill>
                <a:srgbClr val="FFD2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6" name="Freeform 110"/>
              <p:cNvSpPr>
                <a:spLocks/>
              </p:cNvSpPr>
              <p:nvPr/>
            </p:nvSpPr>
            <p:spPr bwMode="auto">
              <a:xfrm>
                <a:off x="2878" y="2742"/>
                <a:ext cx="273" cy="115"/>
              </a:xfrm>
              <a:custGeom>
                <a:avLst/>
                <a:gdLst>
                  <a:gd name="T0" fmla="*/ 54 w 821"/>
                  <a:gd name="T1" fmla="*/ 4 h 344"/>
                  <a:gd name="T2" fmla="*/ 49 w 821"/>
                  <a:gd name="T3" fmla="*/ 3 h 344"/>
                  <a:gd name="T4" fmla="*/ 44 w 821"/>
                  <a:gd name="T5" fmla="*/ 3 h 344"/>
                  <a:gd name="T6" fmla="*/ 39 w 821"/>
                  <a:gd name="T7" fmla="*/ 4 h 344"/>
                  <a:gd name="T8" fmla="*/ 36 w 821"/>
                  <a:gd name="T9" fmla="*/ 6 h 344"/>
                  <a:gd name="T10" fmla="*/ 37 w 821"/>
                  <a:gd name="T11" fmla="*/ 7 h 344"/>
                  <a:gd name="T12" fmla="*/ 40 w 821"/>
                  <a:gd name="T13" fmla="*/ 8 h 344"/>
                  <a:gd name="T14" fmla="*/ 43 w 821"/>
                  <a:gd name="T15" fmla="*/ 7 h 344"/>
                  <a:gd name="T16" fmla="*/ 45 w 821"/>
                  <a:gd name="T17" fmla="*/ 7 h 344"/>
                  <a:gd name="T18" fmla="*/ 48 w 821"/>
                  <a:gd name="T19" fmla="*/ 7 h 344"/>
                  <a:gd name="T20" fmla="*/ 51 w 821"/>
                  <a:gd name="T21" fmla="*/ 7 h 344"/>
                  <a:gd name="T22" fmla="*/ 55 w 821"/>
                  <a:gd name="T23" fmla="*/ 8 h 344"/>
                  <a:gd name="T24" fmla="*/ 58 w 821"/>
                  <a:gd name="T25" fmla="*/ 8 h 344"/>
                  <a:gd name="T26" fmla="*/ 61 w 821"/>
                  <a:gd name="T27" fmla="*/ 9 h 344"/>
                  <a:gd name="T28" fmla="*/ 69 w 821"/>
                  <a:gd name="T29" fmla="*/ 12 h 344"/>
                  <a:gd name="T30" fmla="*/ 84 w 821"/>
                  <a:gd name="T31" fmla="*/ 19 h 344"/>
                  <a:gd name="T32" fmla="*/ 86 w 821"/>
                  <a:gd name="T33" fmla="*/ 20 h 344"/>
                  <a:gd name="T34" fmla="*/ 88 w 821"/>
                  <a:gd name="T35" fmla="*/ 21 h 344"/>
                  <a:gd name="T36" fmla="*/ 90 w 821"/>
                  <a:gd name="T37" fmla="*/ 21 h 344"/>
                  <a:gd name="T38" fmla="*/ 89 w 821"/>
                  <a:gd name="T39" fmla="*/ 23 h 344"/>
                  <a:gd name="T40" fmla="*/ 89 w 821"/>
                  <a:gd name="T41" fmla="*/ 25 h 344"/>
                  <a:gd name="T42" fmla="*/ 90 w 821"/>
                  <a:gd name="T43" fmla="*/ 26 h 344"/>
                  <a:gd name="T44" fmla="*/ 86 w 821"/>
                  <a:gd name="T45" fmla="*/ 27 h 344"/>
                  <a:gd name="T46" fmla="*/ 81 w 821"/>
                  <a:gd name="T47" fmla="*/ 28 h 344"/>
                  <a:gd name="T48" fmla="*/ 77 w 821"/>
                  <a:gd name="T49" fmla="*/ 28 h 344"/>
                  <a:gd name="T50" fmla="*/ 73 w 821"/>
                  <a:gd name="T51" fmla="*/ 30 h 344"/>
                  <a:gd name="T52" fmla="*/ 68 w 821"/>
                  <a:gd name="T53" fmla="*/ 33 h 344"/>
                  <a:gd name="T54" fmla="*/ 62 w 821"/>
                  <a:gd name="T55" fmla="*/ 35 h 344"/>
                  <a:gd name="T56" fmla="*/ 57 w 821"/>
                  <a:gd name="T57" fmla="*/ 37 h 344"/>
                  <a:gd name="T58" fmla="*/ 51 w 821"/>
                  <a:gd name="T59" fmla="*/ 38 h 344"/>
                  <a:gd name="T60" fmla="*/ 13 w 821"/>
                  <a:gd name="T61" fmla="*/ 31 h 344"/>
                  <a:gd name="T62" fmla="*/ 9 w 821"/>
                  <a:gd name="T63" fmla="*/ 30 h 344"/>
                  <a:gd name="T64" fmla="*/ 6 w 821"/>
                  <a:gd name="T65" fmla="*/ 29 h 344"/>
                  <a:gd name="T66" fmla="*/ 3 w 821"/>
                  <a:gd name="T67" fmla="*/ 27 h 344"/>
                  <a:gd name="T68" fmla="*/ 2 w 821"/>
                  <a:gd name="T69" fmla="*/ 24 h 344"/>
                  <a:gd name="T70" fmla="*/ 0 w 821"/>
                  <a:gd name="T71" fmla="*/ 20 h 344"/>
                  <a:gd name="T72" fmla="*/ 0 w 821"/>
                  <a:gd name="T73" fmla="*/ 16 h 344"/>
                  <a:gd name="T74" fmla="*/ 1 w 821"/>
                  <a:gd name="T75" fmla="*/ 14 h 344"/>
                  <a:gd name="T76" fmla="*/ 2 w 821"/>
                  <a:gd name="T77" fmla="*/ 11 h 344"/>
                  <a:gd name="T78" fmla="*/ 5 w 821"/>
                  <a:gd name="T79" fmla="*/ 7 h 344"/>
                  <a:gd name="T80" fmla="*/ 9 w 821"/>
                  <a:gd name="T81" fmla="*/ 5 h 344"/>
                  <a:gd name="T82" fmla="*/ 13 w 821"/>
                  <a:gd name="T83" fmla="*/ 4 h 344"/>
                  <a:gd name="T84" fmla="*/ 18 w 821"/>
                  <a:gd name="T85" fmla="*/ 3 h 344"/>
                  <a:gd name="T86" fmla="*/ 35 w 821"/>
                  <a:gd name="T87" fmla="*/ 0 h 344"/>
                  <a:gd name="T88" fmla="*/ 40 w 821"/>
                  <a:gd name="T89" fmla="*/ 0 h 344"/>
                  <a:gd name="T90" fmla="*/ 45 w 821"/>
                  <a:gd name="T91" fmla="*/ 1 h 344"/>
                  <a:gd name="T92" fmla="*/ 50 w 821"/>
                  <a:gd name="T93" fmla="*/ 1 h 344"/>
                  <a:gd name="T94" fmla="*/ 56 w 821"/>
                  <a:gd name="T95" fmla="*/ 4 h 34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21"/>
                  <a:gd name="T145" fmla="*/ 0 h 344"/>
                  <a:gd name="T146" fmla="*/ 821 w 821"/>
                  <a:gd name="T147" fmla="*/ 344 h 34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21" h="344">
                    <a:moveTo>
                      <a:pt x="509" y="36"/>
                    </a:moveTo>
                    <a:lnTo>
                      <a:pt x="488" y="34"/>
                    </a:lnTo>
                    <a:lnTo>
                      <a:pt x="466" y="31"/>
                    </a:lnTo>
                    <a:lnTo>
                      <a:pt x="442" y="30"/>
                    </a:lnTo>
                    <a:lnTo>
                      <a:pt x="419" y="30"/>
                    </a:lnTo>
                    <a:lnTo>
                      <a:pt x="394" y="31"/>
                    </a:lnTo>
                    <a:lnTo>
                      <a:pt x="371" y="34"/>
                    </a:lnTo>
                    <a:lnTo>
                      <a:pt x="348" y="39"/>
                    </a:lnTo>
                    <a:lnTo>
                      <a:pt x="328" y="47"/>
                    </a:lnTo>
                    <a:lnTo>
                      <a:pt x="329" y="55"/>
                    </a:lnTo>
                    <a:lnTo>
                      <a:pt x="333" y="60"/>
                    </a:lnTo>
                    <a:lnTo>
                      <a:pt x="338" y="65"/>
                    </a:lnTo>
                    <a:lnTo>
                      <a:pt x="344" y="70"/>
                    </a:lnTo>
                    <a:lnTo>
                      <a:pt x="358" y="69"/>
                    </a:lnTo>
                    <a:lnTo>
                      <a:pt x="371" y="68"/>
                    </a:lnTo>
                    <a:lnTo>
                      <a:pt x="384" y="66"/>
                    </a:lnTo>
                    <a:lnTo>
                      <a:pt x="397" y="65"/>
                    </a:lnTo>
                    <a:lnTo>
                      <a:pt x="410" y="65"/>
                    </a:lnTo>
                    <a:lnTo>
                      <a:pt x="423" y="65"/>
                    </a:lnTo>
                    <a:lnTo>
                      <a:pt x="437" y="65"/>
                    </a:lnTo>
                    <a:lnTo>
                      <a:pt x="450" y="65"/>
                    </a:lnTo>
                    <a:lnTo>
                      <a:pt x="464" y="66"/>
                    </a:lnTo>
                    <a:lnTo>
                      <a:pt x="479" y="68"/>
                    </a:lnTo>
                    <a:lnTo>
                      <a:pt x="492" y="69"/>
                    </a:lnTo>
                    <a:lnTo>
                      <a:pt x="506" y="71"/>
                    </a:lnTo>
                    <a:lnTo>
                      <a:pt x="519" y="74"/>
                    </a:lnTo>
                    <a:lnTo>
                      <a:pt x="532" y="77"/>
                    </a:lnTo>
                    <a:lnTo>
                      <a:pt x="546" y="79"/>
                    </a:lnTo>
                    <a:lnTo>
                      <a:pt x="559" y="83"/>
                    </a:lnTo>
                    <a:lnTo>
                      <a:pt x="626" y="109"/>
                    </a:lnTo>
                    <a:lnTo>
                      <a:pt x="755" y="169"/>
                    </a:lnTo>
                    <a:lnTo>
                      <a:pt x="763" y="173"/>
                    </a:lnTo>
                    <a:lnTo>
                      <a:pt x="771" y="176"/>
                    </a:lnTo>
                    <a:lnTo>
                      <a:pt x="780" y="180"/>
                    </a:lnTo>
                    <a:lnTo>
                      <a:pt x="788" y="182"/>
                    </a:lnTo>
                    <a:lnTo>
                      <a:pt x="797" y="185"/>
                    </a:lnTo>
                    <a:lnTo>
                      <a:pt x="804" y="189"/>
                    </a:lnTo>
                    <a:lnTo>
                      <a:pt x="814" y="191"/>
                    </a:lnTo>
                    <a:lnTo>
                      <a:pt x="821" y="195"/>
                    </a:lnTo>
                    <a:lnTo>
                      <a:pt x="810" y="202"/>
                    </a:lnTo>
                    <a:lnTo>
                      <a:pt x="807" y="212"/>
                    </a:lnTo>
                    <a:lnTo>
                      <a:pt x="810" y="224"/>
                    </a:lnTo>
                    <a:lnTo>
                      <a:pt x="817" y="234"/>
                    </a:lnTo>
                    <a:lnTo>
                      <a:pt x="819" y="236"/>
                    </a:lnTo>
                    <a:lnTo>
                      <a:pt x="799" y="241"/>
                    </a:lnTo>
                    <a:lnTo>
                      <a:pt x="780" y="245"/>
                    </a:lnTo>
                    <a:lnTo>
                      <a:pt x="759" y="247"/>
                    </a:lnTo>
                    <a:lnTo>
                      <a:pt x="738" y="249"/>
                    </a:lnTo>
                    <a:lnTo>
                      <a:pt x="717" y="250"/>
                    </a:lnTo>
                    <a:lnTo>
                      <a:pt x="696" y="254"/>
                    </a:lnTo>
                    <a:lnTo>
                      <a:pt x="677" y="259"/>
                    </a:lnTo>
                    <a:lnTo>
                      <a:pt x="659" y="268"/>
                    </a:lnTo>
                    <a:lnTo>
                      <a:pt x="635" y="281"/>
                    </a:lnTo>
                    <a:lnTo>
                      <a:pt x="610" y="293"/>
                    </a:lnTo>
                    <a:lnTo>
                      <a:pt x="586" y="305"/>
                    </a:lnTo>
                    <a:lnTo>
                      <a:pt x="561" y="315"/>
                    </a:lnTo>
                    <a:lnTo>
                      <a:pt x="536" y="324"/>
                    </a:lnTo>
                    <a:lnTo>
                      <a:pt x="511" y="332"/>
                    </a:lnTo>
                    <a:lnTo>
                      <a:pt x="485" y="338"/>
                    </a:lnTo>
                    <a:lnTo>
                      <a:pt x="459" y="344"/>
                    </a:lnTo>
                    <a:lnTo>
                      <a:pt x="381" y="332"/>
                    </a:lnTo>
                    <a:lnTo>
                      <a:pt x="113" y="282"/>
                    </a:lnTo>
                    <a:lnTo>
                      <a:pt x="98" y="276"/>
                    </a:lnTo>
                    <a:lnTo>
                      <a:pt x="84" y="269"/>
                    </a:lnTo>
                    <a:lnTo>
                      <a:pt x="70" y="264"/>
                    </a:lnTo>
                    <a:lnTo>
                      <a:pt x="55" y="258"/>
                    </a:lnTo>
                    <a:lnTo>
                      <a:pt x="42" y="250"/>
                    </a:lnTo>
                    <a:lnTo>
                      <a:pt x="30" y="241"/>
                    </a:lnTo>
                    <a:lnTo>
                      <a:pt x="21" y="229"/>
                    </a:lnTo>
                    <a:lnTo>
                      <a:pt x="15" y="215"/>
                    </a:lnTo>
                    <a:lnTo>
                      <a:pt x="6" y="195"/>
                    </a:lnTo>
                    <a:lnTo>
                      <a:pt x="0" y="178"/>
                    </a:lnTo>
                    <a:lnTo>
                      <a:pt x="0" y="163"/>
                    </a:lnTo>
                    <a:lnTo>
                      <a:pt x="3" y="148"/>
                    </a:lnTo>
                    <a:lnTo>
                      <a:pt x="7" y="137"/>
                    </a:lnTo>
                    <a:lnTo>
                      <a:pt x="12" y="124"/>
                    </a:lnTo>
                    <a:lnTo>
                      <a:pt x="17" y="112"/>
                    </a:lnTo>
                    <a:lnTo>
                      <a:pt x="21" y="99"/>
                    </a:lnTo>
                    <a:lnTo>
                      <a:pt x="30" y="79"/>
                    </a:lnTo>
                    <a:lnTo>
                      <a:pt x="45" y="64"/>
                    </a:lnTo>
                    <a:lnTo>
                      <a:pt x="60" y="52"/>
                    </a:lnTo>
                    <a:lnTo>
                      <a:pt x="79" y="43"/>
                    </a:lnTo>
                    <a:lnTo>
                      <a:pt x="98" y="38"/>
                    </a:lnTo>
                    <a:lnTo>
                      <a:pt x="119" y="34"/>
                    </a:lnTo>
                    <a:lnTo>
                      <a:pt x="140" y="31"/>
                    </a:lnTo>
                    <a:lnTo>
                      <a:pt x="161" y="30"/>
                    </a:lnTo>
                    <a:lnTo>
                      <a:pt x="292" y="6"/>
                    </a:lnTo>
                    <a:lnTo>
                      <a:pt x="315" y="2"/>
                    </a:lnTo>
                    <a:lnTo>
                      <a:pt x="338" y="0"/>
                    </a:lnTo>
                    <a:lnTo>
                      <a:pt x="360" y="0"/>
                    </a:lnTo>
                    <a:lnTo>
                      <a:pt x="384" y="2"/>
                    </a:lnTo>
                    <a:lnTo>
                      <a:pt x="406" y="5"/>
                    </a:lnTo>
                    <a:lnTo>
                      <a:pt x="428" y="9"/>
                    </a:lnTo>
                    <a:lnTo>
                      <a:pt x="450" y="13"/>
                    </a:lnTo>
                    <a:lnTo>
                      <a:pt x="471" y="18"/>
                    </a:lnTo>
                    <a:lnTo>
                      <a:pt x="509" y="36"/>
                    </a:lnTo>
                    <a:close/>
                  </a:path>
                </a:pathLst>
              </a:custGeom>
              <a:solidFill>
                <a:srgbClr val="39E1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7" name="Freeform 111"/>
              <p:cNvSpPr>
                <a:spLocks/>
              </p:cNvSpPr>
              <p:nvPr/>
            </p:nvSpPr>
            <p:spPr bwMode="auto">
              <a:xfrm>
                <a:off x="3166" y="2742"/>
                <a:ext cx="256" cy="149"/>
              </a:xfrm>
              <a:custGeom>
                <a:avLst/>
                <a:gdLst>
                  <a:gd name="T0" fmla="*/ 85 w 767"/>
                  <a:gd name="T1" fmla="*/ 12 h 447"/>
                  <a:gd name="T2" fmla="*/ 85 w 767"/>
                  <a:gd name="T3" fmla="*/ 14 h 447"/>
                  <a:gd name="T4" fmla="*/ 83 w 767"/>
                  <a:gd name="T5" fmla="*/ 18 h 447"/>
                  <a:gd name="T6" fmla="*/ 79 w 767"/>
                  <a:gd name="T7" fmla="*/ 23 h 447"/>
                  <a:gd name="T8" fmla="*/ 73 w 767"/>
                  <a:gd name="T9" fmla="*/ 27 h 447"/>
                  <a:gd name="T10" fmla="*/ 68 w 767"/>
                  <a:gd name="T11" fmla="*/ 31 h 447"/>
                  <a:gd name="T12" fmla="*/ 64 w 767"/>
                  <a:gd name="T13" fmla="*/ 34 h 447"/>
                  <a:gd name="T14" fmla="*/ 59 w 767"/>
                  <a:gd name="T15" fmla="*/ 36 h 447"/>
                  <a:gd name="T16" fmla="*/ 55 w 767"/>
                  <a:gd name="T17" fmla="*/ 37 h 447"/>
                  <a:gd name="T18" fmla="*/ 50 w 767"/>
                  <a:gd name="T19" fmla="*/ 38 h 447"/>
                  <a:gd name="T20" fmla="*/ 46 w 767"/>
                  <a:gd name="T21" fmla="*/ 40 h 447"/>
                  <a:gd name="T22" fmla="*/ 41 w 767"/>
                  <a:gd name="T23" fmla="*/ 41 h 447"/>
                  <a:gd name="T24" fmla="*/ 36 w 767"/>
                  <a:gd name="T25" fmla="*/ 42 h 447"/>
                  <a:gd name="T26" fmla="*/ 32 w 767"/>
                  <a:gd name="T27" fmla="*/ 43 h 447"/>
                  <a:gd name="T28" fmla="*/ 14 w 767"/>
                  <a:gd name="T29" fmla="*/ 48 h 447"/>
                  <a:gd name="T30" fmla="*/ 12 w 767"/>
                  <a:gd name="T31" fmla="*/ 49 h 447"/>
                  <a:gd name="T32" fmla="*/ 11 w 767"/>
                  <a:gd name="T33" fmla="*/ 50 h 447"/>
                  <a:gd name="T34" fmla="*/ 9 w 767"/>
                  <a:gd name="T35" fmla="*/ 44 h 447"/>
                  <a:gd name="T36" fmla="*/ 7 w 767"/>
                  <a:gd name="T37" fmla="*/ 38 h 447"/>
                  <a:gd name="T38" fmla="*/ 5 w 767"/>
                  <a:gd name="T39" fmla="*/ 33 h 447"/>
                  <a:gd name="T40" fmla="*/ 2 w 767"/>
                  <a:gd name="T41" fmla="*/ 27 h 447"/>
                  <a:gd name="T42" fmla="*/ 1 w 767"/>
                  <a:gd name="T43" fmla="*/ 26 h 447"/>
                  <a:gd name="T44" fmla="*/ 0 w 767"/>
                  <a:gd name="T45" fmla="*/ 24 h 447"/>
                  <a:gd name="T46" fmla="*/ 20 w 767"/>
                  <a:gd name="T47" fmla="*/ 13 h 447"/>
                  <a:gd name="T48" fmla="*/ 25 w 767"/>
                  <a:gd name="T49" fmla="*/ 10 h 447"/>
                  <a:gd name="T50" fmla="*/ 30 w 767"/>
                  <a:gd name="T51" fmla="*/ 7 h 447"/>
                  <a:gd name="T52" fmla="*/ 35 w 767"/>
                  <a:gd name="T53" fmla="*/ 4 h 447"/>
                  <a:gd name="T54" fmla="*/ 39 w 767"/>
                  <a:gd name="T55" fmla="*/ 2 h 447"/>
                  <a:gd name="T56" fmla="*/ 43 w 767"/>
                  <a:gd name="T57" fmla="*/ 1 h 447"/>
                  <a:gd name="T58" fmla="*/ 48 w 767"/>
                  <a:gd name="T59" fmla="*/ 0 h 447"/>
                  <a:gd name="T60" fmla="*/ 52 w 767"/>
                  <a:gd name="T61" fmla="*/ 1 h 447"/>
                  <a:gd name="T62" fmla="*/ 55 w 767"/>
                  <a:gd name="T63" fmla="*/ 4 h 447"/>
                  <a:gd name="T64" fmla="*/ 59 w 767"/>
                  <a:gd name="T65" fmla="*/ 5 h 447"/>
                  <a:gd name="T66" fmla="*/ 63 w 767"/>
                  <a:gd name="T67" fmla="*/ 5 h 447"/>
                  <a:gd name="T68" fmla="*/ 66 w 767"/>
                  <a:gd name="T69" fmla="*/ 5 h 447"/>
                  <a:gd name="T70" fmla="*/ 69 w 767"/>
                  <a:gd name="T71" fmla="*/ 4 h 447"/>
                  <a:gd name="T72" fmla="*/ 71 w 767"/>
                  <a:gd name="T73" fmla="*/ 3 h 447"/>
                  <a:gd name="T74" fmla="*/ 72 w 767"/>
                  <a:gd name="T75" fmla="*/ 2 h 447"/>
                  <a:gd name="T76" fmla="*/ 74 w 767"/>
                  <a:gd name="T77" fmla="*/ 1 h 447"/>
                  <a:gd name="T78" fmla="*/ 76 w 767"/>
                  <a:gd name="T79" fmla="*/ 1 h 447"/>
                  <a:gd name="T80" fmla="*/ 79 w 767"/>
                  <a:gd name="T81" fmla="*/ 3 h 447"/>
                  <a:gd name="T82" fmla="*/ 82 w 767"/>
                  <a:gd name="T83" fmla="*/ 6 h 447"/>
                  <a:gd name="T84" fmla="*/ 84 w 767"/>
                  <a:gd name="T85" fmla="*/ 9 h 4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67"/>
                  <a:gd name="T130" fmla="*/ 0 h 447"/>
                  <a:gd name="T131" fmla="*/ 767 w 767"/>
                  <a:gd name="T132" fmla="*/ 447 h 4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67" h="447">
                    <a:moveTo>
                      <a:pt x="761" y="95"/>
                    </a:moveTo>
                    <a:lnTo>
                      <a:pt x="762" y="107"/>
                    </a:lnTo>
                    <a:lnTo>
                      <a:pt x="766" y="117"/>
                    </a:lnTo>
                    <a:lnTo>
                      <a:pt x="767" y="129"/>
                    </a:lnTo>
                    <a:lnTo>
                      <a:pt x="763" y="139"/>
                    </a:lnTo>
                    <a:lnTo>
                      <a:pt x="746" y="164"/>
                    </a:lnTo>
                    <a:lnTo>
                      <a:pt x="727" y="186"/>
                    </a:lnTo>
                    <a:lnTo>
                      <a:pt x="706" y="206"/>
                    </a:lnTo>
                    <a:lnTo>
                      <a:pt x="684" y="224"/>
                    </a:lnTo>
                    <a:lnTo>
                      <a:pt x="660" y="242"/>
                    </a:lnTo>
                    <a:lnTo>
                      <a:pt x="637" y="259"/>
                    </a:lnTo>
                    <a:lnTo>
                      <a:pt x="613" y="279"/>
                    </a:lnTo>
                    <a:lnTo>
                      <a:pt x="593" y="298"/>
                    </a:lnTo>
                    <a:lnTo>
                      <a:pt x="573" y="307"/>
                    </a:lnTo>
                    <a:lnTo>
                      <a:pt x="554" y="315"/>
                    </a:lnTo>
                    <a:lnTo>
                      <a:pt x="534" y="323"/>
                    </a:lnTo>
                    <a:lnTo>
                      <a:pt x="514" y="329"/>
                    </a:lnTo>
                    <a:lnTo>
                      <a:pt x="494" y="336"/>
                    </a:lnTo>
                    <a:lnTo>
                      <a:pt x="473" y="341"/>
                    </a:lnTo>
                    <a:lnTo>
                      <a:pt x="453" y="346"/>
                    </a:lnTo>
                    <a:lnTo>
                      <a:pt x="432" y="351"/>
                    </a:lnTo>
                    <a:lnTo>
                      <a:pt x="411" y="357"/>
                    </a:lnTo>
                    <a:lnTo>
                      <a:pt x="391" y="361"/>
                    </a:lnTo>
                    <a:lnTo>
                      <a:pt x="370" y="366"/>
                    </a:lnTo>
                    <a:lnTo>
                      <a:pt x="349" y="370"/>
                    </a:lnTo>
                    <a:lnTo>
                      <a:pt x="328" y="375"/>
                    </a:lnTo>
                    <a:lnTo>
                      <a:pt x="307" y="380"/>
                    </a:lnTo>
                    <a:lnTo>
                      <a:pt x="286" y="385"/>
                    </a:lnTo>
                    <a:lnTo>
                      <a:pt x="266" y="391"/>
                    </a:lnTo>
                    <a:lnTo>
                      <a:pt x="125" y="435"/>
                    </a:lnTo>
                    <a:lnTo>
                      <a:pt x="118" y="440"/>
                    </a:lnTo>
                    <a:lnTo>
                      <a:pt x="110" y="443"/>
                    </a:lnTo>
                    <a:lnTo>
                      <a:pt x="103" y="444"/>
                    </a:lnTo>
                    <a:lnTo>
                      <a:pt x="95" y="447"/>
                    </a:lnTo>
                    <a:lnTo>
                      <a:pt x="88" y="419"/>
                    </a:lnTo>
                    <a:lnTo>
                      <a:pt x="82" y="393"/>
                    </a:lnTo>
                    <a:lnTo>
                      <a:pt x="74" y="367"/>
                    </a:lnTo>
                    <a:lnTo>
                      <a:pt x="65" y="342"/>
                    </a:lnTo>
                    <a:lnTo>
                      <a:pt x="54" y="316"/>
                    </a:lnTo>
                    <a:lnTo>
                      <a:pt x="43" y="293"/>
                    </a:lnTo>
                    <a:lnTo>
                      <a:pt x="30" y="269"/>
                    </a:lnTo>
                    <a:lnTo>
                      <a:pt x="15" y="246"/>
                    </a:lnTo>
                    <a:lnTo>
                      <a:pt x="13" y="238"/>
                    </a:lnTo>
                    <a:lnTo>
                      <a:pt x="9" y="230"/>
                    </a:lnTo>
                    <a:lnTo>
                      <a:pt x="5" y="224"/>
                    </a:lnTo>
                    <a:lnTo>
                      <a:pt x="0" y="217"/>
                    </a:lnTo>
                    <a:lnTo>
                      <a:pt x="159" y="124"/>
                    </a:lnTo>
                    <a:lnTo>
                      <a:pt x="181" y="114"/>
                    </a:lnTo>
                    <a:lnTo>
                      <a:pt x="203" y="103"/>
                    </a:lnTo>
                    <a:lnTo>
                      <a:pt x="225" y="91"/>
                    </a:lnTo>
                    <a:lnTo>
                      <a:pt x="247" y="79"/>
                    </a:lnTo>
                    <a:lnTo>
                      <a:pt x="268" y="66"/>
                    </a:lnTo>
                    <a:lnTo>
                      <a:pt x="290" y="53"/>
                    </a:lnTo>
                    <a:lnTo>
                      <a:pt x="311" y="40"/>
                    </a:lnTo>
                    <a:lnTo>
                      <a:pt x="333" y="28"/>
                    </a:lnTo>
                    <a:lnTo>
                      <a:pt x="350" y="22"/>
                    </a:lnTo>
                    <a:lnTo>
                      <a:pt x="370" y="15"/>
                    </a:lnTo>
                    <a:lnTo>
                      <a:pt x="389" y="9"/>
                    </a:lnTo>
                    <a:lnTo>
                      <a:pt x="410" y="4"/>
                    </a:lnTo>
                    <a:lnTo>
                      <a:pt x="430" y="2"/>
                    </a:lnTo>
                    <a:lnTo>
                      <a:pt x="448" y="5"/>
                    </a:lnTo>
                    <a:lnTo>
                      <a:pt x="466" y="13"/>
                    </a:lnTo>
                    <a:lnTo>
                      <a:pt x="482" y="28"/>
                    </a:lnTo>
                    <a:lnTo>
                      <a:pt x="496" y="36"/>
                    </a:lnTo>
                    <a:lnTo>
                      <a:pt x="512" y="40"/>
                    </a:lnTo>
                    <a:lnTo>
                      <a:pt x="529" y="44"/>
                    </a:lnTo>
                    <a:lnTo>
                      <a:pt x="546" y="45"/>
                    </a:lnTo>
                    <a:lnTo>
                      <a:pt x="563" y="45"/>
                    </a:lnTo>
                    <a:lnTo>
                      <a:pt x="580" y="44"/>
                    </a:lnTo>
                    <a:lnTo>
                      <a:pt x="597" y="42"/>
                    </a:lnTo>
                    <a:lnTo>
                      <a:pt x="612" y="38"/>
                    </a:lnTo>
                    <a:lnTo>
                      <a:pt x="620" y="35"/>
                    </a:lnTo>
                    <a:lnTo>
                      <a:pt x="629" y="31"/>
                    </a:lnTo>
                    <a:lnTo>
                      <a:pt x="637" y="27"/>
                    </a:lnTo>
                    <a:lnTo>
                      <a:pt x="645" y="22"/>
                    </a:lnTo>
                    <a:lnTo>
                      <a:pt x="651" y="17"/>
                    </a:lnTo>
                    <a:lnTo>
                      <a:pt x="659" y="12"/>
                    </a:lnTo>
                    <a:lnTo>
                      <a:pt x="667" y="6"/>
                    </a:lnTo>
                    <a:lnTo>
                      <a:pt x="673" y="0"/>
                    </a:lnTo>
                    <a:lnTo>
                      <a:pt x="686" y="8"/>
                    </a:lnTo>
                    <a:lnTo>
                      <a:pt x="699" y="17"/>
                    </a:lnTo>
                    <a:lnTo>
                      <a:pt x="712" y="28"/>
                    </a:lnTo>
                    <a:lnTo>
                      <a:pt x="724" y="40"/>
                    </a:lnTo>
                    <a:lnTo>
                      <a:pt x="735" y="53"/>
                    </a:lnTo>
                    <a:lnTo>
                      <a:pt x="745" y="68"/>
                    </a:lnTo>
                    <a:lnTo>
                      <a:pt x="754" y="81"/>
                    </a:lnTo>
                    <a:lnTo>
                      <a:pt x="761" y="95"/>
                    </a:lnTo>
                    <a:close/>
                  </a:path>
                </a:pathLst>
              </a:custGeom>
              <a:solidFill>
                <a:srgbClr val="39E1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8" name="Freeform 112"/>
              <p:cNvSpPr>
                <a:spLocks/>
              </p:cNvSpPr>
              <p:nvPr/>
            </p:nvSpPr>
            <p:spPr bwMode="auto">
              <a:xfrm>
                <a:off x="3113" y="2769"/>
                <a:ext cx="106" cy="30"/>
              </a:xfrm>
              <a:custGeom>
                <a:avLst/>
                <a:gdLst>
                  <a:gd name="T0" fmla="*/ 35 w 318"/>
                  <a:gd name="T1" fmla="*/ 0 h 89"/>
                  <a:gd name="T2" fmla="*/ 33 w 318"/>
                  <a:gd name="T3" fmla="*/ 1 h 89"/>
                  <a:gd name="T4" fmla="*/ 31 w 318"/>
                  <a:gd name="T5" fmla="*/ 3 h 89"/>
                  <a:gd name="T6" fmla="*/ 29 w 318"/>
                  <a:gd name="T7" fmla="*/ 4 h 89"/>
                  <a:gd name="T8" fmla="*/ 27 w 318"/>
                  <a:gd name="T9" fmla="*/ 5 h 89"/>
                  <a:gd name="T10" fmla="*/ 25 w 318"/>
                  <a:gd name="T11" fmla="*/ 6 h 89"/>
                  <a:gd name="T12" fmla="*/ 23 w 318"/>
                  <a:gd name="T13" fmla="*/ 8 h 89"/>
                  <a:gd name="T14" fmla="*/ 21 w 318"/>
                  <a:gd name="T15" fmla="*/ 9 h 89"/>
                  <a:gd name="T16" fmla="*/ 19 w 318"/>
                  <a:gd name="T17" fmla="*/ 10 h 89"/>
                  <a:gd name="T18" fmla="*/ 16 w 318"/>
                  <a:gd name="T19" fmla="*/ 9 h 89"/>
                  <a:gd name="T20" fmla="*/ 14 w 318"/>
                  <a:gd name="T21" fmla="*/ 9 h 89"/>
                  <a:gd name="T22" fmla="*/ 11 w 318"/>
                  <a:gd name="T23" fmla="*/ 8 h 89"/>
                  <a:gd name="T24" fmla="*/ 9 w 318"/>
                  <a:gd name="T25" fmla="*/ 7 h 89"/>
                  <a:gd name="T26" fmla="*/ 7 w 318"/>
                  <a:gd name="T27" fmla="*/ 6 h 89"/>
                  <a:gd name="T28" fmla="*/ 5 w 318"/>
                  <a:gd name="T29" fmla="*/ 4 h 89"/>
                  <a:gd name="T30" fmla="*/ 2 w 318"/>
                  <a:gd name="T31" fmla="*/ 3 h 89"/>
                  <a:gd name="T32" fmla="*/ 0 w 318"/>
                  <a:gd name="T33" fmla="*/ 2 h 89"/>
                  <a:gd name="T34" fmla="*/ 19 w 318"/>
                  <a:gd name="T35" fmla="*/ 2 h 89"/>
                  <a:gd name="T36" fmla="*/ 21 w 318"/>
                  <a:gd name="T37" fmla="*/ 2 h 89"/>
                  <a:gd name="T38" fmla="*/ 23 w 318"/>
                  <a:gd name="T39" fmla="*/ 2 h 89"/>
                  <a:gd name="T40" fmla="*/ 25 w 318"/>
                  <a:gd name="T41" fmla="*/ 1 h 89"/>
                  <a:gd name="T42" fmla="*/ 27 w 318"/>
                  <a:gd name="T43" fmla="*/ 1 h 89"/>
                  <a:gd name="T44" fmla="*/ 29 w 318"/>
                  <a:gd name="T45" fmla="*/ 1 h 89"/>
                  <a:gd name="T46" fmla="*/ 31 w 318"/>
                  <a:gd name="T47" fmla="*/ 1 h 89"/>
                  <a:gd name="T48" fmla="*/ 33 w 318"/>
                  <a:gd name="T49" fmla="*/ 0 h 89"/>
                  <a:gd name="T50" fmla="*/ 35 w 318"/>
                  <a:gd name="T51" fmla="*/ 0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8"/>
                  <a:gd name="T79" fmla="*/ 0 h 89"/>
                  <a:gd name="T80" fmla="*/ 318 w 318"/>
                  <a:gd name="T81" fmla="*/ 89 h 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8" h="89">
                    <a:moveTo>
                      <a:pt x="318" y="0"/>
                    </a:moveTo>
                    <a:lnTo>
                      <a:pt x="300" y="11"/>
                    </a:lnTo>
                    <a:lnTo>
                      <a:pt x="282" y="24"/>
                    </a:lnTo>
                    <a:lnTo>
                      <a:pt x="264" y="35"/>
                    </a:lnTo>
                    <a:lnTo>
                      <a:pt x="244" y="46"/>
                    </a:lnTo>
                    <a:lnTo>
                      <a:pt x="226" y="57"/>
                    </a:lnTo>
                    <a:lnTo>
                      <a:pt x="208" y="67"/>
                    </a:lnTo>
                    <a:lnTo>
                      <a:pt x="188" y="78"/>
                    </a:lnTo>
                    <a:lnTo>
                      <a:pt x="170" y="89"/>
                    </a:lnTo>
                    <a:lnTo>
                      <a:pt x="148" y="84"/>
                    </a:lnTo>
                    <a:lnTo>
                      <a:pt x="126" y="78"/>
                    </a:lnTo>
                    <a:lnTo>
                      <a:pt x="103" y="70"/>
                    </a:lnTo>
                    <a:lnTo>
                      <a:pt x="83" y="61"/>
                    </a:lnTo>
                    <a:lnTo>
                      <a:pt x="62" y="50"/>
                    </a:lnTo>
                    <a:lnTo>
                      <a:pt x="41" y="39"/>
                    </a:lnTo>
                    <a:lnTo>
                      <a:pt x="21" y="28"/>
                    </a:lnTo>
                    <a:lnTo>
                      <a:pt x="0" y="17"/>
                    </a:lnTo>
                    <a:lnTo>
                      <a:pt x="172" y="17"/>
                    </a:lnTo>
                    <a:lnTo>
                      <a:pt x="191" y="15"/>
                    </a:lnTo>
                    <a:lnTo>
                      <a:pt x="209" y="14"/>
                    </a:lnTo>
                    <a:lnTo>
                      <a:pt x="227" y="13"/>
                    </a:lnTo>
                    <a:lnTo>
                      <a:pt x="245" y="10"/>
                    </a:lnTo>
                    <a:lnTo>
                      <a:pt x="264" y="9"/>
                    </a:lnTo>
                    <a:lnTo>
                      <a:pt x="282" y="6"/>
                    </a:lnTo>
                    <a:lnTo>
                      <a:pt x="300" y="2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39E1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69" name="Freeform 113"/>
              <p:cNvSpPr>
                <a:spLocks/>
              </p:cNvSpPr>
              <p:nvPr/>
            </p:nvSpPr>
            <p:spPr bwMode="auto">
              <a:xfrm>
                <a:off x="3088" y="2832"/>
                <a:ext cx="90" cy="64"/>
              </a:xfrm>
              <a:custGeom>
                <a:avLst/>
                <a:gdLst>
                  <a:gd name="T0" fmla="*/ 23 w 272"/>
                  <a:gd name="T1" fmla="*/ 0 h 193"/>
                  <a:gd name="T2" fmla="*/ 24 w 272"/>
                  <a:gd name="T3" fmla="*/ 2 h 193"/>
                  <a:gd name="T4" fmla="*/ 25 w 272"/>
                  <a:gd name="T5" fmla="*/ 3 h 193"/>
                  <a:gd name="T6" fmla="*/ 26 w 272"/>
                  <a:gd name="T7" fmla="*/ 5 h 193"/>
                  <a:gd name="T8" fmla="*/ 27 w 272"/>
                  <a:gd name="T9" fmla="*/ 7 h 193"/>
                  <a:gd name="T10" fmla="*/ 28 w 272"/>
                  <a:gd name="T11" fmla="*/ 9 h 193"/>
                  <a:gd name="T12" fmla="*/ 29 w 272"/>
                  <a:gd name="T13" fmla="*/ 11 h 193"/>
                  <a:gd name="T14" fmla="*/ 29 w 272"/>
                  <a:gd name="T15" fmla="*/ 12 h 193"/>
                  <a:gd name="T16" fmla="*/ 30 w 272"/>
                  <a:gd name="T17" fmla="*/ 14 h 193"/>
                  <a:gd name="T18" fmla="*/ 27 w 272"/>
                  <a:gd name="T19" fmla="*/ 15 h 193"/>
                  <a:gd name="T20" fmla="*/ 24 w 272"/>
                  <a:gd name="T21" fmla="*/ 15 h 193"/>
                  <a:gd name="T22" fmla="*/ 22 w 272"/>
                  <a:gd name="T23" fmla="*/ 16 h 193"/>
                  <a:gd name="T24" fmla="*/ 19 w 272"/>
                  <a:gd name="T25" fmla="*/ 16 h 193"/>
                  <a:gd name="T26" fmla="*/ 17 w 272"/>
                  <a:gd name="T27" fmla="*/ 17 h 193"/>
                  <a:gd name="T28" fmla="*/ 14 w 272"/>
                  <a:gd name="T29" fmla="*/ 18 h 193"/>
                  <a:gd name="T30" fmla="*/ 12 w 272"/>
                  <a:gd name="T31" fmla="*/ 19 h 193"/>
                  <a:gd name="T32" fmla="*/ 10 w 272"/>
                  <a:gd name="T33" fmla="*/ 21 h 193"/>
                  <a:gd name="T34" fmla="*/ 9 w 272"/>
                  <a:gd name="T35" fmla="*/ 20 h 193"/>
                  <a:gd name="T36" fmla="*/ 9 w 272"/>
                  <a:gd name="T37" fmla="*/ 19 h 193"/>
                  <a:gd name="T38" fmla="*/ 8 w 272"/>
                  <a:gd name="T39" fmla="*/ 17 h 193"/>
                  <a:gd name="T40" fmla="*/ 8 w 272"/>
                  <a:gd name="T41" fmla="*/ 16 h 193"/>
                  <a:gd name="T42" fmla="*/ 7 w 272"/>
                  <a:gd name="T43" fmla="*/ 14 h 193"/>
                  <a:gd name="T44" fmla="*/ 6 w 272"/>
                  <a:gd name="T45" fmla="*/ 13 h 193"/>
                  <a:gd name="T46" fmla="*/ 5 w 272"/>
                  <a:gd name="T47" fmla="*/ 12 h 193"/>
                  <a:gd name="T48" fmla="*/ 4 w 272"/>
                  <a:gd name="T49" fmla="*/ 10 h 193"/>
                  <a:gd name="T50" fmla="*/ 0 w 272"/>
                  <a:gd name="T51" fmla="*/ 6 h 193"/>
                  <a:gd name="T52" fmla="*/ 8 w 272"/>
                  <a:gd name="T53" fmla="*/ 2 h 193"/>
                  <a:gd name="T54" fmla="*/ 10 w 272"/>
                  <a:gd name="T55" fmla="*/ 1 h 193"/>
                  <a:gd name="T56" fmla="*/ 12 w 272"/>
                  <a:gd name="T57" fmla="*/ 1 h 193"/>
                  <a:gd name="T58" fmla="*/ 14 w 272"/>
                  <a:gd name="T59" fmla="*/ 1 h 193"/>
                  <a:gd name="T60" fmla="*/ 16 w 272"/>
                  <a:gd name="T61" fmla="*/ 1 h 193"/>
                  <a:gd name="T62" fmla="*/ 18 w 272"/>
                  <a:gd name="T63" fmla="*/ 1 h 193"/>
                  <a:gd name="T64" fmla="*/ 20 w 272"/>
                  <a:gd name="T65" fmla="*/ 1 h 193"/>
                  <a:gd name="T66" fmla="*/ 22 w 272"/>
                  <a:gd name="T67" fmla="*/ 1 h 193"/>
                  <a:gd name="T68" fmla="*/ 23 w 272"/>
                  <a:gd name="T69" fmla="*/ 0 h 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72"/>
                  <a:gd name="T106" fmla="*/ 0 h 193"/>
                  <a:gd name="T107" fmla="*/ 272 w 272"/>
                  <a:gd name="T108" fmla="*/ 193 h 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72" h="193">
                    <a:moveTo>
                      <a:pt x="216" y="0"/>
                    </a:moveTo>
                    <a:lnTo>
                      <a:pt x="225" y="16"/>
                    </a:lnTo>
                    <a:lnTo>
                      <a:pt x="233" y="31"/>
                    </a:lnTo>
                    <a:lnTo>
                      <a:pt x="241" y="47"/>
                    </a:lnTo>
                    <a:lnTo>
                      <a:pt x="249" y="63"/>
                    </a:lnTo>
                    <a:lnTo>
                      <a:pt x="255" y="80"/>
                    </a:lnTo>
                    <a:lnTo>
                      <a:pt x="262" y="96"/>
                    </a:lnTo>
                    <a:lnTo>
                      <a:pt x="267" y="113"/>
                    </a:lnTo>
                    <a:lnTo>
                      <a:pt x="272" y="130"/>
                    </a:lnTo>
                    <a:lnTo>
                      <a:pt x="249" y="136"/>
                    </a:lnTo>
                    <a:lnTo>
                      <a:pt x="225" y="139"/>
                    </a:lnTo>
                    <a:lnTo>
                      <a:pt x="201" y="142"/>
                    </a:lnTo>
                    <a:lnTo>
                      <a:pt x="176" y="146"/>
                    </a:lnTo>
                    <a:lnTo>
                      <a:pt x="151" y="151"/>
                    </a:lnTo>
                    <a:lnTo>
                      <a:pt x="129" y="160"/>
                    </a:lnTo>
                    <a:lnTo>
                      <a:pt x="109" y="173"/>
                    </a:lnTo>
                    <a:lnTo>
                      <a:pt x="91" y="193"/>
                    </a:lnTo>
                    <a:lnTo>
                      <a:pt x="85" y="181"/>
                    </a:lnTo>
                    <a:lnTo>
                      <a:pt x="79" y="168"/>
                    </a:lnTo>
                    <a:lnTo>
                      <a:pt x="74" y="155"/>
                    </a:lnTo>
                    <a:lnTo>
                      <a:pt x="69" y="142"/>
                    </a:lnTo>
                    <a:lnTo>
                      <a:pt x="62" y="129"/>
                    </a:lnTo>
                    <a:lnTo>
                      <a:pt x="56" y="117"/>
                    </a:lnTo>
                    <a:lnTo>
                      <a:pt x="48" y="106"/>
                    </a:lnTo>
                    <a:lnTo>
                      <a:pt x="39" y="94"/>
                    </a:lnTo>
                    <a:lnTo>
                      <a:pt x="0" y="55"/>
                    </a:lnTo>
                    <a:lnTo>
                      <a:pt x="74" y="14"/>
                    </a:lnTo>
                    <a:lnTo>
                      <a:pt x="92" y="13"/>
                    </a:lnTo>
                    <a:lnTo>
                      <a:pt x="111" y="12"/>
                    </a:lnTo>
                    <a:lnTo>
                      <a:pt x="129" y="12"/>
                    </a:lnTo>
                    <a:lnTo>
                      <a:pt x="147" y="11"/>
                    </a:lnTo>
                    <a:lnTo>
                      <a:pt x="165" y="11"/>
                    </a:lnTo>
                    <a:lnTo>
                      <a:pt x="182" y="8"/>
                    </a:lnTo>
                    <a:lnTo>
                      <a:pt x="199" y="5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CC8C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370" name="Freeform 114"/>
              <p:cNvSpPr>
                <a:spLocks/>
              </p:cNvSpPr>
              <p:nvPr/>
            </p:nvSpPr>
            <p:spPr bwMode="auto">
              <a:xfrm>
                <a:off x="3035" y="2861"/>
                <a:ext cx="56" cy="76"/>
              </a:xfrm>
              <a:custGeom>
                <a:avLst/>
                <a:gdLst>
                  <a:gd name="T0" fmla="*/ 9 w 169"/>
                  <a:gd name="T1" fmla="*/ 0 h 226"/>
                  <a:gd name="T2" fmla="*/ 11 w 169"/>
                  <a:gd name="T3" fmla="*/ 2 h 226"/>
                  <a:gd name="T4" fmla="*/ 12 w 169"/>
                  <a:gd name="T5" fmla="*/ 4 h 226"/>
                  <a:gd name="T6" fmla="*/ 14 w 169"/>
                  <a:gd name="T7" fmla="*/ 7 h 226"/>
                  <a:gd name="T8" fmla="*/ 15 w 169"/>
                  <a:gd name="T9" fmla="*/ 9 h 226"/>
                  <a:gd name="T10" fmla="*/ 17 w 169"/>
                  <a:gd name="T11" fmla="*/ 11 h 226"/>
                  <a:gd name="T12" fmla="*/ 18 w 169"/>
                  <a:gd name="T13" fmla="*/ 14 h 226"/>
                  <a:gd name="T14" fmla="*/ 18 w 169"/>
                  <a:gd name="T15" fmla="*/ 16 h 226"/>
                  <a:gd name="T16" fmla="*/ 19 w 169"/>
                  <a:gd name="T17" fmla="*/ 19 h 226"/>
                  <a:gd name="T18" fmla="*/ 11 w 169"/>
                  <a:gd name="T19" fmla="*/ 26 h 226"/>
                  <a:gd name="T20" fmla="*/ 9 w 169"/>
                  <a:gd name="T21" fmla="*/ 25 h 226"/>
                  <a:gd name="T22" fmla="*/ 8 w 169"/>
                  <a:gd name="T23" fmla="*/ 24 h 226"/>
                  <a:gd name="T24" fmla="*/ 6 w 169"/>
                  <a:gd name="T25" fmla="*/ 23 h 226"/>
                  <a:gd name="T26" fmla="*/ 5 w 169"/>
                  <a:gd name="T27" fmla="*/ 22 h 226"/>
                  <a:gd name="T28" fmla="*/ 4 w 169"/>
                  <a:gd name="T29" fmla="*/ 20 h 226"/>
                  <a:gd name="T30" fmla="*/ 2 w 169"/>
                  <a:gd name="T31" fmla="*/ 18 h 226"/>
                  <a:gd name="T32" fmla="*/ 1 w 169"/>
                  <a:gd name="T33" fmla="*/ 17 h 226"/>
                  <a:gd name="T34" fmla="*/ 1 w 169"/>
                  <a:gd name="T35" fmla="*/ 15 h 226"/>
                  <a:gd name="T36" fmla="*/ 0 w 169"/>
                  <a:gd name="T37" fmla="*/ 13 h 226"/>
                  <a:gd name="T38" fmla="*/ 0 w 169"/>
                  <a:gd name="T39" fmla="*/ 10 h 226"/>
                  <a:gd name="T40" fmla="*/ 0 w 169"/>
                  <a:gd name="T41" fmla="*/ 7 h 226"/>
                  <a:gd name="T42" fmla="*/ 0 w 169"/>
                  <a:gd name="T43" fmla="*/ 4 h 226"/>
                  <a:gd name="T44" fmla="*/ 1 w 169"/>
                  <a:gd name="T45" fmla="*/ 4 h 226"/>
                  <a:gd name="T46" fmla="*/ 2 w 169"/>
                  <a:gd name="T47" fmla="*/ 3 h 226"/>
                  <a:gd name="T48" fmla="*/ 3 w 169"/>
                  <a:gd name="T49" fmla="*/ 2 h 226"/>
                  <a:gd name="T50" fmla="*/ 5 w 169"/>
                  <a:gd name="T51" fmla="*/ 2 h 226"/>
                  <a:gd name="T52" fmla="*/ 6 w 169"/>
                  <a:gd name="T53" fmla="*/ 1 h 226"/>
                  <a:gd name="T54" fmla="*/ 7 w 169"/>
                  <a:gd name="T55" fmla="*/ 1 h 226"/>
                  <a:gd name="T56" fmla="*/ 8 w 169"/>
                  <a:gd name="T57" fmla="*/ 0 h 226"/>
                  <a:gd name="T58" fmla="*/ 9 w 169"/>
                  <a:gd name="T59" fmla="*/ 0 h 2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9"/>
                  <a:gd name="T91" fmla="*/ 0 h 226"/>
                  <a:gd name="T92" fmla="*/ 169 w 169"/>
                  <a:gd name="T93" fmla="*/ 226 h 2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9" h="226">
                    <a:moveTo>
                      <a:pt x="83" y="0"/>
                    </a:moveTo>
                    <a:lnTo>
                      <a:pt x="98" y="19"/>
                    </a:lnTo>
                    <a:lnTo>
                      <a:pt x="112" y="40"/>
                    </a:lnTo>
                    <a:lnTo>
                      <a:pt x="126" y="60"/>
                    </a:lnTo>
                    <a:lnTo>
                      <a:pt x="138" y="80"/>
                    </a:lnTo>
                    <a:lnTo>
                      <a:pt x="150" y="101"/>
                    </a:lnTo>
                    <a:lnTo>
                      <a:pt x="159" y="123"/>
                    </a:lnTo>
                    <a:lnTo>
                      <a:pt x="165" y="146"/>
                    </a:lnTo>
                    <a:lnTo>
                      <a:pt x="169" y="170"/>
                    </a:lnTo>
                    <a:lnTo>
                      <a:pt x="100" y="226"/>
                    </a:lnTo>
                    <a:lnTo>
                      <a:pt x="85" y="222"/>
                    </a:lnTo>
                    <a:lnTo>
                      <a:pt x="69" y="215"/>
                    </a:lnTo>
                    <a:lnTo>
                      <a:pt x="56" y="205"/>
                    </a:lnTo>
                    <a:lnTo>
                      <a:pt x="43" y="192"/>
                    </a:lnTo>
                    <a:lnTo>
                      <a:pt x="32" y="179"/>
                    </a:lnTo>
                    <a:lnTo>
                      <a:pt x="22" y="165"/>
                    </a:lnTo>
                    <a:lnTo>
                      <a:pt x="13" y="151"/>
                    </a:lnTo>
                    <a:lnTo>
                      <a:pt x="6" y="136"/>
                    </a:lnTo>
                    <a:lnTo>
                      <a:pt x="2" y="113"/>
                    </a:lnTo>
                    <a:lnTo>
                      <a:pt x="0" y="88"/>
                    </a:lnTo>
                    <a:lnTo>
                      <a:pt x="0" y="63"/>
                    </a:lnTo>
                    <a:lnTo>
                      <a:pt x="2" y="39"/>
                    </a:lnTo>
                    <a:lnTo>
                      <a:pt x="12" y="32"/>
                    </a:lnTo>
                    <a:lnTo>
                      <a:pt x="22" y="26"/>
                    </a:lnTo>
                    <a:lnTo>
                      <a:pt x="31" y="20"/>
                    </a:lnTo>
                    <a:lnTo>
                      <a:pt x="42" y="15"/>
                    </a:lnTo>
                    <a:lnTo>
                      <a:pt x="52" y="11"/>
                    </a:lnTo>
                    <a:lnTo>
                      <a:pt x="62" y="7"/>
                    </a:lnTo>
                    <a:lnTo>
                      <a:pt x="73" y="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CC8C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6152" name="Text Box 230"/>
          <p:cNvSpPr txBox="1">
            <a:spLocks noChangeArrowheads="1"/>
          </p:cNvSpPr>
          <p:nvPr/>
        </p:nvSpPr>
        <p:spPr bwMode="auto">
          <a:xfrm>
            <a:off x="7010400" y="5105399"/>
            <a:ext cx="325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66"/>
                </a:solidFill>
              </a:rPr>
              <a:t>Solitary </a:t>
            </a:r>
            <a:r>
              <a:rPr lang="en-US" altLang="en-US" sz="2400" b="1" dirty="0" smtClean="0">
                <a:solidFill>
                  <a:srgbClr val="000066"/>
                </a:solidFill>
              </a:rPr>
              <a:t>play</a:t>
            </a:r>
          </a:p>
          <a:p>
            <a:pPr algn="ctr">
              <a:spcBef>
                <a:spcPct val="50000"/>
              </a:spcBef>
            </a:pPr>
            <a:r>
              <a:rPr lang="ar-SA" altLang="en-US" sz="2400" b="1" dirty="0" smtClean="0">
                <a:solidFill>
                  <a:srgbClr val="000066"/>
                </a:solidFill>
              </a:rPr>
              <a:t>فردي</a:t>
            </a:r>
            <a:endParaRPr lang="en-US" altLang="en-US" sz="2400" b="1" dirty="0">
              <a:solidFill>
                <a:srgbClr val="000066"/>
              </a:solidFill>
            </a:endParaRPr>
          </a:p>
        </p:txBody>
      </p:sp>
      <p:graphicFrame>
        <p:nvGraphicFramePr>
          <p:cNvPr id="6146" name="Object 231"/>
          <p:cNvGraphicFramePr>
            <a:graphicFrameLocks noChangeAspect="1"/>
          </p:cNvGraphicFramePr>
          <p:nvPr/>
        </p:nvGraphicFramePr>
        <p:xfrm>
          <a:off x="6502400" y="1447801"/>
          <a:ext cx="5080000" cy="3038475"/>
        </p:xfrm>
        <a:graphic>
          <a:graphicData uri="http://schemas.openxmlformats.org/presentationml/2006/ole">
            <p:oleObj spid="_x0000_s1026" name="Bitmap Image" r:id="rId4" imgW="3296110" imgH="2657846" progId="PBrush">
              <p:embed/>
            </p:oleObj>
          </a:graphicData>
        </a:graphic>
      </p:graphicFrame>
      <p:sp>
        <p:nvSpPr>
          <p:cNvPr id="6153" name="Text Box 232"/>
          <p:cNvSpPr txBox="1">
            <a:spLocks noChangeArrowheads="1"/>
          </p:cNvSpPr>
          <p:nvPr/>
        </p:nvSpPr>
        <p:spPr bwMode="auto">
          <a:xfrm>
            <a:off x="1459345" y="4465122"/>
            <a:ext cx="325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66"/>
                </a:solidFill>
              </a:rPr>
              <a:t>Parallel </a:t>
            </a:r>
            <a:r>
              <a:rPr lang="en-US" altLang="en-US" sz="2400" b="1" dirty="0" smtClean="0">
                <a:solidFill>
                  <a:srgbClr val="000066"/>
                </a:solidFill>
              </a:rPr>
              <a:t>play</a:t>
            </a:r>
          </a:p>
          <a:p>
            <a:pPr algn="ctr">
              <a:spcBef>
                <a:spcPct val="50000"/>
              </a:spcBef>
            </a:pPr>
            <a:r>
              <a:rPr lang="ar-SA" altLang="en-US" sz="2400" b="1" dirty="0" smtClean="0">
                <a:solidFill>
                  <a:srgbClr val="000066"/>
                </a:solidFill>
              </a:rPr>
              <a:t>متوازي</a:t>
            </a:r>
            <a:endParaRPr lang="en-US" altLang="en-US" sz="2400" b="1" dirty="0">
              <a:solidFill>
                <a:srgbClr val="000066"/>
              </a:solidFill>
            </a:endParaRPr>
          </a:p>
        </p:txBody>
      </p:sp>
      <p:sp>
        <p:nvSpPr>
          <p:cNvPr id="6154" name="Text Box 233"/>
          <p:cNvSpPr txBox="1">
            <a:spLocks noChangeArrowheads="1"/>
          </p:cNvSpPr>
          <p:nvPr/>
        </p:nvSpPr>
        <p:spPr bwMode="auto">
          <a:xfrm>
            <a:off x="4368800" y="1905000"/>
            <a:ext cx="325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66"/>
                </a:solidFill>
              </a:rPr>
              <a:t>Cooperative </a:t>
            </a:r>
            <a:r>
              <a:rPr lang="en-US" altLang="en-US" sz="2400" b="1" dirty="0" smtClean="0">
                <a:solidFill>
                  <a:srgbClr val="000066"/>
                </a:solidFill>
              </a:rPr>
              <a:t>play</a:t>
            </a:r>
          </a:p>
          <a:p>
            <a:pPr algn="ctr">
              <a:spcBef>
                <a:spcPct val="50000"/>
              </a:spcBef>
            </a:pPr>
            <a:r>
              <a:rPr lang="ar-SA" altLang="en-US" sz="2400" b="1" dirty="0" smtClean="0">
                <a:solidFill>
                  <a:srgbClr val="000066"/>
                </a:solidFill>
              </a:rPr>
              <a:t>تعاوني</a:t>
            </a:r>
            <a:endParaRPr lang="en-US" altLang="en-US" sz="2400" b="1" dirty="0">
              <a:solidFill>
                <a:srgbClr val="000066"/>
              </a:solidFill>
            </a:endParaRPr>
          </a:p>
        </p:txBody>
      </p:sp>
      <p:sp>
        <p:nvSpPr>
          <p:cNvPr id="227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228" name="Right Arrow 227"/>
          <p:cNvSpPr/>
          <p:nvPr/>
        </p:nvSpPr>
        <p:spPr>
          <a:xfrm rot="11736569">
            <a:off x="4286992" y="5082639"/>
            <a:ext cx="593766" cy="320634"/>
          </a:xfrm>
          <a:prstGeom prst="rightArrow">
            <a:avLst>
              <a:gd name="adj1" fmla="val 50000"/>
              <a:gd name="adj2" fmla="val 57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9" name="Right Arrow 228"/>
          <p:cNvSpPr/>
          <p:nvPr/>
        </p:nvSpPr>
        <p:spPr>
          <a:xfrm rot="20024205">
            <a:off x="5104409" y="2943101"/>
            <a:ext cx="593766" cy="320634"/>
          </a:xfrm>
          <a:prstGeom prst="rightArrow">
            <a:avLst>
              <a:gd name="adj1" fmla="val 50000"/>
              <a:gd name="adj2" fmla="val 57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42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24395" y="1371600"/>
            <a:ext cx="10363200" cy="4648200"/>
          </a:xfrm>
        </p:spPr>
        <p:txBody>
          <a:bodyPr>
            <a:normAutofit/>
          </a:bodyPr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emotional changes in: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Development in emotion from public to private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Increase positive emotions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Lack of negative emotions (Crying - Anger)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Decrease the feeling of fear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Control emotions and impulses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Autonomy  vs. shame / doubt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9060" y="6270171"/>
            <a:ext cx="688316" cy="502899"/>
          </a:xfrm>
        </p:spPr>
        <p:txBody>
          <a:bodyPr/>
          <a:lstStyle/>
          <a:p>
            <a:r>
              <a:rPr lang="en-US" sz="2800" b="1" dirty="0" smtClean="0"/>
              <a:t>43</a:t>
            </a:r>
            <a:endParaRPr lang="en-US" sz="28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Middle Childhood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550400" cy="4343400"/>
          </a:xfrm>
        </p:spPr>
        <p:txBody>
          <a:bodyPr>
            <a:normAutofit/>
          </a:bodyPr>
          <a:lstStyle/>
          <a:p>
            <a:pPr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Lasts from 7 to 11 years of age</a:t>
            </a:r>
          </a:p>
          <a:p>
            <a:pPr marL="365760" lvl="1" indent="-256032" algn="l" rtl="0">
              <a:spcBef>
                <a:spcPts val="400"/>
              </a:spcBef>
              <a:buClr>
                <a:schemeClr val="accent2"/>
              </a:buClr>
              <a:buSzPct val="68000"/>
              <a:buFont typeface="Wingdings" pitchFamily="2" charset="2"/>
              <a:buChar char="Ø"/>
            </a:pPr>
            <a:r>
              <a:rPr lang="en-US" altLang="en-US" sz="2800" b="1" dirty="0" smtClean="0"/>
              <a:t>Characterized by slow physical growth</a:t>
            </a:r>
          </a:p>
          <a:p>
            <a:pPr marL="365760" lvl="1" indent="-256032" algn="l" rtl="0">
              <a:spcBef>
                <a:spcPts val="400"/>
              </a:spcBef>
              <a:buClr>
                <a:schemeClr val="accent2"/>
              </a:buClr>
              <a:buSzPct val="68000"/>
              <a:buFont typeface="Wingdings" pitchFamily="2" charset="2"/>
              <a:buChar char="Ø"/>
            </a:pPr>
            <a:r>
              <a:rPr lang="en-US" altLang="en-US" sz="2800" b="1" u="sng" dirty="0" smtClean="0"/>
              <a:t>Concrete operational stage </a:t>
            </a:r>
            <a:r>
              <a:rPr lang="en-US" altLang="en-US" sz="2800" b="1" dirty="0" smtClean="0"/>
              <a:t>– increased abilities</a:t>
            </a:r>
          </a:p>
          <a:p>
            <a:pPr marL="365760" lvl="1" indent="-256032" algn="l" rtl="0">
              <a:spcBef>
                <a:spcPts val="400"/>
              </a:spcBef>
              <a:buClr>
                <a:schemeClr val="accent2"/>
              </a:buClr>
              <a:buSzPct val="68000"/>
              <a:buFont typeface="Wingdings" pitchFamily="2" charset="2"/>
              <a:buChar char="Ø"/>
            </a:pPr>
            <a:r>
              <a:rPr lang="en-US" altLang="en-US" sz="2800" b="1" dirty="0" smtClean="0"/>
              <a:t>Important cognitive changes occur</a:t>
            </a:r>
          </a:p>
          <a:p>
            <a:pPr marL="365760" lvl="1" indent="-256032" algn="l" rtl="0">
              <a:spcBef>
                <a:spcPts val="400"/>
              </a:spcBef>
              <a:buClr>
                <a:schemeClr val="accent2"/>
              </a:buClr>
              <a:buSzPct val="68000"/>
              <a:buFont typeface="Wingdings" pitchFamily="2" charset="2"/>
              <a:buChar char="Ø"/>
            </a:pPr>
            <a:r>
              <a:rPr lang="en-US" sz="2800" b="1" dirty="0" smtClean="0"/>
              <a:t>Use of Compound sentences</a:t>
            </a:r>
            <a:endParaRPr lang="en-US" altLang="en-US" sz="2800" b="1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44</a:t>
            </a: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30400" y="1828800"/>
            <a:ext cx="8432800" cy="4191000"/>
          </a:xfrm>
        </p:spPr>
        <p:txBody>
          <a:bodyPr>
            <a:normAutofit/>
          </a:bodyPr>
          <a:lstStyle/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Physical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Motor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Language development</a:t>
            </a:r>
            <a:endParaRPr lang="en-US" altLang="en-US" sz="2800" b="1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Cognitive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Emotional and social development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000" dirty="0" smtClean="0">
                <a:solidFill>
                  <a:srgbClr val="FF0000"/>
                </a:solidFill>
              </a:rPr>
              <a:t>Middle Childhood</a:t>
            </a:r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4681" y="6198919"/>
            <a:ext cx="842695" cy="574151"/>
          </a:xfrm>
        </p:spPr>
        <p:txBody>
          <a:bodyPr/>
          <a:lstStyle/>
          <a:p>
            <a:r>
              <a:rPr lang="en-US" sz="2800" b="1" dirty="0" smtClean="0"/>
              <a:t>45</a:t>
            </a:r>
            <a:endParaRPr lang="en-US" sz="2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464800" cy="3898075"/>
          </a:xfrm>
        </p:spPr>
        <p:txBody>
          <a:bodyPr>
            <a:normAutofit lnSpcReduction="10000"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Slow physical growth compared to the previous stages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At the age of seven total length about 117 cm, weight 21.6 kg </a:t>
            </a:r>
            <a:r>
              <a:rPr lang="en-US" sz="2400" dirty="0" smtClean="0">
                <a:solidFill>
                  <a:srgbClr val="FF0000"/>
                </a:solidFill>
              </a:rPr>
              <a:t>(Males are more in length and weight than females)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At the age of ten total length about 152cm, weight 45kg </a:t>
            </a:r>
            <a:r>
              <a:rPr lang="en-US" sz="2400" dirty="0" smtClean="0">
                <a:solidFill>
                  <a:srgbClr val="FF0000"/>
                </a:solidFill>
              </a:rPr>
              <a:t>(Males are more in length and weight than females, but after this age, the opposite happens)</a:t>
            </a:r>
            <a:endParaRPr lang="en-US" sz="2400" b="1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b="1" dirty="0" smtClean="0"/>
              <a:t>Nervous system is becoming increasingly complex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Increases sexual glands growth as a preparation of puberty</a:t>
            </a:r>
          </a:p>
          <a:p>
            <a:pPr algn="just" rtl="0"/>
            <a:endParaRPr lang="en-US" sz="2800" dirty="0" smtClean="0"/>
          </a:p>
          <a:p>
            <a:pPr algn="just" rtl="0"/>
            <a:endParaRPr lang="ar-SA" sz="2800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Physical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9060" y="6282047"/>
            <a:ext cx="688316" cy="491023"/>
          </a:xfrm>
        </p:spPr>
        <p:txBody>
          <a:bodyPr/>
          <a:lstStyle/>
          <a:p>
            <a:r>
              <a:rPr lang="en-US" sz="2800" b="1" dirty="0" smtClean="0"/>
              <a:t>46</a:t>
            </a:r>
            <a:endParaRPr lang="en-US" sz="280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 rtl="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Motor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352810" y="6258297"/>
            <a:ext cx="664566" cy="514774"/>
          </a:xfrm>
        </p:spPr>
        <p:txBody>
          <a:bodyPr/>
          <a:lstStyle/>
          <a:p>
            <a:r>
              <a:rPr lang="en-US" sz="2800" b="1" dirty="0" smtClean="0"/>
              <a:t>47</a:t>
            </a:r>
            <a:endParaRPr lang="en-US" sz="2800" b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Controlling of all muscles</a:t>
            </a:r>
          </a:p>
          <a:p>
            <a:pPr algn="l" rtl="0"/>
            <a:r>
              <a:rPr lang="en-US" dirty="0" smtClean="0"/>
              <a:t>Possibility to participate in all kinds of play</a:t>
            </a:r>
          </a:p>
          <a:p>
            <a:pPr algn="l" rtl="0"/>
            <a:r>
              <a:rPr lang="en-US" dirty="0" smtClean="0"/>
              <a:t>Violent play for males</a:t>
            </a:r>
          </a:p>
          <a:p>
            <a:pPr algn="l" rtl="0"/>
            <a:endParaRPr lang="ar-SA" dirty="0"/>
          </a:p>
        </p:txBody>
      </p:sp>
      <p:pic>
        <p:nvPicPr>
          <p:cNvPr id="10" name="Picture 9" descr="imagesCEV7J9Y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874" y="2968151"/>
            <a:ext cx="2409825" cy="1895475"/>
          </a:xfrm>
          <a:prstGeom prst="rect">
            <a:avLst/>
          </a:prstGeom>
        </p:spPr>
      </p:pic>
      <p:pic>
        <p:nvPicPr>
          <p:cNvPr id="11" name="Picture 10" descr="imagesGPCOPOB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739" y="3087089"/>
            <a:ext cx="260032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48706" y="796637"/>
            <a:ext cx="878906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Language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3434" y="6234545"/>
            <a:ext cx="723942" cy="538525"/>
          </a:xfrm>
        </p:spPr>
        <p:txBody>
          <a:bodyPr/>
          <a:lstStyle/>
          <a:p>
            <a:r>
              <a:rPr lang="en-US" sz="2800" b="1" dirty="0" smtClean="0"/>
              <a:t>48</a:t>
            </a:r>
            <a:endParaRPr lang="en-US" sz="280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793174"/>
            <a:ext cx="10972800" cy="4214118"/>
          </a:xfrm>
        </p:spPr>
        <p:txBody>
          <a:bodyPr/>
          <a:lstStyle/>
          <a:p>
            <a:pPr algn="l" rtl="0"/>
            <a:r>
              <a:rPr lang="en-US" sz="2800" b="1" dirty="0" smtClean="0"/>
              <a:t>2,500 words at school age</a:t>
            </a:r>
          </a:p>
          <a:p>
            <a:pPr marL="365760" lvl="1" indent="-256032" algn="l" rtl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b="1" dirty="0" smtClean="0"/>
              <a:t>Use of Compound sentences</a:t>
            </a:r>
            <a:endParaRPr lang="en-US" altLang="en-US" sz="2800" b="1" dirty="0" smtClean="0"/>
          </a:p>
          <a:p>
            <a:pPr algn="l" rtl="0"/>
            <a:r>
              <a:rPr lang="en-US" sz="2800" b="1" dirty="0" smtClean="0"/>
              <a:t>Use of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numbers</a:t>
            </a:r>
          </a:p>
          <a:p>
            <a:pPr algn="l" rtl="0"/>
            <a:r>
              <a:rPr lang="en-US" sz="2800" b="1" dirty="0" smtClean="0"/>
              <a:t>Discrimination between vocabulary</a:t>
            </a:r>
          </a:p>
          <a:p>
            <a:pPr algn="l" rtl="0"/>
            <a:r>
              <a:rPr lang="en-US" sz="2800" b="1" dirty="0" smtClean="0"/>
              <a:t>Correctly using of tenses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481329"/>
            <a:ext cx="11744695" cy="4525963"/>
          </a:xfrm>
        </p:spPr>
        <p:txBody>
          <a:bodyPr>
            <a:normAutofit fontScale="92500" lnSpcReduction="20000"/>
          </a:bodyPr>
          <a:lstStyle/>
          <a:p>
            <a:pPr lvl="1" algn="l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u="sng" dirty="0" smtClean="0"/>
              <a:t>Concrete operational stage</a:t>
            </a:r>
            <a:r>
              <a:rPr lang="en-US" altLang="en-US" sz="2800" u="sng" dirty="0" smtClean="0"/>
              <a:t> </a:t>
            </a:r>
            <a:r>
              <a:rPr lang="en-US" altLang="en-US" sz="2800" dirty="0" smtClean="0"/>
              <a:t>– increased abilities</a:t>
            </a:r>
          </a:p>
          <a:p>
            <a:pPr algn="l" rtl="0">
              <a:defRPr/>
            </a:pPr>
            <a:r>
              <a:rPr lang="en-US" dirty="0" smtClean="0"/>
              <a:t>Thinking more logically, but it can also be very rigid.</a:t>
            </a:r>
          </a:p>
          <a:p>
            <a:pPr algn="l" rtl="0">
              <a:defRPr/>
            </a:pPr>
            <a:r>
              <a:rPr lang="en-US" dirty="0" smtClean="0"/>
              <a:t>Tending to struggle with abstract and hypothetical concepts.</a:t>
            </a:r>
          </a:p>
          <a:p>
            <a:pPr algn="l" rtl="0">
              <a:defRPr/>
            </a:pPr>
            <a:r>
              <a:rPr lang="en-US" dirty="0" smtClean="0"/>
              <a:t>Less egocentric and beginning to think about how other people might think and feel.</a:t>
            </a:r>
          </a:p>
          <a:p>
            <a:pPr algn="l" rtl="0">
              <a:defRPr/>
            </a:pPr>
            <a:r>
              <a:rPr lang="en-US" dirty="0" smtClean="0"/>
              <a:t>Beginning to understand that their thoughts are unique to them and that not everyone else necessarily shares their thoughts, feelings, and opinions.</a:t>
            </a:r>
          </a:p>
          <a:p>
            <a:pPr algn="l" rtl="0">
              <a:defRPr/>
            </a:pPr>
            <a:r>
              <a:rPr lang="en-US" dirty="0" smtClean="0"/>
              <a:t>Ability to: (Classification – Recall - Flexible thinking – Conclusion).</a:t>
            </a:r>
          </a:p>
          <a:p>
            <a:pPr algn="l" rtl="0">
              <a:defRPr/>
            </a:pPr>
            <a:r>
              <a:rPr lang="en-US" altLang="en-US" dirty="0" smtClean="0"/>
              <a:t>Child thinking allows conservation problems to be solved.</a:t>
            </a:r>
          </a:p>
          <a:p>
            <a:pPr algn="l" rtl="0">
              <a:defRPr/>
            </a:pPr>
            <a:r>
              <a:rPr lang="en-US" dirty="0" smtClean="0"/>
              <a:t>Reverse thinking.</a:t>
            </a:r>
          </a:p>
          <a:p>
            <a:pPr algn="l" rtl="0">
              <a:defRPr/>
            </a:pPr>
            <a:r>
              <a:rPr lang="en-US" dirty="0" smtClean="0"/>
              <a:t>Increasing the ability to imagine and attention, but it can also few.</a:t>
            </a:r>
          </a:p>
          <a:p>
            <a:pPr algn="l" rtl="0">
              <a:defRPr/>
            </a:pPr>
            <a:endParaRPr lang="en-US" b="1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accent2"/>
                </a:solidFill>
              </a:rPr>
              <a:t>Cognitive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40935" y="6270171"/>
            <a:ext cx="676441" cy="502899"/>
          </a:xfrm>
        </p:spPr>
        <p:txBody>
          <a:bodyPr/>
          <a:lstStyle/>
          <a:p>
            <a:r>
              <a:rPr lang="en-US" sz="2800" b="1" dirty="0" smtClean="0"/>
              <a:t>49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24395" y="1371600"/>
            <a:ext cx="10363200" cy="4648200"/>
          </a:xfrm>
        </p:spPr>
        <p:txBody>
          <a:bodyPr>
            <a:normAutofit/>
          </a:bodyPr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social changes in: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800" b="1" dirty="0" smtClean="0"/>
              <a:t>Close ties to parents 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800" b="1" dirty="0" smtClean="0"/>
              <a:t>Peer relationships become increasingly important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800" b="1" dirty="0" smtClean="0"/>
              <a:t>Friendships more important, last longer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800" b="1" u="sng" dirty="0" smtClean="0"/>
              <a:t>Cliques</a:t>
            </a:r>
            <a:r>
              <a:rPr lang="en-US" altLang="en-US" sz="2800" b="1" dirty="0" smtClean="0"/>
              <a:t> or groups formed, mostly same sex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800" b="1" dirty="0" smtClean="0"/>
              <a:t>Terms </a:t>
            </a:r>
            <a:r>
              <a:rPr lang="en-US" altLang="en-US" sz="2800" b="1" u="sng" dirty="0" smtClean="0"/>
              <a:t>boyfriend</a:t>
            </a:r>
            <a:r>
              <a:rPr lang="en-US" altLang="en-US" sz="2800" b="1" dirty="0" smtClean="0"/>
              <a:t> and </a:t>
            </a:r>
            <a:r>
              <a:rPr lang="en-US" altLang="en-US" sz="2800" b="1" u="sng" dirty="0" smtClean="0"/>
              <a:t>girlfriend</a:t>
            </a:r>
            <a:r>
              <a:rPr lang="en-US" altLang="en-US" sz="2800" b="1" dirty="0" smtClean="0"/>
              <a:t> have little meaning at this stage</a:t>
            </a:r>
          </a:p>
          <a:p>
            <a:pPr lvl="1" algn="l" rtl="0">
              <a:lnSpc>
                <a:spcPct val="90000"/>
              </a:lnSpc>
              <a:buNone/>
            </a:pPr>
            <a:endParaRPr lang="en-US" altLang="en-US" dirty="0" smtClean="0"/>
          </a:p>
          <a:p>
            <a:pPr lvl="1" algn="l" rtl="0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9060" y="6270171"/>
            <a:ext cx="688316" cy="502899"/>
          </a:xfrm>
        </p:spPr>
        <p:txBody>
          <a:bodyPr/>
          <a:lstStyle/>
          <a:p>
            <a:r>
              <a:rPr lang="en-US" sz="2800" b="1" dirty="0" smtClean="0"/>
              <a:t>50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24395" y="1371600"/>
            <a:ext cx="10363200" cy="4648200"/>
          </a:xfrm>
        </p:spPr>
        <p:txBody>
          <a:bodyPr>
            <a:normAutofit/>
          </a:bodyPr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emotional changes in: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Calmness and stability in emotions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Control emotions and impulses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Self-control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Industry vs. Inferiority</a:t>
            </a:r>
          </a:p>
          <a:p>
            <a:pPr lvl="1" algn="l" rtl="0">
              <a:buClr>
                <a:schemeClr val="accent2"/>
              </a:buClr>
              <a:buNone/>
            </a:pPr>
            <a:endParaRPr lang="en-US" sz="2800" b="1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9060" y="6270171"/>
            <a:ext cx="688316" cy="502899"/>
          </a:xfrm>
        </p:spPr>
        <p:txBody>
          <a:bodyPr/>
          <a:lstStyle/>
          <a:p>
            <a:r>
              <a:rPr lang="en-US" sz="2800" b="1" dirty="0" smtClean="0"/>
              <a:t>51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046525" y="0"/>
            <a:ext cx="2145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Middle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34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101932" y="2255324"/>
            <a:ext cx="7386452" cy="2969819"/>
          </a:xfrm>
        </p:spPr>
        <p:txBody>
          <a:bodyPr>
            <a:normAutofit/>
          </a:bodyPr>
          <a:lstStyle/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00CC00"/>
              </a:solidFill>
            </a:endParaRPr>
          </a:p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00CC00"/>
              </a:solidFill>
            </a:endParaRPr>
          </a:p>
          <a:p>
            <a:pPr lvl="1" algn="ctr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4400" b="1" dirty="0" smtClean="0">
                <a:solidFill>
                  <a:srgbClr val="00CC00"/>
                </a:solidFill>
              </a:rPr>
              <a:t>Early Childhood</a:t>
            </a:r>
          </a:p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ctr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00CC00"/>
              </a:solidFill>
            </a:endParaRPr>
          </a:p>
          <a:p>
            <a:pPr algn="ctr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Early Childhood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550400" cy="4343400"/>
          </a:xfrm>
        </p:spPr>
        <p:txBody>
          <a:bodyPr/>
          <a:lstStyle/>
          <a:p>
            <a:pPr marL="365760" lvl="1" indent="-256032" algn="l" rtl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altLang="en-US" sz="2800" b="1" dirty="0" smtClean="0"/>
              <a:t>Lasts 2 to 7 years of age</a:t>
            </a:r>
          </a:p>
          <a:p>
            <a:pPr algn="justLow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b="1" dirty="0" smtClean="0"/>
              <a:t>growth less rapid than during infancy</a:t>
            </a:r>
          </a:p>
          <a:p>
            <a:pPr algn="justLow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b="1" dirty="0" smtClean="0"/>
              <a:t>Children in preoperational stage show egocentric thought</a:t>
            </a:r>
          </a:p>
          <a:p>
            <a:pPr algn="justLow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b="1" dirty="0" smtClean="0"/>
              <a:t>Animism</a:t>
            </a:r>
          </a:p>
          <a:p>
            <a:pPr algn="justLow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dk1"/>
                </a:solidFill>
              </a:rPr>
              <a:t>Language Proficiency</a:t>
            </a:r>
            <a:endParaRPr lang="ar-SA" sz="2800" b="1" dirty="0" smtClean="0"/>
          </a:p>
          <a:p>
            <a:pPr algn="justLow" rtl="0">
              <a:buClr>
                <a:schemeClr val="accent2"/>
              </a:buClr>
              <a:buNone/>
            </a:pPr>
            <a:endParaRPr lang="en-US" altLang="en-US" b="1" dirty="0" smtClean="0"/>
          </a:p>
          <a:p>
            <a:pPr algn="justLow" rtl="0">
              <a:buClr>
                <a:schemeClr val="accent2"/>
              </a:buClr>
              <a:buFont typeface="Wingdings" pitchFamily="2" charset="2"/>
              <a:buChar char="Ø"/>
            </a:pPr>
            <a:endParaRPr lang="en-US" altLang="en-US" b="1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35</a:t>
            </a:r>
            <a:endParaRPr lang="en-US" sz="28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30400" y="1828800"/>
            <a:ext cx="8432800" cy="4191000"/>
          </a:xfrm>
        </p:spPr>
        <p:txBody>
          <a:bodyPr>
            <a:normAutofit/>
          </a:bodyPr>
          <a:lstStyle/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Physical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Motor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Language development</a:t>
            </a:r>
            <a:endParaRPr lang="en-US" altLang="en-US" sz="2800" b="1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Cognitive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Emotional and social development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400" dirty="0" smtClean="0">
                <a:solidFill>
                  <a:srgbClr val="FF0000"/>
                </a:solidFill>
              </a:rPr>
              <a:t>Early childhood </a:t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4681" y="6198919"/>
            <a:ext cx="842695" cy="574151"/>
          </a:xfrm>
        </p:spPr>
        <p:txBody>
          <a:bodyPr/>
          <a:lstStyle/>
          <a:p>
            <a:r>
              <a:rPr lang="en-US" sz="2800" b="1" dirty="0" smtClean="0"/>
              <a:t>36</a:t>
            </a:r>
            <a:endParaRPr lang="en-US" sz="2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464800" cy="3898075"/>
          </a:xfrm>
        </p:spPr>
        <p:txBody>
          <a:bodyPr>
            <a:normAutofit fontScale="92500" lnSpcReduction="10000"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 in weight as a result of muscles growth,  especially among males </a:t>
            </a:r>
          </a:p>
          <a:p>
            <a:pPr algn="ctr" rtl="0">
              <a:buNone/>
            </a:pPr>
            <a:r>
              <a:rPr lang="en-US" sz="2000" dirty="0" smtClean="0"/>
              <a:t>(At the end of this stage weight up to seven times what it was at birth)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 in bone growth leads to a shift in the shape from an infant to toddler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Temporary tooth growth is completed</a:t>
            </a:r>
          </a:p>
          <a:p>
            <a:pPr algn="ctr" rtl="0">
              <a:buNone/>
            </a:pPr>
            <a:r>
              <a:rPr lang="en-US" sz="2000" b="1" dirty="0" smtClean="0"/>
              <a:t>(</a:t>
            </a:r>
            <a:r>
              <a:rPr lang="en-US" sz="2000" dirty="0" smtClean="0"/>
              <a:t>Temporary tooth loss at the end of this stage, announcing the beginning of the </a:t>
            </a:r>
            <a:r>
              <a:rPr lang="en-US" sz="1800" dirty="0" smtClean="0"/>
              <a:t>appearance</a:t>
            </a:r>
            <a:r>
              <a:rPr lang="en-US" sz="2000" dirty="0" smtClean="0"/>
              <a:t> of permanent teeth)</a:t>
            </a:r>
            <a:endParaRPr lang="en-US" sz="2000" b="1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Continuation of the nervous system growth ahead in its growth on other systems</a:t>
            </a:r>
          </a:p>
          <a:p>
            <a:pPr algn="just" rtl="0"/>
            <a:endParaRPr lang="en-US" sz="2800" dirty="0" smtClean="0"/>
          </a:p>
          <a:p>
            <a:pPr algn="just" rtl="0"/>
            <a:endParaRPr lang="ar-SA" sz="2800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Physical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9060" y="6282047"/>
            <a:ext cx="688316" cy="491023"/>
          </a:xfrm>
        </p:spPr>
        <p:txBody>
          <a:bodyPr/>
          <a:lstStyle/>
          <a:p>
            <a:r>
              <a:rPr lang="en-US" sz="2800" b="1" dirty="0" smtClean="0"/>
              <a:t>37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6125" y="1092529"/>
          <a:ext cx="10871200" cy="47364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13829"/>
                <a:gridCol w="5457371"/>
              </a:tblGrid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in years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Motion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3 years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Easily running</a:t>
                      </a:r>
                      <a:endParaRPr lang="ar-S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Easily jumping</a:t>
                      </a:r>
                      <a:endParaRPr lang="ar-S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Easily standing</a:t>
                      </a:r>
                      <a:endParaRPr lang="ar-SA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Wash his hands alone</a:t>
                      </a:r>
                      <a:endParaRPr lang="ar-SA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Eating with a spoon</a:t>
                      </a:r>
                      <a:endParaRPr lang="ar-S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Go to toilet alone</a:t>
                      </a:r>
                      <a:endParaRPr lang="ar-S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rowSpan="2"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 years</a:t>
                      </a:r>
                      <a:endParaRPr lang="ar-SA" sz="1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Jumping from a high place</a:t>
                      </a:r>
                      <a:endParaRPr lang="ar-SA" sz="1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Using the arm only in </a:t>
                      </a:r>
                      <a:r>
                        <a:rPr kumimoji="0" lang="en-US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throwing</a:t>
                      </a:r>
                      <a:endParaRPr lang="ar-SA" sz="18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 years</a:t>
                      </a:r>
                      <a:endParaRPr lang="ar-SA" sz="1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Good balance</a:t>
                      </a:r>
                      <a:endParaRPr lang="en-US" sz="1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rowSpan="3"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solidFill>
                          <a:srgbClr val="00CC00"/>
                        </a:solidFill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6-7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years</a:t>
                      </a:r>
                      <a:endParaRPr lang="en-US" sz="1800" b="1" dirty="0" smtClean="0">
                        <a:solidFill>
                          <a:srgbClr val="00CC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CC00"/>
                          </a:solidFill>
                        </a:rPr>
                        <a:t>Coordination between</a:t>
                      </a:r>
                      <a:r>
                        <a:rPr lang="en-US" sz="1800" b="0" baseline="0" dirty="0" smtClean="0">
                          <a:solidFill>
                            <a:srgbClr val="00CC00"/>
                          </a:solidFill>
                        </a:rPr>
                        <a:t> hands &amp; eyes</a:t>
                      </a:r>
                      <a:endParaRPr lang="ar-SA" sz="1800" b="0" dirty="0" smtClean="0">
                        <a:solidFill>
                          <a:srgbClr val="00CC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kumimoji="0" lang="en-US" kern="1200" dirty="0" smtClean="0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Controlling  of the minute muscle</a:t>
                      </a:r>
                      <a:endParaRPr lang="ar-SA" sz="1800" b="1" dirty="0">
                        <a:solidFill>
                          <a:srgbClr val="00CC00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 vMerge="1"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Riding a Tricycles – Swimming - Dancing</a:t>
                      </a:r>
                      <a:endParaRPr lang="en-US" sz="1800" b="1" dirty="0" smtClean="0">
                        <a:solidFill>
                          <a:srgbClr val="00CC00"/>
                        </a:solidFill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 rtl="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Motor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352810" y="6258297"/>
            <a:ext cx="664566" cy="514774"/>
          </a:xfrm>
        </p:spPr>
        <p:txBody>
          <a:bodyPr/>
          <a:lstStyle/>
          <a:p>
            <a:r>
              <a:rPr lang="en-US" sz="2800" b="1" dirty="0" smtClean="0"/>
              <a:t>38</a:t>
            </a:r>
            <a:endParaRPr lang="en-US" sz="2800" b="1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13" name="Picture 12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339" y="1460665"/>
            <a:ext cx="1423864" cy="1662359"/>
          </a:xfrm>
          <a:prstGeom prst="rect">
            <a:avLst/>
          </a:prstGeom>
        </p:spPr>
      </p:pic>
      <p:pic>
        <p:nvPicPr>
          <p:cNvPr id="14" name="Picture 13" descr="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7772" y="1448170"/>
            <a:ext cx="1427450" cy="1734416"/>
          </a:xfrm>
          <a:prstGeom prst="rect">
            <a:avLst/>
          </a:prstGeom>
        </p:spPr>
      </p:pic>
      <p:pic>
        <p:nvPicPr>
          <p:cNvPr id="15" name="Picture 14" descr="1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538" y="3645725"/>
            <a:ext cx="1250868" cy="1068778"/>
          </a:xfrm>
          <a:prstGeom prst="rect">
            <a:avLst/>
          </a:prstGeom>
        </p:spPr>
      </p:pic>
      <p:pic>
        <p:nvPicPr>
          <p:cNvPr id="17" name="Picture 16" descr="1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55" y="4702629"/>
            <a:ext cx="2038040" cy="110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1" y="1981200"/>
          <a:ext cx="10464799" cy="2895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1517"/>
                <a:gridCol w="2933205"/>
                <a:gridCol w="285007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Sentence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 count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in years</a:t>
                      </a:r>
                      <a:endParaRPr lang="ar-SA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2 Words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50</a:t>
                      </a:r>
                      <a:r>
                        <a:rPr lang="ar-SA" sz="3200" dirty="0" smtClean="0"/>
                        <a:t> 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 2 years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 Words</a:t>
                      </a:r>
                      <a:endParaRPr lang="ar-SA" sz="3200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400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 2.5 years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4 Words</a:t>
                      </a:r>
                      <a:endParaRPr lang="ar-SA" sz="3200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1000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baseline="0" dirty="0" smtClean="0"/>
                        <a:t> 3 years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 Proficiency</a:t>
                      </a:r>
                      <a:endParaRPr lang="ar-SA" sz="3200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&gt;&gt;&gt;&gt;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baseline="0" dirty="0" smtClean="0"/>
                        <a:t> 4 years</a:t>
                      </a:r>
                      <a:endParaRPr lang="ar-SA" sz="32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48706" y="796637"/>
            <a:ext cx="878906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Language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3434" y="6234545"/>
            <a:ext cx="723942" cy="538525"/>
          </a:xfrm>
        </p:spPr>
        <p:txBody>
          <a:bodyPr/>
          <a:lstStyle/>
          <a:p>
            <a:r>
              <a:rPr lang="en-US" sz="2800" b="1" dirty="0" smtClean="0"/>
              <a:t>39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u="sng" dirty="0" smtClean="0"/>
              <a:t>Preoperational stage</a:t>
            </a:r>
            <a:r>
              <a:rPr lang="en-US" altLang="en-US" sz="2800" dirty="0" smtClean="0"/>
              <a:t> – children sometimes think illogically by adult standards</a:t>
            </a:r>
          </a:p>
          <a:p>
            <a:pPr algn="l" rtl="0">
              <a:defRPr/>
            </a:pPr>
            <a:r>
              <a:rPr lang="en-US" b="1" dirty="0" smtClean="0"/>
              <a:t>Animistic Thinking</a:t>
            </a:r>
          </a:p>
          <a:p>
            <a:pPr algn="l" rtl="0">
              <a:defRPr/>
            </a:pPr>
            <a:r>
              <a:rPr lang="en-US" b="1" dirty="0" smtClean="0"/>
              <a:t>Egocentrism</a:t>
            </a:r>
          </a:p>
          <a:p>
            <a:pPr algn="l" rtl="0">
              <a:defRPr/>
            </a:pPr>
            <a:r>
              <a:rPr lang="en-US" b="1" dirty="0" smtClean="0"/>
              <a:t>Conservation Problems</a:t>
            </a:r>
          </a:p>
          <a:p>
            <a:pPr algn="l" rtl="0">
              <a:defRPr/>
            </a:pPr>
            <a:endParaRPr lang="en-US" b="1" dirty="0" smtClean="0"/>
          </a:p>
          <a:p>
            <a:pPr algn="l" rtl="0">
              <a:defRPr/>
            </a:pPr>
            <a:r>
              <a:rPr lang="en-US" b="1" dirty="0" smtClean="0"/>
              <a:t>Intuitive </a:t>
            </a:r>
            <a:r>
              <a:rPr lang="en-US" b="1" dirty="0" smtClean="0"/>
              <a:t>Thinking </a:t>
            </a:r>
            <a:r>
              <a:rPr lang="en-US" sz="2000" b="1" dirty="0" smtClean="0">
                <a:solidFill>
                  <a:srgbClr val="FF0000"/>
                </a:solidFill>
              </a:rPr>
              <a:t>(Guessing solution based on what shown by the senses)</a:t>
            </a:r>
          </a:p>
          <a:p>
            <a:pPr algn="l" rtl="0">
              <a:defRPr/>
            </a:pPr>
            <a:endParaRPr lang="en-US" b="1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accent2"/>
                </a:solidFill>
              </a:rPr>
              <a:t>Cognitive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40935" y="6270171"/>
            <a:ext cx="676441" cy="502899"/>
          </a:xfrm>
        </p:spPr>
        <p:txBody>
          <a:bodyPr/>
          <a:lstStyle/>
          <a:p>
            <a:r>
              <a:rPr lang="en-US" sz="2800" b="1" dirty="0" smtClean="0"/>
              <a:t>40</a:t>
            </a:r>
            <a:endParaRPr lang="en-US" sz="28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10" name="Picture 9" descr="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463" y="2821502"/>
            <a:ext cx="31908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24395" y="1371600"/>
            <a:ext cx="10363200" cy="4648200"/>
          </a:xfrm>
        </p:spPr>
        <p:txBody>
          <a:bodyPr>
            <a:normAutofit/>
          </a:bodyPr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social changes in: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Independence</a:t>
            </a:r>
          </a:p>
          <a:p>
            <a:pPr lvl="1" algn="l" rtl="0">
              <a:buClr>
                <a:schemeClr val="accent2"/>
              </a:buClr>
            </a:pPr>
            <a:r>
              <a:rPr lang="en-US" sz="2800" b="1" dirty="0" smtClean="0"/>
              <a:t>Simulate the role of the father and mother</a:t>
            </a:r>
            <a:endParaRPr lang="en-US" altLang="en-US" sz="2800" b="1" dirty="0" smtClean="0"/>
          </a:p>
          <a:p>
            <a:pPr lvl="1" algn="l" rtl="0">
              <a:buClr>
                <a:schemeClr val="accent2"/>
              </a:buClr>
            </a:pPr>
            <a:r>
              <a:rPr lang="en-US" altLang="en-US" sz="2800" b="1" dirty="0" smtClean="0"/>
              <a:t>Peer relationships and types of play:</a:t>
            </a:r>
          </a:p>
          <a:p>
            <a:pPr lvl="2" algn="l" rtl="0"/>
            <a:r>
              <a:rPr lang="en-US" altLang="en-US" sz="2800" b="1" dirty="0" smtClean="0"/>
              <a:t>Solitary play</a:t>
            </a:r>
          </a:p>
          <a:p>
            <a:pPr lvl="2" algn="l" rtl="0"/>
            <a:r>
              <a:rPr lang="en-US" altLang="en-US" sz="2800" b="1" dirty="0" smtClean="0"/>
              <a:t>Parallel play</a:t>
            </a:r>
          </a:p>
          <a:p>
            <a:pPr lvl="2" algn="l" rtl="0"/>
            <a:r>
              <a:rPr lang="en-US" altLang="en-US" sz="2800" b="1" dirty="0" smtClean="0"/>
              <a:t>Cooperative play</a:t>
            </a:r>
          </a:p>
          <a:p>
            <a:pPr algn="l" rtl="0"/>
            <a:endParaRPr lang="ar-SA" sz="2800" b="1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9060" y="6270171"/>
            <a:ext cx="688316" cy="502899"/>
          </a:xfrm>
        </p:spPr>
        <p:txBody>
          <a:bodyPr/>
          <a:lstStyle/>
          <a:p>
            <a:r>
              <a:rPr lang="en-US" sz="2800" b="1" dirty="0" smtClean="0"/>
              <a:t>41</a:t>
            </a:r>
            <a:endParaRPr lang="en-US" sz="28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319657" y="0"/>
            <a:ext cx="1872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Early childhood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822</Words>
  <Application>Microsoft Office PowerPoint</Application>
  <PresentationFormat>Custom</PresentationFormat>
  <Paragraphs>225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Bitmap Image</vt:lpstr>
      <vt:lpstr>Development Across the Life Span</vt:lpstr>
      <vt:lpstr> Development Across the Life Span </vt:lpstr>
      <vt:lpstr>Early Childhood</vt:lpstr>
      <vt:lpstr> Early childhood  </vt:lpstr>
      <vt:lpstr> Physical development </vt:lpstr>
      <vt:lpstr> Motor development </vt:lpstr>
      <vt:lpstr> Language development </vt:lpstr>
      <vt:lpstr>  Cognitive development  </vt:lpstr>
      <vt:lpstr> Emotional and social development </vt:lpstr>
      <vt:lpstr>Slide 10</vt:lpstr>
      <vt:lpstr> Emotional and social development </vt:lpstr>
      <vt:lpstr>Middle Childhood</vt:lpstr>
      <vt:lpstr> Middle Childhood </vt:lpstr>
      <vt:lpstr> Physical development </vt:lpstr>
      <vt:lpstr> Motor development </vt:lpstr>
      <vt:lpstr> Language development </vt:lpstr>
      <vt:lpstr>  Cognitive development  </vt:lpstr>
      <vt:lpstr> Emotional and social development </vt:lpstr>
      <vt:lpstr> Emotional and social development 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76</cp:revision>
  <dcterms:created xsi:type="dcterms:W3CDTF">2015-02-24T12:27:37Z</dcterms:created>
  <dcterms:modified xsi:type="dcterms:W3CDTF">2015-04-11T15:18:52Z</dcterms:modified>
</cp:coreProperties>
</file>