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notesMasterIdLst>
    <p:notesMasterId r:id="rId33"/>
  </p:notesMasterIdLst>
  <p:sldIdLst>
    <p:sldId id="256" r:id="rId3"/>
    <p:sldId id="288" r:id="rId4"/>
    <p:sldId id="269" r:id="rId5"/>
    <p:sldId id="281" r:id="rId6"/>
    <p:sldId id="289" r:id="rId7"/>
    <p:sldId id="276" r:id="rId8"/>
    <p:sldId id="279" r:id="rId9"/>
    <p:sldId id="257" r:id="rId10"/>
    <p:sldId id="258" r:id="rId11"/>
    <p:sldId id="278" r:id="rId12"/>
    <p:sldId id="283" r:id="rId13"/>
    <p:sldId id="284" r:id="rId14"/>
    <p:sldId id="285" r:id="rId15"/>
    <p:sldId id="286" r:id="rId16"/>
    <p:sldId id="259" r:id="rId17"/>
    <p:sldId id="277" r:id="rId18"/>
    <p:sldId id="290" r:id="rId19"/>
    <p:sldId id="261" r:id="rId20"/>
    <p:sldId id="275" r:id="rId21"/>
    <p:sldId id="270" r:id="rId22"/>
    <p:sldId id="262" r:id="rId23"/>
    <p:sldId id="260" r:id="rId24"/>
    <p:sldId id="263" r:id="rId25"/>
    <p:sldId id="271" r:id="rId26"/>
    <p:sldId id="273" r:id="rId27"/>
    <p:sldId id="280" r:id="rId28"/>
    <p:sldId id="272" r:id="rId29"/>
    <p:sldId id="282" r:id="rId30"/>
    <p:sldId id="264" r:id="rId31"/>
    <p:sldId id="27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27F5E-92D6-44A5-93DC-0DC372F1BC33}" type="doc">
      <dgm:prSet loTypeId="urn:microsoft.com/office/officeart/2008/layout/HexagonCluster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C42ABF-532A-4F09-8469-03452116FA72}">
      <dgm:prSet phldrT="[Text]"/>
      <dgm:spPr/>
      <dgm:t>
        <a:bodyPr/>
        <a:lstStyle/>
        <a:p>
          <a:r>
            <a:rPr lang="ar-SA" b="1">
              <a:solidFill>
                <a:schemeClr val="bg1"/>
              </a:solidFill>
            </a:rPr>
            <a:t>فشل في التركيز على مشكلة محددة</a:t>
          </a:r>
          <a:endParaRPr lang="en-US" b="1" dirty="0">
            <a:solidFill>
              <a:schemeClr val="bg1"/>
            </a:solidFill>
          </a:endParaRPr>
        </a:p>
      </dgm:t>
    </dgm:pt>
    <dgm:pt modelId="{324C6F2D-16B9-40D1-800E-C3118EE90F44}" type="parTrans" cxnId="{0EEE7F9C-F298-41B0-ACFC-6399E242DC8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267FD3C-9597-4965-8693-9299CD5398BE}" type="sibTrans" cxnId="{0EEE7F9C-F298-41B0-ACFC-6399E242DC8F}">
      <dgm:prSet/>
      <dgm:spPr>
        <a:blipFill>
          <a:blip xmlns:r="http://schemas.openxmlformats.org/officeDocument/2006/relationships" r:embed="rId1"/>
          <a:srcRect/>
          <a:stretch>
            <a:fillRect l="-60000" r="-60000"/>
          </a:stretch>
        </a:blipFill>
      </dgm:spPr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49C46C4-7880-4CD7-9F44-854367165010}">
      <dgm:prSet phldrT="[Text]"/>
      <dgm:spPr/>
      <dgm:t>
        <a:bodyPr/>
        <a:lstStyle/>
        <a:p>
          <a:r>
            <a:rPr lang="ar-SA" b="1" dirty="0">
              <a:solidFill>
                <a:schemeClr val="bg1"/>
              </a:solidFill>
            </a:rPr>
            <a:t>فشل في صياغة  مناقشة تمهيدية للمشكلة </a:t>
          </a:r>
          <a:endParaRPr lang="en-US" b="1" dirty="0">
            <a:solidFill>
              <a:schemeClr val="bg1"/>
            </a:solidFill>
          </a:endParaRPr>
        </a:p>
      </dgm:t>
    </dgm:pt>
    <dgm:pt modelId="{9A291799-8A94-4BA5-96C7-1F8E12DC419A}" type="parTrans" cxnId="{FE1E7E39-C760-4FC1-9C54-B93E1F2274E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E739A11-D30A-4439-99BC-65DA7866DB20}" type="sibTrans" cxnId="{FE1E7E39-C760-4FC1-9C54-B93E1F2274EB}">
      <dgm:prSet/>
      <dgm:spPr>
        <a:blipFill>
          <a:blip xmlns:r="http://schemas.openxmlformats.org/officeDocument/2006/relationships" r:embed="rId2"/>
          <a:srcRect/>
          <a:stretch>
            <a:fillRect t="-8000" b="-8000"/>
          </a:stretch>
        </a:blipFill>
      </dgm:spPr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07CE1D1-82CE-439C-9E33-EF1F771CAD9B}">
      <dgm:prSet phldrT="[Text]"/>
      <dgm:spPr/>
      <dgm:t>
        <a:bodyPr/>
        <a:lstStyle/>
        <a:p>
          <a:r>
            <a:rPr lang="ar-SA" b="1">
              <a:solidFill>
                <a:schemeClr val="bg1"/>
              </a:solidFill>
            </a:rPr>
            <a:t>اخطاء الاهمال في التصحيح اللغوي و المطبعي</a:t>
          </a:r>
          <a:endParaRPr lang="en-US" b="1" dirty="0">
            <a:solidFill>
              <a:schemeClr val="bg1"/>
            </a:solidFill>
          </a:endParaRPr>
        </a:p>
      </dgm:t>
    </dgm:pt>
    <dgm:pt modelId="{1A6FD282-3229-4044-B54B-FBFCB38E48C5}" type="parTrans" cxnId="{E0E3EBC9-28C5-491D-997E-6174A6E16DF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1146A3F-7C7A-44EE-AF90-942AE07B7723}" type="sibTrans" cxnId="{E0E3EBC9-28C5-491D-997E-6174A6E16DF1}">
      <dgm:prSet/>
      <dgm:spPr>
        <a:blipFill>
          <a:blip xmlns:r="http://schemas.openxmlformats.org/officeDocument/2006/relationships" r:embed="rId3"/>
          <a:srcRect/>
          <a:stretch>
            <a:fillRect l="-4000" r="-4000"/>
          </a:stretch>
        </a:blipFill>
      </dgm:spPr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7834686-5B97-4A89-BE87-FF61B6234F3D}">
      <dgm:prSet phldrT="[Text]"/>
      <dgm:spPr/>
      <dgm:t>
        <a:bodyPr/>
        <a:lstStyle/>
        <a:p>
          <a:r>
            <a:rPr lang="ar-SA" b="1" dirty="0">
              <a:solidFill>
                <a:schemeClr val="bg1"/>
              </a:solidFill>
            </a:rPr>
            <a:t>فشل في توثيق الدراسات الاساسية</a:t>
          </a:r>
          <a:endParaRPr lang="en-US" b="1" dirty="0">
            <a:solidFill>
              <a:schemeClr val="bg1"/>
            </a:solidFill>
          </a:endParaRPr>
        </a:p>
      </dgm:t>
    </dgm:pt>
    <dgm:pt modelId="{49B69C22-3E65-46AE-8CFD-838C8C29AB4F}" type="parTrans" cxnId="{B38C3341-23C8-4904-8141-249D57DE5D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9DEB9E6-24B7-4E35-A47A-55CDDFA41156}" type="sibTrans" cxnId="{B38C3341-23C8-4904-8141-249D57DE5D25}">
      <dgm:prSet/>
      <dgm:spPr>
        <a:blipFill>
          <a:blip xmlns:r="http://schemas.openxmlformats.org/officeDocument/2006/relationships" r:embed="rId4"/>
          <a:srcRect/>
          <a:stretch>
            <a:fillRect l="-7000" r="-7000"/>
          </a:stretch>
        </a:blipFill>
      </dgm:spPr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7A2759A-0479-459E-9BC2-E02A86F9106F}">
      <dgm:prSet phldrT="[Text]"/>
      <dgm:spPr/>
      <dgm:t>
        <a:bodyPr/>
        <a:lstStyle/>
        <a:p>
          <a:r>
            <a:rPr lang="ar-SA" b="1">
              <a:solidFill>
                <a:schemeClr val="bg1"/>
              </a:solidFill>
            </a:rPr>
            <a:t>غير مختصر</a:t>
          </a:r>
          <a:endParaRPr lang="en-US" b="1" dirty="0">
            <a:solidFill>
              <a:schemeClr val="bg1"/>
            </a:solidFill>
          </a:endParaRPr>
        </a:p>
      </dgm:t>
    </dgm:pt>
    <dgm:pt modelId="{41133C58-73B5-4DEF-BF96-2571EE39C85C}" type="parTrans" cxnId="{430CE8FB-21A3-446B-ACFE-068FC92C321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1011DA6-0433-4CBD-9E64-CE866DD7AE11}" type="sibTrans" cxnId="{430CE8FB-21A3-446B-ACFE-068FC92C3219}">
      <dgm:prSet/>
      <dgm:spPr>
        <a:blipFill>
          <a:blip xmlns:r="http://schemas.openxmlformats.org/officeDocument/2006/relationships" r:embed="rId5"/>
          <a:srcRect/>
          <a:stretch>
            <a:fillRect l="-7000" r="-7000"/>
          </a:stretch>
        </a:blipFill>
      </dgm:spPr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C5B09F4-DE27-4B2B-9637-0159E194CB2F}">
      <dgm:prSet phldrT="[Text]"/>
      <dgm:spPr/>
      <dgm:t>
        <a:bodyPr/>
        <a:lstStyle/>
        <a:p>
          <a:r>
            <a:rPr lang="ar-SA" b="1">
              <a:solidFill>
                <a:schemeClr val="bg1"/>
              </a:solidFill>
            </a:rPr>
            <a:t>الاطالة في الفرعيات و اختصار الاساسيات </a:t>
          </a:r>
          <a:endParaRPr lang="en-US" b="1" dirty="0">
            <a:solidFill>
              <a:schemeClr val="bg1"/>
            </a:solidFill>
          </a:endParaRPr>
        </a:p>
      </dgm:t>
    </dgm:pt>
    <dgm:pt modelId="{894BE8E5-290B-4B31-B95E-1EB741E9C97C}" type="parTrans" cxnId="{FFE6484A-862C-4759-96B5-1E3EF6A52F0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67857D8-148C-4B05-90E0-F3ED41BEC34C}" type="sibTrans" cxnId="{FFE6484A-862C-4759-96B5-1E3EF6A52F09}">
      <dgm:prSet/>
      <dgm:spPr>
        <a:blipFill>
          <a:blip xmlns:r="http://schemas.openxmlformats.org/officeDocument/2006/relationships" r:embed="rId6"/>
          <a:srcRect/>
          <a:stretch>
            <a:fillRect l="-15000" r="-15000"/>
          </a:stretch>
        </a:blipFill>
      </dgm:spPr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C74AAAA-2EFB-431A-8DE4-8146D9181A94}" type="pres">
      <dgm:prSet presAssocID="{8E627F5E-92D6-44A5-93DC-0DC372F1BC33}" presName="Name0" presStyleCnt="0">
        <dgm:presLayoutVars>
          <dgm:chMax val="21"/>
          <dgm:chPref val="21"/>
        </dgm:presLayoutVars>
      </dgm:prSet>
      <dgm:spPr/>
    </dgm:pt>
    <dgm:pt modelId="{0D6C608A-AE43-4AED-BE74-F84E0CB3C2E1}" type="pres">
      <dgm:prSet presAssocID="{C5C42ABF-532A-4F09-8469-03452116FA72}" presName="text1" presStyleCnt="0"/>
      <dgm:spPr/>
    </dgm:pt>
    <dgm:pt modelId="{E44E00ED-67C5-43F5-9492-4BDB037DA142}" type="pres">
      <dgm:prSet presAssocID="{C5C42ABF-532A-4F09-8469-03452116FA72}" presName="textRepeatNode" presStyleLbl="alignNode1" presStyleIdx="0" presStyleCnt="6" custAng="0">
        <dgm:presLayoutVars>
          <dgm:chMax val="0"/>
          <dgm:chPref val="0"/>
          <dgm:bulletEnabled val="1"/>
        </dgm:presLayoutVars>
      </dgm:prSet>
      <dgm:spPr/>
    </dgm:pt>
    <dgm:pt modelId="{91BCF358-2447-4602-A1E0-AB6BF9DAB49A}" type="pres">
      <dgm:prSet presAssocID="{C5C42ABF-532A-4F09-8469-03452116FA72}" presName="textaccent1" presStyleCnt="0"/>
      <dgm:spPr/>
    </dgm:pt>
    <dgm:pt modelId="{7607DE62-7C2E-4637-ACD2-5B6E9A2BAD23}" type="pres">
      <dgm:prSet presAssocID="{C5C42ABF-532A-4F09-8469-03452116FA72}" presName="accentRepeatNode" presStyleLbl="solidAlignAcc1" presStyleIdx="0" presStyleCnt="12"/>
      <dgm:spPr/>
    </dgm:pt>
    <dgm:pt modelId="{9E6B6190-843B-4C1E-A00D-674C3BBE0DD5}" type="pres">
      <dgm:prSet presAssocID="{7267FD3C-9597-4965-8693-9299CD5398BE}" presName="image1" presStyleCnt="0"/>
      <dgm:spPr/>
    </dgm:pt>
    <dgm:pt modelId="{0BE73A76-AA65-4F7E-BDAD-3546110EDF2A}" type="pres">
      <dgm:prSet presAssocID="{7267FD3C-9597-4965-8693-9299CD5398BE}" presName="imageRepeatNode" presStyleLbl="alignAcc1" presStyleIdx="0" presStyleCnt="6"/>
      <dgm:spPr/>
    </dgm:pt>
    <dgm:pt modelId="{EDF96B9C-563F-4578-B0A9-925C97455AF6}" type="pres">
      <dgm:prSet presAssocID="{7267FD3C-9597-4965-8693-9299CD5398BE}" presName="imageaccent1" presStyleCnt="0"/>
      <dgm:spPr/>
    </dgm:pt>
    <dgm:pt modelId="{C53BC4E2-BE43-426F-971E-F08A86D010A8}" type="pres">
      <dgm:prSet presAssocID="{7267FD3C-9597-4965-8693-9299CD5398BE}" presName="accentRepeatNode" presStyleLbl="solidAlignAcc1" presStyleIdx="1" presStyleCnt="12"/>
      <dgm:spPr/>
    </dgm:pt>
    <dgm:pt modelId="{1CB2A8F8-D9E1-493A-8CE2-55DA39FB4141}" type="pres">
      <dgm:prSet presAssocID="{949C46C4-7880-4CD7-9F44-854367165010}" presName="text2" presStyleCnt="0"/>
      <dgm:spPr/>
    </dgm:pt>
    <dgm:pt modelId="{62580530-5B50-4BCB-A75E-828FE67F3CFA}" type="pres">
      <dgm:prSet presAssocID="{949C46C4-7880-4CD7-9F44-854367165010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8DA89E73-501E-491E-89C1-F738B3AE9A2F}" type="pres">
      <dgm:prSet presAssocID="{949C46C4-7880-4CD7-9F44-854367165010}" presName="textaccent2" presStyleCnt="0"/>
      <dgm:spPr/>
    </dgm:pt>
    <dgm:pt modelId="{41F37A50-03CA-47C2-8ED9-B804523AFA43}" type="pres">
      <dgm:prSet presAssocID="{949C46C4-7880-4CD7-9F44-854367165010}" presName="accentRepeatNode" presStyleLbl="solidAlignAcc1" presStyleIdx="2" presStyleCnt="12"/>
      <dgm:spPr/>
    </dgm:pt>
    <dgm:pt modelId="{018D008C-8C59-4652-9FF4-1838F42A0A0A}" type="pres">
      <dgm:prSet presAssocID="{DE739A11-D30A-4439-99BC-65DA7866DB20}" presName="image2" presStyleCnt="0"/>
      <dgm:spPr/>
    </dgm:pt>
    <dgm:pt modelId="{DC19810A-354F-473E-8E07-F5981782CA30}" type="pres">
      <dgm:prSet presAssocID="{DE739A11-D30A-4439-99BC-65DA7866DB20}" presName="imageRepeatNode" presStyleLbl="alignAcc1" presStyleIdx="1" presStyleCnt="6"/>
      <dgm:spPr/>
    </dgm:pt>
    <dgm:pt modelId="{CF2FDC1F-A1B1-4B67-9DEE-A16617C94073}" type="pres">
      <dgm:prSet presAssocID="{DE739A11-D30A-4439-99BC-65DA7866DB20}" presName="imageaccent2" presStyleCnt="0"/>
      <dgm:spPr/>
    </dgm:pt>
    <dgm:pt modelId="{2901EF3C-C871-450C-A9BE-3FDBD683530A}" type="pres">
      <dgm:prSet presAssocID="{DE739A11-D30A-4439-99BC-65DA7866DB20}" presName="accentRepeatNode" presStyleLbl="solidAlignAcc1" presStyleIdx="3" presStyleCnt="12"/>
      <dgm:spPr/>
    </dgm:pt>
    <dgm:pt modelId="{88693E63-9297-40E1-9F35-10077BD96E75}" type="pres">
      <dgm:prSet presAssocID="{C07CE1D1-82CE-439C-9E33-EF1F771CAD9B}" presName="text3" presStyleCnt="0"/>
      <dgm:spPr/>
    </dgm:pt>
    <dgm:pt modelId="{5DDA5EF2-0E86-42BE-AEAE-CD05913E5101}" type="pres">
      <dgm:prSet presAssocID="{C07CE1D1-82CE-439C-9E33-EF1F771CAD9B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35809A6E-5667-42D7-9960-344D5CDCDC90}" type="pres">
      <dgm:prSet presAssocID="{C07CE1D1-82CE-439C-9E33-EF1F771CAD9B}" presName="textaccent3" presStyleCnt="0"/>
      <dgm:spPr/>
    </dgm:pt>
    <dgm:pt modelId="{6A31DC03-ACA4-46DA-9B5B-0913259B7B52}" type="pres">
      <dgm:prSet presAssocID="{C07CE1D1-82CE-439C-9E33-EF1F771CAD9B}" presName="accentRepeatNode" presStyleLbl="solidAlignAcc1" presStyleIdx="4" presStyleCnt="12"/>
      <dgm:spPr/>
    </dgm:pt>
    <dgm:pt modelId="{7F64907D-FBD7-494D-9F0C-6889BEAB6464}" type="pres">
      <dgm:prSet presAssocID="{51146A3F-7C7A-44EE-AF90-942AE07B7723}" presName="image3" presStyleCnt="0"/>
      <dgm:spPr/>
    </dgm:pt>
    <dgm:pt modelId="{B58C4B8C-C765-4C35-9A92-DFADF14BCFE2}" type="pres">
      <dgm:prSet presAssocID="{51146A3F-7C7A-44EE-AF90-942AE07B7723}" presName="imageRepeatNode" presStyleLbl="alignAcc1" presStyleIdx="2" presStyleCnt="6"/>
      <dgm:spPr/>
    </dgm:pt>
    <dgm:pt modelId="{F01EAAE8-B21E-4B96-A628-13AD8C9A3AEB}" type="pres">
      <dgm:prSet presAssocID="{51146A3F-7C7A-44EE-AF90-942AE07B7723}" presName="imageaccent3" presStyleCnt="0"/>
      <dgm:spPr/>
    </dgm:pt>
    <dgm:pt modelId="{E88C63E1-54D8-4C8B-91CB-9A8E65552BAF}" type="pres">
      <dgm:prSet presAssocID="{51146A3F-7C7A-44EE-AF90-942AE07B7723}" presName="accentRepeatNode" presStyleLbl="solidAlignAcc1" presStyleIdx="5" presStyleCnt="12"/>
      <dgm:spPr/>
    </dgm:pt>
    <dgm:pt modelId="{0492EEBB-AC1D-49C1-AB0D-79B901143281}" type="pres">
      <dgm:prSet presAssocID="{57834686-5B97-4A89-BE87-FF61B6234F3D}" presName="text4" presStyleCnt="0"/>
      <dgm:spPr/>
    </dgm:pt>
    <dgm:pt modelId="{95F3382C-AD83-4985-8E2B-0D677C030125}" type="pres">
      <dgm:prSet presAssocID="{57834686-5B97-4A89-BE87-FF61B6234F3D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8A6A89C3-4D78-4B11-98E3-7301FCA32E1D}" type="pres">
      <dgm:prSet presAssocID="{57834686-5B97-4A89-BE87-FF61B6234F3D}" presName="textaccent4" presStyleCnt="0"/>
      <dgm:spPr/>
    </dgm:pt>
    <dgm:pt modelId="{D97877D8-EF9B-453F-9124-72BE747F0490}" type="pres">
      <dgm:prSet presAssocID="{57834686-5B97-4A89-BE87-FF61B6234F3D}" presName="accentRepeatNode" presStyleLbl="solidAlignAcc1" presStyleIdx="6" presStyleCnt="12"/>
      <dgm:spPr/>
    </dgm:pt>
    <dgm:pt modelId="{45FAA77B-7EA1-40D1-ACAE-C278DC84CC7D}" type="pres">
      <dgm:prSet presAssocID="{39DEB9E6-24B7-4E35-A47A-55CDDFA41156}" presName="image4" presStyleCnt="0"/>
      <dgm:spPr/>
    </dgm:pt>
    <dgm:pt modelId="{4CC02196-3621-4EC4-AFB5-BE7DED0EA8AE}" type="pres">
      <dgm:prSet presAssocID="{39DEB9E6-24B7-4E35-A47A-55CDDFA41156}" presName="imageRepeatNode" presStyleLbl="alignAcc1" presStyleIdx="3" presStyleCnt="6"/>
      <dgm:spPr/>
    </dgm:pt>
    <dgm:pt modelId="{8A27990F-D934-4442-99FD-10C128080F98}" type="pres">
      <dgm:prSet presAssocID="{39DEB9E6-24B7-4E35-A47A-55CDDFA41156}" presName="imageaccent4" presStyleCnt="0"/>
      <dgm:spPr/>
    </dgm:pt>
    <dgm:pt modelId="{2DD998A3-4EE5-4F9A-9F4C-736DE8C38AAE}" type="pres">
      <dgm:prSet presAssocID="{39DEB9E6-24B7-4E35-A47A-55CDDFA41156}" presName="accentRepeatNode" presStyleLbl="solidAlignAcc1" presStyleIdx="7" presStyleCnt="12"/>
      <dgm:spPr/>
    </dgm:pt>
    <dgm:pt modelId="{DCB22408-A140-4FBA-A4D3-CADF165DECDD}" type="pres">
      <dgm:prSet presAssocID="{D7A2759A-0479-459E-9BC2-E02A86F9106F}" presName="text5" presStyleCnt="0"/>
      <dgm:spPr/>
    </dgm:pt>
    <dgm:pt modelId="{F2FE6B5B-17E0-4EE5-AAC2-ED619F7DF048}" type="pres">
      <dgm:prSet presAssocID="{D7A2759A-0479-459E-9BC2-E02A86F9106F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B9488FFF-D2B3-4F9A-B6C4-B48BE823D1C3}" type="pres">
      <dgm:prSet presAssocID="{D7A2759A-0479-459E-9BC2-E02A86F9106F}" presName="textaccent5" presStyleCnt="0"/>
      <dgm:spPr/>
    </dgm:pt>
    <dgm:pt modelId="{670FFAA8-07F5-4286-AD67-040FB1019B80}" type="pres">
      <dgm:prSet presAssocID="{D7A2759A-0479-459E-9BC2-E02A86F9106F}" presName="accentRepeatNode" presStyleLbl="solidAlignAcc1" presStyleIdx="8" presStyleCnt="12"/>
      <dgm:spPr/>
    </dgm:pt>
    <dgm:pt modelId="{9F255F3A-AA54-43BA-9439-7DB9434DB13A}" type="pres">
      <dgm:prSet presAssocID="{01011DA6-0433-4CBD-9E64-CE866DD7AE11}" presName="image5" presStyleCnt="0"/>
      <dgm:spPr/>
    </dgm:pt>
    <dgm:pt modelId="{7BAF7487-9DEB-46D4-98D7-18C0A56AC956}" type="pres">
      <dgm:prSet presAssocID="{01011DA6-0433-4CBD-9E64-CE866DD7AE11}" presName="imageRepeatNode" presStyleLbl="alignAcc1" presStyleIdx="4" presStyleCnt="6"/>
      <dgm:spPr/>
    </dgm:pt>
    <dgm:pt modelId="{971AD17C-0EE3-4C70-9F51-124730363169}" type="pres">
      <dgm:prSet presAssocID="{01011DA6-0433-4CBD-9E64-CE866DD7AE11}" presName="imageaccent5" presStyleCnt="0"/>
      <dgm:spPr/>
    </dgm:pt>
    <dgm:pt modelId="{5FB073D2-066F-40CC-B91E-38DDE61BCDC2}" type="pres">
      <dgm:prSet presAssocID="{01011DA6-0433-4CBD-9E64-CE866DD7AE11}" presName="accentRepeatNode" presStyleLbl="solidAlignAcc1" presStyleIdx="9" presStyleCnt="12"/>
      <dgm:spPr/>
    </dgm:pt>
    <dgm:pt modelId="{00601ACD-8758-49B7-99EB-AA3574635918}" type="pres">
      <dgm:prSet presAssocID="{EC5B09F4-DE27-4B2B-9637-0159E194CB2F}" presName="text6" presStyleCnt="0"/>
      <dgm:spPr/>
    </dgm:pt>
    <dgm:pt modelId="{CC591449-CED7-4E6A-BF7F-183A90D678E4}" type="pres">
      <dgm:prSet presAssocID="{EC5B09F4-DE27-4B2B-9637-0159E194CB2F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512F0808-89F7-4A2D-B8F9-30765142D95D}" type="pres">
      <dgm:prSet presAssocID="{EC5B09F4-DE27-4B2B-9637-0159E194CB2F}" presName="textaccent6" presStyleCnt="0"/>
      <dgm:spPr/>
    </dgm:pt>
    <dgm:pt modelId="{610D72BA-8E2A-419A-981D-294D0B817F27}" type="pres">
      <dgm:prSet presAssocID="{EC5B09F4-DE27-4B2B-9637-0159E194CB2F}" presName="accentRepeatNode" presStyleLbl="solidAlignAcc1" presStyleIdx="10" presStyleCnt="12"/>
      <dgm:spPr/>
    </dgm:pt>
    <dgm:pt modelId="{D9E11D63-4BCD-4787-A0E1-32413260AC8C}" type="pres">
      <dgm:prSet presAssocID="{167857D8-148C-4B05-90E0-F3ED41BEC34C}" presName="image6" presStyleCnt="0"/>
      <dgm:spPr/>
    </dgm:pt>
    <dgm:pt modelId="{6309AF80-B483-4865-9C64-495FA262AD95}" type="pres">
      <dgm:prSet presAssocID="{167857D8-148C-4B05-90E0-F3ED41BEC34C}" presName="imageRepeatNode" presStyleLbl="alignAcc1" presStyleIdx="5" presStyleCnt="6"/>
      <dgm:spPr/>
    </dgm:pt>
    <dgm:pt modelId="{A9AAAB61-7DB7-40D2-8667-6306B23E5C80}" type="pres">
      <dgm:prSet presAssocID="{167857D8-148C-4B05-90E0-F3ED41BEC34C}" presName="imageaccent6" presStyleCnt="0"/>
      <dgm:spPr/>
    </dgm:pt>
    <dgm:pt modelId="{CD56C07A-22D8-4EA5-BC14-9A5A6D07803D}" type="pres">
      <dgm:prSet presAssocID="{167857D8-148C-4B05-90E0-F3ED41BEC34C}" presName="accentRepeatNode" presStyleLbl="solidAlignAcc1" presStyleIdx="11" presStyleCnt="12"/>
      <dgm:spPr/>
    </dgm:pt>
  </dgm:ptLst>
  <dgm:cxnLst>
    <dgm:cxn modelId="{A4AE4543-6081-41C4-87F1-19912E706F11}" type="presOf" srcId="{51146A3F-7C7A-44EE-AF90-942AE07B7723}" destId="{B58C4B8C-C765-4C35-9A92-DFADF14BCFE2}" srcOrd="0" destOrd="0" presId="urn:microsoft.com/office/officeart/2008/layout/HexagonCluster"/>
    <dgm:cxn modelId="{537A677D-F2C7-4242-8228-CC15DC078AE2}" type="presOf" srcId="{01011DA6-0433-4CBD-9E64-CE866DD7AE11}" destId="{7BAF7487-9DEB-46D4-98D7-18C0A56AC956}" srcOrd="0" destOrd="0" presId="urn:microsoft.com/office/officeart/2008/layout/HexagonCluster"/>
    <dgm:cxn modelId="{BF0CBAD8-2CD1-4B1B-A4F4-C0896C81069F}" type="presOf" srcId="{167857D8-148C-4B05-90E0-F3ED41BEC34C}" destId="{6309AF80-B483-4865-9C64-495FA262AD95}" srcOrd="0" destOrd="0" presId="urn:microsoft.com/office/officeart/2008/layout/HexagonCluster"/>
    <dgm:cxn modelId="{430CE8FB-21A3-446B-ACFE-068FC92C3219}" srcId="{8E627F5E-92D6-44A5-93DC-0DC372F1BC33}" destId="{D7A2759A-0479-459E-9BC2-E02A86F9106F}" srcOrd="4" destOrd="0" parTransId="{41133C58-73B5-4DEF-BF96-2571EE39C85C}" sibTransId="{01011DA6-0433-4CBD-9E64-CE866DD7AE11}"/>
    <dgm:cxn modelId="{B823EDDE-C422-43B0-A14D-67C1A6887DA8}" type="presOf" srcId="{C07CE1D1-82CE-439C-9E33-EF1F771CAD9B}" destId="{5DDA5EF2-0E86-42BE-AEAE-CD05913E5101}" srcOrd="0" destOrd="0" presId="urn:microsoft.com/office/officeart/2008/layout/HexagonCluster"/>
    <dgm:cxn modelId="{C38E0861-458E-4C89-A89E-C1A2DED396D7}" type="presOf" srcId="{39DEB9E6-24B7-4E35-A47A-55CDDFA41156}" destId="{4CC02196-3621-4EC4-AFB5-BE7DED0EA8AE}" srcOrd="0" destOrd="0" presId="urn:microsoft.com/office/officeart/2008/layout/HexagonCluster"/>
    <dgm:cxn modelId="{0EEE7F9C-F298-41B0-ACFC-6399E242DC8F}" srcId="{8E627F5E-92D6-44A5-93DC-0DC372F1BC33}" destId="{C5C42ABF-532A-4F09-8469-03452116FA72}" srcOrd="0" destOrd="0" parTransId="{324C6F2D-16B9-40D1-800E-C3118EE90F44}" sibTransId="{7267FD3C-9597-4965-8693-9299CD5398BE}"/>
    <dgm:cxn modelId="{1F935A2A-4C35-419C-B152-2CCF9CEC4A27}" type="presOf" srcId="{57834686-5B97-4A89-BE87-FF61B6234F3D}" destId="{95F3382C-AD83-4985-8E2B-0D677C030125}" srcOrd="0" destOrd="0" presId="urn:microsoft.com/office/officeart/2008/layout/HexagonCluster"/>
    <dgm:cxn modelId="{92ACA81B-AA39-4CB4-95F3-CFDD0ABCE808}" type="presOf" srcId="{D7A2759A-0479-459E-9BC2-E02A86F9106F}" destId="{F2FE6B5B-17E0-4EE5-AAC2-ED619F7DF048}" srcOrd="0" destOrd="0" presId="urn:microsoft.com/office/officeart/2008/layout/HexagonCluster"/>
    <dgm:cxn modelId="{FFE6484A-862C-4759-96B5-1E3EF6A52F09}" srcId="{8E627F5E-92D6-44A5-93DC-0DC372F1BC33}" destId="{EC5B09F4-DE27-4B2B-9637-0159E194CB2F}" srcOrd="5" destOrd="0" parTransId="{894BE8E5-290B-4B31-B95E-1EB741E9C97C}" sibTransId="{167857D8-148C-4B05-90E0-F3ED41BEC34C}"/>
    <dgm:cxn modelId="{FA84B4CE-7061-46EB-96A9-1DBDBFE96D03}" type="presOf" srcId="{8E627F5E-92D6-44A5-93DC-0DC372F1BC33}" destId="{EC74AAAA-2EFB-431A-8DE4-8146D9181A94}" srcOrd="0" destOrd="0" presId="urn:microsoft.com/office/officeart/2008/layout/HexagonCluster"/>
    <dgm:cxn modelId="{E0E3EBC9-28C5-491D-997E-6174A6E16DF1}" srcId="{8E627F5E-92D6-44A5-93DC-0DC372F1BC33}" destId="{C07CE1D1-82CE-439C-9E33-EF1F771CAD9B}" srcOrd="2" destOrd="0" parTransId="{1A6FD282-3229-4044-B54B-FBFCB38E48C5}" sibTransId="{51146A3F-7C7A-44EE-AF90-942AE07B7723}"/>
    <dgm:cxn modelId="{254CBC22-AB76-4D0A-8384-36BEA68C437C}" type="presOf" srcId="{7267FD3C-9597-4965-8693-9299CD5398BE}" destId="{0BE73A76-AA65-4F7E-BDAD-3546110EDF2A}" srcOrd="0" destOrd="0" presId="urn:microsoft.com/office/officeart/2008/layout/HexagonCluster"/>
    <dgm:cxn modelId="{6FB9C54A-ED21-4B48-BE51-7BD5C7AC1815}" type="presOf" srcId="{DE739A11-D30A-4439-99BC-65DA7866DB20}" destId="{DC19810A-354F-473E-8E07-F5981782CA30}" srcOrd="0" destOrd="0" presId="urn:microsoft.com/office/officeart/2008/layout/HexagonCluster"/>
    <dgm:cxn modelId="{FE1E7E39-C760-4FC1-9C54-B93E1F2274EB}" srcId="{8E627F5E-92D6-44A5-93DC-0DC372F1BC33}" destId="{949C46C4-7880-4CD7-9F44-854367165010}" srcOrd="1" destOrd="0" parTransId="{9A291799-8A94-4BA5-96C7-1F8E12DC419A}" sibTransId="{DE739A11-D30A-4439-99BC-65DA7866DB20}"/>
    <dgm:cxn modelId="{73DC0954-4FBB-460A-AB46-1909581BD8C3}" type="presOf" srcId="{949C46C4-7880-4CD7-9F44-854367165010}" destId="{62580530-5B50-4BCB-A75E-828FE67F3CFA}" srcOrd="0" destOrd="0" presId="urn:microsoft.com/office/officeart/2008/layout/HexagonCluster"/>
    <dgm:cxn modelId="{93BFDFBF-5C72-4C55-887D-73D0799C0312}" type="presOf" srcId="{EC5B09F4-DE27-4B2B-9637-0159E194CB2F}" destId="{CC591449-CED7-4E6A-BF7F-183A90D678E4}" srcOrd="0" destOrd="0" presId="urn:microsoft.com/office/officeart/2008/layout/HexagonCluster"/>
    <dgm:cxn modelId="{B38C3341-23C8-4904-8141-249D57DE5D25}" srcId="{8E627F5E-92D6-44A5-93DC-0DC372F1BC33}" destId="{57834686-5B97-4A89-BE87-FF61B6234F3D}" srcOrd="3" destOrd="0" parTransId="{49B69C22-3E65-46AE-8CFD-838C8C29AB4F}" sibTransId="{39DEB9E6-24B7-4E35-A47A-55CDDFA41156}"/>
    <dgm:cxn modelId="{7FAFE47B-8AB1-4D0B-AD58-596B7737B865}" type="presOf" srcId="{C5C42ABF-532A-4F09-8469-03452116FA72}" destId="{E44E00ED-67C5-43F5-9492-4BDB037DA142}" srcOrd="0" destOrd="0" presId="urn:microsoft.com/office/officeart/2008/layout/HexagonCluster"/>
    <dgm:cxn modelId="{5A0EE1E6-256A-4880-B2FB-CE85E383CDE9}" type="presParOf" srcId="{EC74AAAA-2EFB-431A-8DE4-8146D9181A94}" destId="{0D6C608A-AE43-4AED-BE74-F84E0CB3C2E1}" srcOrd="0" destOrd="0" presId="urn:microsoft.com/office/officeart/2008/layout/HexagonCluster"/>
    <dgm:cxn modelId="{F8FCB0D6-D36B-45C2-AF49-D1DE3DB056B3}" type="presParOf" srcId="{0D6C608A-AE43-4AED-BE74-F84E0CB3C2E1}" destId="{E44E00ED-67C5-43F5-9492-4BDB037DA142}" srcOrd="0" destOrd="0" presId="urn:microsoft.com/office/officeart/2008/layout/HexagonCluster"/>
    <dgm:cxn modelId="{570B843E-A723-4C83-80C7-A3BBEBA8DC29}" type="presParOf" srcId="{EC74AAAA-2EFB-431A-8DE4-8146D9181A94}" destId="{91BCF358-2447-4602-A1E0-AB6BF9DAB49A}" srcOrd="1" destOrd="0" presId="urn:microsoft.com/office/officeart/2008/layout/HexagonCluster"/>
    <dgm:cxn modelId="{2A0D8EC9-A4B9-4021-9DC5-A2AECB5B0CC2}" type="presParOf" srcId="{91BCF358-2447-4602-A1E0-AB6BF9DAB49A}" destId="{7607DE62-7C2E-4637-ACD2-5B6E9A2BAD23}" srcOrd="0" destOrd="0" presId="urn:microsoft.com/office/officeart/2008/layout/HexagonCluster"/>
    <dgm:cxn modelId="{CD70C593-B689-4AC4-9A78-683C945B1E3D}" type="presParOf" srcId="{EC74AAAA-2EFB-431A-8DE4-8146D9181A94}" destId="{9E6B6190-843B-4C1E-A00D-674C3BBE0DD5}" srcOrd="2" destOrd="0" presId="urn:microsoft.com/office/officeart/2008/layout/HexagonCluster"/>
    <dgm:cxn modelId="{2D5DA43E-7C6D-4059-A720-A942C2BEBA67}" type="presParOf" srcId="{9E6B6190-843B-4C1E-A00D-674C3BBE0DD5}" destId="{0BE73A76-AA65-4F7E-BDAD-3546110EDF2A}" srcOrd="0" destOrd="0" presId="urn:microsoft.com/office/officeart/2008/layout/HexagonCluster"/>
    <dgm:cxn modelId="{1B38FA81-432C-498A-A6F3-0AD205F8F6EC}" type="presParOf" srcId="{EC74AAAA-2EFB-431A-8DE4-8146D9181A94}" destId="{EDF96B9C-563F-4578-B0A9-925C97455AF6}" srcOrd="3" destOrd="0" presId="urn:microsoft.com/office/officeart/2008/layout/HexagonCluster"/>
    <dgm:cxn modelId="{F80E7128-5700-4F84-9449-6B72512F6BA1}" type="presParOf" srcId="{EDF96B9C-563F-4578-B0A9-925C97455AF6}" destId="{C53BC4E2-BE43-426F-971E-F08A86D010A8}" srcOrd="0" destOrd="0" presId="urn:microsoft.com/office/officeart/2008/layout/HexagonCluster"/>
    <dgm:cxn modelId="{AFD1B287-EC4E-4644-B8BF-32243DFDB733}" type="presParOf" srcId="{EC74AAAA-2EFB-431A-8DE4-8146D9181A94}" destId="{1CB2A8F8-D9E1-493A-8CE2-55DA39FB4141}" srcOrd="4" destOrd="0" presId="urn:microsoft.com/office/officeart/2008/layout/HexagonCluster"/>
    <dgm:cxn modelId="{3C54972C-8820-4B51-B202-214341519D3B}" type="presParOf" srcId="{1CB2A8F8-D9E1-493A-8CE2-55DA39FB4141}" destId="{62580530-5B50-4BCB-A75E-828FE67F3CFA}" srcOrd="0" destOrd="0" presId="urn:microsoft.com/office/officeart/2008/layout/HexagonCluster"/>
    <dgm:cxn modelId="{5EEB04D0-ECB5-448A-9EC7-BD4ECEB753A8}" type="presParOf" srcId="{EC74AAAA-2EFB-431A-8DE4-8146D9181A94}" destId="{8DA89E73-501E-491E-89C1-F738B3AE9A2F}" srcOrd="5" destOrd="0" presId="urn:microsoft.com/office/officeart/2008/layout/HexagonCluster"/>
    <dgm:cxn modelId="{9C4F5D9D-A22E-42F9-9AC7-6CEB7ED472E5}" type="presParOf" srcId="{8DA89E73-501E-491E-89C1-F738B3AE9A2F}" destId="{41F37A50-03CA-47C2-8ED9-B804523AFA43}" srcOrd="0" destOrd="0" presId="urn:microsoft.com/office/officeart/2008/layout/HexagonCluster"/>
    <dgm:cxn modelId="{30256FC1-C220-4372-83A3-39BA659AFC09}" type="presParOf" srcId="{EC74AAAA-2EFB-431A-8DE4-8146D9181A94}" destId="{018D008C-8C59-4652-9FF4-1838F42A0A0A}" srcOrd="6" destOrd="0" presId="urn:microsoft.com/office/officeart/2008/layout/HexagonCluster"/>
    <dgm:cxn modelId="{16AE48B3-1F90-438E-9B44-FD131A562584}" type="presParOf" srcId="{018D008C-8C59-4652-9FF4-1838F42A0A0A}" destId="{DC19810A-354F-473E-8E07-F5981782CA30}" srcOrd="0" destOrd="0" presId="urn:microsoft.com/office/officeart/2008/layout/HexagonCluster"/>
    <dgm:cxn modelId="{EED2D789-7B38-4CE6-B32C-A27848F095BC}" type="presParOf" srcId="{EC74AAAA-2EFB-431A-8DE4-8146D9181A94}" destId="{CF2FDC1F-A1B1-4B67-9DEE-A16617C94073}" srcOrd="7" destOrd="0" presId="urn:microsoft.com/office/officeart/2008/layout/HexagonCluster"/>
    <dgm:cxn modelId="{EA05A6B8-1B95-4249-81CC-CBA81A725AAB}" type="presParOf" srcId="{CF2FDC1F-A1B1-4B67-9DEE-A16617C94073}" destId="{2901EF3C-C871-450C-A9BE-3FDBD683530A}" srcOrd="0" destOrd="0" presId="urn:microsoft.com/office/officeart/2008/layout/HexagonCluster"/>
    <dgm:cxn modelId="{B85417F0-BFD1-4244-B1D7-BD5D5F65C73E}" type="presParOf" srcId="{EC74AAAA-2EFB-431A-8DE4-8146D9181A94}" destId="{88693E63-9297-40E1-9F35-10077BD96E75}" srcOrd="8" destOrd="0" presId="urn:microsoft.com/office/officeart/2008/layout/HexagonCluster"/>
    <dgm:cxn modelId="{6A3F5E73-6793-4545-B0D2-26E9D731EF51}" type="presParOf" srcId="{88693E63-9297-40E1-9F35-10077BD96E75}" destId="{5DDA5EF2-0E86-42BE-AEAE-CD05913E5101}" srcOrd="0" destOrd="0" presId="urn:microsoft.com/office/officeart/2008/layout/HexagonCluster"/>
    <dgm:cxn modelId="{79679F4A-6C89-4DA4-BBBB-D51701A2EA5B}" type="presParOf" srcId="{EC74AAAA-2EFB-431A-8DE4-8146D9181A94}" destId="{35809A6E-5667-42D7-9960-344D5CDCDC90}" srcOrd="9" destOrd="0" presId="urn:microsoft.com/office/officeart/2008/layout/HexagonCluster"/>
    <dgm:cxn modelId="{D1BF2C53-E5A7-4804-A816-E47C9C244E38}" type="presParOf" srcId="{35809A6E-5667-42D7-9960-344D5CDCDC90}" destId="{6A31DC03-ACA4-46DA-9B5B-0913259B7B52}" srcOrd="0" destOrd="0" presId="urn:microsoft.com/office/officeart/2008/layout/HexagonCluster"/>
    <dgm:cxn modelId="{82FB9F7A-8DF3-4E10-97D9-85419383449B}" type="presParOf" srcId="{EC74AAAA-2EFB-431A-8DE4-8146D9181A94}" destId="{7F64907D-FBD7-494D-9F0C-6889BEAB6464}" srcOrd="10" destOrd="0" presId="urn:microsoft.com/office/officeart/2008/layout/HexagonCluster"/>
    <dgm:cxn modelId="{94D005D4-66D2-4B35-B14B-B1748E22CC4F}" type="presParOf" srcId="{7F64907D-FBD7-494D-9F0C-6889BEAB6464}" destId="{B58C4B8C-C765-4C35-9A92-DFADF14BCFE2}" srcOrd="0" destOrd="0" presId="urn:microsoft.com/office/officeart/2008/layout/HexagonCluster"/>
    <dgm:cxn modelId="{72EBA59F-FE2A-4733-AF09-825F7CDE8EEA}" type="presParOf" srcId="{EC74AAAA-2EFB-431A-8DE4-8146D9181A94}" destId="{F01EAAE8-B21E-4B96-A628-13AD8C9A3AEB}" srcOrd="11" destOrd="0" presId="urn:microsoft.com/office/officeart/2008/layout/HexagonCluster"/>
    <dgm:cxn modelId="{72649BED-F8C5-44C4-B97C-F8241009AFBB}" type="presParOf" srcId="{F01EAAE8-B21E-4B96-A628-13AD8C9A3AEB}" destId="{E88C63E1-54D8-4C8B-91CB-9A8E65552BAF}" srcOrd="0" destOrd="0" presId="urn:microsoft.com/office/officeart/2008/layout/HexagonCluster"/>
    <dgm:cxn modelId="{16FF0B90-E54F-4444-82A9-CD313331B292}" type="presParOf" srcId="{EC74AAAA-2EFB-431A-8DE4-8146D9181A94}" destId="{0492EEBB-AC1D-49C1-AB0D-79B901143281}" srcOrd="12" destOrd="0" presId="urn:microsoft.com/office/officeart/2008/layout/HexagonCluster"/>
    <dgm:cxn modelId="{78E0F0B4-11DF-4095-A314-779636901DDC}" type="presParOf" srcId="{0492EEBB-AC1D-49C1-AB0D-79B901143281}" destId="{95F3382C-AD83-4985-8E2B-0D677C030125}" srcOrd="0" destOrd="0" presId="urn:microsoft.com/office/officeart/2008/layout/HexagonCluster"/>
    <dgm:cxn modelId="{3DDD1D4D-4164-4535-96A8-B307B9C85263}" type="presParOf" srcId="{EC74AAAA-2EFB-431A-8DE4-8146D9181A94}" destId="{8A6A89C3-4D78-4B11-98E3-7301FCA32E1D}" srcOrd="13" destOrd="0" presId="urn:microsoft.com/office/officeart/2008/layout/HexagonCluster"/>
    <dgm:cxn modelId="{E0F97B6C-A4B9-42D7-B4F8-234787013C2D}" type="presParOf" srcId="{8A6A89C3-4D78-4B11-98E3-7301FCA32E1D}" destId="{D97877D8-EF9B-453F-9124-72BE747F0490}" srcOrd="0" destOrd="0" presId="urn:microsoft.com/office/officeart/2008/layout/HexagonCluster"/>
    <dgm:cxn modelId="{37A9211E-6E6B-475A-B1B7-DC8D1BA55650}" type="presParOf" srcId="{EC74AAAA-2EFB-431A-8DE4-8146D9181A94}" destId="{45FAA77B-7EA1-40D1-ACAE-C278DC84CC7D}" srcOrd="14" destOrd="0" presId="urn:microsoft.com/office/officeart/2008/layout/HexagonCluster"/>
    <dgm:cxn modelId="{C4A6DB80-3E83-4372-A6CF-62DE22DC7A19}" type="presParOf" srcId="{45FAA77B-7EA1-40D1-ACAE-C278DC84CC7D}" destId="{4CC02196-3621-4EC4-AFB5-BE7DED0EA8AE}" srcOrd="0" destOrd="0" presId="urn:microsoft.com/office/officeart/2008/layout/HexagonCluster"/>
    <dgm:cxn modelId="{942E7D51-ADDF-4748-B105-03EDF90333BE}" type="presParOf" srcId="{EC74AAAA-2EFB-431A-8DE4-8146D9181A94}" destId="{8A27990F-D934-4442-99FD-10C128080F98}" srcOrd="15" destOrd="0" presId="urn:microsoft.com/office/officeart/2008/layout/HexagonCluster"/>
    <dgm:cxn modelId="{54B94918-BA45-4655-908F-170D1623C173}" type="presParOf" srcId="{8A27990F-D934-4442-99FD-10C128080F98}" destId="{2DD998A3-4EE5-4F9A-9F4C-736DE8C38AAE}" srcOrd="0" destOrd="0" presId="urn:microsoft.com/office/officeart/2008/layout/HexagonCluster"/>
    <dgm:cxn modelId="{C09CBB38-2EB9-48F1-80F4-D2549AB2EFEF}" type="presParOf" srcId="{EC74AAAA-2EFB-431A-8DE4-8146D9181A94}" destId="{DCB22408-A140-4FBA-A4D3-CADF165DECDD}" srcOrd="16" destOrd="0" presId="urn:microsoft.com/office/officeart/2008/layout/HexagonCluster"/>
    <dgm:cxn modelId="{A26A6705-30C6-4E0C-9730-5E8A1803C6F6}" type="presParOf" srcId="{DCB22408-A140-4FBA-A4D3-CADF165DECDD}" destId="{F2FE6B5B-17E0-4EE5-AAC2-ED619F7DF048}" srcOrd="0" destOrd="0" presId="urn:microsoft.com/office/officeart/2008/layout/HexagonCluster"/>
    <dgm:cxn modelId="{1E82B527-B2E2-44D4-B53D-3062827BBC5C}" type="presParOf" srcId="{EC74AAAA-2EFB-431A-8DE4-8146D9181A94}" destId="{B9488FFF-D2B3-4F9A-B6C4-B48BE823D1C3}" srcOrd="17" destOrd="0" presId="urn:microsoft.com/office/officeart/2008/layout/HexagonCluster"/>
    <dgm:cxn modelId="{50D8D676-4B46-4760-B33E-20891E55E1A8}" type="presParOf" srcId="{B9488FFF-D2B3-4F9A-B6C4-B48BE823D1C3}" destId="{670FFAA8-07F5-4286-AD67-040FB1019B80}" srcOrd="0" destOrd="0" presId="urn:microsoft.com/office/officeart/2008/layout/HexagonCluster"/>
    <dgm:cxn modelId="{311D08B0-0948-49F3-933C-62E2592293D7}" type="presParOf" srcId="{EC74AAAA-2EFB-431A-8DE4-8146D9181A94}" destId="{9F255F3A-AA54-43BA-9439-7DB9434DB13A}" srcOrd="18" destOrd="0" presId="urn:microsoft.com/office/officeart/2008/layout/HexagonCluster"/>
    <dgm:cxn modelId="{59400F44-7434-427A-B09C-32A841330FFC}" type="presParOf" srcId="{9F255F3A-AA54-43BA-9439-7DB9434DB13A}" destId="{7BAF7487-9DEB-46D4-98D7-18C0A56AC956}" srcOrd="0" destOrd="0" presId="urn:microsoft.com/office/officeart/2008/layout/HexagonCluster"/>
    <dgm:cxn modelId="{9F8D3CB3-BB0B-45CE-87DB-B4BEA3739B08}" type="presParOf" srcId="{EC74AAAA-2EFB-431A-8DE4-8146D9181A94}" destId="{971AD17C-0EE3-4C70-9F51-124730363169}" srcOrd="19" destOrd="0" presId="urn:microsoft.com/office/officeart/2008/layout/HexagonCluster"/>
    <dgm:cxn modelId="{F12DD221-837D-42D0-AD9B-E05145850C51}" type="presParOf" srcId="{971AD17C-0EE3-4C70-9F51-124730363169}" destId="{5FB073D2-066F-40CC-B91E-38DDE61BCDC2}" srcOrd="0" destOrd="0" presId="urn:microsoft.com/office/officeart/2008/layout/HexagonCluster"/>
    <dgm:cxn modelId="{4D05E5BF-A1B5-4A62-B708-071A41A4A789}" type="presParOf" srcId="{EC74AAAA-2EFB-431A-8DE4-8146D9181A94}" destId="{00601ACD-8758-49B7-99EB-AA3574635918}" srcOrd="20" destOrd="0" presId="urn:microsoft.com/office/officeart/2008/layout/HexagonCluster"/>
    <dgm:cxn modelId="{59C0CE5E-E356-4192-B342-9D76ABFB870B}" type="presParOf" srcId="{00601ACD-8758-49B7-99EB-AA3574635918}" destId="{CC591449-CED7-4E6A-BF7F-183A90D678E4}" srcOrd="0" destOrd="0" presId="urn:microsoft.com/office/officeart/2008/layout/HexagonCluster"/>
    <dgm:cxn modelId="{38039B27-16F0-41CE-942D-78B5F21D57AC}" type="presParOf" srcId="{EC74AAAA-2EFB-431A-8DE4-8146D9181A94}" destId="{512F0808-89F7-4A2D-B8F9-30765142D95D}" srcOrd="21" destOrd="0" presId="urn:microsoft.com/office/officeart/2008/layout/HexagonCluster"/>
    <dgm:cxn modelId="{2A90DA5F-0F5E-4FEF-95AE-D74DE0218504}" type="presParOf" srcId="{512F0808-89F7-4A2D-B8F9-30765142D95D}" destId="{610D72BA-8E2A-419A-981D-294D0B817F27}" srcOrd="0" destOrd="0" presId="urn:microsoft.com/office/officeart/2008/layout/HexagonCluster"/>
    <dgm:cxn modelId="{296F4C30-619E-41A7-909C-FEF91FB3F154}" type="presParOf" srcId="{EC74AAAA-2EFB-431A-8DE4-8146D9181A94}" destId="{D9E11D63-4BCD-4787-A0E1-32413260AC8C}" srcOrd="22" destOrd="0" presId="urn:microsoft.com/office/officeart/2008/layout/HexagonCluster"/>
    <dgm:cxn modelId="{F5BB4EC4-A682-4454-A27C-40921D1ED10D}" type="presParOf" srcId="{D9E11D63-4BCD-4787-A0E1-32413260AC8C}" destId="{6309AF80-B483-4865-9C64-495FA262AD95}" srcOrd="0" destOrd="0" presId="urn:microsoft.com/office/officeart/2008/layout/HexagonCluster"/>
    <dgm:cxn modelId="{AB76BDAC-4233-4063-9A90-65010845EB72}" type="presParOf" srcId="{EC74AAAA-2EFB-431A-8DE4-8146D9181A94}" destId="{A9AAAB61-7DB7-40D2-8667-6306B23E5C80}" srcOrd="23" destOrd="0" presId="urn:microsoft.com/office/officeart/2008/layout/HexagonCluster"/>
    <dgm:cxn modelId="{665AAA65-53A4-41EB-998B-21CA571AD43E}" type="presParOf" srcId="{A9AAAB61-7DB7-40D2-8667-6306B23E5C80}" destId="{CD56C07A-22D8-4EA5-BC14-9A5A6D07803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881587-DA45-447E-A001-764C675FCD6D}" type="doc">
      <dgm:prSet loTypeId="urn:microsoft.com/office/officeart/2005/8/layout/radial5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2E2DE900-758C-41E3-9214-508D34714F32}">
      <dgm:prSet phldrT="[Text]" custT="1"/>
      <dgm:spPr/>
      <dgm:t>
        <a:bodyPr/>
        <a:lstStyle/>
        <a:p>
          <a:r>
            <a:rPr lang="ar-SA" sz="1800" b="1" dirty="0"/>
            <a:t>5 </a:t>
          </a:r>
          <a:r>
            <a:rPr lang="en-GB" sz="1800" b="1"/>
            <a:t>Cs</a:t>
          </a:r>
          <a:endParaRPr lang="en-US" sz="1800" b="1" dirty="0"/>
        </a:p>
      </dgm:t>
    </dgm:pt>
    <dgm:pt modelId="{5F4F4254-77FB-4A75-9769-8150B825B1A1}" type="parTrans" cxnId="{0AF5CCEC-F2AE-4126-8F22-25259371CF16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BFFB6AF5-9C56-4AB3-8290-1EBBFF326AB1}" type="sibTrans" cxnId="{0AF5CCEC-F2AE-4126-8F22-25259371CF16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C0C566ED-5817-4E99-A101-E99CD48DB25F}">
      <dgm:prSet phldrT="[Text]" custT="1"/>
      <dgm:spPr/>
      <dgm:t>
        <a:bodyPr/>
        <a:lstStyle/>
        <a:p>
          <a:r>
            <a:rPr lang="en-US" sz="1800" b="1" dirty="0"/>
            <a:t>Cite </a:t>
          </a:r>
        </a:p>
      </dgm:t>
    </dgm:pt>
    <dgm:pt modelId="{236F5944-8580-447D-B5DC-1ECF25423CC7}" type="parTrans" cxnId="{04FF312E-3319-41EE-9CF9-101741652786}">
      <dgm:prSet custT="1"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DAB91A5D-8403-4933-BC11-86345C473B1B}" type="sibTrans" cxnId="{04FF312E-3319-41EE-9CF9-101741652786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836045ED-FFDD-4A4B-8F70-19000AABEA41}">
      <dgm:prSet phldrT="[Text]" custT="1"/>
      <dgm:spPr/>
      <dgm:t>
        <a:bodyPr/>
        <a:lstStyle/>
        <a:p>
          <a:r>
            <a:rPr lang="en-US" sz="1800" b="1"/>
            <a:t>Connect </a:t>
          </a:r>
          <a:endParaRPr lang="en-US" sz="1800" b="1" dirty="0"/>
        </a:p>
      </dgm:t>
    </dgm:pt>
    <dgm:pt modelId="{59E62781-EE97-4BA2-8864-E31B89356158}" type="parTrans" cxnId="{16BCD433-4D04-4912-BE5F-956A6D8F2824}">
      <dgm:prSet custT="1"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E2EFEB5A-F398-4515-9721-4530E93E16F5}" type="sibTrans" cxnId="{16BCD433-4D04-4912-BE5F-956A6D8F2824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7B284C1-8B67-4E32-89B2-760A1894E32F}">
      <dgm:prSet phldrT="[Text]" custT="1"/>
      <dgm:spPr/>
      <dgm:t>
        <a:bodyPr/>
        <a:lstStyle/>
        <a:p>
          <a:r>
            <a:rPr lang="en-US" sz="1800" b="1"/>
            <a:t>Critique </a:t>
          </a:r>
          <a:endParaRPr lang="en-US" sz="1800" b="1" dirty="0"/>
        </a:p>
      </dgm:t>
    </dgm:pt>
    <dgm:pt modelId="{D6D45ACA-506F-4273-8FC8-24354F0C3C9E}" type="parTrans" cxnId="{C23A7221-BCE2-48F2-A2A0-35970B19C6ED}">
      <dgm:prSet custT="1"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D59F86BB-4D36-41A9-A7AC-6B8E0C2F40BF}" type="sibTrans" cxnId="{C23A7221-BCE2-48F2-A2A0-35970B19C6ED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03219EF1-5193-40BE-9DBF-701D3238C19A}">
      <dgm:prSet phldrT="[Text]" custT="1"/>
      <dgm:spPr/>
      <dgm:t>
        <a:bodyPr/>
        <a:lstStyle/>
        <a:p>
          <a:r>
            <a:rPr lang="en-US" sz="1800" b="1"/>
            <a:t>Compare </a:t>
          </a:r>
          <a:endParaRPr lang="en-US" sz="1800" b="1" dirty="0"/>
        </a:p>
      </dgm:t>
    </dgm:pt>
    <dgm:pt modelId="{B16E4601-857C-400C-B6AA-A649BE20EF18}" type="parTrans" cxnId="{00227649-F38F-47B0-83B4-8C97E6F57407}">
      <dgm:prSet custT="1"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4A089956-C4EF-418D-9A2A-B92B18A3CF4E}" type="sibTrans" cxnId="{00227649-F38F-47B0-83B4-8C97E6F5740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4937DBE8-E696-48EC-9A77-3AFD93990CF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/>
            <a:t>Contrast </a:t>
          </a:r>
        </a:p>
      </dgm:t>
    </dgm:pt>
    <dgm:pt modelId="{9A2417B7-53C1-41BC-A331-B09EDCAFC249}" type="parTrans" cxnId="{8A3A1180-872E-4051-8E86-63B8C213AA92}">
      <dgm:prSet custT="1"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A833BBC-F7A0-4BC5-80D2-FADE99E00C22}" type="sibTrans" cxnId="{8A3A1180-872E-4051-8E86-63B8C213AA92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897CD074-7B81-4C45-A958-863FF4C53C21}" type="pres">
      <dgm:prSet presAssocID="{80881587-DA45-447E-A001-764C675FCD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6CD45B-935E-4388-AA50-C28348CB5868}" type="pres">
      <dgm:prSet presAssocID="{2E2DE900-758C-41E3-9214-508D34714F32}" presName="centerShape" presStyleLbl="node0" presStyleIdx="0" presStyleCnt="1" custScaleX="110000" custScaleY="110000"/>
      <dgm:spPr/>
    </dgm:pt>
    <dgm:pt modelId="{1CBF9647-BF3D-48A9-A3DE-4CD8951F210E}" type="pres">
      <dgm:prSet presAssocID="{236F5944-8580-447D-B5DC-1ECF25423CC7}" presName="parTrans" presStyleLbl="sibTrans2D1" presStyleIdx="0" presStyleCnt="5"/>
      <dgm:spPr/>
    </dgm:pt>
    <dgm:pt modelId="{9126728E-D0E4-4EF2-86CA-CBADC5953DC2}" type="pres">
      <dgm:prSet presAssocID="{236F5944-8580-447D-B5DC-1ECF25423CC7}" presName="connectorText" presStyleLbl="sibTrans2D1" presStyleIdx="0" presStyleCnt="5"/>
      <dgm:spPr/>
    </dgm:pt>
    <dgm:pt modelId="{0F616C09-3C4E-4795-883B-08151C258FDE}" type="pres">
      <dgm:prSet presAssocID="{C0C566ED-5817-4E99-A101-E99CD48DB25F}" presName="node" presStyleLbl="node1" presStyleIdx="0" presStyleCnt="5" custScaleX="110000" custScaleY="110000">
        <dgm:presLayoutVars>
          <dgm:bulletEnabled val="1"/>
        </dgm:presLayoutVars>
      </dgm:prSet>
      <dgm:spPr/>
    </dgm:pt>
    <dgm:pt modelId="{80A9CB80-E409-441B-805B-7722EF40C4A4}" type="pres">
      <dgm:prSet presAssocID="{59E62781-EE97-4BA2-8864-E31B89356158}" presName="parTrans" presStyleLbl="sibTrans2D1" presStyleIdx="1" presStyleCnt="5"/>
      <dgm:spPr/>
    </dgm:pt>
    <dgm:pt modelId="{613583A7-03E2-441F-8AF1-FC34A643D8CD}" type="pres">
      <dgm:prSet presAssocID="{59E62781-EE97-4BA2-8864-E31B89356158}" presName="connectorText" presStyleLbl="sibTrans2D1" presStyleIdx="1" presStyleCnt="5"/>
      <dgm:spPr/>
    </dgm:pt>
    <dgm:pt modelId="{35FEA01A-A068-4565-86A1-8F0D6DE88BD2}" type="pres">
      <dgm:prSet presAssocID="{836045ED-FFDD-4A4B-8F70-19000AABEA41}" presName="node" presStyleLbl="node1" presStyleIdx="1" presStyleCnt="5" custScaleX="110000" custScaleY="110000">
        <dgm:presLayoutVars>
          <dgm:bulletEnabled val="1"/>
        </dgm:presLayoutVars>
      </dgm:prSet>
      <dgm:spPr/>
    </dgm:pt>
    <dgm:pt modelId="{28F209F9-E6D4-4AAA-B48D-BB5FAC74B27E}" type="pres">
      <dgm:prSet presAssocID="{D6D45ACA-506F-4273-8FC8-24354F0C3C9E}" presName="parTrans" presStyleLbl="sibTrans2D1" presStyleIdx="2" presStyleCnt="5"/>
      <dgm:spPr/>
    </dgm:pt>
    <dgm:pt modelId="{0AD8194F-8F4D-448C-BE59-F20689A58B65}" type="pres">
      <dgm:prSet presAssocID="{D6D45ACA-506F-4273-8FC8-24354F0C3C9E}" presName="connectorText" presStyleLbl="sibTrans2D1" presStyleIdx="2" presStyleCnt="5"/>
      <dgm:spPr/>
    </dgm:pt>
    <dgm:pt modelId="{47DD2C91-3F1E-4BE9-9E6E-0A66B4E905A1}" type="pres">
      <dgm:prSet presAssocID="{77B284C1-8B67-4E32-89B2-760A1894E32F}" presName="node" presStyleLbl="node1" presStyleIdx="2" presStyleCnt="5" custScaleX="110000" custScaleY="110000">
        <dgm:presLayoutVars>
          <dgm:bulletEnabled val="1"/>
        </dgm:presLayoutVars>
      </dgm:prSet>
      <dgm:spPr/>
    </dgm:pt>
    <dgm:pt modelId="{1DEC3885-CC0E-471D-AC6F-1380F80BF0DC}" type="pres">
      <dgm:prSet presAssocID="{9A2417B7-53C1-41BC-A331-B09EDCAFC249}" presName="parTrans" presStyleLbl="sibTrans2D1" presStyleIdx="3" presStyleCnt="5"/>
      <dgm:spPr/>
    </dgm:pt>
    <dgm:pt modelId="{802BAC2F-254C-4F01-A673-976101393FE5}" type="pres">
      <dgm:prSet presAssocID="{9A2417B7-53C1-41BC-A331-B09EDCAFC249}" presName="connectorText" presStyleLbl="sibTrans2D1" presStyleIdx="3" presStyleCnt="5"/>
      <dgm:spPr/>
    </dgm:pt>
    <dgm:pt modelId="{064F149C-A3E1-4AEF-AAF7-2F637CB3905D}" type="pres">
      <dgm:prSet presAssocID="{4937DBE8-E696-48EC-9A77-3AFD93990CF2}" presName="node" presStyleLbl="node1" presStyleIdx="3" presStyleCnt="5" custScaleX="110000" custScaleY="110000">
        <dgm:presLayoutVars>
          <dgm:bulletEnabled val="1"/>
        </dgm:presLayoutVars>
      </dgm:prSet>
      <dgm:spPr/>
    </dgm:pt>
    <dgm:pt modelId="{15357BF9-0137-4D1D-805B-BDB2131013E9}" type="pres">
      <dgm:prSet presAssocID="{B16E4601-857C-400C-B6AA-A649BE20EF18}" presName="parTrans" presStyleLbl="sibTrans2D1" presStyleIdx="4" presStyleCnt="5"/>
      <dgm:spPr/>
    </dgm:pt>
    <dgm:pt modelId="{2F3B709F-CB64-41D4-B748-6CBC2C878A6F}" type="pres">
      <dgm:prSet presAssocID="{B16E4601-857C-400C-B6AA-A649BE20EF18}" presName="connectorText" presStyleLbl="sibTrans2D1" presStyleIdx="4" presStyleCnt="5"/>
      <dgm:spPr/>
    </dgm:pt>
    <dgm:pt modelId="{66D3EDE4-1AA4-48AB-A927-45C4F0DEF3D2}" type="pres">
      <dgm:prSet presAssocID="{03219EF1-5193-40BE-9DBF-701D3238C19A}" presName="node" presStyleLbl="node1" presStyleIdx="4" presStyleCnt="5" custScaleX="110000" custScaleY="110000">
        <dgm:presLayoutVars>
          <dgm:bulletEnabled val="1"/>
        </dgm:presLayoutVars>
      </dgm:prSet>
      <dgm:spPr/>
    </dgm:pt>
  </dgm:ptLst>
  <dgm:cxnLst>
    <dgm:cxn modelId="{259C38AE-F4F0-42D7-9A8C-37578127DD5D}" type="presOf" srcId="{236F5944-8580-447D-B5DC-1ECF25423CC7}" destId="{1CBF9647-BF3D-48A9-A3DE-4CD8951F210E}" srcOrd="0" destOrd="0" presId="urn:microsoft.com/office/officeart/2005/8/layout/radial5"/>
    <dgm:cxn modelId="{E82349E8-2491-40B0-9F0E-8F4E88531B9A}" type="presOf" srcId="{B16E4601-857C-400C-B6AA-A649BE20EF18}" destId="{2F3B709F-CB64-41D4-B748-6CBC2C878A6F}" srcOrd="1" destOrd="0" presId="urn:microsoft.com/office/officeart/2005/8/layout/radial5"/>
    <dgm:cxn modelId="{5EA75023-98AB-4A64-828E-134A2D7C98D0}" type="presOf" srcId="{59E62781-EE97-4BA2-8864-E31B89356158}" destId="{80A9CB80-E409-441B-805B-7722EF40C4A4}" srcOrd="0" destOrd="0" presId="urn:microsoft.com/office/officeart/2005/8/layout/radial5"/>
    <dgm:cxn modelId="{DBCA287F-CD70-4260-B904-71C1CC54F3FF}" type="presOf" srcId="{9A2417B7-53C1-41BC-A331-B09EDCAFC249}" destId="{1DEC3885-CC0E-471D-AC6F-1380F80BF0DC}" srcOrd="0" destOrd="0" presId="urn:microsoft.com/office/officeart/2005/8/layout/radial5"/>
    <dgm:cxn modelId="{AFCD2C20-8ED4-4D50-84D3-BADB3F0F318B}" type="presOf" srcId="{03219EF1-5193-40BE-9DBF-701D3238C19A}" destId="{66D3EDE4-1AA4-48AB-A927-45C4F0DEF3D2}" srcOrd="0" destOrd="0" presId="urn:microsoft.com/office/officeart/2005/8/layout/radial5"/>
    <dgm:cxn modelId="{AF005145-278B-433D-A2E3-341EE9E9D543}" type="presOf" srcId="{836045ED-FFDD-4A4B-8F70-19000AABEA41}" destId="{35FEA01A-A068-4565-86A1-8F0D6DE88BD2}" srcOrd="0" destOrd="0" presId="urn:microsoft.com/office/officeart/2005/8/layout/radial5"/>
    <dgm:cxn modelId="{A3917772-3B2E-4803-8AE9-FCB5EC7AD610}" type="presOf" srcId="{77B284C1-8B67-4E32-89B2-760A1894E32F}" destId="{47DD2C91-3F1E-4BE9-9E6E-0A66B4E905A1}" srcOrd="0" destOrd="0" presId="urn:microsoft.com/office/officeart/2005/8/layout/radial5"/>
    <dgm:cxn modelId="{3B36AC61-9413-4919-91F1-62577047B5B8}" type="presOf" srcId="{236F5944-8580-447D-B5DC-1ECF25423CC7}" destId="{9126728E-D0E4-4EF2-86CA-CBADC5953DC2}" srcOrd="1" destOrd="0" presId="urn:microsoft.com/office/officeart/2005/8/layout/radial5"/>
    <dgm:cxn modelId="{0DA612B4-B8CC-46FE-AA78-1E041963FA7D}" type="presOf" srcId="{D6D45ACA-506F-4273-8FC8-24354F0C3C9E}" destId="{28F209F9-E6D4-4AAA-B48D-BB5FAC74B27E}" srcOrd="0" destOrd="0" presId="urn:microsoft.com/office/officeart/2005/8/layout/radial5"/>
    <dgm:cxn modelId="{00227649-F38F-47B0-83B4-8C97E6F57407}" srcId="{2E2DE900-758C-41E3-9214-508D34714F32}" destId="{03219EF1-5193-40BE-9DBF-701D3238C19A}" srcOrd="4" destOrd="0" parTransId="{B16E4601-857C-400C-B6AA-A649BE20EF18}" sibTransId="{4A089956-C4EF-418D-9A2A-B92B18A3CF4E}"/>
    <dgm:cxn modelId="{ED950B31-3EB2-4A32-AAE4-06EA81EBD50B}" type="presOf" srcId="{4937DBE8-E696-48EC-9A77-3AFD93990CF2}" destId="{064F149C-A3E1-4AEF-AAF7-2F637CB3905D}" srcOrd="0" destOrd="0" presId="urn:microsoft.com/office/officeart/2005/8/layout/radial5"/>
    <dgm:cxn modelId="{1F44AC7C-6813-48EB-A0A7-7429CF5BE7DD}" type="presOf" srcId="{2E2DE900-758C-41E3-9214-508D34714F32}" destId="{3A6CD45B-935E-4388-AA50-C28348CB5868}" srcOrd="0" destOrd="0" presId="urn:microsoft.com/office/officeart/2005/8/layout/radial5"/>
    <dgm:cxn modelId="{789D1CED-3DD3-4F79-AE44-F4F1F7265093}" type="presOf" srcId="{9A2417B7-53C1-41BC-A331-B09EDCAFC249}" destId="{802BAC2F-254C-4F01-A673-976101393FE5}" srcOrd="1" destOrd="0" presId="urn:microsoft.com/office/officeart/2005/8/layout/radial5"/>
    <dgm:cxn modelId="{341C03F9-9B4C-421D-A11C-F99922757E71}" type="presOf" srcId="{80881587-DA45-447E-A001-764C675FCD6D}" destId="{897CD074-7B81-4C45-A958-863FF4C53C21}" srcOrd="0" destOrd="0" presId="urn:microsoft.com/office/officeart/2005/8/layout/radial5"/>
    <dgm:cxn modelId="{B43D61FF-D911-4F53-AAB8-7A43F05D18B3}" type="presOf" srcId="{B16E4601-857C-400C-B6AA-A649BE20EF18}" destId="{15357BF9-0137-4D1D-805B-BDB2131013E9}" srcOrd="0" destOrd="0" presId="urn:microsoft.com/office/officeart/2005/8/layout/radial5"/>
    <dgm:cxn modelId="{AA005056-F42B-4654-89CC-9D00D7EC0637}" type="presOf" srcId="{59E62781-EE97-4BA2-8864-E31B89356158}" destId="{613583A7-03E2-441F-8AF1-FC34A643D8CD}" srcOrd="1" destOrd="0" presId="urn:microsoft.com/office/officeart/2005/8/layout/radial5"/>
    <dgm:cxn modelId="{371861DE-BDF9-4AF8-BD73-9F581F988CEE}" type="presOf" srcId="{D6D45ACA-506F-4273-8FC8-24354F0C3C9E}" destId="{0AD8194F-8F4D-448C-BE59-F20689A58B65}" srcOrd="1" destOrd="0" presId="urn:microsoft.com/office/officeart/2005/8/layout/radial5"/>
    <dgm:cxn modelId="{C68288F7-F88A-43CD-8B90-6376DEC05DAE}" type="presOf" srcId="{C0C566ED-5817-4E99-A101-E99CD48DB25F}" destId="{0F616C09-3C4E-4795-883B-08151C258FDE}" srcOrd="0" destOrd="0" presId="urn:microsoft.com/office/officeart/2005/8/layout/radial5"/>
    <dgm:cxn modelId="{16BCD433-4D04-4912-BE5F-956A6D8F2824}" srcId="{2E2DE900-758C-41E3-9214-508D34714F32}" destId="{836045ED-FFDD-4A4B-8F70-19000AABEA41}" srcOrd="1" destOrd="0" parTransId="{59E62781-EE97-4BA2-8864-E31B89356158}" sibTransId="{E2EFEB5A-F398-4515-9721-4530E93E16F5}"/>
    <dgm:cxn modelId="{C23A7221-BCE2-48F2-A2A0-35970B19C6ED}" srcId="{2E2DE900-758C-41E3-9214-508D34714F32}" destId="{77B284C1-8B67-4E32-89B2-760A1894E32F}" srcOrd="2" destOrd="0" parTransId="{D6D45ACA-506F-4273-8FC8-24354F0C3C9E}" sibTransId="{D59F86BB-4D36-41A9-A7AC-6B8E0C2F40BF}"/>
    <dgm:cxn modelId="{04FF312E-3319-41EE-9CF9-101741652786}" srcId="{2E2DE900-758C-41E3-9214-508D34714F32}" destId="{C0C566ED-5817-4E99-A101-E99CD48DB25F}" srcOrd="0" destOrd="0" parTransId="{236F5944-8580-447D-B5DC-1ECF25423CC7}" sibTransId="{DAB91A5D-8403-4933-BC11-86345C473B1B}"/>
    <dgm:cxn modelId="{8A3A1180-872E-4051-8E86-63B8C213AA92}" srcId="{2E2DE900-758C-41E3-9214-508D34714F32}" destId="{4937DBE8-E696-48EC-9A77-3AFD93990CF2}" srcOrd="3" destOrd="0" parTransId="{9A2417B7-53C1-41BC-A331-B09EDCAFC249}" sibTransId="{5A833BBC-F7A0-4BC5-80D2-FADE99E00C22}"/>
    <dgm:cxn modelId="{0AF5CCEC-F2AE-4126-8F22-25259371CF16}" srcId="{80881587-DA45-447E-A001-764C675FCD6D}" destId="{2E2DE900-758C-41E3-9214-508D34714F32}" srcOrd="0" destOrd="0" parTransId="{5F4F4254-77FB-4A75-9769-8150B825B1A1}" sibTransId="{BFFB6AF5-9C56-4AB3-8290-1EBBFF326AB1}"/>
    <dgm:cxn modelId="{F73245FF-AAC6-467A-AA48-5994A98B494D}" type="presParOf" srcId="{897CD074-7B81-4C45-A958-863FF4C53C21}" destId="{3A6CD45B-935E-4388-AA50-C28348CB5868}" srcOrd="0" destOrd="0" presId="urn:microsoft.com/office/officeart/2005/8/layout/radial5"/>
    <dgm:cxn modelId="{0D09700B-266E-4930-A0CE-C1CCD0E48908}" type="presParOf" srcId="{897CD074-7B81-4C45-A958-863FF4C53C21}" destId="{1CBF9647-BF3D-48A9-A3DE-4CD8951F210E}" srcOrd="1" destOrd="0" presId="urn:microsoft.com/office/officeart/2005/8/layout/radial5"/>
    <dgm:cxn modelId="{4740FABB-14CE-4599-9051-23316BEC1D22}" type="presParOf" srcId="{1CBF9647-BF3D-48A9-A3DE-4CD8951F210E}" destId="{9126728E-D0E4-4EF2-86CA-CBADC5953DC2}" srcOrd="0" destOrd="0" presId="urn:microsoft.com/office/officeart/2005/8/layout/radial5"/>
    <dgm:cxn modelId="{2EA84466-7550-4515-B4B2-80A89C765740}" type="presParOf" srcId="{897CD074-7B81-4C45-A958-863FF4C53C21}" destId="{0F616C09-3C4E-4795-883B-08151C258FDE}" srcOrd="2" destOrd="0" presId="urn:microsoft.com/office/officeart/2005/8/layout/radial5"/>
    <dgm:cxn modelId="{9EF34533-7463-42C5-97FE-FCF9FFD21B8D}" type="presParOf" srcId="{897CD074-7B81-4C45-A958-863FF4C53C21}" destId="{80A9CB80-E409-441B-805B-7722EF40C4A4}" srcOrd="3" destOrd="0" presId="urn:microsoft.com/office/officeart/2005/8/layout/radial5"/>
    <dgm:cxn modelId="{D48C9EE9-B2A4-4922-9662-719A0E3F0682}" type="presParOf" srcId="{80A9CB80-E409-441B-805B-7722EF40C4A4}" destId="{613583A7-03E2-441F-8AF1-FC34A643D8CD}" srcOrd="0" destOrd="0" presId="urn:microsoft.com/office/officeart/2005/8/layout/radial5"/>
    <dgm:cxn modelId="{B98FE6F2-F4B4-4361-B140-535BB4579378}" type="presParOf" srcId="{897CD074-7B81-4C45-A958-863FF4C53C21}" destId="{35FEA01A-A068-4565-86A1-8F0D6DE88BD2}" srcOrd="4" destOrd="0" presId="urn:microsoft.com/office/officeart/2005/8/layout/radial5"/>
    <dgm:cxn modelId="{08BC8160-E4F1-472D-91C6-4767992B9AE8}" type="presParOf" srcId="{897CD074-7B81-4C45-A958-863FF4C53C21}" destId="{28F209F9-E6D4-4AAA-B48D-BB5FAC74B27E}" srcOrd="5" destOrd="0" presId="urn:microsoft.com/office/officeart/2005/8/layout/radial5"/>
    <dgm:cxn modelId="{4970DE5E-2F65-407B-BC6B-12AA50F09764}" type="presParOf" srcId="{28F209F9-E6D4-4AAA-B48D-BB5FAC74B27E}" destId="{0AD8194F-8F4D-448C-BE59-F20689A58B65}" srcOrd="0" destOrd="0" presId="urn:microsoft.com/office/officeart/2005/8/layout/radial5"/>
    <dgm:cxn modelId="{7F327AC5-7843-49B6-927E-21373E47A3CC}" type="presParOf" srcId="{897CD074-7B81-4C45-A958-863FF4C53C21}" destId="{47DD2C91-3F1E-4BE9-9E6E-0A66B4E905A1}" srcOrd="6" destOrd="0" presId="urn:microsoft.com/office/officeart/2005/8/layout/radial5"/>
    <dgm:cxn modelId="{18F34E29-693E-469D-8551-7CD16F74553E}" type="presParOf" srcId="{897CD074-7B81-4C45-A958-863FF4C53C21}" destId="{1DEC3885-CC0E-471D-AC6F-1380F80BF0DC}" srcOrd="7" destOrd="0" presId="urn:microsoft.com/office/officeart/2005/8/layout/radial5"/>
    <dgm:cxn modelId="{1595B736-22FF-4D92-A89C-22C234988ECF}" type="presParOf" srcId="{1DEC3885-CC0E-471D-AC6F-1380F80BF0DC}" destId="{802BAC2F-254C-4F01-A673-976101393FE5}" srcOrd="0" destOrd="0" presId="urn:microsoft.com/office/officeart/2005/8/layout/radial5"/>
    <dgm:cxn modelId="{2663EA9C-E77A-4F5C-A781-E3A90D7F0E11}" type="presParOf" srcId="{897CD074-7B81-4C45-A958-863FF4C53C21}" destId="{064F149C-A3E1-4AEF-AAF7-2F637CB3905D}" srcOrd="8" destOrd="0" presId="urn:microsoft.com/office/officeart/2005/8/layout/radial5"/>
    <dgm:cxn modelId="{602D7904-5032-4740-9C83-E8DDCD106999}" type="presParOf" srcId="{897CD074-7B81-4C45-A958-863FF4C53C21}" destId="{15357BF9-0137-4D1D-805B-BDB2131013E9}" srcOrd="9" destOrd="0" presId="urn:microsoft.com/office/officeart/2005/8/layout/radial5"/>
    <dgm:cxn modelId="{E064DF78-6E2A-4027-99D3-2EEA304B519D}" type="presParOf" srcId="{15357BF9-0137-4D1D-805B-BDB2131013E9}" destId="{2F3B709F-CB64-41D4-B748-6CBC2C878A6F}" srcOrd="0" destOrd="0" presId="urn:microsoft.com/office/officeart/2005/8/layout/radial5"/>
    <dgm:cxn modelId="{CC28FAD0-A4C3-47D4-9F29-8310C1E4E1FA}" type="presParOf" srcId="{897CD074-7B81-4C45-A958-863FF4C53C21}" destId="{66D3EDE4-1AA4-48AB-A927-45C4F0DEF3D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535EF8-BE60-4796-903C-2B50CB06F9BD}" type="doc">
      <dgm:prSet loTypeId="urn:microsoft.com/office/officeart/2005/8/layout/cycle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BEE497B-DD20-4EF7-8A3D-B844D9DCDFD9}">
      <dgm:prSet phldrT="[Text]" custT="1"/>
      <dgm:spPr>
        <a:solidFill>
          <a:srgbClr val="FFCCCC"/>
        </a:solidFill>
      </dgm:spPr>
      <dgm:t>
        <a:bodyPr/>
        <a:lstStyle/>
        <a:p>
          <a:r>
            <a:rPr lang="ar-SA" sz="2400" b="1" dirty="0">
              <a:solidFill>
                <a:schemeClr val="bg1"/>
              </a:solidFill>
            </a:rPr>
            <a:t>مختصر </a:t>
          </a:r>
          <a:endParaRPr lang="en-US" sz="2400" b="1" dirty="0">
            <a:solidFill>
              <a:schemeClr val="bg1"/>
            </a:solidFill>
          </a:endParaRPr>
        </a:p>
      </dgm:t>
    </dgm:pt>
    <dgm:pt modelId="{D1CCB28F-0BE0-43B0-BFDD-73EF397BD900}" type="parTrans" cxnId="{0D10503A-7C00-41DA-86BD-9C0F456B7FAD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45C316C4-0104-48A0-9AA9-E501458FF9D5}" type="sibTrans" cxnId="{0D10503A-7C00-41DA-86BD-9C0F456B7FAD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A9232604-CBCF-44D0-8317-8BBA8BD0B44E}">
      <dgm:prSet phldrT="[Text]" custT="1"/>
      <dgm:spPr>
        <a:solidFill>
          <a:srgbClr val="FFCCCC"/>
        </a:solidFill>
      </dgm:spPr>
      <dgm:t>
        <a:bodyPr/>
        <a:lstStyle/>
        <a:p>
          <a:r>
            <a:rPr lang="ar-SA" sz="2400" b="1" dirty="0">
              <a:solidFill>
                <a:schemeClr val="bg1"/>
              </a:solidFill>
            </a:rPr>
            <a:t>مباشر </a:t>
          </a:r>
          <a:endParaRPr lang="en-US" sz="2400" b="1" dirty="0">
            <a:solidFill>
              <a:schemeClr val="bg1"/>
            </a:solidFill>
          </a:endParaRPr>
        </a:p>
      </dgm:t>
    </dgm:pt>
    <dgm:pt modelId="{3A497835-D944-4274-B9EB-475DAEB0ADF7}" type="parTrans" cxnId="{AB9CFF06-29F7-468F-920E-447764089D9C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720286D4-1F96-420C-8249-A61A2FE18D95}" type="sibTrans" cxnId="{AB9CFF06-29F7-468F-920E-447764089D9C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B0019063-82C0-4BEA-90F4-B9DE26E4E528}">
      <dgm:prSet phldrT="[Text]" custT="1"/>
      <dgm:spPr>
        <a:solidFill>
          <a:srgbClr val="FFCCCC"/>
        </a:solidFill>
      </dgm:spPr>
      <dgm:t>
        <a:bodyPr/>
        <a:lstStyle/>
        <a:p>
          <a:r>
            <a:rPr lang="ar-SA" sz="2400" b="1" dirty="0">
              <a:solidFill>
                <a:schemeClr val="bg1"/>
              </a:solidFill>
            </a:rPr>
            <a:t>محدد</a:t>
          </a:r>
          <a:endParaRPr lang="en-US" sz="2400" b="1" dirty="0">
            <a:solidFill>
              <a:schemeClr val="bg1"/>
            </a:solidFill>
          </a:endParaRPr>
        </a:p>
      </dgm:t>
    </dgm:pt>
    <dgm:pt modelId="{F10A2F3F-F519-4F67-A87E-72D18CDFC71E}" type="parTrans" cxnId="{7A896DDD-CE6C-41C5-8978-1E20EB711CBC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988EE828-F1F6-49A8-A64F-2D32A1DAD90C}" type="sibTrans" cxnId="{7A896DDD-CE6C-41C5-8978-1E20EB711CBC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7E11D983-C38F-470D-BED7-381966FBA3C0}">
      <dgm:prSet phldrT="[Text]" custT="1"/>
      <dgm:spPr>
        <a:solidFill>
          <a:srgbClr val="FFCCCC"/>
        </a:solidFill>
      </dgm:spPr>
      <dgm:t>
        <a:bodyPr/>
        <a:lstStyle/>
        <a:p>
          <a:r>
            <a:rPr lang="ar-SA" sz="2400" b="1" dirty="0">
              <a:solidFill>
                <a:schemeClr val="bg1"/>
              </a:solidFill>
            </a:rPr>
            <a:t>علمي ليس انشائي</a:t>
          </a:r>
          <a:endParaRPr lang="en-US" sz="2400" b="1" dirty="0">
            <a:solidFill>
              <a:schemeClr val="bg1"/>
            </a:solidFill>
          </a:endParaRPr>
        </a:p>
      </dgm:t>
    </dgm:pt>
    <dgm:pt modelId="{1E7AF200-EFDB-4EEC-972B-150901C0DF34}" type="parTrans" cxnId="{EA4ED612-745C-439D-8C7E-CA0B06311E7E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DB7F1D0A-4EAF-4489-9439-A060F6E17DD6}" type="sibTrans" cxnId="{EA4ED612-745C-439D-8C7E-CA0B06311E7E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2BF5CC6B-4110-40FD-A86F-B2B8A2272D17}">
      <dgm:prSet phldrT="[Text]" custT="1"/>
      <dgm:spPr>
        <a:solidFill>
          <a:srgbClr val="FFCCCC"/>
        </a:solidFill>
      </dgm:spPr>
      <dgm:t>
        <a:bodyPr/>
        <a:lstStyle/>
        <a:p>
          <a:r>
            <a:rPr lang="ar-SA" sz="2400" b="1" dirty="0">
              <a:solidFill>
                <a:schemeClr val="bg1"/>
              </a:solidFill>
            </a:rPr>
            <a:t>مؤكد ومحتمل </a:t>
          </a:r>
          <a:endParaRPr lang="en-US" sz="2400" b="1" dirty="0">
            <a:solidFill>
              <a:schemeClr val="bg1"/>
            </a:solidFill>
          </a:endParaRPr>
        </a:p>
      </dgm:t>
    </dgm:pt>
    <dgm:pt modelId="{60586908-C83D-43D7-8D85-CACA8F856B5D}" type="parTrans" cxnId="{2BAAEA03-6674-41AF-9F79-8D36D144CEC2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7384DD5B-CBF0-4BA6-9E90-C35193826A91}" type="sibTrans" cxnId="{2BAAEA03-6674-41AF-9F79-8D36D144CEC2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C4CD5962-566C-4661-A095-383660F1759B}" type="pres">
      <dgm:prSet presAssocID="{8C535EF8-BE60-4796-903C-2B50CB06F9BD}" presName="cycle" presStyleCnt="0">
        <dgm:presLayoutVars>
          <dgm:dir/>
          <dgm:resizeHandles val="exact"/>
        </dgm:presLayoutVars>
      </dgm:prSet>
      <dgm:spPr/>
    </dgm:pt>
    <dgm:pt modelId="{B1C54567-772F-4B70-96F5-A13FDEBA92C1}" type="pres">
      <dgm:prSet presAssocID="{4BEE497B-DD20-4EF7-8A3D-B844D9DCDFD9}" presName="node" presStyleLbl="node1" presStyleIdx="0" presStyleCnt="5">
        <dgm:presLayoutVars>
          <dgm:bulletEnabled val="1"/>
        </dgm:presLayoutVars>
      </dgm:prSet>
      <dgm:spPr/>
    </dgm:pt>
    <dgm:pt modelId="{713D402C-E40C-40D8-AFB8-8ED30D2A13E5}" type="pres">
      <dgm:prSet presAssocID="{4BEE497B-DD20-4EF7-8A3D-B844D9DCDFD9}" presName="spNode" presStyleCnt="0"/>
      <dgm:spPr/>
    </dgm:pt>
    <dgm:pt modelId="{044694E1-13CA-4E9C-AE9B-543B8B014FBD}" type="pres">
      <dgm:prSet presAssocID="{45C316C4-0104-48A0-9AA9-E501458FF9D5}" presName="sibTrans" presStyleLbl="sibTrans1D1" presStyleIdx="0" presStyleCnt="5"/>
      <dgm:spPr/>
    </dgm:pt>
    <dgm:pt modelId="{6E3C7702-9E74-460A-B389-4FA0EA32B90F}" type="pres">
      <dgm:prSet presAssocID="{A9232604-CBCF-44D0-8317-8BBA8BD0B44E}" presName="node" presStyleLbl="node1" presStyleIdx="1" presStyleCnt="5">
        <dgm:presLayoutVars>
          <dgm:bulletEnabled val="1"/>
        </dgm:presLayoutVars>
      </dgm:prSet>
      <dgm:spPr/>
    </dgm:pt>
    <dgm:pt modelId="{A9BDFB72-BAED-465C-A31B-E133CE652015}" type="pres">
      <dgm:prSet presAssocID="{A9232604-CBCF-44D0-8317-8BBA8BD0B44E}" presName="spNode" presStyleCnt="0"/>
      <dgm:spPr/>
    </dgm:pt>
    <dgm:pt modelId="{4A55DD50-AE68-4C67-9DD2-443934D2060A}" type="pres">
      <dgm:prSet presAssocID="{720286D4-1F96-420C-8249-A61A2FE18D95}" presName="sibTrans" presStyleLbl="sibTrans1D1" presStyleIdx="1" presStyleCnt="5"/>
      <dgm:spPr/>
    </dgm:pt>
    <dgm:pt modelId="{DC7E1373-51D7-429E-9F4C-8981CAD3E49D}" type="pres">
      <dgm:prSet presAssocID="{B0019063-82C0-4BEA-90F4-B9DE26E4E528}" presName="node" presStyleLbl="node1" presStyleIdx="2" presStyleCnt="5">
        <dgm:presLayoutVars>
          <dgm:bulletEnabled val="1"/>
        </dgm:presLayoutVars>
      </dgm:prSet>
      <dgm:spPr/>
    </dgm:pt>
    <dgm:pt modelId="{7C46E049-9EAF-4E4C-B57E-0177F1A2C286}" type="pres">
      <dgm:prSet presAssocID="{B0019063-82C0-4BEA-90F4-B9DE26E4E528}" presName="spNode" presStyleCnt="0"/>
      <dgm:spPr/>
    </dgm:pt>
    <dgm:pt modelId="{47DF85C1-54A7-466A-9263-CE6546E7473E}" type="pres">
      <dgm:prSet presAssocID="{988EE828-F1F6-49A8-A64F-2D32A1DAD90C}" presName="sibTrans" presStyleLbl="sibTrans1D1" presStyleIdx="2" presStyleCnt="5"/>
      <dgm:spPr/>
    </dgm:pt>
    <dgm:pt modelId="{7BA2A8A3-70A5-4FE5-BA2A-C9140D6C5524}" type="pres">
      <dgm:prSet presAssocID="{7E11D983-C38F-470D-BED7-381966FBA3C0}" presName="node" presStyleLbl="node1" presStyleIdx="3" presStyleCnt="5">
        <dgm:presLayoutVars>
          <dgm:bulletEnabled val="1"/>
        </dgm:presLayoutVars>
      </dgm:prSet>
      <dgm:spPr/>
    </dgm:pt>
    <dgm:pt modelId="{53154F70-5029-48B0-B4AC-15E05DFDB033}" type="pres">
      <dgm:prSet presAssocID="{7E11D983-C38F-470D-BED7-381966FBA3C0}" presName="spNode" presStyleCnt="0"/>
      <dgm:spPr/>
    </dgm:pt>
    <dgm:pt modelId="{650A4D62-117C-4CF6-9731-9700C43600CA}" type="pres">
      <dgm:prSet presAssocID="{DB7F1D0A-4EAF-4489-9439-A060F6E17DD6}" presName="sibTrans" presStyleLbl="sibTrans1D1" presStyleIdx="3" presStyleCnt="5"/>
      <dgm:spPr/>
    </dgm:pt>
    <dgm:pt modelId="{40334128-85B5-4E9A-9612-98A41140DAEE}" type="pres">
      <dgm:prSet presAssocID="{2BF5CC6B-4110-40FD-A86F-B2B8A2272D17}" presName="node" presStyleLbl="node1" presStyleIdx="4" presStyleCnt="5">
        <dgm:presLayoutVars>
          <dgm:bulletEnabled val="1"/>
        </dgm:presLayoutVars>
      </dgm:prSet>
      <dgm:spPr/>
    </dgm:pt>
    <dgm:pt modelId="{4467DEF9-E503-4EBD-AD48-C3A3A2C80558}" type="pres">
      <dgm:prSet presAssocID="{2BF5CC6B-4110-40FD-A86F-B2B8A2272D17}" presName="spNode" presStyleCnt="0"/>
      <dgm:spPr/>
    </dgm:pt>
    <dgm:pt modelId="{5682D918-4748-4FDA-845A-93A2C4295A57}" type="pres">
      <dgm:prSet presAssocID="{7384DD5B-CBF0-4BA6-9E90-C35193826A91}" presName="sibTrans" presStyleLbl="sibTrans1D1" presStyleIdx="4" presStyleCnt="5"/>
      <dgm:spPr/>
    </dgm:pt>
  </dgm:ptLst>
  <dgm:cxnLst>
    <dgm:cxn modelId="{2BAAEA03-6674-41AF-9F79-8D36D144CEC2}" srcId="{8C535EF8-BE60-4796-903C-2B50CB06F9BD}" destId="{2BF5CC6B-4110-40FD-A86F-B2B8A2272D17}" srcOrd="4" destOrd="0" parTransId="{60586908-C83D-43D7-8D85-CACA8F856B5D}" sibTransId="{7384DD5B-CBF0-4BA6-9E90-C35193826A91}"/>
    <dgm:cxn modelId="{229B27A1-4CBF-497E-A35C-2C3D5ED6DD28}" type="presOf" srcId="{DB7F1D0A-4EAF-4489-9439-A060F6E17DD6}" destId="{650A4D62-117C-4CF6-9731-9700C43600CA}" srcOrd="0" destOrd="0" presId="urn:microsoft.com/office/officeart/2005/8/layout/cycle6"/>
    <dgm:cxn modelId="{5152EF1A-D5AB-490A-BA62-0B4268C91F82}" type="presOf" srcId="{7E11D983-C38F-470D-BED7-381966FBA3C0}" destId="{7BA2A8A3-70A5-4FE5-BA2A-C9140D6C5524}" srcOrd="0" destOrd="0" presId="urn:microsoft.com/office/officeart/2005/8/layout/cycle6"/>
    <dgm:cxn modelId="{7A896DDD-CE6C-41C5-8978-1E20EB711CBC}" srcId="{8C535EF8-BE60-4796-903C-2B50CB06F9BD}" destId="{B0019063-82C0-4BEA-90F4-B9DE26E4E528}" srcOrd="2" destOrd="0" parTransId="{F10A2F3F-F519-4F67-A87E-72D18CDFC71E}" sibTransId="{988EE828-F1F6-49A8-A64F-2D32A1DAD90C}"/>
    <dgm:cxn modelId="{C892017A-BDAD-4FB3-97C4-63829FC93795}" type="presOf" srcId="{A9232604-CBCF-44D0-8317-8BBA8BD0B44E}" destId="{6E3C7702-9E74-460A-B389-4FA0EA32B90F}" srcOrd="0" destOrd="0" presId="urn:microsoft.com/office/officeart/2005/8/layout/cycle6"/>
    <dgm:cxn modelId="{062E5F13-1ECD-4A29-974F-74134EC5B43C}" type="presOf" srcId="{720286D4-1F96-420C-8249-A61A2FE18D95}" destId="{4A55DD50-AE68-4C67-9DD2-443934D2060A}" srcOrd="0" destOrd="0" presId="urn:microsoft.com/office/officeart/2005/8/layout/cycle6"/>
    <dgm:cxn modelId="{EA4ED612-745C-439D-8C7E-CA0B06311E7E}" srcId="{8C535EF8-BE60-4796-903C-2B50CB06F9BD}" destId="{7E11D983-C38F-470D-BED7-381966FBA3C0}" srcOrd="3" destOrd="0" parTransId="{1E7AF200-EFDB-4EEC-972B-150901C0DF34}" sibTransId="{DB7F1D0A-4EAF-4489-9439-A060F6E17DD6}"/>
    <dgm:cxn modelId="{F6FC2ECA-55B3-4671-B439-EB6B6235EA05}" type="presOf" srcId="{B0019063-82C0-4BEA-90F4-B9DE26E4E528}" destId="{DC7E1373-51D7-429E-9F4C-8981CAD3E49D}" srcOrd="0" destOrd="0" presId="urn:microsoft.com/office/officeart/2005/8/layout/cycle6"/>
    <dgm:cxn modelId="{AE26C36B-2161-4BBD-81A4-E7D4A35D8E07}" type="presOf" srcId="{7384DD5B-CBF0-4BA6-9E90-C35193826A91}" destId="{5682D918-4748-4FDA-845A-93A2C4295A57}" srcOrd="0" destOrd="0" presId="urn:microsoft.com/office/officeart/2005/8/layout/cycle6"/>
    <dgm:cxn modelId="{31BAC2EB-1CCC-4E9D-886F-D8A5E0D130FC}" type="presOf" srcId="{2BF5CC6B-4110-40FD-A86F-B2B8A2272D17}" destId="{40334128-85B5-4E9A-9612-98A41140DAEE}" srcOrd="0" destOrd="0" presId="urn:microsoft.com/office/officeart/2005/8/layout/cycle6"/>
    <dgm:cxn modelId="{0D10503A-7C00-41DA-86BD-9C0F456B7FAD}" srcId="{8C535EF8-BE60-4796-903C-2B50CB06F9BD}" destId="{4BEE497B-DD20-4EF7-8A3D-B844D9DCDFD9}" srcOrd="0" destOrd="0" parTransId="{D1CCB28F-0BE0-43B0-BFDD-73EF397BD900}" sibTransId="{45C316C4-0104-48A0-9AA9-E501458FF9D5}"/>
    <dgm:cxn modelId="{3E07B17B-D265-42A7-80CC-54066F1041F5}" type="presOf" srcId="{4BEE497B-DD20-4EF7-8A3D-B844D9DCDFD9}" destId="{B1C54567-772F-4B70-96F5-A13FDEBA92C1}" srcOrd="0" destOrd="0" presId="urn:microsoft.com/office/officeart/2005/8/layout/cycle6"/>
    <dgm:cxn modelId="{7E316C9D-ABA6-4972-98D6-0B2188EB3D80}" type="presOf" srcId="{8C535EF8-BE60-4796-903C-2B50CB06F9BD}" destId="{C4CD5962-566C-4661-A095-383660F1759B}" srcOrd="0" destOrd="0" presId="urn:microsoft.com/office/officeart/2005/8/layout/cycle6"/>
    <dgm:cxn modelId="{097B81DA-223A-4DA0-B82F-36E0C9278CAA}" type="presOf" srcId="{45C316C4-0104-48A0-9AA9-E501458FF9D5}" destId="{044694E1-13CA-4E9C-AE9B-543B8B014FBD}" srcOrd="0" destOrd="0" presId="urn:microsoft.com/office/officeart/2005/8/layout/cycle6"/>
    <dgm:cxn modelId="{AEE54D43-0290-4916-A7DF-4B214DD590CE}" type="presOf" srcId="{988EE828-F1F6-49A8-A64F-2D32A1DAD90C}" destId="{47DF85C1-54A7-466A-9263-CE6546E7473E}" srcOrd="0" destOrd="0" presId="urn:microsoft.com/office/officeart/2005/8/layout/cycle6"/>
    <dgm:cxn modelId="{AB9CFF06-29F7-468F-920E-447764089D9C}" srcId="{8C535EF8-BE60-4796-903C-2B50CB06F9BD}" destId="{A9232604-CBCF-44D0-8317-8BBA8BD0B44E}" srcOrd="1" destOrd="0" parTransId="{3A497835-D944-4274-B9EB-475DAEB0ADF7}" sibTransId="{720286D4-1F96-420C-8249-A61A2FE18D95}"/>
    <dgm:cxn modelId="{FC352E57-E8DB-4FFA-8525-300F6AFE8211}" type="presParOf" srcId="{C4CD5962-566C-4661-A095-383660F1759B}" destId="{B1C54567-772F-4B70-96F5-A13FDEBA92C1}" srcOrd="0" destOrd="0" presId="urn:microsoft.com/office/officeart/2005/8/layout/cycle6"/>
    <dgm:cxn modelId="{F37D38CE-BB73-46D4-BBF7-C8B384574BAD}" type="presParOf" srcId="{C4CD5962-566C-4661-A095-383660F1759B}" destId="{713D402C-E40C-40D8-AFB8-8ED30D2A13E5}" srcOrd="1" destOrd="0" presId="urn:microsoft.com/office/officeart/2005/8/layout/cycle6"/>
    <dgm:cxn modelId="{3FF4A52A-B4BB-493D-82CD-CA36CC33042D}" type="presParOf" srcId="{C4CD5962-566C-4661-A095-383660F1759B}" destId="{044694E1-13CA-4E9C-AE9B-543B8B014FBD}" srcOrd="2" destOrd="0" presId="urn:microsoft.com/office/officeart/2005/8/layout/cycle6"/>
    <dgm:cxn modelId="{EBC79F7D-E853-4561-9894-164B274E9362}" type="presParOf" srcId="{C4CD5962-566C-4661-A095-383660F1759B}" destId="{6E3C7702-9E74-460A-B389-4FA0EA32B90F}" srcOrd="3" destOrd="0" presId="urn:microsoft.com/office/officeart/2005/8/layout/cycle6"/>
    <dgm:cxn modelId="{DB325D8B-2FAD-4853-B819-DAE17FB55ADA}" type="presParOf" srcId="{C4CD5962-566C-4661-A095-383660F1759B}" destId="{A9BDFB72-BAED-465C-A31B-E133CE652015}" srcOrd="4" destOrd="0" presId="urn:microsoft.com/office/officeart/2005/8/layout/cycle6"/>
    <dgm:cxn modelId="{1E882900-9732-4EFC-B100-9792266D7C47}" type="presParOf" srcId="{C4CD5962-566C-4661-A095-383660F1759B}" destId="{4A55DD50-AE68-4C67-9DD2-443934D2060A}" srcOrd="5" destOrd="0" presId="urn:microsoft.com/office/officeart/2005/8/layout/cycle6"/>
    <dgm:cxn modelId="{ABDB61D5-DF6C-412C-BD19-C641A6E24F90}" type="presParOf" srcId="{C4CD5962-566C-4661-A095-383660F1759B}" destId="{DC7E1373-51D7-429E-9F4C-8981CAD3E49D}" srcOrd="6" destOrd="0" presId="urn:microsoft.com/office/officeart/2005/8/layout/cycle6"/>
    <dgm:cxn modelId="{88B6078E-C04E-4A71-9DA8-2A00CC58F93E}" type="presParOf" srcId="{C4CD5962-566C-4661-A095-383660F1759B}" destId="{7C46E049-9EAF-4E4C-B57E-0177F1A2C286}" srcOrd="7" destOrd="0" presId="urn:microsoft.com/office/officeart/2005/8/layout/cycle6"/>
    <dgm:cxn modelId="{EC6CB67D-A526-4CF6-A9E4-04482B2292C6}" type="presParOf" srcId="{C4CD5962-566C-4661-A095-383660F1759B}" destId="{47DF85C1-54A7-466A-9263-CE6546E7473E}" srcOrd="8" destOrd="0" presId="urn:microsoft.com/office/officeart/2005/8/layout/cycle6"/>
    <dgm:cxn modelId="{A6F837FB-0DC2-4FC9-9E8B-468A3A030A84}" type="presParOf" srcId="{C4CD5962-566C-4661-A095-383660F1759B}" destId="{7BA2A8A3-70A5-4FE5-BA2A-C9140D6C5524}" srcOrd="9" destOrd="0" presId="urn:microsoft.com/office/officeart/2005/8/layout/cycle6"/>
    <dgm:cxn modelId="{ABE66E8F-A036-4193-AD09-21B1339D183E}" type="presParOf" srcId="{C4CD5962-566C-4661-A095-383660F1759B}" destId="{53154F70-5029-48B0-B4AC-15E05DFDB033}" srcOrd="10" destOrd="0" presId="urn:microsoft.com/office/officeart/2005/8/layout/cycle6"/>
    <dgm:cxn modelId="{8ABCDF0E-CEC5-4A36-8981-D1219B6C1777}" type="presParOf" srcId="{C4CD5962-566C-4661-A095-383660F1759B}" destId="{650A4D62-117C-4CF6-9731-9700C43600CA}" srcOrd="11" destOrd="0" presId="urn:microsoft.com/office/officeart/2005/8/layout/cycle6"/>
    <dgm:cxn modelId="{8DA18C5D-BE8F-409B-9D33-9B4D5CD37CBF}" type="presParOf" srcId="{C4CD5962-566C-4661-A095-383660F1759B}" destId="{40334128-85B5-4E9A-9612-98A41140DAEE}" srcOrd="12" destOrd="0" presId="urn:microsoft.com/office/officeart/2005/8/layout/cycle6"/>
    <dgm:cxn modelId="{6A4EA477-9BFD-4AEB-82F3-BF2214F90196}" type="presParOf" srcId="{C4CD5962-566C-4661-A095-383660F1759B}" destId="{4467DEF9-E503-4EBD-AD48-C3A3A2C80558}" srcOrd="13" destOrd="0" presId="urn:microsoft.com/office/officeart/2005/8/layout/cycle6"/>
    <dgm:cxn modelId="{889679DA-2338-430E-8B50-A5A0741D4ECD}" type="presParOf" srcId="{C4CD5962-566C-4661-A095-383660F1759B}" destId="{5682D918-4748-4FDA-845A-93A2C4295A5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535EF8-BE60-4796-903C-2B50CB06F9BD}" type="doc">
      <dgm:prSet loTypeId="urn:microsoft.com/office/officeart/2005/8/layout/arrow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7DD4917-8B08-4E9E-AACE-BD316C0681DB}" type="pres">
      <dgm:prSet presAssocID="{8C535EF8-BE60-4796-903C-2B50CB06F9BD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957B5468-DC15-4DAB-B532-25C39F2F9432}" type="presOf" srcId="{8C535EF8-BE60-4796-903C-2B50CB06F9BD}" destId="{F7DD4917-8B08-4E9E-AACE-BD316C0681DB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7FB9BC-F76E-48D6-AD2F-5EEE35A40930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8DA8D16-BB9D-45B5-8351-CDACBF7B186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b="1" dirty="0"/>
            <a:t>أساليب إحصائية </a:t>
          </a:r>
          <a:endParaRPr lang="en-US" sz="1800" b="1" dirty="0"/>
        </a:p>
      </dgm:t>
    </dgm:pt>
    <dgm:pt modelId="{7B8BD0CA-94D4-4FE5-B65E-0649864D027A}" type="parTrans" cxnId="{8B600F14-F0CA-46AC-AFE9-12A2BFA066E1}">
      <dgm:prSet/>
      <dgm:spPr/>
      <dgm:t>
        <a:bodyPr/>
        <a:lstStyle/>
        <a:p>
          <a:endParaRPr lang="en-US" sz="1800" b="1"/>
        </a:p>
      </dgm:t>
    </dgm:pt>
    <dgm:pt modelId="{FA7030A3-8B46-4D6A-B3C3-E37C7B422B6B}" type="sibTrans" cxnId="{8B600F14-F0CA-46AC-AFE9-12A2BFA066E1}">
      <dgm:prSet/>
      <dgm:spPr/>
      <dgm:t>
        <a:bodyPr/>
        <a:lstStyle/>
        <a:p>
          <a:endParaRPr lang="en-US" sz="1800" b="1"/>
        </a:p>
      </dgm:t>
    </dgm:pt>
    <dgm:pt modelId="{C9439929-DF81-40EA-90D0-0963AC92B692}">
      <dgm:prSet phldrT="[Text]" custT="1"/>
      <dgm:spPr/>
      <dgm:t>
        <a:bodyPr/>
        <a:lstStyle/>
        <a:p>
          <a:r>
            <a:rPr lang="ar-SA" sz="1800" b="1" dirty="0"/>
            <a:t>تصميم و منهج</a:t>
          </a:r>
          <a:endParaRPr lang="en-US" sz="1800" b="1" dirty="0"/>
        </a:p>
      </dgm:t>
    </dgm:pt>
    <dgm:pt modelId="{34B68C31-0985-4B32-8D06-E4367B50EEB1}" type="parTrans" cxnId="{CC26F3A3-53D6-48B9-A092-09B91E9EAE9B}">
      <dgm:prSet/>
      <dgm:spPr/>
      <dgm:t>
        <a:bodyPr/>
        <a:lstStyle/>
        <a:p>
          <a:endParaRPr lang="en-US" sz="1800" b="1"/>
        </a:p>
      </dgm:t>
    </dgm:pt>
    <dgm:pt modelId="{792FBEAF-96B0-4BCB-AE38-56CBFA900F0A}" type="sibTrans" cxnId="{CC26F3A3-53D6-48B9-A092-09B91E9EAE9B}">
      <dgm:prSet/>
      <dgm:spPr/>
      <dgm:t>
        <a:bodyPr/>
        <a:lstStyle/>
        <a:p>
          <a:endParaRPr lang="en-US" sz="1800" b="1"/>
        </a:p>
      </dgm:t>
    </dgm:pt>
    <dgm:pt modelId="{A632487A-168F-46F8-834E-25052A7CC13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b="1" dirty="0"/>
            <a:t>ادوات جمع بيانات</a:t>
          </a:r>
          <a:endParaRPr lang="en-US" sz="1800" b="1" dirty="0"/>
        </a:p>
      </dgm:t>
    </dgm:pt>
    <dgm:pt modelId="{DACD85C2-F5AE-4092-9BDB-387061CC418E}" type="parTrans" cxnId="{656773E0-407F-4E4D-8287-F511C7C58872}">
      <dgm:prSet/>
      <dgm:spPr/>
      <dgm:t>
        <a:bodyPr/>
        <a:lstStyle/>
        <a:p>
          <a:endParaRPr lang="en-US" sz="1800" b="1"/>
        </a:p>
      </dgm:t>
    </dgm:pt>
    <dgm:pt modelId="{CB292E91-5FF1-40FF-AD72-E092FA1C7992}" type="sibTrans" cxnId="{656773E0-407F-4E4D-8287-F511C7C58872}">
      <dgm:prSet/>
      <dgm:spPr/>
      <dgm:t>
        <a:bodyPr/>
        <a:lstStyle/>
        <a:p>
          <a:endParaRPr lang="en-US" sz="1800" b="1"/>
        </a:p>
      </dgm:t>
    </dgm:pt>
    <dgm:pt modelId="{812CC07B-0050-4C6A-9962-25EF9BC877BE}">
      <dgm:prSet phldrT="[Text]" custT="1"/>
      <dgm:spPr/>
      <dgm:t>
        <a:bodyPr/>
        <a:lstStyle/>
        <a:p>
          <a:r>
            <a:rPr lang="ar-SA" sz="1800" b="1" dirty="0"/>
            <a:t> مشاركين </a:t>
          </a:r>
          <a:endParaRPr lang="en-US" sz="1800" b="1" dirty="0"/>
        </a:p>
      </dgm:t>
    </dgm:pt>
    <dgm:pt modelId="{E7B61EEE-1245-425C-A2FD-3BE8FAB4E24C}" type="parTrans" cxnId="{6F6AB3AA-440F-4C22-BB6C-D64C0F6B575B}">
      <dgm:prSet/>
      <dgm:spPr/>
      <dgm:t>
        <a:bodyPr/>
        <a:lstStyle/>
        <a:p>
          <a:endParaRPr lang="en-US" sz="1800"/>
        </a:p>
      </dgm:t>
    </dgm:pt>
    <dgm:pt modelId="{9DA34242-F9C7-46A0-9931-F347414D6502}" type="sibTrans" cxnId="{6F6AB3AA-440F-4C22-BB6C-D64C0F6B575B}">
      <dgm:prSet/>
      <dgm:spPr/>
      <dgm:t>
        <a:bodyPr/>
        <a:lstStyle/>
        <a:p>
          <a:endParaRPr lang="en-US" sz="1800"/>
        </a:p>
      </dgm:t>
    </dgm:pt>
    <dgm:pt modelId="{CED09D8A-EA74-4CE8-A30B-24F7FE1E36DF}" type="pres">
      <dgm:prSet presAssocID="{8E7FB9BC-F76E-48D6-AD2F-5EEE35A40930}" presName="Name0" presStyleCnt="0">
        <dgm:presLayoutVars>
          <dgm:chMax val="7"/>
          <dgm:chPref val="7"/>
          <dgm:dir/>
        </dgm:presLayoutVars>
      </dgm:prSet>
      <dgm:spPr/>
    </dgm:pt>
    <dgm:pt modelId="{197CB7F7-3515-4821-9429-F7F02C8EEF91}" type="pres">
      <dgm:prSet presAssocID="{8E7FB9BC-F76E-48D6-AD2F-5EEE35A40930}" presName="dot1" presStyleLbl="alignNode1" presStyleIdx="0" presStyleCnt="13"/>
      <dgm:spPr/>
    </dgm:pt>
    <dgm:pt modelId="{782E8383-76DF-4D37-88A7-07D236ABFA25}" type="pres">
      <dgm:prSet presAssocID="{8E7FB9BC-F76E-48D6-AD2F-5EEE35A40930}" presName="dot2" presStyleLbl="alignNode1" presStyleIdx="1" presStyleCnt="13"/>
      <dgm:spPr/>
    </dgm:pt>
    <dgm:pt modelId="{1DFA44D8-8296-486C-A701-776BAFE1BC81}" type="pres">
      <dgm:prSet presAssocID="{8E7FB9BC-F76E-48D6-AD2F-5EEE35A40930}" presName="dot3" presStyleLbl="alignNode1" presStyleIdx="2" presStyleCnt="13"/>
      <dgm:spPr/>
    </dgm:pt>
    <dgm:pt modelId="{7964727A-7B49-409A-8076-73927CA9CD58}" type="pres">
      <dgm:prSet presAssocID="{8E7FB9BC-F76E-48D6-AD2F-5EEE35A40930}" presName="dot4" presStyleLbl="alignNode1" presStyleIdx="3" presStyleCnt="13"/>
      <dgm:spPr/>
    </dgm:pt>
    <dgm:pt modelId="{25C6CDE2-93BC-4613-A096-15D58EC3FBFF}" type="pres">
      <dgm:prSet presAssocID="{8E7FB9BC-F76E-48D6-AD2F-5EEE35A40930}" presName="dot5" presStyleLbl="alignNode1" presStyleIdx="4" presStyleCnt="13"/>
      <dgm:spPr/>
    </dgm:pt>
    <dgm:pt modelId="{2BB50DA4-FCDF-485B-ACA1-C91FE62E44E6}" type="pres">
      <dgm:prSet presAssocID="{8E7FB9BC-F76E-48D6-AD2F-5EEE35A40930}" presName="dot6" presStyleLbl="alignNode1" presStyleIdx="5" presStyleCnt="13"/>
      <dgm:spPr/>
    </dgm:pt>
    <dgm:pt modelId="{A973C564-C108-4B31-8BFC-A6134A811E69}" type="pres">
      <dgm:prSet presAssocID="{8E7FB9BC-F76E-48D6-AD2F-5EEE35A40930}" presName="dotArrow1" presStyleLbl="alignNode1" presStyleIdx="6" presStyleCnt="13"/>
      <dgm:spPr/>
    </dgm:pt>
    <dgm:pt modelId="{4E6EE28D-7C8B-4257-BF61-2CA0AE3D883D}" type="pres">
      <dgm:prSet presAssocID="{8E7FB9BC-F76E-48D6-AD2F-5EEE35A40930}" presName="dotArrow2" presStyleLbl="alignNode1" presStyleIdx="7" presStyleCnt="13"/>
      <dgm:spPr/>
    </dgm:pt>
    <dgm:pt modelId="{5753DEDF-F87A-48B3-9D13-D2AA276EAC3F}" type="pres">
      <dgm:prSet presAssocID="{8E7FB9BC-F76E-48D6-AD2F-5EEE35A40930}" presName="dotArrow3" presStyleLbl="alignNode1" presStyleIdx="8" presStyleCnt="13"/>
      <dgm:spPr/>
    </dgm:pt>
    <dgm:pt modelId="{84AB1F02-0530-49E7-8D13-DAEE5CBDBB15}" type="pres">
      <dgm:prSet presAssocID="{8E7FB9BC-F76E-48D6-AD2F-5EEE35A40930}" presName="dotArrow4" presStyleLbl="alignNode1" presStyleIdx="9" presStyleCnt="13"/>
      <dgm:spPr/>
    </dgm:pt>
    <dgm:pt modelId="{E690AD0F-2240-4D3A-BD41-239443491663}" type="pres">
      <dgm:prSet presAssocID="{8E7FB9BC-F76E-48D6-AD2F-5EEE35A40930}" presName="dotArrow5" presStyleLbl="alignNode1" presStyleIdx="10" presStyleCnt="13"/>
      <dgm:spPr/>
    </dgm:pt>
    <dgm:pt modelId="{EA25307B-4AB3-4099-9917-96D54751972C}" type="pres">
      <dgm:prSet presAssocID="{8E7FB9BC-F76E-48D6-AD2F-5EEE35A40930}" presName="dotArrow6" presStyleLbl="alignNode1" presStyleIdx="11" presStyleCnt="13"/>
      <dgm:spPr/>
    </dgm:pt>
    <dgm:pt modelId="{70A3D221-3E69-418E-AC21-AD8D62628932}" type="pres">
      <dgm:prSet presAssocID="{8E7FB9BC-F76E-48D6-AD2F-5EEE35A40930}" presName="dotArrow7" presStyleLbl="alignNode1" presStyleIdx="12" presStyleCnt="13"/>
      <dgm:spPr/>
    </dgm:pt>
    <dgm:pt modelId="{28E342DB-8A0B-40B8-8D54-ADD831C7D507}" type="pres">
      <dgm:prSet presAssocID="{C9439929-DF81-40EA-90D0-0963AC92B692}" presName="parTx1" presStyleLbl="node1" presStyleIdx="0" presStyleCnt="4"/>
      <dgm:spPr/>
    </dgm:pt>
    <dgm:pt modelId="{05C12C17-6976-42CF-B9B3-6853EDD89316}" type="pres">
      <dgm:prSet presAssocID="{792FBEAF-96B0-4BCB-AE38-56CBFA900F0A}" presName="picture1" presStyleCnt="0"/>
      <dgm:spPr/>
    </dgm:pt>
    <dgm:pt modelId="{88D312AA-8059-4277-A685-BCFE8B377442}" type="pres">
      <dgm:prSet presAssocID="{792FBEAF-96B0-4BCB-AE38-56CBFA900F0A}" presName="imageRepeatNode" presStyleLbl="fgImgPlace1" presStyleIdx="0" presStyleCnt="4"/>
      <dgm:spPr/>
    </dgm:pt>
    <dgm:pt modelId="{805A6960-F259-4AA6-80FF-E086F8436BC8}" type="pres">
      <dgm:prSet presAssocID="{812CC07B-0050-4C6A-9962-25EF9BC877BE}" presName="parTx2" presStyleLbl="node1" presStyleIdx="1" presStyleCnt="4"/>
      <dgm:spPr/>
    </dgm:pt>
    <dgm:pt modelId="{0DA54264-1DDD-47B2-9AB0-8F886B3FA540}" type="pres">
      <dgm:prSet presAssocID="{9DA34242-F9C7-46A0-9931-F347414D6502}" presName="picture2" presStyleCnt="0"/>
      <dgm:spPr/>
    </dgm:pt>
    <dgm:pt modelId="{C6B14DA2-A4FA-4F46-98B2-F19AD17346D6}" type="pres">
      <dgm:prSet presAssocID="{9DA34242-F9C7-46A0-9931-F347414D6502}" presName="imageRepeatNode" presStyleLbl="fgImgPlace1" presStyleIdx="1" presStyleCnt="4"/>
      <dgm:spPr/>
    </dgm:pt>
    <dgm:pt modelId="{EFFB0D3A-439B-4FD3-99A5-F9E0E613C739}" type="pres">
      <dgm:prSet presAssocID="{A632487A-168F-46F8-834E-25052A7CC135}" presName="parTx3" presStyleLbl="node1" presStyleIdx="2" presStyleCnt="4"/>
      <dgm:spPr/>
    </dgm:pt>
    <dgm:pt modelId="{31798C79-B085-4573-B624-DD70CB3F2184}" type="pres">
      <dgm:prSet presAssocID="{CB292E91-5FF1-40FF-AD72-E092FA1C7992}" presName="picture3" presStyleCnt="0"/>
      <dgm:spPr/>
    </dgm:pt>
    <dgm:pt modelId="{93AF0458-7C9A-443B-BE9F-34942F02F69F}" type="pres">
      <dgm:prSet presAssocID="{CB292E91-5FF1-40FF-AD72-E092FA1C7992}" presName="imageRepeatNode" presStyleLbl="fgImgPlace1" presStyleIdx="2" presStyleCnt="4"/>
      <dgm:spPr/>
    </dgm:pt>
    <dgm:pt modelId="{9164F5FD-BB92-4F88-B867-119FACBDFCB4}" type="pres">
      <dgm:prSet presAssocID="{58DA8D16-BB9D-45B5-8351-CDACBF7B1866}" presName="parTx4" presStyleLbl="node1" presStyleIdx="3" presStyleCnt="4"/>
      <dgm:spPr/>
    </dgm:pt>
    <dgm:pt modelId="{A3DF5552-86DC-4D76-82BD-9FE9AE6100C7}" type="pres">
      <dgm:prSet presAssocID="{FA7030A3-8B46-4D6A-B3C3-E37C7B422B6B}" presName="picture4" presStyleCnt="0"/>
      <dgm:spPr/>
    </dgm:pt>
    <dgm:pt modelId="{47569930-D955-47F6-8584-E23C277084A7}" type="pres">
      <dgm:prSet presAssocID="{FA7030A3-8B46-4D6A-B3C3-E37C7B422B6B}" presName="imageRepeatNode" presStyleLbl="fgImgPlace1" presStyleIdx="3" presStyleCnt="4"/>
      <dgm:spPr/>
    </dgm:pt>
  </dgm:ptLst>
  <dgm:cxnLst>
    <dgm:cxn modelId="{3715D58B-F932-4E0F-9DE5-40CA79F648A0}" type="presOf" srcId="{C9439929-DF81-40EA-90D0-0963AC92B692}" destId="{28E342DB-8A0B-40B8-8D54-ADD831C7D507}" srcOrd="0" destOrd="0" presId="urn:microsoft.com/office/officeart/2008/layout/AscendingPictureAccentProcess"/>
    <dgm:cxn modelId="{6F6AB3AA-440F-4C22-BB6C-D64C0F6B575B}" srcId="{8E7FB9BC-F76E-48D6-AD2F-5EEE35A40930}" destId="{812CC07B-0050-4C6A-9962-25EF9BC877BE}" srcOrd="1" destOrd="0" parTransId="{E7B61EEE-1245-425C-A2FD-3BE8FAB4E24C}" sibTransId="{9DA34242-F9C7-46A0-9931-F347414D6502}"/>
    <dgm:cxn modelId="{603EB3DB-1D51-474F-BDBF-2F65893A2C6A}" type="presOf" srcId="{CB292E91-5FF1-40FF-AD72-E092FA1C7992}" destId="{93AF0458-7C9A-443B-BE9F-34942F02F69F}" srcOrd="0" destOrd="0" presId="urn:microsoft.com/office/officeart/2008/layout/AscendingPictureAccentProcess"/>
    <dgm:cxn modelId="{180F85CB-134C-49F9-8A84-FA4EF710EB06}" type="presOf" srcId="{A632487A-168F-46F8-834E-25052A7CC135}" destId="{EFFB0D3A-439B-4FD3-99A5-F9E0E613C739}" srcOrd="0" destOrd="0" presId="urn:microsoft.com/office/officeart/2008/layout/AscendingPictureAccentProcess"/>
    <dgm:cxn modelId="{336927CE-07FF-4C92-AEE1-233DAA6A771D}" type="presOf" srcId="{792FBEAF-96B0-4BCB-AE38-56CBFA900F0A}" destId="{88D312AA-8059-4277-A685-BCFE8B377442}" srcOrd="0" destOrd="0" presId="urn:microsoft.com/office/officeart/2008/layout/AscendingPictureAccentProcess"/>
    <dgm:cxn modelId="{1D4DFD18-719E-4306-8A3F-913E6A18D631}" type="presOf" srcId="{FA7030A3-8B46-4D6A-B3C3-E37C7B422B6B}" destId="{47569930-D955-47F6-8584-E23C277084A7}" srcOrd="0" destOrd="0" presId="urn:microsoft.com/office/officeart/2008/layout/AscendingPictureAccentProcess"/>
    <dgm:cxn modelId="{D2C9C1F2-0065-4A5E-B3BE-9D4FF520E79A}" type="presOf" srcId="{812CC07B-0050-4C6A-9962-25EF9BC877BE}" destId="{805A6960-F259-4AA6-80FF-E086F8436BC8}" srcOrd="0" destOrd="0" presId="urn:microsoft.com/office/officeart/2008/layout/AscendingPictureAccentProcess"/>
    <dgm:cxn modelId="{97781590-F8BD-4E34-B7F1-EA4C8AE20CDD}" type="presOf" srcId="{58DA8D16-BB9D-45B5-8351-CDACBF7B1866}" destId="{9164F5FD-BB92-4F88-B867-119FACBDFCB4}" srcOrd="0" destOrd="0" presId="urn:microsoft.com/office/officeart/2008/layout/AscendingPictureAccentProcess"/>
    <dgm:cxn modelId="{8B600F14-F0CA-46AC-AFE9-12A2BFA066E1}" srcId="{8E7FB9BC-F76E-48D6-AD2F-5EEE35A40930}" destId="{58DA8D16-BB9D-45B5-8351-CDACBF7B1866}" srcOrd="3" destOrd="0" parTransId="{7B8BD0CA-94D4-4FE5-B65E-0649864D027A}" sibTransId="{FA7030A3-8B46-4D6A-B3C3-E37C7B422B6B}"/>
    <dgm:cxn modelId="{972C0F32-EB92-42B7-A19B-44B62D3FC0B4}" type="presOf" srcId="{9DA34242-F9C7-46A0-9931-F347414D6502}" destId="{C6B14DA2-A4FA-4F46-98B2-F19AD17346D6}" srcOrd="0" destOrd="0" presId="urn:microsoft.com/office/officeart/2008/layout/AscendingPictureAccentProcess"/>
    <dgm:cxn modelId="{7BD84933-768D-4FFF-BD67-73DFC595B0E5}" type="presOf" srcId="{8E7FB9BC-F76E-48D6-AD2F-5EEE35A40930}" destId="{CED09D8A-EA74-4CE8-A30B-24F7FE1E36DF}" srcOrd="0" destOrd="0" presId="urn:microsoft.com/office/officeart/2008/layout/AscendingPictureAccentProcess"/>
    <dgm:cxn modelId="{656773E0-407F-4E4D-8287-F511C7C58872}" srcId="{8E7FB9BC-F76E-48D6-AD2F-5EEE35A40930}" destId="{A632487A-168F-46F8-834E-25052A7CC135}" srcOrd="2" destOrd="0" parTransId="{DACD85C2-F5AE-4092-9BDB-387061CC418E}" sibTransId="{CB292E91-5FF1-40FF-AD72-E092FA1C7992}"/>
    <dgm:cxn modelId="{CC26F3A3-53D6-48B9-A092-09B91E9EAE9B}" srcId="{8E7FB9BC-F76E-48D6-AD2F-5EEE35A40930}" destId="{C9439929-DF81-40EA-90D0-0963AC92B692}" srcOrd="0" destOrd="0" parTransId="{34B68C31-0985-4B32-8D06-E4367B50EEB1}" sibTransId="{792FBEAF-96B0-4BCB-AE38-56CBFA900F0A}"/>
    <dgm:cxn modelId="{9EA013E7-99AF-4164-ABE5-591D140EE6B3}" type="presParOf" srcId="{CED09D8A-EA74-4CE8-A30B-24F7FE1E36DF}" destId="{197CB7F7-3515-4821-9429-F7F02C8EEF91}" srcOrd="0" destOrd="0" presId="urn:microsoft.com/office/officeart/2008/layout/AscendingPictureAccentProcess"/>
    <dgm:cxn modelId="{D076BDAB-96AE-4ABF-B2BB-1807EFCBEA00}" type="presParOf" srcId="{CED09D8A-EA74-4CE8-A30B-24F7FE1E36DF}" destId="{782E8383-76DF-4D37-88A7-07D236ABFA25}" srcOrd="1" destOrd="0" presId="urn:microsoft.com/office/officeart/2008/layout/AscendingPictureAccentProcess"/>
    <dgm:cxn modelId="{FAEC0AE0-8BE1-419F-B36B-B93996EAA776}" type="presParOf" srcId="{CED09D8A-EA74-4CE8-A30B-24F7FE1E36DF}" destId="{1DFA44D8-8296-486C-A701-776BAFE1BC81}" srcOrd="2" destOrd="0" presId="urn:microsoft.com/office/officeart/2008/layout/AscendingPictureAccentProcess"/>
    <dgm:cxn modelId="{3FF7C0AB-F4E7-4B1A-A668-20104B8E0C9A}" type="presParOf" srcId="{CED09D8A-EA74-4CE8-A30B-24F7FE1E36DF}" destId="{7964727A-7B49-409A-8076-73927CA9CD58}" srcOrd="3" destOrd="0" presId="urn:microsoft.com/office/officeart/2008/layout/AscendingPictureAccentProcess"/>
    <dgm:cxn modelId="{3F3C7237-114E-4F4A-A403-B61CDB6D29A0}" type="presParOf" srcId="{CED09D8A-EA74-4CE8-A30B-24F7FE1E36DF}" destId="{25C6CDE2-93BC-4613-A096-15D58EC3FBFF}" srcOrd="4" destOrd="0" presId="urn:microsoft.com/office/officeart/2008/layout/AscendingPictureAccentProcess"/>
    <dgm:cxn modelId="{87692AD5-57CB-4903-B364-CC87F35DA6F4}" type="presParOf" srcId="{CED09D8A-EA74-4CE8-A30B-24F7FE1E36DF}" destId="{2BB50DA4-FCDF-485B-ACA1-C91FE62E44E6}" srcOrd="5" destOrd="0" presId="urn:microsoft.com/office/officeart/2008/layout/AscendingPictureAccentProcess"/>
    <dgm:cxn modelId="{45A7009B-40E2-45F8-A683-90995A619B06}" type="presParOf" srcId="{CED09D8A-EA74-4CE8-A30B-24F7FE1E36DF}" destId="{A973C564-C108-4B31-8BFC-A6134A811E69}" srcOrd="6" destOrd="0" presId="urn:microsoft.com/office/officeart/2008/layout/AscendingPictureAccentProcess"/>
    <dgm:cxn modelId="{CDFA3C99-3185-468A-9AEE-E8539E619CC1}" type="presParOf" srcId="{CED09D8A-EA74-4CE8-A30B-24F7FE1E36DF}" destId="{4E6EE28D-7C8B-4257-BF61-2CA0AE3D883D}" srcOrd="7" destOrd="0" presId="urn:microsoft.com/office/officeart/2008/layout/AscendingPictureAccentProcess"/>
    <dgm:cxn modelId="{89B463B8-784A-4C85-A747-694606A778CE}" type="presParOf" srcId="{CED09D8A-EA74-4CE8-A30B-24F7FE1E36DF}" destId="{5753DEDF-F87A-48B3-9D13-D2AA276EAC3F}" srcOrd="8" destOrd="0" presId="urn:microsoft.com/office/officeart/2008/layout/AscendingPictureAccentProcess"/>
    <dgm:cxn modelId="{D4FE5756-11C9-4F11-9D51-8765C12EA972}" type="presParOf" srcId="{CED09D8A-EA74-4CE8-A30B-24F7FE1E36DF}" destId="{84AB1F02-0530-49E7-8D13-DAEE5CBDBB15}" srcOrd="9" destOrd="0" presId="urn:microsoft.com/office/officeart/2008/layout/AscendingPictureAccentProcess"/>
    <dgm:cxn modelId="{493622AE-36E2-4FDF-B08D-5020A9859492}" type="presParOf" srcId="{CED09D8A-EA74-4CE8-A30B-24F7FE1E36DF}" destId="{E690AD0F-2240-4D3A-BD41-239443491663}" srcOrd="10" destOrd="0" presId="urn:microsoft.com/office/officeart/2008/layout/AscendingPictureAccentProcess"/>
    <dgm:cxn modelId="{0E7171A9-C4BF-45AC-8718-0B4549808B70}" type="presParOf" srcId="{CED09D8A-EA74-4CE8-A30B-24F7FE1E36DF}" destId="{EA25307B-4AB3-4099-9917-96D54751972C}" srcOrd="11" destOrd="0" presId="urn:microsoft.com/office/officeart/2008/layout/AscendingPictureAccentProcess"/>
    <dgm:cxn modelId="{F7BCCA2D-CF7E-4095-BA59-10A38D07BC4B}" type="presParOf" srcId="{CED09D8A-EA74-4CE8-A30B-24F7FE1E36DF}" destId="{70A3D221-3E69-418E-AC21-AD8D62628932}" srcOrd="12" destOrd="0" presId="urn:microsoft.com/office/officeart/2008/layout/AscendingPictureAccentProcess"/>
    <dgm:cxn modelId="{2A1AA693-C7DF-4332-B6D5-0B3B939D547E}" type="presParOf" srcId="{CED09D8A-EA74-4CE8-A30B-24F7FE1E36DF}" destId="{28E342DB-8A0B-40B8-8D54-ADD831C7D507}" srcOrd="13" destOrd="0" presId="urn:microsoft.com/office/officeart/2008/layout/AscendingPictureAccentProcess"/>
    <dgm:cxn modelId="{98956C85-0A56-4D5E-991F-7716E183DE75}" type="presParOf" srcId="{CED09D8A-EA74-4CE8-A30B-24F7FE1E36DF}" destId="{05C12C17-6976-42CF-B9B3-6853EDD89316}" srcOrd="14" destOrd="0" presId="urn:microsoft.com/office/officeart/2008/layout/AscendingPictureAccentProcess"/>
    <dgm:cxn modelId="{463FEAF4-732D-4CD4-9772-3159AA81D368}" type="presParOf" srcId="{05C12C17-6976-42CF-B9B3-6853EDD89316}" destId="{88D312AA-8059-4277-A685-BCFE8B377442}" srcOrd="0" destOrd="0" presId="urn:microsoft.com/office/officeart/2008/layout/AscendingPictureAccentProcess"/>
    <dgm:cxn modelId="{FAD11762-EF93-4C33-97B1-A77BAE08FF47}" type="presParOf" srcId="{CED09D8A-EA74-4CE8-A30B-24F7FE1E36DF}" destId="{805A6960-F259-4AA6-80FF-E086F8436BC8}" srcOrd="15" destOrd="0" presId="urn:microsoft.com/office/officeart/2008/layout/AscendingPictureAccentProcess"/>
    <dgm:cxn modelId="{5586B3CC-B9F6-4047-9383-52C8E0211100}" type="presParOf" srcId="{CED09D8A-EA74-4CE8-A30B-24F7FE1E36DF}" destId="{0DA54264-1DDD-47B2-9AB0-8F886B3FA540}" srcOrd="16" destOrd="0" presId="urn:microsoft.com/office/officeart/2008/layout/AscendingPictureAccentProcess"/>
    <dgm:cxn modelId="{9652C379-99C9-4220-B432-14D5577FE2A3}" type="presParOf" srcId="{0DA54264-1DDD-47B2-9AB0-8F886B3FA540}" destId="{C6B14DA2-A4FA-4F46-98B2-F19AD17346D6}" srcOrd="0" destOrd="0" presId="urn:microsoft.com/office/officeart/2008/layout/AscendingPictureAccentProcess"/>
    <dgm:cxn modelId="{F4CADFC3-7234-4EA1-BA08-C7F3B2387B0A}" type="presParOf" srcId="{CED09D8A-EA74-4CE8-A30B-24F7FE1E36DF}" destId="{EFFB0D3A-439B-4FD3-99A5-F9E0E613C739}" srcOrd="17" destOrd="0" presId="urn:microsoft.com/office/officeart/2008/layout/AscendingPictureAccentProcess"/>
    <dgm:cxn modelId="{85D9CA49-8D50-480D-A655-A3183CE60D75}" type="presParOf" srcId="{CED09D8A-EA74-4CE8-A30B-24F7FE1E36DF}" destId="{31798C79-B085-4573-B624-DD70CB3F2184}" srcOrd="18" destOrd="0" presId="urn:microsoft.com/office/officeart/2008/layout/AscendingPictureAccentProcess"/>
    <dgm:cxn modelId="{8231372E-79F3-4B58-93BB-31F9DE053490}" type="presParOf" srcId="{31798C79-B085-4573-B624-DD70CB3F2184}" destId="{93AF0458-7C9A-443B-BE9F-34942F02F69F}" srcOrd="0" destOrd="0" presId="urn:microsoft.com/office/officeart/2008/layout/AscendingPictureAccentProcess"/>
    <dgm:cxn modelId="{1E7154BE-AB15-4FFC-9334-800B24463738}" type="presParOf" srcId="{CED09D8A-EA74-4CE8-A30B-24F7FE1E36DF}" destId="{9164F5FD-BB92-4F88-B867-119FACBDFCB4}" srcOrd="19" destOrd="0" presId="urn:microsoft.com/office/officeart/2008/layout/AscendingPictureAccentProcess"/>
    <dgm:cxn modelId="{F91A85D0-EB76-41FA-BE51-7741BDADF36E}" type="presParOf" srcId="{CED09D8A-EA74-4CE8-A30B-24F7FE1E36DF}" destId="{A3DF5552-86DC-4D76-82BD-9FE9AE6100C7}" srcOrd="20" destOrd="0" presId="urn:microsoft.com/office/officeart/2008/layout/AscendingPictureAccentProcess"/>
    <dgm:cxn modelId="{86DB6614-FE8A-419D-8145-CB6DE00AA3AC}" type="presParOf" srcId="{A3DF5552-86DC-4D76-82BD-9FE9AE6100C7}" destId="{47569930-D955-47F6-8584-E23C277084A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535EF8-BE60-4796-903C-2B50CB06F9BD}" type="doc">
      <dgm:prSet loTypeId="urn:microsoft.com/office/officeart/2005/8/layout/arrow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7DD4917-8B08-4E9E-AACE-BD316C0681DB}" type="pres">
      <dgm:prSet presAssocID="{8C535EF8-BE60-4796-903C-2B50CB06F9BD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957B5468-DC15-4DAB-B532-25C39F2F9432}" type="presOf" srcId="{8C535EF8-BE60-4796-903C-2B50CB06F9BD}" destId="{F7DD4917-8B08-4E9E-AACE-BD316C0681DB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3E3732-7A53-49F7-935C-215A1596B6B1}" type="doc">
      <dgm:prSet loTypeId="urn:microsoft.com/office/officeart/2005/8/layout/arrow6" loCatId="relationship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243F38B-FFD9-4B15-B284-2AA0DAA461D0}">
      <dgm:prSet phldrT="[Text]" custT="1"/>
      <dgm:spPr/>
      <dgm:t>
        <a:bodyPr/>
        <a:lstStyle/>
        <a:p>
          <a:r>
            <a:rPr lang="ar-SA" sz="2800" b="1" dirty="0"/>
            <a:t>التأثيرات الايجابية </a:t>
          </a:r>
          <a:endParaRPr lang="en-US" sz="2800" b="1" dirty="0"/>
        </a:p>
      </dgm:t>
    </dgm:pt>
    <dgm:pt modelId="{6E817BC2-AD36-43E6-8491-FDCB4FC093E7}" type="parTrans" cxnId="{0966B97B-5085-475B-8483-E34138AD1ACD}">
      <dgm:prSet/>
      <dgm:spPr/>
      <dgm:t>
        <a:bodyPr/>
        <a:lstStyle/>
        <a:p>
          <a:endParaRPr lang="en-US" sz="2800" b="1"/>
        </a:p>
      </dgm:t>
    </dgm:pt>
    <dgm:pt modelId="{0174809B-21EE-48F1-8212-8E7F7130ED2C}" type="sibTrans" cxnId="{0966B97B-5085-475B-8483-E34138AD1ACD}">
      <dgm:prSet/>
      <dgm:spPr/>
      <dgm:t>
        <a:bodyPr/>
        <a:lstStyle/>
        <a:p>
          <a:endParaRPr lang="en-US" sz="2800" b="1"/>
        </a:p>
      </dgm:t>
    </dgm:pt>
    <dgm:pt modelId="{4249E612-52FE-48FE-A815-ADD66D5E1261}">
      <dgm:prSet phldrT="[Text]" custT="1"/>
      <dgm:spPr/>
      <dgm:t>
        <a:bodyPr/>
        <a:lstStyle/>
        <a:p>
          <a:r>
            <a:rPr lang="ar-SA" sz="2800" b="1" dirty="0"/>
            <a:t>الصعوبات المتوقعة </a:t>
          </a:r>
          <a:endParaRPr lang="en-US" sz="2800" b="1" dirty="0"/>
        </a:p>
      </dgm:t>
    </dgm:pt>
    <dgm:pt modelId="{09365D52-371C-4F69-ACF2-3733986E8F46}" type="parTrans" cxnId="{D1306399-4E3C-4B5D-A74B-F982BFC88881}">
      <dgm:prSet/>
      <dgm:spPr/>
      <dgm:t>
        <a:bodyPr/>
        <a:lstStyle/>
        <a:p>
          <a:endParaRPr lang="en-US" sz="2800" b="1"/>
        </a:p>
      </dgm:t>
    </dgm:pt>
    <dgm:pt modelId="{D1CBF722-5B07-4BD6-B1DA-C5CB30A744DA}" type="sibTrans" cxnId="{D1306399-4E3C-4B5D-A74B-F982BFC88881}">
      <dgm:prSet/>
      <dgm:spPr/>
      <dgm:t>
        <a:bodyPr/>
        <a:lstStyle/>
        <a:p>
          <a:endParaRPr lang="en-US" sz="2800" b="1"/>
        </a:p>
      </dgm:t>
    </dgm:pt>
    <dgm:pt modelId="{335F767D-BF92-41E3-AC2F-58844B559D1F}" type="pres">
      <dgm:prSet presAssocID="{5E3E3732-7A53-49F7-935C-215A1596B6B1}" presName="compositeShape" presStyleCnt="0">
        <dgm:presLayoutVars>
          <dgm:chMax val="2"/>
          <dgm:dir/>
          <dgm:resizeHandles val="exact"/>
        </dgm:presLayoutVars>
      </dgm:prSet>
      <dgm:spPr/>
    </dgm:pt>
    <dgm:pt modelId="{D6650FDA-C2BF-4213-AF7A-BB078798E28A}" type="pres">
      <dgm:prSet presAssocID="{5E3E3732-7A53-49F7-935C-215A1596B6B1}" presName="ribbon" presStyleLbl="node1" presStyleIdx="0" presStyleCnt="1"/>
      <dgm:spPr/>
    </dgm:pt>
    <dgm:pt modelId="{C0A5573F-F0E7-4236-9925-E9D144106059}" type="pres">
      <dgm:prSet presAssocID="{5E3E3732-7A53-49F7-935C-215A1596B6B1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DE9C4115-8B43-4A9C-B799-94030906F74E}" type="pres">
      <dgm:prSet presAssocID="{5E3E3732-7A53-49F7-935C-215A1596B6B1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1306399-4E3C-4B5D-A74B-F982BFC88881}" srcId="{5E3E3732-7A53-49F7-935C-215A1596B6B1}" destId="{4249E612-52FE-48FE-A815-ADD66D5E1261}" srcOrd="1" destOrd="0" parTransId="{09365D52-371C-4F69-ACF2-3733986E8F46}" sibTransId="{D1CBF722-5B07-4BD6-B1DA-C5CB30A744DA}"/>
    <dgm:cxn modelId="{F8AB85A0-937E-4F77-83BA-33A8614176B1}" type="presOf" srcId="{5E3E3732-7A53-49F7-935C-215A1596B6B1}" destId="{335F767D-BF92-41E3-AC2F-58844B559D1F}" srcOrd="0" destOrd="0" presId="urn:microsoft.com/office/officeart/2005/8/layout/arrow6"/>
    <dgm:cxn modelId="{FEE07F05-D584-4167-95A2-9DA9FC085341}" type="presOf" srcId="{4249E612-52FE-48FE-A815-ADD66D5E1261}" destId="{DE9C4115-8B43-4A9C-B799-94030906F74E}" srcOrd="0" destOrd="0" presId="urn:microsoft.com/office/officeart/2005/8/layout/arrow6"/>
    <dgm:cxn modelId="{0966B97B-5085-475B-8483-E34138AD1ACD}" srcId="{5E3E3732-7A53-49F7-935C-215A1596B6B1}" destId="{C243F38B-FFD9-4B15-B284-2AA0DAA461D0}" srcOrd="0" destOrd="0" parTransId="{6E817BC2-AD36-43E6-8491-FDCB4FC093E7}" sibTransId="{0174809B-21EE-48F1-8212-8E7F7130ED2C}"/>
    <dgm:cxn modelId="{ECD87183-5FCA-46AE-A233-7FDFC381D4CB}" type="presOf" srcId="{C243F38B-FFD9-4B15-B284-2AA0DAA461D0}" destId="{C0A5573F-F0E7-4236-9925-E9D144106059}" srcOrd="0" destOrd="0" presId="urn:microsoft.com/office/officeart/2005/8/layout/arrow6"/>
    <dgm:cxn modelId="{D78EC3F0-01A6-4B56-8896-51F6CE3ACC17}" type="presParOf" srcId="{335F767D-BF92-41E3-AC2F-58844B559D1F}" destId="{D6650FDA-C2BF-4213-AF7A-BB078798E28A}" srcOrd="0" destOrd="0" presId="urn:microsoft.com/office/officeart/2005/8/layout/arrow6"/>
    <dgm:cxn modelId="{0DD60F27-D59E-444F-8355-4BE4B0FEE920}" type="presParOf" srcId="{335F767D-BF92-41E3-AC2F-58844B559D1F}" destId="{C0A5573F-F0E7-4236-9925-E9D144106059}" srcOrd="1" destOrd="0" presId="urn:microsoft.com/office/officeart/2005/8/layout/arrow6"/>
    <dgm:cxn modelId="{D09285BC-5989-49FA-97D3-69F74FDB304D}" type="presParOf" srcId="{335F767D-BF92-41E3-AC2F-58844B559D1F}" destId="{DE9C4115-8B43-4A9C-B799-94030906F74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35598-A6ED-4F7D-93D0-EE437FA738E5}" type="doc">
      <dgm:prSet loTypeId="urn:microsoft.com/office/officeart/2008/layout/AlternatingHexagons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6049971-C20F-4925-B80E-D52406819FE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2400" b="1" dirty="0"/>
            <a:t>فكرة غير أصيلة </a:t>
          </a:r>
          <a:endParaRPr lang="en-US" sz="2400" b="1" dirty="0"/>
        </a:p>
      </dgm:t>
    </dgm:pt>
    <dgm:pt modelId="{E68E01FB-A741-4791-9EF9-AEE22368435C}" type="parTrans" cxnId="{EB8D482A-5178-4953-8E58-15BA58E8F684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A0D18BAD-3C9B-4062-9DA4-77F681872840}" type="sibTrans" cxnId="{EB8D482A-5178-4953-8E58-15BA58E8F684}">
      <dgm:prSet custT="1"/>
      <dgm:spPr/>
      <dgm:t>
        <a:bodyPr/>
        <a:lstStyle/>
        <a:p>
          <a:r>
            <a:rPr lang="ar-SA" sz="2400" b="1"/>
            <a:t>تبرير غير منطقي </a:t>
          </a:r>
          <a:endParaRPr lang="en-US" sz="2400" b="1" dirty="0"/>
        </a:p>
      </dgm:t>
    </dgm:pt>
    <dgm:pt modelId="{B6A58A7C-E876-43B0-952E-C73FA0CC1A68}">
      <dgm:prSet phldrT="[Text]" phldr="1" custT="1"/>
      <dgm:spPr/>
      <dgm:t>
        <a:bodyPr/>
        <a:lstStyle/>
        <a:p>
          <a:endParaRPr lang="en-US" sz="2400" b="1" dirty="0">
            <a:solidFill>
              <a:schemeClr val="bg1"/>
            </a:solidFill>
          </a:endParaRPr>
        </a:p>
      </dgm:t>
    </dgm:pt>
    <dgm:pt modelId="{C2E074E2-713B-4EDC-982B-48AD41D9B44A}" type="parTrans" cxnId="{8434C85A-25CF-4969-A627-82AA541B2983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6B98DB3F-7A6D-42D6-9084-BA57A1260F03}" type="sibTrans" cxnId="{8434C85A-25CF-4969-A627-82AA541B2983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8E326436-31D1-42C4-A4D2-F9B581D4C70E}">
      <dgm:prSet phldrT="[Text]" custT="1"/>
      <dgm:spPr/>
      <dgm:t>
        <a:bodyPr/>
        <a:lstStyle/>
        <a:p>
          <a:r>
            <a:rPr lang="ar-SA" sz="2400" b="1"/>
            <a:t>كتابة غامضة</a:t>
          </a:r>
          <a:endParaRPr lang="en-US" sz="2400" b="1" dirty="0"/>
        </a:p>
      </dgm:t>
    </dgm:pt>
    <dgm:pt modelId="{A7816E94-A566-41B9-8B34-DDD5CF340CF8}" type="parTrans" cxnId="{6596BD25-1902-48B2-A672-7050749142CB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15023C9B-53A9-480F-AB42-314A62921160}" type="sibTrans" cxnId="{6596BD25-1902-48B2-A672-7050749142CB}">
      <dgm:prSet custT="1"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99BE0A84-A9BA-4C86-B962-436AB475AFC4}">
      <dgm:prSet phldrT="[Text]" custT="1"/>
      <dgm:spPr/>
      <dgm:t>
        <a:bodyPr/>
        <a:lstStyle/>
        <a:p>
          <a:r>
            <a:rPr lang="ar-SA" sz="2400" b="1" dirty="0">
              <a:solidFill>
                <a:schemeClr val="bg1"/>
              </a:solidFill>
            </a:rPr>
            <a:t>نقص التركيز في المشكلة </a:t>
          </a:r>
          <a:endParaRPr lang="en-US" sz="2400" b="1" dirty="0">
            <a:solidFill>
              <a:schemeClr val="bg1"/>
            </a:solidFill>
          </a:endParaRPr>
        </a:p>
      </dgm:t>
    </dgm:pt>
    <dgm:pt modelId="{DE104C94-9C72-4935-A9C2-32101606AE20}" type="parTrans" cxnId="{D54A96F5-29C3-4120-AC5E-25FD80F2B883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4AA6515B-B085-4FE6-B068-DEA3B8B0F493}" type="sibTrans" cxnId="{D54A96F5-29C3-4120-AC5E-25FD80F2B883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FCCD6BE4-EB65-4040-88DE-4D18D19BFDDA}">
      <dgm:prSet phldrT="[Text]" custT="1"/>
      <dgm:spPr/>
      <dgm:t>
        <a:bodyPr/>
        <a:lstStyle/>
        <a:p>
          <a:r>
            <a:rPr lang="ar-SA" sz="2400" b="1"/>
            <a:t>مشكلة غير مهمة </a:t>
          </a:r>
          <a:endParaRPr lang="en-US" sz="2400" b="1" dirty="0"/>
        </a:p>
      </dgm:t>
    </dgm:pt>
    <dgm:pt modelId="{9C133AFD-9FD2-44F1-BE41-C6AAACEFAF2D}" type="parTrans" cxnId="{092B9D27-F149-41AB-9CAC-A4C57BE90083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2F410A85-573F-4C03-A667-3EB045B77D89}" type="sibTrans" cxnId="{092B9D27-F149-41AB-9CAC-A4C57BE90083}">
      <dgm:prSet custT="1"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28CD499A-1330-4C9F-96C6-28486C280A3D}">
      <dgm:prSet phldrT="[Text]" custT="1"/>
      <dgm:spPr/>
      <dgm:t>
        <a:bodyPr/>
        <a:lstStyle/>
        <a:p>
          <a:r>
            <a:rPr lang="ar-SA" sz="2400" b="1" dirty="0">
              <a:solidFill>
                <a:schemeClr val="bg1"/>
              </a:solidFill>
            </a:rPr>
            <a:t>مشروع ضخم </a:t>
          </a:r>
          <a:endParaRPr lang="en-US" sz="2400" b="1" dirty="0">
            <a:solidFill>
              <a:schemeClr val="bg1"/>
            </a:solidFill>
          </a:endParaRPr>
        </a:p>
      </dgm:t>
    </dgm:pt>
    <dgm:pt modelId="{808F11D5-33A2-4188-AED8-95A65904A7B5}" type="parTrans" cxnId="{D64F6728-E82C-4299-BB9A-67105D3A60B7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4630D15F-BA0B-4D7C-9845-EDD7541D9D1A}" type="sibTrans" cxnId="{D64F6728-E82C-4299-BB9A-67105D3A60B7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4FB5BA84-E2DB-4C44-8B76-B3BF059062E2}" type="pres">
      <dgm:prSet presAssocID="{4B635598-A6ED-4F7D-93D0-EE437FA738E5}" presName="Name0" presStyleCnt="0">
        <dgm:presLayoutVars>
          <dgm:chMax/>
          <dgm:chPref/>
          <dgm:dir/>
          <dgm:animLvl val="lvl"/>
        </dgm:presLayoutVars>
      </dgm:prSet>
      <dgm:spPr/>
    </dgm:pt>
    <dgm:pt modelId="{B18D6995-380D-46F2-983D-1FE232F9181B}" type="pres">
      <dgm:prSet presAssocID="{E6049971-C20F-4925-B80E-D52406819FE1}" presName="composite" presStyleCnt="0"/>
      <dgm:spPr/>
    </dgm:pt>
    <dgm:pt modelId="{082C5C9B-96F8-456D-BBED-25977991184E}" type="pres">
      <dgm:prSet presAssocID="{E6049971-C20F-4925-B80E-D52406819FE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D90FC23-E77E-41D7-BDC1-CEDA924721E1}" type="pres">
      <dgm:prSet presAssocID="{E6049971-C20F-4925-B80E-D52406819FE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3BF40E0-B52B-4FA3-A17D-F22776020A3B}" type="pres">
      <dgm:prSet presAssocID="{E6049971-C20F-4925-B80E-D52406819FE1}" presName="BalanceSpacing" presStyleCnt="0"/>
      <dgm:spPr/>
    </dgm:pt>
    <dgm:pt modelId="{B82874F9-C0F9-4ECB-BCB9-507A563FCBFA}" type="pres">
      <dgm:prSet presAssocID="{E6049971-C20F-4925-B80E-D52406819FE1}" presName="BalanceSpacing1" presStyleCnt="0"/>
      <dgm:spPr/>
    </dgm:pt>
    <dgm:pt modelId="{A519BC66-DFBA-4861-8026-F391FB4AB7A7}" type="pres">
      <dgm:prSet presAssocID="{A0D18BAD-3C9B-4062-9DA4-77F681872840}" presName="Accent1Text" presStyleLbl="node1" presStyleIdx="1" presStyleCnt="6"/>
      <dgm:spPr/>
    </dgm:pt>
    <dgm:pt modelId="{49FB1078-16E7-422E-8736-4114E7589033}" type="pres">
      <dgm:prSet presAssocID="{A0D18BAD-3C9B-4062-9DA4-77F681872840}" presName="spaceBetweenRectangles" presStyleCnt="0"/>
      <dgm:spPr/>
    </dgm:pt>
    <dgm:pt modelId="{42CB0270-8670-49C5-A7AA-D5B8F1364566}" type="pres">
      <dgm:prSet presAssocID="{8E326436-31D1-42C4-A4D2-F9B581D4C70E}" presName="composite" presStyleCnt="0"/>
      <dgm:spPr/>
    </dgm:pt>
    <dgm:pt modelId="{58C94038-0510-48CB-88D0-9A03D95A860A}" type="pres">
      <dgm:prSet presAssocID="{8E326436-31D1-42C4-A4D2-F9B581D4C70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1C65B159-1A64-4593-929E-C2459F21E078}" type="pres">
      <dgm:prSet presAssocID="{8E326436-31D1-42C4-A4D2-F9B581D4C70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83163C5-7A24-4247-A7F3-D0EEFF6CCDA4}" type="pres">
      <dgm:prSet presAssocID="{8E326436-31D1-42C4-A4D2-F9B581D4C70E}" presName="BalanceSpacing" presStyleCnt="0"/>
      <dgm:spPr/>
    </dgm:pt>
    <dgm:pt modelId="{B5E98FE6-0FA1-47B9-86FF-0899B67E7C6C}" type="pres">
      <dgm:prSet presAssocID="{8E326436-31D1-42C4-A4D2-F9B581D4C70E}" presName="BalanceSpacing1" presStyleCnt="0"/>
      <dgm:spPr/>
    </dgm:pt>
    <dgm:pt modelId="{BA88F1B6-FD8F-4A0A-9926-3687140A8AD3}" type="pres">
      <dgm:prSet presAssocID="{15023C9B-53A9-480F-AB42-314A62921160}" presName="Accent1Text" presStyleLbl="node1" presStyleIdx="3" presStyleCnt="6" custLinFactNeighborX="-1335" custLinFactNeighborY="0"/>
      <dgm:spPr/>
    </dgm:pt>
    <dgm:pt modelId="{4CF663CC-4CC4-4017-AF14-A935D8A46AA9}" type="pres">
      <dgm:prSet presAssocID="{15023C9B-53A9-480F-AB42-314A62921160}" presName="spaceBetweenRectangles" presStyleCnt="0"/>
      <dgm:spPr/>
    </dgm:pt>
    <dgm:pt modelId="{01798472-D7E3-417A-AA01-D7EA1411B469}" type="pres">
      <dgm:prSet presAssocID="{FCCD6BE4-EB65-4040-88DE-4D18D19BFDDA}" presName="composite" presStyleCnt="0"/>
      <dgm:spPr/>
    </dgm:pt>
    <dgm:pt modelId="{3207F605-5B11-46C3-9733-552B80057ED2}" type="pres">
      <dgm:prSet presAssocID="{FCCD6BE4-EB65-4040-88DE-4D18D19BFDD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992627A-5D1D-448C-AEBC-5FB7AA04CFDC}" type="pres">
      <dgm:prSet presAssocID="{FCCD6BE4-EB65-4040-88DE-4D18D19BFDD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6149C0F-53F6-449B-8456-AC7A356A3269}" type="pres">
      <dgm:prSet presAssocID="{FCCD6BE4-EB65-4040-88DE-4D18D19BFDDA}" presName="BalanceSpacing" presStyleCnt="0"/>
      <dgm:spPr/>
    </dgm:pt>
    <dgm:pt modelId="{A4668126-8C0E-44FE-8CCA-347B706573B8}" type="pres">
      <dgm:prSet presAssocID="{FCCD6BE4-EB65-4040-88DE-4D18D19BFDDA}" presName="BalanceSpacing1" presStyleCnt="0"/>
      <dgm:spPr/>
    </dgm:pt>
    <dgm:pt modelId="{33E5CEC6-3717-4137-96A7-285770DBE977}" type="pres">
      <dgm:prSet presAssocID="{2F410A85-573F-4C03-A667-3EB045B77D89}" presName="Accent1Text" presStyleLbl="node1" presStyleIdx="5" presStyleCnt="6"/>
      <dgm:spPr/>
    </dgm:pt>
  </dgm:ptLst>
  <dgm:cxnLst>
    <dgm:cxn modelId="{360123C5-1F35-4541-8F33-440AA8652569}" type="presOf" srcId="{99BE0A84-A9BA-4C86-B962-436AB475AFC4}" destId="{1C65B159-1A64-4593-929E-C2459F21E078}" srcOrd="0" destOrd="0" presId="urn:microsoft.com/office/officeart/2008/layout/AlternatingHexagons"/>
    <dgm:cxn modelId="{EB8D482A-5178-4953-8E58-15BA58E8F684}" srcId="{4B635598-A6ED-4F7D-93D0-EE437FA738E5}" destId="{E6049971-C20F-4925-B80E-D52406819FE1}" srcOrd="0" destOrd="0" parTransId="{E68E01FB-A741-4791-9EF9-AEE22368435C}" sibTransId="{A0D18BAD-3C9B-4062-9DA4-77F681872840}"/>
    <dgm:cxn modelId="{2AE9201D-EDB6-4C11-9A05-D6F5F9517FC6}" type="presOf" srcId="{15023C9B-53A9-480F-AB42-314A62921160}" destId="{BA88F1B6-FD8F-4A0A-9926-3687140A8AD3}" srcOrd="0" destOrd="0" presId="urn:microsoft.com/office/officeart/2008/layout/AlternatingHexagons"/>
    <dgm:cxn modelId="{8434C85A-25CF-4969-A627-82AA541B2983}" srcId="{E6049971-C20F-4925-B80E-D52406819FE1}" destId="{B6A58A7C-E876-43B0-952E-C73FA0CC1A68}" srcOrd="0" destOrd="0" parTransId="{C2E074E2-713B-4EDC-982B-48AD41D9B44A}" sibTransId="{6B98DB3F-7A6D-42D6-9084-BA57A1260F03}"/>
    <dgm:cxn modelId="{76234FC1-C59D-4707-BA75-6AF23D0E5BC4}" type="presOf" srcId="{E6049971-C20F-4925-B80E-D52406819FE1}" destId="{082C5C9B-96F8-456D-BBED-25977991184E}" srcOrd="0" destOrd="0" presId="urn:microsoft.com/office/officeart/2008/layout/AlternatingHexagons"/>
    <dgm:cxn modelId="{317248D7-E570-425E-9A63-52C1E5CCDEAE}" type="presOf" srcId="{B6A58A7C-E876-43B0-952E-C73FA0CC1A68}" destId="{FD90FC23-E77E-41D7-BDC1-CEDA924721E1}" srcOrd="0" destOrd="0" presId="urn:microsoft.com/office/officeart/2008/layout/AlternatingHexagons"/>
    <dgm:cxn modelId="{67904A0F-892C-40BA-A1BC-A51099152DD1}" type="presOf" srcId="{28CD499A-1330-4C9F-96C6-28486C280A3D}" destId="{8992627A-5D1D-448C-AEBC-5FB7AA04CFDC}" srcOrd="0" destOrd="0" presId="urn:microsoft.com/office/officeart/2008/layout/AlternatingHexagons"/>
    <dgm:cxn modelId="{6596BD25-1902-48B2-A672-7050749142CB}" srcId="{4B635598-A6ED-4F7D-93D0-EE437FA738E5}" destId="{8E326436-31D1-42C4-A4D2-F9B581D4C70E}" srcOrd="1" destOrd="0" parTransId="{A7816E94-A566-41B9-8B34-DDD5CF340CF8}" sibTransId="{15023C9B-53A9-480F-AB42-314A62921160}"/>
    <dgm:cxn modelId="{01C3B2D5-7234-4E9E-86C2-D636D1602C32}" type="presOf" srcId="{8E326436-31D1-42C4-A4D2-F9B581D4C70E}" destId="{58C94038-0510-48CB-88D0-9A03D95A860A}" srcOrd="0" destOrd="0" presId="urn:microsoft.com/office/officeart/2008/layout/AlternatingHexagons"/>
    <dgm:cxn modelId="{074F7022-55BB-4853-B4F0-D38986D59599}" type="presOf" srcId="{2F410A85-573F-4C03-A667-3EB045B77D89}" destId="{33E5CEC6-3717-4137-96A7-285770DBE977}" srcOrd="0" destOrd="0" presId="urn:microsoft.com/office/officeart/2008/layout/AlternatingHexagons"/>
    <dgm:cxn modelId="{D8300240-080D-4C32-A2F4-6EA1F7B47E76}" type="presOf" srcId="{FCCD6BE4-EB65-4040-88DE-4D18D19BFDDA}" destId="{3207F605-5B11-46C3-9733-552B80057ED2}" srcOrd="0" destOrd="0" presId="urn:microsoft.com/office/officeart/2008/layout/AlternatingHexagons"/>
    <dgm:cxn modelId="{D64F6728-E82C-4299-BB9A-67105D3A60B7}" srcId="{FCCD6BE4-EB65-4040-88DE-4D18D19BFDDA}" destId="{28CD499A-1330-4C9F-96C6-28486C280A3D}" srcOrd="0" destOrd="0" parTransId="{808F11D5-33A2-4188-AED8-95A65904A7B5}" sibTransId="{4630D15F-BA0B-4D7C-9845-EDD7541D9D1A}"/>
    <dgm:cxn modelId="{81BBACE9-8A68-4B3E-9BDE-875AA8408D05}" type="presOf" srcId="{A0D18BAD-3C9B-4062-9DA4-77F681872840}" destId="{A519BC66-DFBA-4861-8026-F391FB4AB7A7}" srcOrd="0" destOrd="0" presId="urn:microsoft.com/office/officeart/2008/layout/AlternatingHexagons"/>
    <dgm:cxn modelId="{092B9D27-F149-41AB-9CAC-A4C57BE90083}" srcId="{4B635598-A6ED-4F7D-93D0-EE437FA738E5}" destId="{FCCD6BE4-EB65-4040-88DE-4D18D19BFDDA}" srcOrd="2" destOrd="0" parTransId="{9C133AFD-9FD2-44F1-BE41-C6AAACEFAF2D}" sibTransId="{2F410A85-573F-4C03-A667-3EB045B77D89}"/>
    <dgm:cxn modelId="{D54A96F5-29C3-4120-AC5E-25FD80F2B883}" srcId="{8E326436-31D1-42C4-A4D2-F9B581D4C70E}" destId="{99BE0A84-A9BA-4C86-B962-436AB475AFC4}" srcOrd="0" destOrd="0" parTransId="{DE104C94-9C72-4935-A9C2-32101606AE20}" sibTransId="{4AA6515B-B085-4FE6-B068-DEA3B8B0F493}"/>
    <dgm:cxn modelId="{962E53C0-496C-4C0F-B7C1-9A49C62026D0}" type="presOf" srcId="{4B635598-A6ED-4F7D-93D0-EE437FA738E5}" destId="{4FB5BA84-E2DB-4C44-8B76-B3BF059062E2}" srcOrd="0" destOrd="0" presId="urn:microsoft.com/office/officeart/2008/layout/AlternatingHexagons"/>
    <dgm:cxn modelId="{CBFF713C-C1C4-470F-9C25-F8BF68B8BF2B}" type="presParOf" srcId="{4FB5BA84-E2DB-4C44-8B76-B3BF059062E2}" destId="{B18D6995-380D-46F2-983D-1FE232F9181B}" srcOrd="0" destOrd="0" presId="urn:microsoft.com/office/officeart/2008/layout/AlternatingHexagons"/>
    <dgm:cxn modelId="{5DCAB937-711E-4E36-A48C-7DA38F0C759E}" type="presParOf" srcId="{B18D6995-380D-46F2-983D-1FE232F9181B}" destId="{082C5C9B-96F8-456D-BBED-25977991184E}" srcOrd="0" destOrd="0" presId="urn:microsoft.com/office/officeart/2008/layout/AlternatingHexagons"/>
    <dgm:cxn modelId="{65ED8264-308D-4F91-804E-8216522DA876}" type="presParOf" srcId="{B18D6995-380D-46F2-983D-1FE232F9181B}" destId="{FD90FC23-E77E-41D7-BDC1-CEDA924721E1}" srcOrd="1" destOrd="0" presId="urn:microsoft.com/office/officeart/2008/layout/AlternatingHexagons"/>
    <dgm:cxn modelId="{5FF005D3-FC91-4F6E-9DF1-0274E702D451}" type="presParOf" srcId="{B18D6995-380D-46F2-983D-1FE232F9181B}" destId="{E3BF40E0-B52B-4FA3-A17D-F22776020A3B}" srcOrd="2" destOrd="0" presId="urn:microsoft.com/office/officeart/2008/layout/AlternatingHexagons"/>
    <dgm:cxn modelId="{C3CE53E0-CD76-4C29-B5EF-F2DB3DF6836E}" type="presParOf" srcId="{B18D6995-380D-46F2-983D-1FE232F9181B}" destId="{B82874F9-C0F9-4ECB-BCB9-507A563FCBFA}" srcOrd="3" destOrd="0" presId="urn:microsoft.com/office/officeart/2008/layout/AlternatingHexagons"/>
    <dgm:cxn modelId="{37985D40-8D5C-465D-92A4-72A9A1433FBC}" type="presParOf" srcId="{B18D6995-380D-46F2-983D-1FE232F9181B}" destId="{A519BC66-DFBA-4861-8026-F391FB4AB7A7}" srcOrd="4" destOrd="0" presId="urn:microsoft.com/office/officeart/2008/layout/AlternatingHexagons"/>
    <dgm:cxn modelId="{1C3A7A7A-8550-43BD-A610-E4FB21E3341F}" type="presParOf" srcId="{4FB5BA84-E2DB-4C44-8B76-B3BF059062E2}" destId="{49FB1078-16E7-422E-8736-4114E7589033}" srcOrd="1" destOrd="0" presId="urn:microsoft.com/office/officeart/2008/layout/AlternatingHexagons"/>
    <dgm:cxn modelId="{0CB31435-2F06-4AA4-8109-3D960A1DA479}" type="presParOf" srcId="{4FB5BA84-E2DB-4C44-8B76-B3BF059062E2}" destId="{42CB0270-8670-49C5-A7AA-D5B8F1364566}" srcOrd="2" destOrd="0" presId="urn:microsoft.com/office/officeart/2008/layout/AlternatingHexagons"/>
    <dgm:cxn modelId="{0568FE3E-705A-47BA-B44E-2FB0D1419C76}" type="presParOf" srcId="{42CB0270-8670-49C5-A7AA-D5B8F1364566}" destId="{58C94038-0510-48CB-88D0-9A03D95A860A}" srcOrd="0" destOrd="0" presId="urn:microsoft.com/office/officeart/2008/layout/AlternatingHexagons"/>
    <dgm:cxn modelId="{956C2474-B135-44F5-83D0-05A771A313D8}" type="presParOf" srcId="{42CB0270-8670-49C5-A7AA-D5B8F1364566}" destId="{1C65B159-1A64-4593-929E-C2459F21E078}" srcOrd="1" destOrd="0" presId="urn:microsoft.com/office/officeart/2008/layout/AlternatingHexagons"/>
    <dgm:cxn modelId="{F710DB43-39A1-449D-B542-90812FE61F2B}" type="presParOf" srcId="{42CB0270-8670-49C5-A7AA-D5B8F1364566}" destId="{E83163C5-7A24-4247-A7F3-D0EEFF6CCDA4}" srcOrd="2" destOrd="0" presId="urn:microsoft.com/office/officeart/2008/layout/AlternatingHexagons"/>
    <dgm:cxn modelId="{63BCDB08-DB7F-4C02-BA19-923BCE1EA599}" type="presParOf" srcId="{42CB0270-8670-49C5-A7AA-D5B8F1364566}" destId="{B5E98FE6-0FA1-47B9-86FF-0899B67E7C6C}" srcOrd="3" destOrd="0" presId="urn:microsoft.com/office/officeart/2008/layout/AlternatingHexagons"/>
    <dgm:cxn modelId="{A6AE0D3F-DA87-4C1E-BD59-D652F1470C4D}" type="presParOf" srcId="{42CB0270-8670-49C5-A7AA-D5B8F1364566}" destId="{BA88F1B6-FD8F-4A0A-9926-3687140A8AD3}" srcOrd="4" destOrd="0" presId="urn:microsoft.com/office/officeart/2008/layout/AlternatingHexagons"/>
    <dgm:cxn modelId="{09C479BC-F69B-467C-89BC-2E63D2CAF284}" type="presParOf" srcId="{4FB5BA84-E2DB-4C44-8B76-B3BF059062E2}" destId="{4CF663CC-4CC4-4017-AF14-A935D8A46AA9}" srcOrd="3" destOrd="0" presId="urn:microsoft.com/office/officeart/2008/layout/AlternatingHexagons"/>
    <dgm:cxn modelId="{BD995C96-DF46-428C-8E76-CEDA5A604BDC}" type="presParOf" srcId="{4FB5BA84-E2DB-4C44-8B76-B3BF059062E2}" destId="{01798472-D7E3-417A-AA01-D7EA1411B469}" srcOrd="4" destOrd="0" presId="urn:microsoft.com/office/officeart/2008/layout/AlternatingHexagons"/>
    <dgm:cxn modelId="{BF72F1DA-8D62-4B8E-B3C6-A539787690AD}" type="presParOf" srcId="{01798472-D7E3-417A-AA01-D7EA1411B469}" destId="{3207F605-5B11-46C3-9733-552B80057ED2}" srcOrd="0" destOrd="0" presId="urn:microsoft.com/office/officeart/2008/layout/AlternatingHexagons"/>
    <dgm:cxn modelId="{45121CE0-746D-46DA-A236-922C4036EBB9}" type="presParOf" srcId="{01798472-D7E3-417A-AA01-D7EA1411B469}" destId="{8992627A-5D1D-448C-AEBC-5FB7AA04CFDC}" srcOrd="1" destOrd="0" presId="urn:microsoft.com/office/officeart/2008/layout/AlternatingHexagons"/>
    <dgm:cxn modelId="{44E2BD5C-2CED-42B8-992D-D3881D75CF95}" type="presParOf" srcId="{01798472-D7E3-417A-AA01-D7EA1411B469}" destId="{D6149C0F-53F6-449B-8456-AC7A356A3269}" srcOrd="2" destOrd="0" presId="urn:microsoft.com/office/officeart/2008/layout/AlternatingHexagons"/>
    <dgm:cxn modelId="{2B49B305-72CE-4624-AE30-BE49C04B784D}" type="presParOf" srcId="{01798472-D7E3-417A-AA01-D7EA1411B469}" destId="{A4668126-8C0E-44FE-8CCA-347B706573B8}" srcOrd="3" destOrd="0" presId="urn:microsoft.com/office/officeart/2008/layout/AlternatingHexagons"/>
    <dgm:cxn modelId="{9BE0DE54-5C57-4655-9FA1-C8A944F11D21}" type="presParOf" srcId="{01798472-D7E3-417A-AA01-D7EA1411B469}" destId="{33E5CEC6-3717-4137-96A7-285770DBE97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48958-50F3-4A5F-9F03-9F55A33DDC3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363B34-E531-4B26-B42D-B2F386CB1F39}">
      <dgm:prSet phldrT="[Text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المنهج</a:t>
          </a:r>
          <a:endParaRPr lang="en-US" b="1" dirty="0">
            <a:solidFill>
              <a:schemeClr val="bg1"/>
            </a:solidFill>
          </a:endParaRPr>
        </a:p>
      </dgm:t>
    </dgm:pt>
    <dgm:pt modelId="{BB752363-9E22-426E-9B10-ED6B237AC047}" type="parTrans" cxnId="{EF3BCA90-346A-4E99-AD74-E29268EDABE8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F9CB5E8D-A94A-463B-A8F3-B2FDC714497C}" type="sibTrans" cxnId="{EF3BCA90-346A-4E99-AD74-E29268EDABE8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1729D907-D003-4525-BE00-295DA06008F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ماهي الافتراضات التي تقوم عليها فكرة هذا البحث </a:t>
          </a:r>
          <a:endParaRPr lang="en-US" b="1" dirty="0">
            <a:solidFill>
              <a:schemeClr val="bg1"/>
            </a:solidFill>
          </a:endParaRPr>
        </a:p>
      </dgm:t>
    </dgm:pt>
    <dgm:pt modelId="{198D4E58-AFCA-4D19-B953-32720D5360B8}" type="parTrans" cxnId="{C97861AA-65DB-4D21-8E3D-5A78A61DA842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2F2B6676-15FC-4557-8356-DD286A766C10}" type="sibTrans" cxnId="{C97861AA-65DB-4D21-8E3D-5A78A61DA842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DA5E620C-1071-49BA-BECE-5306491AE1E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ماهي النظريات المتعلقة بالموضوع </a:t>
          </a:r>
          <a:endParaRPr lang="en-US" b="1" dirty="0">
            <a:solidFill>
              <a:schemeClr val="bg1"/>
            </a:solidFill>
          </a:endParaRPr>
        </a:p>
      </dgm:t>
    </dgm:pt>
    <dgm:pt modelId="{05C047D6-88BA-400B-9EAD-4F315EBC3A1C}" type="parTrans" cxnId="{67439003-1DED-4746-A713-051A6E742587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7F306D1C-7CF4-465A-B2FC-E2F8E7CE3489}" type="sibTrans" cxnId="{67439003-1DED-4746-A713-051A6E742587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AA7F227B-7064-4694-B681-05C815C5B9F0}">
      <dgm:prSet phldrT="[Text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الدراسات السابقة </a:t>
          </a:r>
          <a:endParaRPr lang="en-US" b="1" dirty="0">
            <a:solidFill>
              <a:schemeClr val="bg1"/>
            </a:solidFill>
          </a:endParaRPr>
        </a:p>
      </dgm:t>
    </dgm:pt>
    <dgm:pt modelId="{2746CC98-06C7-45A3-9CAD-E89ABE4EA127}" type="parTrans" cxnId="{424204B2-72EA-49D2-B9A1-F24733FE1B88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C0C5886D-2F22-4C03-90F5-974D3CF63F2D}" type="sibTrans" cxnId="{424204B2-72EA-49D2-B9A1-F24733FE1B88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734A6BCC-7BF1-4135-A835-172144403AD1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ماذا تم دراسته بالمجال </a:t>
          </a:r>
          <a:endParaRPr lang="en-US" b="1" dirty="0">
            <a:solidFill>
              <a:schemeClr val="bg1"/>
            </a:solidFill>
          </a:endParaRPr>
        </a:p>
      </dgm:t>
    </dgm:pt>
    <dgm:pt modelId="{EDCACACE-2401-48A6-A1A0-7845E48AF351}" type="parTrans" cxnId="{26F99654-E655-41D5-8D30-43393F2C1CEC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29916570-3C79-483E-B944-2D4B07A2F53B}" type="sibTrans" cxnId="{26F99654-E655-41D5-8D30-43393F2C1CEC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DB21E4CA-68A7-4619-99FD-6A751B1CC89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ماهي الدراسات في المجالات المختلفة التي يمكن ان تفيد هذا المجال </a:t>
          </a:r>
          <a:endParaRPr lang="en-US" b="1" dirty="0">
            <a:solidFill>
              <a:schemeClr val="bg1"/>
            </a:solidFill>
          </a:endParaRPr>
        </a:p>
      </dgm:t>
    </dgm:pt>
    <dgm:pt modelId="{D7C34FC0-D966-4224-AC83-D8DF1BEEEA44}" type="parTrans" cxnId="{034295FB-EF83-4052-A263-15EB0EF3DD25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A0B27772-053C-406A-ACF4-A1F6C301B11A}" type="sibTrans" cxnId="{034295FB-EF83-4052-A263-15EB0EF3DD25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CD6AEAF4-C38B-441E-84B2-11BD857E28A3}">
      <dgm:prSet phldrT="[Text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المقدمة </a:t>
          </a:r>
          <a:endParaRPr lang="en-US" b="1" dirty="0">
            <a:solidFill>
              <a:schemeClr val="bg1"/>
            </a:solidFill>
          </a:endParaRPr>
        </a:p>
      </dgm:t>
    </dgm:pt>
    <dgm:pt modelId="{4E51E6C0-8CEC-4210-8456-84157AEB9BF1}" type="parTrans" cxnId="{8D9A8016-DDC7-4116-9B27-70B1F87A1E65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D17A7AE9-455B-457F-8489-27D5C7EE07BF}" type="sibTrans" cxnId="{8D9A8016-DDC7-4116-9B27-70B1F87A1E65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87E1D254-774A-408B-B8F4-0DD00C5D168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ماهي الدوافع لإجراء هذه الدراسة </a:t>
          </a:r>
          <a:endParaRPr lang="en-US" b="1" dirty="0">
            <a:solidFill>
              <a:schemeClr val="bg1"/>
            </a:solidFill>
          </a:endParaRPr>
        </a:p>
      </dgm:t>
    </dgm:pt>
    <dgm:pt modelId="{4C1FACAA-87EA-4EED-B859-732573C81302}" type="parTrans" cxnId="{2B5D4B60-CBF7-46C7-85FB-D3AE775A9FA5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AA282C49-2FD7-4B83-B5B0-DA19C50EBA7B}" type="sibTrans" cxnId="{2B5D4B60-CBF7-46C7-85FB-D3AE775A9FA5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914C503A-09C5-43EF-A520-213F4250DD5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لماذا هذه الدراسة ستكون مفيدة </a:t>
          </a:r>
          <a:endParaRPr lang="en-US" b="1" dirty="0">
            <a:solidFill>
              <a:schemeClr val="bg1"/>
            </a:solidFill>
          </a:endParaRPr>
        </a:p>
      </dgm:t>
    </dgm:pt>
    <dgm:pt modelId="{3FE9D145-C037-43A3-A14E-884A3BA5692C}" type="parTrans" cxnId="{80EE77D6-9865-4B28-804F-3A2941FBC360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C972A8C2-BD92-4F32-B981-B5668137D99A}" type="sibTrans" cxnId="{80EE77D6-9865-4B28-804F-3A2941FBC360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3E2324A3-D2E8-445B-BDA5-72741D55384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ماهو هدف الدراسة </a:t>
          </a:r>
          <a:endParaRPr lang="en-US" b="1" dirty="0">
            <a:solidFill>
              <a:schemeClr val="bg1"/>
            </a:solidFill>
          </a:endParaRPr>
        </a:p>
      </dgm:t>
    </dgm:pt>
    <dgm:pt modelId="{8D04A8FD-00B7-4486-85DD-D7725714A940}" type="parTrans" cxnId="{23AA90E2-C4D9-401A-8EE9-D9F93733D19D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6514E4A7-C4A9-424B-87FA-AEEF5ED0E8A6}" type="sibTrans" cxnId="{23AA90E2-C4D9-401A-8EE9-D9F93733D19D}">
      <dgm:prSet/>
      <dgm:spPr/>
      <dgm:t>
        <a:bodyPr/>
        <a:lstStyle/>
        <a:p>
          <a:pPr rtl="1"/>
          <a:endParaRPr lang="en-US" b="1">
            <a:solidFill>
              <a:schemeClr val="bg1"/>
            </a:solidFill>
          </a:endParaRPr>
        </a:p>
      </dgm:t>
    </dgm:pt>
    <dgm:pt modelId="{9F96A21B-1CE6-4A20-A0C3-84E10432FDD4}">
      <dgm:prSet phldrT="[Text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الاطار النظري </a:t>
          </a:r>
          <a:endParaRPr lang="en-US" b="1" dirty="0">
            <a:solidFill>
              <a:schemeClr val="bg1"/>
            </a:solidFill>
          </a:endParaRPr>
        </a:p>
      </dgm:t>
    </dgm:pt>
    <dgm:pt modelId="{F3F0E1AA-24E5-4426-A82A-BCCEBA4B1A82}" type="parTrans" cxnId="{9AD794FA-628C-4E7F-B9EC-0D02BEBFAFDA}">
      <dgm:prSet/>
      <dgm:spPr/>
      <dgm:t>
        <a:bodyPr/>
        <a:lstStyle/>
        <a:p>
          <a:pPr rtl="1"/>
          <a:endParaRPr lang="en-US"/>
        </a:p>
      </dgm:t>
    </dgm:pt>
    <dgm:pt modelId="{36F036C2-EA25-4515-8638-64F54F2C301E}" type="sibTrans" cxnId="{9AD794FA-628C-4E7F-B9EC-0D02BEBFAFDA}">
      <dgm:prSet/>
      <dgm:spPr/>
      <dgm:t>
        <a:bodyPr/>
        <a:lstStyle/>
        <a:p>
          <a:pPr rtl="1"/>
          <a:endParaRPr lang="en-US"/>
        </a:p>
      </dgm:t>
    </dgm:pt>
    <dgm:pt modelId="{B5AE65AB-79A8-453F-B856-93E0B49AE81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ماهي القضايا المنهجية التي يجب ان تؤخذ في الاعتبار في هذه  الدراسة </a:t>
          </a:r>
          <a:endParaRPr lang="en-US" b="1" dirty="0">
            <a:solidFill>
              <a:schemeClr val="bg1"/>
            </a:solidFill>
          </a:endParaRPr>
        </a:p>
      </dgm:t>
    </dgm:pt>
    <dgm:pt modelId="{D9E673DC-E0E4-43E9-9C24-F8E5F1E22CA1}" type="parTrans" cxnId="{83D6C931-67AB-41CD-9DDD-FA3976FA4606}">
      <dgm:prSet/>
      <dgm:spPr/>
      <dgm:t>
        <a:bodyPr/>
        <a:lstStyle/>
        <a:p>
          <a:pPr rtl="1"/>
          <a:endParaRPr lang="en-US"/>
        </a:p>
      </dgm:t>
    </dgm:pt>
    <dgm:pt modelId="{0A11F5AA-ABB1-4BC6-972B-4C4B766D7541}" type="sibTrans" cxnId="{83D6C931-67AB-41CD-9DDD-FA3976FA4606}">
      <dgm:prSet/>
      <dgm:spPr/>
      <dgm:t>
        <a:bodyPr/>
        <a:lstStyle/>
        <a:p>
          <a:pPr rtl="1"/>
          <a:endParaRPr lang="en-US"/>
        </a:p>
      </dgm:t>
    </dgm:pt>
    <dgm:pt modelId="{FC9B72FD-2AD6-418B-B73F-E79894F9B36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كيف سيتم التحقق من الفروض او الاجابة على التساؤلات </a:t>
          </a:r>
          <a:endParaRPr lang="en-US" b="1" dirty="0">
            <a:solidFill>
              <a:schemeClr val="bg1"/>
            </a:solidFill>
          </a:endParaRPr>
        </a:p>
      </dgm:t>
    </dgm:pt>
    <dgm:pt modelId="{2A7EAA95-71C8-4597-9F5F-73DA850D5DCA}" type="parTrans" cxnId="{5E5DDFCA-85A3-4EB7-9C55-739A06FA1DFE}">
      <dgm:prSet/>
      <dgm:spPr/>
      <dgm:t>
        <a:bodyPr/>
        <a:lstStyle/>
        <a:p>
          <a:pPr rtl="1"/>
          <a:endParaRPr lang="en-US"/>
        </a:p>
      </dgm:t>
    </dgm:pt>
    <dgm:pt modelId="{4D879AE8-9E8C-48C1-A808-BCC0981286E9}" type="sibTrans" cxnId="{5E5DDFCA-85A3-4EB7-9C55-739A06FA1DFE}">
      <dgm:prSet/>
      <dgm:spPr/>
      <dgm:t>
        <a:bodyPr/>
        <a:lstStyle/>
        <a:p>
          <a:pPr rtl="1"/>
          <a:endParaRPr lang="en-US"/>
        </a:p>
      </dgm:t>
    </dgm:pt>
    <dgm:pt modelId="{27B63FDA-D732-497E-8763-C41C2C33186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كيف سيتم التحقق من النتائج </a:t>
          </a:r>
          <a:endParaRPr lang="en-US" b="1" dirty="0">
            <a:solidFill>
              <a:schemeClr val="bg1"/>
            </a:solidFill>
          </a:endParaRPr>
        </a:p>
      </dgm:t>
    </dgm:pt>
    <dgm:pt modelId="{0344C132-4BA5-42A3-885E-8AB3A9DEE23F}" type="parTrans" cxnId="{85A7D89B-46F7-4DA1-92EA-C2900059A73B}">
      <dgm:prSet/>
      <dgm:spPr/>
      <dgm:t>
        <a:bodyPr/>
        <a:lstStyle/>
        <a:p>
          <a:pPr rtl="1"/>
          <a:endParaRPr lang="en-US"/>
        </a:p>
      </dgm:t>
    </dgm:pt>
    <dgm:pt modelId="{258A3884-8F23-433F-BAF2-13995E1C6B49}" type="sibTrans" cxnId="{85A7D89B-46F7-4DA1-92EA-C2900059A73B}">
      <dgm:prSet/>
      <dgm:spPr/>
      <dgm:t>
        <a:bodyPr/>
        <a:lstStyle/>
        <a:p>
          <a:pPr rtl="1"/>
          <a:endParaRPr lang="en-US"/>
        </a:p>
      </dgm:t>
    </dgm:pt>
    <dgm:pt modelId="{D848CAA7-1965-40C0-94C1-CC7448F6025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</a:rPr>
            <a:t>ماهي الاعتبارات الاخلاقية التي يجب ان تراعى </a:t>
          </a:r>
          <a:endParaRPr lang="en-US" b="1" dirty="0">
            <a:solidFill>
              <a:schemeClr val="bg1"/>
            </a:solidFill>
          </a:endParaRPr>
        </a:p>
      </dgm:t>
    </dgm:pt>
    <dgm:pt modelId="{EB155F34-59D2-412C-AD55-432BDF9BB38D}" type="parTrans" cxnId="{7759425B-2CBD-4574-9599-609150A197E0}">
      <dgm:prSet/>
      <dgm:spPr/>
      <dgm:t>
        <a:bodyPr/>
        <a:lstStyle/>
        <a:p>
          <a:pPr rtl="1"/>
          <a:endParaRPr lang="en-US"/>
        </a:p>
      </dgm:t>
    </dgm:pt>
    <dgm:pt modelId="{6C7D1980-8B6A-4D9E-9688-2924A86C4082}" type="sibTrans" cxnId="{7759425B-2CBD-4574-9599-609150A197E0}">
      <dgm:prSet/>
      <dgm:spPr/>
      <dgm:t>
        <a:bodyPr/>
        <a:lstStyle/>
        <a:p>
          <a:pPr rtl="1"/>
          <a:endParaRPr lang="en-US"/>
        </a:p>
      </dgm:t>
    </dgm:pt>
    <dgm:pt modelId="{50B7EBA1-EF7A-4DB3-8721-2CCF5BF096AF}" type="pres">
      <dgm:prSet presAssocID="{03748958-50F3-4A5F-9F03-9F55A33DDC34}" presName="linearFlow" presStyleCnt="0">
        <dgm:presLayoutVars>
          <dgm:dir/>
          <dgm:animLvl val="lvl"/>
          <dgm:resizeHandles/>
        </dgm:presLayoutVars>
      </dgm:prSet>
      <dgm:spPr/>
    </dgm:pt>
    <dgm:pt modelId="{07C60E32-A458-4D01-8BF6-40E57D94217F}" type="pres">
      <dgm:prSet presAssocID="{0B363B34-E531-4B26-B42D-B2F386CB1F39}" presName="compositeNode" presStyleCnt="0">
        <dgm:presLayoutVars>
          <dgm:bulletEnabled val="1"/>
        </dgm:presLayoutVars>
      </dgm:prSet>
      <dgm:spPr/>
    </dgm:pt>
    <dgm:pt modelId="{55DD4D33-F703-479D-83E5-F1190BF5043E}" type="pres">
      <dgm:prSet presAssocID="{0B363B34-E531-4B26-B42D-B2F386CB1F39}" presName="image" presStyleLbl="fgImgPlace1" presStyleIdx="0" presStyleCnt="4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205AB7D1-E2D1-416D-8074-0F673E6FCBEC}" type="pres">
      <dgm:prSet presAssocID="{0B363B34-E531-4B26-B42D-B2F386CB1F39}" presName="childNode" presStyleLbl="node1" presStyleIdx="0" presStyleCnt="4">
        <dgm:presLayoutVars>
          <dgm:bulletEnabled val="1"/>
        </dgm:presLayoutVars>
      </dgm:prSet>
      <dgm:spPr/>
    </dgm:pt>
    <dgm:pt modelId="{32B222DF-8426-403C-A6DA-D0F55A03E1F6}" type="pres">
      <dgm:prSet presAssocID="{0B363B34-E531-4B26-B42D-B2F386CB1F39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0ED2C07E-8C68-4598-B998-4D4124C7C450}" type="pres">
      <dgm:prSet presAssocID="{F9CB5E8D-A94A-463B-A8F3-B2FDC714497C}" presName="sibTrans" presStyleCnt="0"/>
      <dgm:spPr/>
    </dgm:pt>
    <dgm:pt modelId="{41752D7C-857E-4D4D-A268-E36DCA6F16FD}" type="pres">
      <dgm:prSet presAssocID="{9F96A21B-1CE6-4A20-A0C3-84E10432FDD4}" presName="compositeNode" presStyleCnt="0">
        <dgm:presLayoutVars>
          <dgm:bulletEnabled val="1"/>
        </dgm:presLayoutVars>
      </dgm:prSet>
      <dgm:spPr/>
    </dgm:pt>
    <dgm:pt modelId="{E6627543-47DB-46BD-AF43-CECA5072E322}" type="pres">
      <dgm:prSet presAssocID="{9F96A21B-1CE6-4A20-A0C3-84E10432FDD4}" presName="image" presStyleLbl="fgImgPlace1" presStyleIdx="1" presStyleCnt="4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2A72BFB9-FB3D-48AE-9BFC-F286844AF722}" type="pres">
      <dgm:prSet presAssocID="{9F96A21B-1CE6-4A20-A0C3-84E10432FDD4}" presName="childNode" presStyleLbl="node1" presStyleIdx="1" presStyleCnt="4">
        <dgm:presLayoutVars>
          <dgm:bulletEnabled val="1"/>
        </dgm:presLayoutVars>
      </dgm:prSet>
      <dgm:spPr/>
    </dgm:pt>
    <dgm:pt modelId="{AF0EA015-DE03-4302-90A3-96B72BAE3465}" type="pres">
      <dgm:prSet presAssocID="{9F96A21B-1CE6-4A20-A0C3-84E10432FDD4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F03B5EB4-5F29-490E-9442-ECAEA58DB236}" type="pres">
      <dgm:prSet presAssocID="{36F036C2-EA25-4515-8638-64F54F2C301E}" presName="sibTrans" presStyleCnt="0"/>
      <dgm:spPr/>
    </dgm:pt>
    <dgm:pt modelId="{BD58601A-CDD7-4595-9DAB-6DE736125FAA}" type="pres">
      <dgm:prSet presAssocID="{AA7F227B-7064-4694-B681-05C815C5B9F0}" presName="compositeNode" presStyleCnt="0">
        <dgm:presLayoutVars>
          <dgm:bulletEnabled val="1"/>
        </dgm:presLayoutVars>
      </dgm:prSet>
      <dgm:spPr/>
    </dgm:pt>
    <dgm:pt modelId="{27EAB18A-E32D-456F-9267-50C82F4AFCF5}" type="pres">
      <dgm:prSet presAssocID="{AA7F227B-7064-4694-B681-05C815C5B9F0}" presName="image" presStyleLbl="fgImgPlace1" presStyleIdx="2" presStyleCnt="4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81906438-6797-4D43-B65E-65EE1306532D}" type="pres">
      <dgm:prSet presAssocID="{AA7F227B-7064-4694-B681-05C815C5B9F0}" presName="childNode" presStyleLbl="node1" presStyleIdx="2" presStyleCnt="4">
        <dgm:presLayoutVars>
          <dgm:bulletEnabled val="1"/>
        </dgm:presLayoutVars>
      </dgm:prSet>
      <dgm:spPr/>
    </dgm:pt>
    <dgm:pt modelId="{526BEB94-F65E-44CF-AD3D-3F7BD0AE569C}" type="pres">
      <dgm:prSet presAssocID="{AA7F227B-7064-4694-B681-05C815C5B9F0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8C0A7E77-239B-4EBB-B746-D04018AB618A}" type="pres">
      <dgm:prSet presAssocID="{C0C5886D-2F22-4C03-90F5-974D3CF63F2D}" presName="sibTrans" presStyleCnt="0"/>
      <dgm:spPr/>
    </dgm:pt>
    <dgm:pt modelId="{18D78439-563A-4D79-8DDD-C45614F4311D}" type="pres">
      <dgm:prSet presAssocID="{CD6AEAF4-C38B-441E-84B2-11BD857E28A3}" presName="compositeNode" presStyleCnt="0">
        <dgm:presLayoutVars>
          <dgm:bulletEnabled val="1"/>
        </dgm:presLayoutVars>
      </dgm:prSet>
      <dgm:spPr/>
    </dgm:pt>
    <dgm:pt modelId="{9AFB486E-D1F8-45E8-8845-87ACE978227C}" type="pres">
      <dgm:prSet presAssocID="{CD6AEAF4-C38B-441E-84B2-11BD857E28A3}" presName="image" presStyleLbl="fgImgPlace1" presStyleIdx="3" presStyleCnt="4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71992E63-ACC6-4D0A-8953-76ACD20E8AE0}" type="pres">
      <dgm:prSet presAssocID="{CD6AEAF4-C38B-441E-84B2-11BD857E28A3}" presName="childNode" presStyleLbl="node1" presStyleIdx="3" presStyleCnt="4">
        <dgm:presLayoutVars>
          <dgm:bulletEnabled val="1"/>
        </dgm:presLayoutVars>
      </dgm:prSet>
      <dgm:spPr/>
    </dgm:pt>
    <dgm:pt modelId="{3F4B5DD0-7A3A-4592-98DC-A030C31BF7F3}" type="pres">
      <dgm:prSet presAssocID="{CD6AEAF4-C38B-441E-84B2-11BD857E28A3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A9E70F3E-835F-4030-A81B-C91A0D87A5FB}" type="presOf" srcId="{CD6AEAF4-C38B-441E-84B2-11BD857E28A3}" destId="{3F4B5DD0-7A3A-4592-98DC-A030C31BF7F3}" srcOrd="0" destOrd="0" presId="urn:microsoft.com/office/officeart/2005/8/layout/hList2"/>
    <dgm:cxn modelId="{034295FB-EF83-4052-A263-15EB0EF3DD25}" srcId="{AA7F227B-7064-4694-B681-05C815C5B9F0}" destId="{DB21E4CA-68A7-4619-99FD-6A751B1CC89D}" srcOrd="1" destOrd="0" parTransId="{D7C34FC0-D966-4224-AC83-D8DF1BEEEA44}" sibTransId="{A0B27772-053C-406A-ACF4-A1F6C301B11A}"/>
    <dgm:cxn modelId="{424204B2-72EA-49D2-B9A1-F24733FE1B88}" srcId="{03748958-50F3-4A5F-9F03-9F55A33DDC34}" destId="{AA7F227B-7064-4694-B681-05C815C5B9F0}" srcOrd="2" destOrd="0" parTransId="{2746CC98-06C7-45A3-9CAD-E89ABE4EA127}" sibTransId="{C0C5886D-2F22-4C03-90F5-974D3CF63F2D}"/>
    <dgm:cxn modelId="{23AA90E2-C4D9-401A-8EE9-D9F93733D19D}" srcId="{CD6AEAF4-C38B-441E-84B2-11BD857E28A3}" destId="{3E2324A3-D2E8-445B-BDA5-72741D55384E}" srcOrd="2" destOrd="0" parTransId="{8D04A8FD-00B7-4486-85DD-D7725714A940}" sibTransId="{6514E4A7-C4A9-424B-87FA-AEEF5ED0E8A6}"/>
    <dgm:cxn modelId="{D628C7BE-32D3-4923-86B2-B7DBAA4909BE}" type="presOf" srcId="{27B63FDA-D732-497E-8763-C41C2C33186E}" destId="{205AB7D1-E2D1-416D-8074-0F673E6FCBEC}" srcOrd="0" destOrd="2" presId="urn:microsoft.com/office/officeart/2005/8/layout/hList2"/>
    <dgm:cxn modelId="{F2EFB746-9511-4E12-93C7-333233971024}" type="presOf" srcId="{87E1D254-774A-408B-B8F4-0DD00C5D168C}" destId="{71992E63-ACC6-4D0A-8953-76ACD20E8AE0}" srcOrd="0" destOrd="0" presId="urn:microsoft.com/office/officeart/2005/8/layout/hList2"/>
    <dgm:cxn modelId="{FBCE6B7C-A4BD-4DA9-B1D1-1C26F7789D8A}" type="presOf" srcId="{B5AE65AB-79A8-453F-B856-93E0B49AE81C}" destId="{205AB7D1-E2D1-416D-8074-0F673E6FCBEC}" srcOrd="0" destOrd="0" presId="urn:microsoft.com/office/officeart/2005/8/layout/hList2"/>
    <dgm:cxn modelId="{C97861AA-65DB-4D21-8E3D-5A78A61DA842}" srcId="{9F96A21B-1CE6-4A20-A0C3-84E10432FDD4}" destId="{1729D907-D003-4525-BE00-295DA06008F0}" srcOrd="0" destOrd="0" parTransId="{198D4E58-AFCA-4D19-B953-32720D5360B8}" sibTransId="{2F2B6676-15FC-4557-8356-DD286A766C10}"/>
    <dgm:cxn modelId="{80EE77D6-9865-4B28-804F-3A2941FBC360}" srcId="{CD6AEAF4-C38B-441E-84B2-11BD857E28A3}" destId="{914C503A-09C5-43EF-A520-213F4250DD52}" srcOrd="1" destOrd="0" parTransId="{3FE9D145-C037-43A3-A14E-884A3BA5692C}" sibTransId="{C972A8C2-BD92-4F32-B981-B5668137D99A}"/>
    <dgm:cxn modelId="{26F99654-E655-41D5-8D30-43393F2C1CEC}" srcId="{AA7F227B-7064-4694-B681-05C815C5B9F0}" destId="{734A6BCC-7BF1-4135-A835-172144403AD1}" srcOrd="0" destOrd="0" parTransId="{EDCACACE-2401-48A6-A1A0-7845E48AF351}" sibTransId="{29916570-3C79-483E-B944-2D4B07A2F53B}"/>
    <dgm:cxn modelId="{05EFE107-3FA5-4677-88F0-C8BAF6FA564D}" type="presOf" srcId="{1729D907-D003-4525-BE00-295DA06008F0}" destId="{2A72BFB9-FB3D-48AE-9BFC-F286844AF722}" srcOrd="0" destOrd="0" presId="urn:microsoft.com/office/officeart/2005/8/layout/hList2"/>
    <dgm:cxn modelId="{85A7D89B-46F7-4DA1-92EA-C2900059A73B}" srcId="{0B363B34-E531-4B26-B42D-B2F386CB1F39}" destId="{27B63FDA-D732-497E-8763-C41C2C33186E}" srcOrd="2" destOrd="0" parTransId="{0344C132-4BA5-42A3-885E-8AB3A9DEE23F}" sibTransId="{258A3884-8F23-433F-BAF2-13995E1C6B49}"/>
    <dgm:cxn modelId="{5E5DDFCA-85A3-4EB7-9C55-739A06FA1DFE}" srcId="{0B363B34-E531-4B26-B42D-B2F386CB1F39}" destId="{FC9B72FD-2AD6-418B-B73F-E79894F9B362}" srcOrd="1" destOrd="0" parTransId="{2A7EAA95-71C8-4597-9F5F-73DA850D5DCA}" sibTransId="{4D879AE8-9E8C-48C1-A808-BCC0981286E9}"/>
    <dgm:cxn modelId="{67439003-1DED-4746-A713-051A6E742587}" srcId="{9F96A21B-1CE6-4A20-A0C3-84E10432FDD4}" destId="{DA5E620C-1071-49BA-BECE-5306491AE1E0}" srcOrd="1" destOrd="0" parTransId="{05C047D6-88BA-400B-9EAD-4F315EBC3A1C}" sibTransId="{7F306D1C-7CF4-465A-B2FC-E2F8E7CE3489}"/>
    <dgm:cxn modelId="{2B5D4B60-CBF7-46C7-85FB-D3AE775A9FA5}" srcId="{CD6AEAF4-C38B-441E-84B2-11BD857E28A3}" destId="{87E1D254-774A-408B-B8F4-0DD00C5D168C}" srcOrd="0" destOrd="0" parTransId="{4C1FACAA-87EA-4EED-B859-732573C81302}" sibTransId="{AA282C49-2FD7-4B83-B5B0-DA19C50EBA7B}"/>
    <dgm:cxn modelId="{2669C8C1-5C57-45BC-AF09-9F35B399B803}" type="presOf" srcId="{DA5E620C-1071-49BA-BECE-5306491AE1E0}" destId="{2A72BFB9-FB3D-48AE-9BFC-F286844AF722}" srcOrd="0" destOrd="1" presId="urn:microsoft.com/office/officeart/2005/8/layout/hList2"/>
    <dgm:cxn modelId="{7759425B-2CBD-4574-9599-609150A197E0}" srcId="{0B363B34-E531-4B26-B42D-B2F386CB1F39}" destId="{D848CAA7-1965-40C0-94C1-CC7448F60253}" srcOrd="3" destOrd="0" parTransId="{EB155F34-59D2-412C-AD55-432BDF9BB38D}" sibTransId="{6C7D1980-8B6A-4D9E-9688-2924A86C4082}"/>
    <dgm:cxn modelId="{504510D3-2388-44A9-8922-D063021F385B}" type="presOf" srcId="{0B363B34-E531-4B26-B42D-B2F386CB1F39}" destId="{32B222DF-8426-403C-A6DA-D0F55A03E1F6}" srcOrd="0" destOrd="0" presId="urn:microsoft.com/office/officeart/2005/8/layout/hList2"/>
    <dgm:cxn modelId="{83D6C931-67AB-41CD-9DDD-FA3976FA4606}" srcId="{0B363B34-E531-4B26-B42D-B2F386CB1F39}" destId="{B5AE65AB-79A8-453F-B856-93E0B49AE81C}" srcOrd="0" destOrd="0" parTransId="{D9E673DC-E0E4-43E9-9C24-F8E5F1E22CA1}" sibTransId="{0A11F5AA-ABB1-4BC6-972B-4C4B766D7541}"/>
    <dgm:cxn modelId="{E268514E-2AC9-48B5-870A-7524D89A801B}" type="presOf" srcId="{9F96A21B-1CE6-4A20-A0C3-84E10432FDD4}" destId="{AF0EA015-DE03-4302-90A3-96B72BAE3465}" srcOrd="0" destOrd="0" presId="urn:microsoft.com/office/officeart/2005/8/layout/hList2"/>
    <dgm:cxn modelId="{DE170537-598C-41E6-B9F8-08ABC6D11F1E}" type="presOf" srcId="{FC9B72FD-2AD6-418B-B73F-E79894F9B362}" destId="{205AB7D1-E2D1-416D-8074-0F673E6FCBEC}" srcOrd="0" destOrd="1" presId="urn:microsoft.com/office/officeart/2005/8/layout/hList2"/>
    <dgm:cxn modelId="{EF3BCA90-346A-4E99-AD74-E29268EDABE8}" srcId="{03748958-50F3-4A5F-9F03-9F55A33DDC34}" destId="{0B363B34-E531-4B26-B42D-B2F386CB1F39}" srcOrd="0" destOrd="0" parTransId="{BB752363-9E22-426E-9B10-ED6B237AC047}" sibTransId="{F9CB5E8D-A94A-463B-A8F3-B2FDC714497C}"/>
    <dgm:cxn modelId="{E1A787A4-2E16-4706-816E-F5A861898137}" type="presOf" srcId="{03748958-50F3-4A5F-9F03-9F55A33DDC34}" destId="{50B7EBA1-EF7A-4DB3-8721-2CCF5BF096AF}" srcOrd="0" destOrd="0" presId="urn:microsoft.com/office/officeart/2005/8/layout/hList2"/>
    <dgm:cxn modelId="{8D9A8016-DDC7-4116-9B27-70B1F87A1E65}" srcId="{03748958-50F3-4A5F-9F03-9F55A33DDC34}" destId="{CD6AEAF4-C38B-441E-84B2-11BD857E28A3}" srcOrd="3" destOrd="0" parTransId="{4E51E6C0-8CEC-4210-8456-84157AEB9BF1}" sibTransId="{D17A7AE9-455B-457F-8489-27D5C7EE07BF}"/>
    <dgm:cxn modelId="{5A0F5CF6-2730-4C5A-97B9-C04C94EA812B}" type="presOf" srcId="{D848CAA7-1965-40C0-94C1-CC7448F60253}" destId="{205AB7D1-E2D1-416D-8074-0F673E6FCBEC}" srcOrd="0" destOrd="3" presId="urn:microsoft.com/office/officeart/2005/8/layout/hList2"/>
    <dgm:cxn modelId="{16E74DD1-96F4-43B4-8F77-92A8A499C9D9}" type="presOf" srcId="{914C503A-09C5-43EF-A520-213F4250DD52}" destId="{71992E63-ACC6-4D0A-8953-76ACD20E8AE0}" srcOrd="0" destOrd="1" presId="urn:microsoft.com/office/officeart/2005/8/layout/hList2"/>
    <dgm:cxn modelId="{CE9D36EA-0D6B-4859-8A23-A32F26598733}" type="presOf" srcId="{AA7F227B-7064-4694-B681-05C815C5B9F0}" destId="{526BEB94-F65E-44CF-AD3D-3F7BD0AE569C}" srcOrd="0" destOrd="0" presId="urn:microsoft.com/office/officeart/2005/8/layout/hList2"/>
    <dgm:cxn modelId="{F1B34F82-08EE-49C7-B169-B06DA5CAFB12}" type="presOf" srcId="{734A6BCC-7BF1-4135-A835-172144403AD1}" destId="{81906438-6797-4D43-B65E-65EE1306532D}" srcOrd="0" destOrd="0" presId="urn:microsoft.com/office/officeart/2005/8/layout/hList2"/>
    <dgm:cxn modelId="{1377577E-DD58-4DF3-8539-ADB80103BA0B}" type="presOf" srcId="{DB21E4CA-68A7-4619-99FD-6A751B1CC89D}" destId="{81906438-6797-4D43-B65E-65EE1306532D}" srcOrd="0" destOrd="1" presId="urn:microsoft.com/office/officeart/2005/8/layout/hList2"/>
    <dgm:cxn modelId="{9AD794FA-628C-4E7F-B9EC-0D02BEBFAFDA}" srcId="{03748958-50F3-4A5F-9F03-9F55A33DDC34}" destId="{9F96A21B-1CE6-4A20-A0C3-84E10432FDD4}" srcOrd="1" destOrd="0" parTransId="{F3F0E1AA-24E5-4426-A82A-BCCEBA4B1A82}" sibTransId="{36F036C2-EA25-4515-8638-64F54F2C301E}"/>
    <dgm:cxn modelId="{8C27541A-91FC-4AC3-88E0-331378248AD1}" type="presOf" srcId="{3E2324A3-D2E8-445B-BDA5-72741D55384E}" destId="{71992E63-ACC6-4D0A-8953-76ACD20E8AE0}" srcOrd="0" destOrd="2" presId="urn:microsoft.com/office/officeart/2005/8/layout/hList2"/>
    <dgm:cxn modelId="{C98788B9-0389-4E83-8B7F-C503AE85A90E}" type="presParOf" srcId="{50B7EBA1-EF7A-4DB3-8721-2CCF5BF096AF}" destId="{07C60E32-A458-4D01-8BF6-40E57D94217F}" srcOrd="0" destOrd="0" presId="urn:microsoft.com/office/officeart/2005/8/layout/hList2"/>
    <dgm:cxn modelId="{6C893838-AEA0-4DAA-BEEC-C7D3E1745E92}" type="presParOf" srcId="{07C60E32-A458-4D01-8BF6-40E57D94217F}" destId="{55DD4D33-F703-479D-83E5-F1190BF5043E}" srcOrd="0" destOrd="0" presId="urn:microsoft.com/office/officeart/2005/8/layout/hList2"/>
    <dgm:cxn modelId="{42B10528-3BE1-4CF0-B4A5-7B4EA2BDB4DF}" type="presParOf" srcId="{07C60E32-A458-4D01-8BF6-40E57D94217F}" destId="{205AB7D1-E2D1-416D-8074-0F673E6FCBEC}" srcOrd="1" destOrd="0" presId="urn:microsoft.com/office/officeart/2005/8/layout/hList2"/>
    <dgm:cxn modelId="{A70EDDFC-1344-424A-A945-F5070AA3ED90}" type="presParOf" srcId="{07C60E32-A458-4D01-8BF6-40E57D94217F}" destId="{32B222DF-8426-403C-A6DA-D0F55A03E1F6}" srcOrd="2" destOrd="0" presId="urn:microsoft.com/office/officeart/2005/8/layout/hList2"/>
    <dgm:cxn modelId="{A5E6E21D-7F28-4E26-9BA6-CEF782956BE5}" type="presParOf" srcId="{50B7EBA1-EF7A-4DB3-8721-2CCF5BF096AF}" destId="{0ED2C07E-8C68-4598-B998-4D4124C7C450}" srcOrd="1" destOrd="0" presId="urn:microsoft.com/office/officeart/2005/8/layout/hList2"/>
    <dgm:cxn modelId="{C542F3CB-EDB7-4377-9219-74C328997AF3}" type="presParOf" srcId="{50B7EBA1-EF7A-4DB3-8721-2CCF5BF096AF}" destId="{41752D7C-857E-4D4D-A268-E36DCA6F16FD}" srcOrd="2" destOrd="0" presId="urn:microsoft.com/office/officeart/2005/8/layout/hList2"/>
    <dgm:cxn modelId="{9B92BB73-A9FB-4E17-B17D-919401483C24}" type="presParOf" srcId="{41752D7C-857E-4D4D-A268-E36DCA6F16FD}" destId="{E6627543-47DB-46BD-AF43-CECA5072E322}" srcOrd="0" destOrd="0" presId="urn:microsoft.com/office/officeart/2005/8/layout/hList2"/>
    <dgm:cxn modelId="{90AC8526-6B22-4272-BB21-BDD8981E7224}" type="presParOf" srcId="{41752D7C-857E-4D4D-A268-E36DCA6F16FD}" destId="{2A72BFB9-FB3D-48AE-9BFC-F286844AF722}" srcOrd="1" destOrd="0" presId="urn:microsoft.com/office/officeart/2005/8/layout/hList2"/>
    <dgm:cxn modelId="{378DBE32-C903-416E-9FE8-9B780922DF17}" type="presParOf" srcId="{41752D7C-857E-4D4D-A268-E36DCA6F16FD}" destId="{AF0EA015-DE03-4302-90A3-96B72BAE3465}" srcOrd="2" destOrd="0" presId="urn:microsoft.com/office/officeart/2005/8/layout/hList2"/>
    <dgm:cxn modelId="{256B9082-3165-4105-9530-1FF7A8D12FD6}" type="presParOf" srcId="{50B7EBA1-EF7A-4DB3-8721-2CCF5BF096AF}" destId="{F03B5EB4-5F29-490E-9442-ECAEA58DB236}" srcOrd="3" destOrd="0" presId="urn:microsoft.com/office/officeart/2005/8/layout/hList2"/>
    <dgm:cxn modelId="{ACDCC004-69A0-490C-A5DA-2636EA6B67A1}" type="presParOf" srcId="{50B7EBA1-EF7A-4DB3-8721-2CCF5BF096AF}" destId="{BD58601A-CDD7-4595-9DAB-6DE736125FAA}" srcOrd="4" destOrd="0" presId="urn:microsoft.com/office/officeart/2005/8/layout/hList2"/>
    <dgm:cxn modelId="{24D7986E-5BAA-4BEC-9DED-5F3D4C052F2F}" type="presParOf" srcId="{BD58601A-CDD7-4595-9DAB-6DE736125FAA}" destId="{27EAB18A-E32D-456F-9267-50C82F4AFCF5}" srcOrd="0" destOrd="0" presId="urn:microsoft.com/office/officeart/2005/8/layout/hList2"/>
    <dgm:cxn modelId="{4A886532-B5FA-4BB3-AB7E-0CA52CC76ABC}" type="presParOf" srcId="{BD58601A-CDD7-4595-9DAB-6DE736125FAA}" destId="{81906438-6797-4D43-B65E-65EE1306532D}" srcOrd="1" destOrd="0" presId="urn:microsoft.com/office/officeart/2005/8/layout/hList2"/>
    <dgm:cxn modelId="{F400D904-AFE2-4DC6-ABE3-58AF13CB331C}" type="presParOf" srcId="{BD58601A-CDD7-4595-9DAB-6DE736125FAA}" destId="{526BEB94-F65E-44CF-AD3D-3F7BD0AE569C}" srcOrd="2" destOrd="0" presId="urn:microsoft.com/office/officeart/2005/8/layout/hList2"/>
    <dgm:cxn modelId="{364AE894-B599-4459-AE5C-E86AC8088D5C}" type="presParOf" srcId="{50B7EBA1-EF7A-4DB3-8721-2CCF5BF096AF}" destId="{8C0A7E77-239B-4EBB-B746-D04018AB618A}" srcOrd="5" destOrd="0" presId="urn:microsoft.com/office/officeart/2005/8/layout/hList2"/>
    <dgm:cxn modelId="{B6A02E6A-B822-40AD-A4BA-BD0944DDAB80}" type="presParOf" srcId="{50B7EBA1-EF7A-4DB3-8721-2CCF5BF096AF}" destId="{18D78439-563A-4D79-8DDD-C45614F4311D}" srcOrd="6" destOrd="0" presId="urn:microsoft.com/office/officeart/2005/8/layout/hList2"/>
    <dgm:cxn modelId="{29EB5D85-131D-488F-98B9-417D4681274B}" type="presParOf" srcId="{18D78439-563A-4D79-8DDD-C45614F4311D}" destId="{9AFB486E-D1F8-45E8-8845-87ACE978227C}" srcOrd="0" destOrd="0" presId="urn:microsoft.com/office/officeart/2005/8/layout/hList2"/>
    <dgm:cxn modelId="{C50D6689-1010-4AE7-9D79-27ABEEAE96DC}" type="presParOf" srcId="{18D78439-563A-4D79-8DDD-C45614F4311D}" destId="{71992E63-ACC6-4D0A-8953-76ACD20E8AE0}" srcOrd="1" destOrd="0" presId="urn:microsoft.com/office/officeart/2005/8/layout/hList2"/>
    <dgm:cxn modelId="{19A7DBF8-D896-485F-B552-253C42247324}" type="presParOf" srcId="{18D78439-563A-4D79-8DDD-C45614F4311D}" destId="{3F4B5DD0-7A3A-4592-98DC-A030C31BF7F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B2C044-1115-4F95-BAED-57E74EC1DE0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44BE3848-5781-4F76-96B8-F0B50A085C9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2800" b="1" dirty="0">
              <a:solidFill>
                <a:schemeClr val="bg1"/>
              </a:solidFill>
            </a:rPr>
            <a:t>مختصر لا يزداد عن عدد كلمات  900-1500</a:t>
          </a:r>
          <a:endParaRPr lang="en-US" sz="2800" b="1" dirty="0">
            <a:solidFill>
              <a:schemeClr val="bg1"/>
            </a:solidFill>
          </a:endParaRPr>
        </a:p>
      </dgm:t>
    </dgm:pt>
    <dgm:pt modelId="{390AE228-B7BA-4DBA-A236-47FA8B5E5FC0}" type="parTrans" cxnId="{4DB8A034-8A86-4EA2-BB3C-01D4C99A3337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E6744146-C9E3-4114-B5E5-A6E5893BACC1}" type="sibTrans" cxnId="{4DB8A034-8A86-4EA2-BB3C-01D4C99A3337}">
      <dgm:prSet custT="1"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1DA519E3-7624-4C8D-AB78-E5CA32A3AE9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2800" b="1" dirty="0">
              <a:solidFill>
                <a:schemeClr val="bg1"/>
              </a:solidFill>
            </a:rPr>
            <a:t>يعتمد على الخريطة الذهنية و خريطة التبريرات وهيكل التساؤلات </a:t>
          </a:r>
          <a:endParaRPr lang="en-US" sz="2800" b="1" dirty="0">
            <a:solidFill>
              <a:schemeClr val="bg1"/>
            </a:solidFill>
          </a:endParaRPr>
        </a:p>
      </dgm:t>
    </dgm:pt>
    <dgm:pt modelId="{0EE5AEAF-C164-42D0-BBDE-FE70BD269364}" type="parTrans" cxnId="{E71B39BC-6C14-49BA-AF95-167B8D35E858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51E509D7-72B7-4D4C-AC66-501DA8BEC3F0}" type="sibTrans" cxnId="{E71B39BC-6C14-49BA-AF95-167B8D35E858}">
      <dgm:prSet custT="1"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75B8A4CE-D6A7-41E0-A4BA-6B7D042C4E7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2800" b="1" dirty="0">
              <a:solidFill>
                <a:schemeClr val="bg1"/>
              </a:solidFill>
            </a:rPr>
            <a:t>مترابطة + شاملة </a:t>
          </a:r>
          <a:endParaRPr lang="en-US" sz="2800" b="1" dirty="0">
            <a:solidFill>
              <a:schemeClr val="bg1"/>
            </a:solidFill>
          </a:endParaRPr>
        </a:p>
      </dgm:t>
    </dgm:pt>
    <dgm:pt modelId="{B54F6D56-9BFF-4649-9696-B64C4B8A708D}" type="parTrans" cxnId="{1212DDC3-99B6-4F34-9B88-27B001DF49AA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2EF11A56-FF25-4850-B2CE-32041AB2AB69}" type="sibTrans" cxnId="{1212DDC3-99B6-4F34-9B88-27B001DF49AA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A150883B-9054-4A03-8178-203220C189E9}" type="pres">
      <dgm:prSet presAssocID="{2FB2C044-1115-4F95-BAED-57E74EC1DE02}" presName="Name0" presStyleCnt="0">
        <dgm:presLayoutVars>
          <dgm:dir/>
          <dgm:resizeHandles val="exact"/>
        </dgm:presLayoutVars>
      </dgm:prSet>
      <dgm:spPr/>
    </dgm:pt>
    <dgm:pt modelId="{2AC73A6A-7AFA-4818-A2E9-A7DFC6D6F897}" type="pres">
      <dgm:prSet presAssocID="{44BE3848-5781-4F76-96B8-F0B50A085C94}" presName="node" presStyleLbl="node1" presStyleIdx="0" presStyleCnt="3">
        <dgm:presLayoutVars>
          <dgm:bulletEnabled val="1"/>
        </dgm:presLayoutVars>
      </dgm:prSet>
      <dgm:spPr/>
    </dgm:pt>
    <dgm:pt modelId="{EB00FBD6-C523-4EDD-A650-6A0E7226975F}" type="pres">
      <dgm:prSet presAssocID="{E6744146-C9E3-4114-B5E5-A6E5893BACC1}" presName="sibTrans" presStyleLbl="sibTrans2D1" presStyleIdx="0" presStyleCnt="2"/>
      <dgm:spPr/>
    </dgm:pt>
    <dgm:pt modelId="{9B303736-879A-4D32-BA88-83D9C5B5E013}" type="pres">
      <dgm:prSet presAssocID="{E6744146-C9E3-4114-B5E5-A6E5893BACC1}" presName="connectorText" presStyleLbl="sibTrans2D1" presStyleIdx="0" presStyleCnt="2"/>
      <dgm:spPr/>
    </dgm:pt>
    <dgm:pt modelId="{3D11B762-AF64-4FE1-9442-9771DF17BF4F}" type="pres">
      <dgm:prSet presAssocID="{1DA519E3-7624-4C8D-AB78-E5CA32A3AE92}" presName="node" presStyleLbl="node1" presStyleIdx="1" presStyleCnt="3">
        <dgm:presLayoutVars>
          <dgm:bulletEnabled val="1"/>
        </dgm:presLayoutVars>
      </dgm:prSet>
      <dgm:spPr/>
    </dgm:pt>
    <dgm:pt modelId="{9568FE91-0D82-4591-9B9F-90821285FEB3}" type="pres">
      <dgm:prSet presAssocID="{51E509D7-72B7-4D4C-AC66-501DA8BEC3F0}" presName="sibTrans" presStyleLbl="sibTrans2D1" presStyleIdx="1" presStyleCnt="2"/>
      <dgm:spPr/>
    </dgm:pt>
    <dgm:pt modelId="{9FF3A43D-5A49-462A-85AD-764B32B3D4A0}" type="pres">
      <dgm:prSet presAssocID="{51E509D7-72B7-4D4C-AC66-501DA8BEC3F0}" presName="connectorText" presStyleLbl="sibTrans2D1" presStyleIdx="1" presStyleCnt="2"/>
      <dgm:spPr/>
    </dgm:pt>
    <dgm:pt modelId="{DA32AD85-0F7A-4CF2-94DF-42594854FB41}" type="pres">
      <dgm:prSet presAssocID="{75B8A4CE-D6A7-41E0-A4BA-6B7D042C4E72}" presName="node" presStyleLbl="node1" presStyleIdx="2" presStyleCnt="3">
        <dgm:presLayoutVars>
          <dgm:bulletEnabled val="1"/>
        </dgm:presLayoutVars>
      </dgm:prSet>
      <dgm:spPr/>
    </dgm:pt>
  </dgm:ptLst>
  <dgm:cxnLst>
    <dgm:cxn modelId="{1DF734B0-2361-43AD-8636-C417FBA6FBBD}" type="presOf" srcId="{51E509D7-72B7-4D4C-AC66-501DA8BEC3F0}" destId="{9568FE91-0D82-4591-9B9F-90821285FEB3}" srcOrd="0" destOrd="0" presId="urn:microsoft.com/office/officeart/2005/8/layout/process1"/>
    <dgm:cxn modelId="{7216B449-02E4-48EC-ADF3-1A2B135203AA}" type="presOf" srcId="{2FB2C044-1115-4F95-BAED-57E74EC1DE02}" destId="{A150883B-9054-4A03-8178-203220C189E9}" srcOrd="0" destOrd="0" presId="urn:microsoft.com/office/officeart/2005/8/layout/process1"/>
    <dgm:cxn modelId="{E71B39BC-6C14-49BA-AF95-167B8D35E858}" srcId="{2FB2C044-1115-4F95-BAED-57E74EC1DE02}" destId="{1DA519E3-7624-4C8D-AB78-E5CA32A3AE92}" srcOrd="1" destOrd="0" parTransId="{0EE5AEAF-C164-42D0-BBDE-FE70BD269364}" sibTransId="{51E509D7-72B7-4D4C-AC66-501DA8BEC3F0}"/>
    <dgm:cxn modelId="{01237775-28D2-4779-AB49-808FB282C401}" type="presOf" srcId="{E6744146-C9E3-4114-B5E5-A6E5893BACC1}" destId="{9B303736-879A-4D32-BA88-83D9C5B5E013}" srcOrd="1" destOrd="0" presId="urn:microsoft.com/office/officeart/2005/8/layout/process1"/>
    <dgm:cxn modelId="{0EC919E2-9492-45BD-BF89-C7FAA464528D}" type="presOf" srcId="{75B8A4CE-D6A7-41E0-A4BA-6B7D042C4E72}" destId="{DA32AD85-0F7A-4CF2-94DF-42594854FB41}" srcOrd="0" destOrd="0" presId="urn:microsoft.com/office/officeart/2005/8/layout/process1"/>
    <dgm:cxn modelId="{041DBE63-603A-49D4-B656-4B2164D8C9F6}" type="presOf" srcId="{51E509D7-72B7-4D4C-AC66-501DA8BEC3F0}" destId="{9FF3A43D-5A49-462A-85AD-764B32B3D4A0}" srcOrd="1" destOrd="0" presId="urn:microsoft.com/office/officeart/2005/8/layout/process1"/>
    <dgm:cxn modelId="{1212DDC3-99B6-4F34-9B88-27B001DF49AA}" srcId="{2FB2C044-1115-4F95-BAED-57E74EC1DE02}" destId="{75B8A4CE-D6A7-41E0-A4BA-6B7D042C4E72}" srcOrd="2" destOrd="0" parTransId="{B54F6D56-9BFF-4649-9696-B64C4B8A708D}" sibTransId="{2EF11A56-FF25-4850-B2CE-32041AB2AB69}"/>
    <dgm:cxn modelId="{2C1E2828-2FE7-4EA7-B9C1-B66910519E76}" type="presOf" srcId="{E6744146-C9E3-4114-B5E5-A6E5893BACC1}" destId="{EB00FBD6-C523-4EDD-A650-6A0E7226975F}" srcOrd="0" destOrd="0" presId="urn:microsoft.com/office/officeart/2005/8/layout/process1"/>
    <dgm:cxn modelId="{3E477BCA-237E-400E-933F-6659718AD529}" type="presOf" srcId="{1DA519E3-7624-4C8D-AB78-E5CA32A3AE92}" destId="{3D11B762-AF64-4FE1-9442-9771DF17BF4F}" srcOrd="0" destOrd="0" presId="urn:microsoft.com/office/officeart/2005/8/layout/process1"/>
    <dgm:cxn modelId="{034CBBA1-5844-412D-BD72-DA082F06D0E8}" type="presOf" srcId="{44BE3848-5781-4F76-96B8-F0B50A085C94}" destId="{2AC73A6A-7AFA-4818-A2E9-A7DFC6D6F897}" srcOrd="0" destOrd="0" presId="urn:microsoft.com/office/officeart/2005/8/layout/process1"/>
    <dgm:cxn modelId="{4DB8A034-8A86-4EA2-BB3C-01D4C99A3337}" srcId="{2FB2C044-1115-4F95-BAED-57E74EC1DE02}" destId="{44BE3848-5781-4F76-96B8-F0B50A085C94}" srcOrd="0" destOrd="0" parTransId="{390AE228-B7BA-4DBA-A236-47FA8B5E5FC0}" sibTransId="{E6744146-C9E3-4114-B5E5-A6E5893BACC1}"/>
    <dgm:cxn modelId="{3F97A100-063E-4ABD-8AA7-0E857A9A2BCB}" type="presParOf" srcId="{A150883B-9054-4A03-8178-203220C189E9}" destId="{2AC73A6A-7AFA-4818-A2E9-A7DFC6D6F897}" srcOrd="0" destOrd="0" presId="urn:microsoft.com/office/officeart/2005/8/layout/process1"/>
    <dgm:cxn modelId="{2B412567-74E8-4950-913A-787FF934FCB7}" type="presParOf" srcId="{A150883B-9054-4A03-8178-203220C189E9}" destId="{EB00FBD6-C523-4EDD-A650-6A0E7226975F}" srcOrd="1" destOrd="0" presId="urn:microsoft.com/office/officeart/2005/8/layout/process1"/>
    <dgm:cxn modelId="{5DA9EC57-3DB2-4590-A18F-829D9542E552}" type="presParOf" srcId="{EB00FBD6-C523-4EDD-A650-6A0E7226975F}" destId="{9B303736-879A-4D32-BA88-83D9C5B5E013}" srcOrd="0" destOrd="0" presId="urn:microsoft.com/office/officeart/2005/8/layout/process1"/>
    <dgm:cxn modelId="{3DEDBC21-0240-495E-904F-588316A41E7E}" type="presParOf" srcId="{A150883B-9054-4A03-8178-203220C189E9}" destId="{3D11B762-AF64-4FE1-9442-9771DF17BF4F}" srcOrd="2" destOrd="0" presId="urn:microsoft.com/office/officeart/2005/8/layout/process1"/>
    <dgm:cxn modelId="{923ADDD7-7002-4D14-AFE1-2308BDE2F2D1}" type="presParOf" srcId="{A150883B-9054-4A03-8178-203220C189E9}" destId="{9568FE91-0D82-4591-9B9F-90821285FEB3}" srcOrd="3" destOrd="0" presId="urn:microsoft.com/office/officeart/2005/8/layout/process1"/>
    <dgm:cxn modelId="{8BA1C354-62ED-4117-8509-E185504D8DA7}" type="presParOf" srcId="{9568FE91-0D82-4591-9B9F-90821285FEB3}" destId="{9FF3A43D-5A49-462A-85AD-764B32B3D4A0}" srcOrd="0" destOrd="0" presId="urn:microsoft.com/office/officeart/2005/8/layout/process1"/>
    <dgm:cxn modelId="{85B54D91-340E-4899-9B42-E8C9705CD980}" type="presParOf" srcId="{A150883B-9054-4A03-8178-203220C189E9}" destId="{DA32AD85-0F7A-4CF2-94DF-42594854FB4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61756-7DA0-4665-9BBB-FF63A44BF5F8}" type="doc">
      <dgm:prSet loTypeId="urn:microsoft.com/office/officeart/2005/8/layout/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0D818F6-DA2C-4048-B261-534A27C9E1E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b="1" dirty="0"/>
            <a:t>ماذا سأدرس ؟</a:t>
          </a:r>
          <a:endParaRPr lang="en-US" b="1" dirty="0"/>
        </a:p>
      </dgm:t>
    </dgm:pt>
    <dgm:pt modelId="{F32368A5-7D25-4444-8BA2-2423D25DFBF4}" type="parTrans" cxnId="{4F501D3D-5CF7-4EB5-8CE0-8456C616BB59}">
      <dgm:prSet/>
      <dgm:spPr/>
      <dgm:t>
        <a:bodyPr/>
        <a:lstStyle/>
        <a:p>
          <a:endParaRPr lang="en-US" b="1"/>
        </a:p>
      </dgm:t>
    </dgm:pt>
    <dgm:pt modelId="{E7D6697E-F7A3-41DB-9A59-8D093A8CEB92}" type="sibTrans" cxnId="{4F501D3D-5CF7-4EB5-8CE0-8456C616BB59}">
      <dgm:prSet/>
      <dgm:spPr/>
      <dgm:t>
        <a:bodyPr/>
        <a:lstStyle/>
        <a:p>
          <a:endParaRPr lang="en-US" b="1"/>
        </a:p>
      </dgm:t>
    </dgm:pt>
    <dgm:pt modelId="{C8652F7D-DCB6-4E51-B2E2-D1E2E31BF87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b="1" dirty="0"/>
            <a:t>لماذا هو مهم؟</a:t>
          </a:r>
          <a:endParaRPr lang="en-US" b="1" dirty="0"/>
        </a:p>
      </dgm:t>
    </dgm:pt>
    <dgm:pt modelId="{57C48275-9A55-4D83-A435-80A1E69CD3BC}" type="parTrans" cxnId="{0DAE46F9-0779-4194-85D3-093F8F0947B3}">
      <dgm:prSet/>
      <dgm:spPr/>
      <dgm:t>
        <a:bodyPr/>
        <a:lstStyle/>
        <a:p>
          <a:endParaRPr lang="en-US" b="1"/>
        </a:p>
      </dgm:t>
    </dgm:pt>
    <dgm:pt modelId="{C96BD293-C7B5-4760-973D-3A537C551701}" type="sibTrans" cxnId="{0DAE46F9-0779-4194-85D3-093F8F0947B3}">
      <dgm:prSet/>
      <dgm:spPr/>
      <dgm:t>
        <a:bodyPr/>
        <a:lstStyle/>
        <a:p>
          <a:endParaRPr lang="en-US" b="1"/>
        </a:p>
      </dgm:t>
    </dgm:pt>
    <dgm:pt modelId="{E4116152-DE4E-4B6E-9B59-39803F66305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b="1" dirty="0"/>
            <a:t>كيف هو مهم في مجال تخصصي؟</a:t>
          </a:r>
          <a:endParaRPr lang="en-US" b="1" dirty="0"/>
        </a:p>
      </dgm:t>
    </dgm:pt>
    <dgm:pt modelId="{9B0F35A0-7500-4D7F-A6DD-C17E3C0C7DDD}" type="parTrans" cxnId="{E130D997-87DB-4647-8645-267E8C4F0C9C}">
      <dgm:prSet/>
      <dgm:spPr/>
      <dgm:t>
        <a:bodyPr/>
        <a:lstStyle/>
        <a:p>
          <a:endParaRPr lang="en-US" b="1"/>
        </a:p>
      </dgm:t>
    </dgm:pt>
    <dgm:pt modelId="{B67B9CDD-4D0D-46C4-B41D-5D3003445E50}" type="sibTrans" cxnId="{E130D997-87DB-4647-8645-267E8C4F0C9C}">
      <dgm:prSet/>
      <dgm:spPr/>
      <dgm:t>
        <a:bodyPr/>
        <a:lstStyle/>
        <a:p>
          <a:endParaRPr lang="en-US" b="1"/>
        </a:p>
      </dgm:t>
    </dgm:pt>
    <dgm:pt modelId="{AE5338F5-8456-479A-BBDE-822C04A37FA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b="1" dirty="0"/>
            <a:t>ماهي المشاكل التي سأقوم بحلها ؟</a:t>
          </a:r>
          <a:endParaRPr lang="en-US" b="1" dirty="0"/>
        </a:p>
      </dgm:t>
    </dgm:pt>
    <dgm:pt modelId="{01EC36CB-BE98-4479-947E-3A1A2756BFDC}" type="parTrans" cxnId="{3EED0B82-E7AD-43B9-A74B-4E7BE50D800C}">
      <dgm:prSet/>
      <dgm:spPr/>
      <dgm:t>
        <a:bodyPr/>
        <a:lstStyle/>
        <a:p>
          <a:endParaRPr lang="en-US" b="1"/>
        </a:p>
      </dgm:t>
    </dgm:pt>
    <dgm:pt modelId="{098524D1-9A03-47E5-AA86-2C604DD46A36}" type="sibTrans" cxnId="{3EED0B82-E7AD-43B9-A74B-4E7BE50D800C}">
      <dgm:prSet/>
      <dgm:spPr/>
      <dgm:t>
        <a:bodyPr/>
        <a:lstStyle/>
        <a:p>
          <a:endParaRPr lang="en-US" b="1"/>
        </a:p>
      </dgm:t>
    </dgm:pt>
    <dgm:pt modelId="{3544A15A-E8A5-4ACC-9F3B-583FCE4031D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b="1" dirty="0"/>
            <a:t>كيف سيضيف للمعرفة الموجودة؟ </a:t>
          </a:r>
          <a:endParaRPr lang="en-US" b="1" dirty="0"/>
        </a:p>
      </dgm:t>
    </dgm:pt>
    <dgm:pt modelId="{C5839A6F-6B80-4E71-9CA3-2912C7A08C03}" type="parTrans" cxnId="{C45492A8-F640-4137-9456-0F31C88AA739}">
      <dgm:prSet/>
      <dgm:spPr/>
      <dgm:t>
        <a:bodyPr/>
        <a:lstStyle/>
        <a:p>
          <a:endParaRPr lang="en-US" b="1"/>
        </a:p>
      </dgm:t>
    </dgm:pt>
    <dgm:pt modelId="{2B360B91-CACA-4178-8EAE-FFEC1976BF76}" type="sibTrans" cxnId="{C45492A8-F640-4137-9456-0F31C88AA739}">
      <dgm:prSet/>
      <dgm:spPr/>
      <dgm:t>
        <a:bodyPr/>
        <a:lstStyle/>
        <a:p>
          <a:endParaRPr lang="en-US" b="1"/>
        </a:p>
      </dgm:t>
    </dgm:pt>
    <dgm:pt modelId="{E457D0D6-07FD-48DD-91CB-4CC4A2BD1F6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b="1" dirty="0"/>
            <a:t>ماذا سأخطط لعمله بالتحديد في الوقت المتاح للبحث ؟</a:t>
          </a:r>
          <a:endParaRPr lang="en-US" b="1" dirty="0"/>
        </a:p>
      </dgm:t>
    </dgm:pt>
    <dgm:pt modelId="{4DC04785-EBFA-44BE-836E-8A7F5C5BD446}" type="parTrans" cxnId="{04AA2A05-2A75-4C19-BAB0-8DD74E5720B6}">
      <dgm:prSet/>
      <dgm:spPr/>
      <dgm:t>
        <a:bodyPr/>
        <a:lstStyle/>
        <a:p>
          <a:endParaRPr lang="en-US" b="1"/>
        </a:p>
      </dgm:t>
    </dgm:pt>
    <dgm:pt modelId="{62D1AB13-CED9-413A-B31E-F8A873D731BE}" type="sibTrans" cxnId="{04AA2A05-2A75-4C19-BAB0-8DD74E5720B6}">
      <dgm:prSet/>
      <dgm:spPr/>
      <dgm:t>
        <a:bodyPr/>
        <a:lstStyle/>
        <a:p>
          <a:endParaRPr lang="en-US" b="1"/>
        </a:p>
      </dgm:t>
    </dgm:pt>
    <dgm:pt modelId="{B362B414-7D99-4F69-B652-CED453F6401F}" type="pres">
      <dgm:prSet presAssocID="{84061756-7DA0-4665-9BBB-FF63A44BF5F8}" presName="diagram" presStyleCnt="0">
        <dgm:presLayoutVars>
          <dgm:dir/>
          <dgm:resizeHandles val="exact"/>
        </dgm:presLayoutVars>
      </dgm:prSet>
      <dgm:spPr/>
    </dgm:pt>
    <dgm:pt modelId="{35523E69-0190-40F3-AE60-CC018E72A799}" type="pres">
      <dgm:prSet presAssocID="{10D818F6-DA2C-4048-B261-534A27C9E1EE}" presName="node" presStyleLbl="node1" presStyleIdx="0" presStyleCnt="6">
        <dgm:presLayoutVars>
          <dgm:bulletEnabled val="1"/>
        </dgm:presLayoutVars>
      </dgm:prSet>
      <dgm:spPr/>
    </dgm:pt>
    <dgm:pt modelId="{8B72431D-D930-4248-A5A2-22102A88EF4C}" type="pres">
      <dgm:prSet presAssocID="{E7D6697E-F7A3-41DB-9A59-8D093A8CEB92}" presName="sibTrans" presStyleLbl="sibTrans2D1" presStyleIdx="0" presStyleCnt="5"/>
      <dgm:spPr/>
    </dgm:pt>
    <dgm:pt modelId="{BAB3CE1B-3AA9-4929-AB8E-7C655287AB61}" type="pres">
      <dgm:prSet presAssocID="{E7D6697E-F7A3-41DB-9A59-8D093A8CEB92}" presName="connectorText" presStyleLbl="sibTrans2D1" presStyleIdx="0" presStyleCnt="5"/>
      <dgm:spPr/>
    </dgm:pt>
    <dgm:pt modelId="{B0B20981-3DC1-4C8B-B43E-E261EACFE916}" type="pres">
      <dgm:prSet presAssocID="{C8652F7D-DCB6-4E51-B2E2-D1E2E31BF877}" presName="node" presStyleLbl="node1" presStyleIdx="1" presStyleCnt="6">
        <dgm:presLayoutVars>
          <dgm:bulletEnabled val="1"/>
        </dgm:presLayoutVars>
      </dgm:prSet>
      <dgm:spPr/>
    </dgm:pt>
    <dgm:pt modelId="{306AC986-5E7E-45BA-84C3-B45DE55CB022}" type="pres">
      <dgm:prSet presAssocID="{C96BD293-C7B5-4760-973D-3A537C551701}" presName="sibTrans" presStyleLbl="sibTrans2D1" presStyleIdx="1" presStyleCnt="5"/>
      <dgm:spPr/>
    </dgm:pt>
    <dgm:pt modelId="{CFB3DA4D-A127-41EB-88F4-EA0A7AE6BF7D}" type="pres">
      <dgm:prSet presAssocID="{C96BD293-C7B5-4760-973D-3A537C551701}" presName="connectorText" presStyleLbl="sibTrans2D1" presStyleIdx="1" presStyleCnt="5"/>
      <dgm:spPr/>
    </dgm:pt>
    <dgm:pt modelId="{EA2FA21E-7663-45A2-882A-D597086AC412}" type="pres">
      <dgm:prSet presAssocID="{E4116152-DE4E-4B6E-9B59-39803F663054}" presName="node" presStyleLbl="node1" presStyleIdx="2" presStyleCnt="6">
        <dgm:presLayoutVars>
          <dgm:bulletEnabled val="1"/>
        </dgm:presLayoutVars>
      </dgm:prSet>
      <dgm:spPr/>
    </dgm:pt>
    <dgm:pt modelId="{995269D7-91ED-46AF-A9DE-10195544DDCE}" type="pres">
      <dgm:prSet presAssocID="{B67B9CDD-4D0D-46C4-B41D-5D3003445E50}" presName="sibTrans" presStyleLbl="sibTrans2D1" presStyleIdx="2" presStyleCnt="5"/>
      <dgm:spPr/>
    </dgm:pt>
    <dgm:pt modelId="{58C351D2-018F-4A99-8C18-D5BADC7FE57B}" type="pres">
      <dgm:prSet presAssocID="{B67B9CDD-4D0D-46C4-B41D-5D3003445E50}" presName="connectorText" presStyleLbl="sibTrans2D1" presStyleIdx="2" presStyleCnt="5"/>
      <dgm:spPr/>
    </dgm:pt>
    <dgm:pt modelId="{1F76F83E-0001-4A67-9ECB-6E78A3ABF6F4}" type="pres">
      <dgm:prSet presAssocID="{AE5338F5-8456-479A-BBDE-822C04A37FAE}" presName="node" presStyleLbl="node1" presStyleIdx="3" presStyleCnt="6">
        <dgm:presLayoutVars>
          <dgm:bulletEnabled val="1"/>
        </dgm:presLayoutVars>
      </dgm:prSet>
      <dgm:spPr/>
    </dgm:pt>
    <dgm:pt modelId="{F3C10235-C970-4DD9-9CB3-983D7BD58824}" type="pres">
      <dgm:prSet presAssocID="{098524D1-9A03-47E5-AA86-2C604DD46A36}" presName="sibTrans" presStyleLbl="sibTrans2D1" presStyleIdx="3" presStyleCnt="5"/>
      <dgm:spPr/>
    </dgm:pt>
    <dgm:pt modelId="{A04930DC-5A56-41D4-ABCC-0D129AEAA40F}" type="pres">
      <dgm:prSet presAssocID="{098524D1-9A03-47E5-AA86-2C604DD46A36}" presName="connectorText" presStyleLbl="sibTrans2D1" presStyleIdx="3" presStyleCnt="5"/>
      <dgm:spPr/>
    </dgm:pt>
    <dgm:pt modelId="{E6ED1FF0-71A8-4DDC-968B-793080564818}" type="pres">
      <dgm:prSet presAssocID="{3544A15A-E8A5-4ACC-9F3B-583FCE4031D5}" presName="node" presStyleLbl="node1" presStyleIdx="4" presStyleCnt="6">
        <dgm:presLayoutVars>
          <dgm:bulletEnabled val="1"/>
        </dgm:presLayoutVars>
      </dgm:prSet>
      <dgm:spPr/>
    </dgm:pt>
    <dgm:pt modelId="{924F7529-209F-475E-B455-173BBCACF47A}" type="pres">
      <dgm:prSet presAssocID="{2B360B91-CACA-4178-8EAE-FFEC1976BF76}" presName="sibTrans" presStyleLbl="sibTrans2D1" presStyleIdx="4" presStyleCnt="5"/>
      <dgm:spPr/>
    </dgm:pt>
    <dgm:pt modelId="{BDDB58C3-DE96-4DA4-9B65-97D904270A51}" type="pres">
      <dgm:prSet presAssocID="{2B360B91-CACA-4178-8EAE-FFEC1976BF76}" presName="connectorText" presStyleLbl="sibTrans2D1" presStyleIdx="4" presStyleCnt="5"/>
      <dgm:spPr/>
    </dgm:pt>
    <dgm:pt modelId="{720AE2F1-15A2-4542-9B9D-928791D90878}" type="pres">
      <dgm:prSet presAssocID="{E457D0D6-07FD-48DD-91CB-4CC4A2BD1F6D}" presName="node" presStyleLbl="node1" presStyleIdx="5" presStyleCnt="6">
        <dgm:presLayoutVars>
          <dgm:bulletEnabled val="1"/>
        </dgm:presLayoutVars>
      </dgm:prSet>
      <dgm:spPr/>
    </dgm:pt>
  </dgm:ptLst>
  <dgm:cxnLst>
    <dgm:cxn modelId="{3EED0B82-E7AD-43B9-A74B-4E7BE50D800C}" srcId="{84061756-7DA0-4665-9BBB-FF63A44BF5F8}" destId="{AE5338F5-8456-479A-BBDE-822C04A37FAE}" srcOrd="3" destOrd="0" parTransId="{01EC36CB-BE98-4479-947E-3A1A2756BFDC}" sibTransId="{098524D1-9A03-47E5-AA86-2C604DD46A36}"/>
    <dgm:cxn modelId="{E130D997-87DB-4647-8645-267E8C4F0C9C}" srcId="{84061756-7DA0-4665-9BBB-FF63A44BF5F8}" destId="{E4116152-DE4E-4B6E-9B59-39803F663054}" srcOrd="2" destOrd="0" parTransId="{9B0F35A0-7500-4D7F-A6DD-C17E3C0C7DDD}" sibTransId="{B67B9CDD-4D0D-46C4-B41D-5D3003445E50}"/>
    <dgm:cxn modelId="{41D057D1-6786-4F37-92F5-54B0AB7F878C}" type="presOf" srcId="{2B360B91-CACA-4178-8EAE-FFEC1976BF76}" destId="{924F7529-209F-475E-B455-173BBCACF47A}" srcOrd="0" destOrd="0" presId="urn:microsoft.com/office/officeart/2005/8/layout/process5"/>
    <dgm:cxn modelId="{CA6798E0-DBBD-4C99-995F-1E5B1EBAF723}" type="presOf" srcId="{2B360B91-CACA-4178-8EAE-FFEC1976BF76}" destId="{BDDB58C3-DE96-4DA4-9B65-97D904270A51}" srcOrd="1" destOrd="0" presId="urn:microsoft.com/office/officeart/2005/8/layout/process5"/>
    <dgm:cxn modelId="{CC40F5F0-025C-41C1-A714-21C5318D0C86}" type="presOf" srcId="{098524D1-9A03-47E5-AA86-2C604DD46A36}" destId="{F3C10235-C970-4DD9-9CB3-983D7BD58824}" srcOrd="0" destOrd="0" presId="urn:microsoft.com/office/officeart/2005/8/layout/process5"/>
    <dgm:cxn modelId="{E1684BA7-902B-4BC9-80D9-90DF71609EE7}" type="presOf" srcId="{098524D1-9A03-47E5-AA86-2C604DD46A36}" destId="{A04930DC-5A56-41D4-ABCC-0D129AEAA40F}" srcOrd="1" destOrd="0" presId="urn:microsoft.com/office/officeart/2005/8/layout/process5"/>
    <dgm:cxn modelId="{04AA2A05-2A75-4C19-BAB0-8DD74E5720B6}" srcId="{84061756-7DA0-4665-9BBB-FF63A44BF5F8}" destId="{E457D0D6-07FD-48DD-91CB-4CC4A2BD1F6D}" srcOrd="5" destOrd="0" parTransId="{4DC04785-EBFA-44BE-836E-8A7F5C5BD446}" sibTransId="{62D1AB13-CED9-413A-B31E-F8A873D731BE}"/>
    <dgm:cxn modelId="{2A6DCC3C-952E-42DE-915A-E853801F2A79}" type="presOf" srcId="{10D818F6-DA2C-4048-B261-534A27C9E1EE}" destId="{35523E69-0190-40F3-AE60-CC018E72A799}" srcOrd="0" destOrd="0" presId="urn:microsoft.com/office/officeart/2005/8/layout/process5"/>
    <dgm:cxn modelId="{E3ED0620-AAFF-4117-A9AD-F2E3F9F109F0}" type="presOf" srcId="{E7D6697E-F7A3-41DB-9A59-8D093A8CEB92}" destId="{BAB3CE1B-3AA9-4929-AB8E-7C655287AB61}" srcOrd="1" destOrd="0" presId="urn:microsoft.com/office/officeart/2005/8/layout/process5"/>
    <dgm:cxn modelId="{491052B5-3C7C-4E16-A711-C3A200157296}" type="presOf" srcId="{3544A15A-E8A5-4ACC-9F3B-583FCE4031D5}" destId="{E6ED1FF0-71A8-4DDC-968B-793080564818}" srcOrd="0" destOrd="0" presId="urn:microsoft.com/office/officeart/2005/8/layout/process5"/>
    <dgm:cxn modelId="{0DAE46F9-0779-4194-85D3-093F8F0947B3}" srcId="{84061756-7DA0-4665-9BBB-FF63A44BF5F8}" destId="{C8652F7D-DCB6-4E51-B2E2-D1E2E31BF877}" srcOrd="1" destOrd="0" parTransId="{57C48275-9A55-4D83-A435-80A1E69CD3BC}" sibTransId="{C96BD293-C7B5-4760-973D-3A537C551701}"/>
    <dgm:cxn modelId="{C45492A8-F640-4137-9456-0F31C88AA739}" srcId="{84061756-7DA0-4665-9BBB-FF63A44BF5F8}" destId="{3544A15A-E8A5-4ACC-9F3B-583FCE4031D5}" srcOrd="4" destOrd="0" parTransId="{C5839A6F-6B80-4E71-9CA3-2912C7A08C03}" sibTransId="{2B360B91-CACA-4178-8EAE-FFEC1976BF76}"/>
    <dgm:cxn modelId="{ECF0160A-541C-4210-9C00-EAA8303B9930}" type="presOf" srcId="{AE5338F5-8456-479A-BBDE-822C04A37FAE}" destId="{1F76F83E-0001-4A67-9ECB-6E78A3ABF6F4}" srcOrd="0" destOrd="0" presId="urn:microsoft.com/office/officeart/2005/8/layout/process5"/>
    <dgm:cxn modelId="{3F7B2D01-DD87-40BB-B28E-C3D783168AB6}" type="presOf" srcId="{C96BD293-C7B5-4760-973D-3A537C551701}" destId="{306AC986-5E7E-45BA-84C3-B45DE55CB022}" srcOrd="0" destOrd="0" presId="urn:microsoft.com/office/officeart/2005/8/layout/process5"/>
    <dgm:cxn modelId="{1CB9317E-60E1-46B1-8F65-01AB1CDCE932}" type="presOf" srcId="{84061756-7DA0-4665-9BBB-FF63A44BF5F8}" destId="{B362B414-7D99-4F69-B652-CED453F6401F}" srcOrd="0" destOrd="0" presId="urn:microsoft.com/office/officeart/2005/8/layout/process5"/>
    <dgm:cxn modelId="{1E76E580-8D73-4E87-A3BC-2ABF68B7C3DC}" type="presOf" srcId="{C8652F7D-DCB6-4E51-B2E2-D1E2E31BF877}" destId="{B0B20981-3DC1-4C8B-B43E-E261EACFE916}" srcOrd="0" destOrd="0" presId="urn:microsoft.com/office/officeart/2005/8/layout/process5"/>
    <dgm:cxn modelId="{9FD06878-2EDC-4B88-8907-B03EAEBEAF00}" type="presOf" srcId="{B67B9CDD-4D0D-46C4-B41D-5D3003445E50}" destId="{58C351D2-018F-4A99-8C18-D5BADC7FE57B}" srcOrd="1" destOrd="0" presId="urn:microsoft.com/office/officeart/2005/8/layout/process5"/>
    <dgm:cxn modelId="{96C22FD0-0F15-446C-ACFE-512AFDD52E3C}" type="presOf" srcId="{E457D0D6-07FD-48DD-91CB-4CC4A2BD1F6D}" destId="{720AE2F1-15A2-4542-9B9D-928791D90878}" srcOrd="0" destOrd="0" presId="urn:microsoft.com/office/officeart/2005/8/layout/process5"/>
    <dgm:cxn modelId="{4F501D3D-5CF7-4EB5-8CE0-8456C616BB59}" srcId="{84061756-7DA0-4665-9BBB-FF63A44BF5F8}" destId="{10D818F6-DA2C-4048-B261-534A27C9E1EE}" srcOrd="0" destOrd="0" parTransId="{F32368A5-7D25-4444-8BA2-2423D25DFBF4}" sibTransId="{E7D6697E-F7A3-41DB-9A59-8D093A8CEB92}"/>
    <dgm:cxn modelId="{9C6D98A3-BB2F-46F1-8B06-3173F13815AA}" type="presOf" srcId="{C96BD293-C7B5-4760-973D-3A537C551701}" destId="{CFB3DA4D-A127-41EB-88F4-EA0A7AE6BF7D}" srcOrd="1" destOrd="0" presId="urn:microsoft.com/office/officeart/2005/8/layout/process5"/>
    <dgm:cxn modelId="{65E641B8-63E2-44B7-8D5E-F8D18155D0C8}" type="presOf" srcId="{E4116152-DE4E-4B6E-9B59-39803F663054}" destId="{EA2FA21E-7663-45A2-882A-D597086AC412}" srcOrd="0" destOrd="0" presId="urn:microsoft.com/office/officeart/2005/8/layout/process5"/>
    <dgm:cxn modelId="{82AB3093-266F-42A0-8059-02CA9AAD656B}" type="presOf" srcId="{E7D6697E-F7A3-41DB-9A59-8D093A8CEB92}" destId="{8B72431D-D930-4248-A5A2-22102A88EF4C}" srcOrd="0" destOrd="0" presId="urn:microsoft.com/office/officeart/2005/8/layout/process5"/>
    <dgm:cxn modelId="{D67DA8AB-297E-44DD-8F48-4B91B797683C}" type="presOf" srcId="{B67B9CDD-4D0D-46C4-B41D-5D3003445E50}" destId="{995269D7-91ED-46AF-A9DE-10195544DDCE}" srcOrd="0" destOrd="0" presId="urn:microsoft.com/office/officeart/2005/8/layout/process5"/>
    <dgm:cxn modelId="{CC0D4BE5-BCFA-47C4-8454-4CABBAC48E61}" type="presParOf" srcId="{B362B414-7D99-4F69-B652-CED453F6401F}" destId="{35523E69-0190-40F3-AE60-CC018E72A799}" srcOrd="0" destOrd="0" presId="urn:microsoft.com/office/officeart/2005/8/layout/process5"/>
    <dgm:cxn modelId="{5FA4B913-F93A-4B35-9430-631675534454}" type="presParOf" srcId="{B362B414-7D99-4F69-B652-CED453F6401F}" destId="{8B72431D-D930-4248-A5A2-22102A88EF4C}" srcOrd="1" destOrd="0" presId="urn:microsoft.com/office/officeart/2005/8/layout/process5"/>
    <dgm:cxn modelId="{CD8A9F44-FF53-4907-B84C-F54AD0318EAA}" type="presParOf" srcId="{8B72431D-D930-4248-A5A2-22102A88EF4C}" destId="{BAB3CE1B-3AA9-4929-AB8E-7C655287AB61}" srcOrd="0" destOrd="0" presId="urn:microsoft.com/office/officeart/2005/8/layout/process5"/>
    <dgm:cxn modelId="{EC948F4B-ADD1-4F8B-AD2B-392379A0E1FC}" type="presParOf" srcId="{B362B414-7D99-4F69-B652-CED453F6401F}" destId="{B0B20981-3DC1-4C8B-B43E-E261EACFE916}" srcOrd="2" destOrd="0" presId="urn:microsoft.com/office/officeart/2005/8/layout/process5"/>
    <dgm:cxn modelId="{F9EA2B42-7B3F-4E16-BCD1-1F7361CB5D5C}" type="presParOf" srcId="{B362B414-7D99-4F69-B652-CED453F6401F}" destId="{306AC986-5E7E-45BA-84C3-B45DE55CB022}" srcOrd="3" destOrd="0" presId="urn:microsoft.com/office/officeart/2005/8/layout/process5"/>
    <dgm:cxn modelId="{F352DEF7-E34B-49DD-A616-FEA873203F35}" type="presParOf" srcId="{306AC986-5E7E-45BA-84C3-B45DE55CB022}" destId="{CFB3DA4D-A127-41EB-88F4-EA0A7AE6BF7D}" srcOrd="0" destOrd="0" presId="urn:microsoft.com/office/officeart/2005/8/layout/process5"/>
    <dgm:cxn modelId="{06AD4779-3DA2-4A3A-AA39-AD0CC759820E}" type="presParOf" srcId="{B362B414-7D99-4F69-B652-CED453F6401F}" destId="{EA2FA21E-7663-45A2-882A-D597086AC412}" srcOrd="4" destOrd="0" presId="urn:microsoft.com/office/officeart/2005/8/layout/process5"/>
    <dgm:cxn modelId="{5F72FBB4-69BF-4098-BC6A-2FCA3CD6C1A2}" type="presParOf" srcId="{B362B414-7D99-4F69-B652-CED453F6401F}" destId="{995269D7-91ED-46AF-A9DE-10195544DDCE}" srcOrd="5" destOrd="0" presId="urn:microsoft.com/office/officeart/2005/8/layout/process5"/>
    <dgm:cxn modelId="{F2949FA7-4DB2-4849-871C-8FA13DB74EC4}" type="presParOf" srcId="{995269D7-91ED-46AF-A9DE-10195544DDCE}" destId="{58C351D2-018F-4A99-8C18-D5BADC7FE57B}" srcOrd="0" destOrd="0" presId="urn:microsoft.com/office/officeart/2005/8/layout/process5"/>
    <dgm:cxn modelId="{374B5EC0-1BB2-4832-AF1C-5DA6C9651731}" type="presParOf" srcId="{B362B414-7D99-4F69-B652-CED453F6401F}" destId="{1F76F83E-0001-4A67-9ECB-6E78A3ABF6F4}" srcOrd="6" destOrd="0" presId="urn:microsoft.com/office/officeart/2005/8/layout/process5"/>
    <dgm:cxn modelId="{250F4B82-82C7-49CE-9E86-66F41BD7FD62}" type="presParOf" srcId="{B362B414-7D99-4F69-B652-CED453F6401F}" destId="{F3C10235-C970-4DD9-9CB3-983D7BD58824}" srcOrd="7" destOrd="0" presId="urn:microsoft.com/office/officeart/2005/8/layout/process5"/>
    <dgm:cxn modelId="{F3450B89-344B-4E28-B703-09031F4FF9EC}" type="presParOf" srcId="{F3C10235-C970-4DD9-9CB3-983D7BD58824}" destId="{A04930DC-5A56-41D4-ABCC-0D129AEAA40F}" srcOrd="0" destOrd="0" presId="urn:microsoft.com/office/officeart/2005/8/layout/process5"/>
    <dgm:cxn modelId="{71F9D82E-32F9-465A-A7ED-1E08CA329C26}" type="presParOf" srcId="{B362B414-7D99-4F69-B652-CED453F6401F}" destId="{E6ED1FF0-71A8-4DDC-968B-793080564818}" srcOrd="8" destOrd="0" presId="urn:microsoft.com/office/officeart/2005/8/layout/process5"/>
    <dgm:cxn modelId="{8ACE6209-B60A-4FA6-9645-9B338D8E8854}" type="presParOf" srcId="{B362B414-7D99-4F69-B652-CED453F6401F}" destId="{924F7529-209F-475E-B455-173BBCACF47A}" srcOrd="9" destOrd="0" presId="urn:microsoft.com/office/officeart/2005/8/layout/process5"/>
    <dgm:cxn modelId="{E7688DBF-7D3D-450A-BF6B-33B797A3450F}" type="presParOf" srcId="{924F7529-209F-475E-B455-173BBCACF47A}" destId="{BDDB58C3-DE96-4DA4-9B65-97D904270A51}" srcOrd="0" destOrd="0" presId="urn:microsoft.com/office/officeart/2005/8/layout/process5"/>
    <dgm:cxn modelId="{4D96F16D-8378-4346-967B-89922803AE9A}" type="presParOf" srcId="{B362B414-7D99-4F69-B652-CED453F6401F}" destId="{720AE2F1-15A2-4542-9B9D-928791D9087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6C7E6E-B94B-4EBE-A853-0099D7FD086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A71392-7F31-44C8-9C0F-93496CD832BC}">
      <dgm:prSet phldrT="[Text]" custT="1"/>
      <dgm:spPr/>
      <dgm:t>
        <a:bodyPr/>
        <a:lstStyle/>
        <a:p>
          <a:r>
            <a:rPr lang="ar-SA" sz="2800" b="1"/>
            <a:t>مقدمة </a:t>
          </a:r>
          <a:endParaRPr lang="en-US" sz="2800" b="1" dirty="0"/>
        </a:p>
      </dgm:t>
    </dgm:pt>
    <dgm:pt modelId="{A5FC9E08-F0F8-442B-B08B-EB9CF3F0F0AF}" type="parTrans" cxnId="{3BDEC829-31F1-4277-A134-025CDA0B5F6C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F62D31E7-6D8A-470A-BD7B-0C09901442D0}" type="sibTrans" cxnId="{3BDEC829-31F1-4277-A134-025CDA0B5F6C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5FBA17E3-A69D-42A8-AD9E-A5222BA59CAE}">
      <dgm:prSet phldrT="[Text]" custT="1"/>
      <dgm:spPr/>
      <dgm:t>
        <a:bodyPr/>
        <a:lstStyle/>
        <a:p>
          <a:r>
            <a:rPr lang="ar-SA" sz="2800" b="1"/>
            <a:t>تمهيد</a:t>
          </a:r>
          <a:endParaRPr lang="en-US" sz="2800" b="1" dirty="0"/>
        </a:p>
      </dgm:t>
    </dgm:pt>
    <dgm:pt modelId="{13739B2D-395D-4E6F-9736-6160983551DB}" type="parTrans" cxnId="{2CB37A6D-F818-4003-BA6D-CCF9BDEA77D4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2662F284-83EE-4767-8828-D2A8C650849F}" type="sibTrans" cxnId="{2CB37A6D-F818-4003-BA6D-CCF9BDEA77D4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EFD84E3B-B86F-4448-BF16-80396152531C}">
      <dgm:prSet phldrT="[Text]" custT="1"/>
      <dgm:spPr/>
      <dgm:t>
        <a:bodyPr/>
        <a:lstStyle/>
        <a:p>
          <a:r>
            <a:rPr lang="ar-SA" sz="2800" b="1" dirty="0"/>
            <a:t>وصف لمجال المشكة </a:t>
          </a:r>
          <a:endParaRPr lang="en-US" sz="2800" b="1" dirty="0"/>
        </a:p>
      </dgm:t>
    </dgm:pt>
    <dgm:pt modelId="{5FD3A1F8-FF6F-4FE3-A3E6-65579BF1C0BD}" type="parTrans" cxnId="{DBA0FA3D-84AE-4FBE-B783-FB103EC1F209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3B2BDD8D-0403-41BE-99B4-8528CD4EBD9F}" type="sibTrans" cxnId="{DBA0FA3D-84AE-4FBE-B783-FB103EC1F209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A2D66320-BD0E-4F82-8331-917590A4381D}">
      <dgm:prSet phldrT="[Text]" custT="1"/>
      <dgm:spPr/>
      <dgm:t>
        <a:bodyPr/>
        <a:lstStyle/>
        <a:p>
          <a:r>
            <a:rPr lang="ar-SA" sz="2800" b="1" dirty="0"/>
            <a:t>دلائل على أهميته</a:t>
          </a:r>
          <a:endParaRPr lang="en-US" sz="2800" b="1" dirty="0"/>
        </a:p>
      </dgm:t>
    </dgm:pt>
    <dgm:pt modelId="{4CD29D3A-12C5-4D4F-A242-3C770ECCFB2A}" type="parTrans" cxnId="{ADA7C4EA-AA37-4A4F-BE68-B60595569D6B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CFE81F6D-2AAE-4AFA-813E-80041C100F57}" type="sibTrans" cxnId="{ADA7C4EA-AA37-4A4F-BE68-B60595569D6B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BBEA61C7-BCBF-47A0-B73F-04732B07E329}" type="pres">
      <dgm:prSet presAssocID="{EB6C7E6E-B94B-4EBE-A853-0099D7FD086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4ABE75-FE47-43E0-929C-BC97E786A40E}" type="pres">
      <dgm:prSet presAssocID="{9EA71392-7F31-44C8-9C0F-93496CD832BC}" presName="centerShape" presStyleLbl="node0" presStyleIdx="0" presStyleCnt="1"/>
      <dgm:spPr/>
    </dgm:pt>
    <dgm:pt modelId="{B6D1598B-2DD4-4B35-BCD5-E95C610A59D1}" type="pres">
      <dgm:prSet presAssocID="{13739B2D-395D-4E6F-9736-6160983551DB}" presName="parTrans" presStyleLbl="bgSibTrans2D1" presStyleIdx="0" presStyleCnt="3"/>
      <dgm:spPr/>
    </dgm:pt>
    <dgm:pt modelId="{06AEA1E9-E7E6-4ADA-A3D2-A646040BE177}" type="pres">
      <dgm:prSet presAssocID="{5FBA17E3-A69D-42A8-AD9E-A5222BA59CAE}" presName="node" presStyleLbl="node1" presStyleIdx="0" presStyleCnt="3">
        <dgm:presLayoutVars>
          <dgm:bulletEnabled val="1"/>
        </dgm:presLayoutVars>
      </dgm:prSet>
      <dgm:spPr/>
    </dgm:pt>
    <dgm:pt modelId="{36F1F6B6-CA6A-40AF-ABEB-2A5AF8E435B3}" type="pres">
      <dgm:prSet presAssocID="{5FD3A1F8-FF6F-4FE3-A3E6-65579BF1C0BD}" presName="parTrans" presStyleLbl="bgSibTrans2D1" presStyleIdx="1" presStyleCnt="3"/>
      <dgm:spPr/>
    </dgm:pt>
    <dgm:pt modelId="{511654CC-EE2C-4E33-870C-5A0894020063}" type="pres">
      <dgm:prSet presAssocID="{EFD84E3B-B86F-4448-BF16-80396152531C}" presName="node" presStyleLbl="node1" presStyleIdx="1" presStyleCnt="3">
        <dgm:presLayoutVars>
          <dgm:bulletEnabled val="1"/>
        </dgm:presLayoutVars>
      </dgm:prSet>
      <dgm:spPr/>
    </dgm:pt>
    <dgm:pt modelId="{04C7C213-514E-42C0-8709-61094256E69C}" type="pres">
      <dgm:prSet presAssocID="{4CD29D3A-12C5-4D4F-A242-3C770ECCFB2A}" presName="parTrans" presStyleLbl="bgSibTrans2D1" presStyleIdx="2" presStyleCnt="3"/>
      <dgm:spPr/>
    </dgm:pt>
    <dgm:pt modelId="{F5AC3BA4-3258-497B-987F-4C37C6F4F0EE}" type="pres">
      <dgm:prSet presAssocID="{A2D66320-BD0E-4F82-8331-917590A4381D}" presName="node" presStyleLbl="node1" presStyleIdx="2" presStyleCnt="3">
        <dgm:presLayoutVars>
          <dgm:bulletEnabled val="1"/>
        </dgm:presLayoutVars>
      </dgm:prSet>
      <dgm:spPr/>
    </dgm:pt>
  </dgm:ptLst>
  <dgm:cxnLst>
    <dgm:cxn modelId="{52D66BE9-BC65-4C2F-9C8C-A1A475C60FA0}" type="presOf" srcId="{13739B2D-395D-4E6F-9736-6160983551DB}" destId="{B6D1598B-2DD4-4B35-BCD5-E95C610A59D1}" srcOrd="0" destOrd="0" presId="urn:microsoft.com/office/officeart/2005/8/layout/radial4"/>
    <dgm:cxn modelId="{A8510024-E369-4992-BA6C-AB633B58E554}" type="presOf" srcId="{5FBA17E3-A69D-42A8-AD9E-A5222BA59CAE}" destId="{06AEA1E9-E7E6-4ADA-A3D2-A646040BE177}" srcOrd="0" destOrd="0" presId="urn:microsoft.com/office/officeart/2005/8/layout/radial4"/>
    <dgm:cxn modelId="{BD39537B-6440-4DD2-8C03-8FCC0602BAEA}" type="presOf" srcId="{4CD29D3A-12C5-4D4F-A242-3C770ECCFB2A}" destId="{04C7C213-514E-42C0-8709-61094256E69C}" srcOrd="0" destOrd="0" presId="urn:microsoft.com/office/officeart/2005/8/layout/radial4"/>
    <dgm:cxn modelId="{3BDEC829-31F1-4277-A134-025CDA0B5F6C}" srcId="{EB6C7E6E-B94B-4EBE-A853-0099D7FD0867}" destId="{9EA71392-7F31-44C8-9C0F-93496CD832BC}" srcOrd="0" destOrd="0" parTransId="{A5FC9E08-F0F8-442B-B08B-EB9CF3F0F0AF}" sibTransId="{F62D31E7-6D8A-470A-BD7B-0C09901442D0}"/>
    <dgm:cxn modelId="{2CB37A6D-F818-4003-BA6D-CCF9BDEA77D4}" srcId="{9EA71392-7F31-44C8-9C0F-93496CD832BC}" destId="{5FBA17E3-A69D-42A8-AD9E-A5222BA59CAE}" srcOrd="0" destOrd="0" parTransId="{13739B2D-395D-4E6F-9736-6160983551DB}" sibTransId="{2662F284-83EE-4767-8828-D2A8C650849F}"/>
    <dgm:cxn modelId="{2861E7F2-192E-4970-BDAF-0EAD32888598}" type="presOf" srcId="{A2D66320-BD0E-4F82-8331-917590A4381D}" destId="{F5AC3BA4-3258-497B-987F-4C37C6F4F0EE}" srcOrd="0" destOrd="0" presId="urn:microsoft.com/office/officeart/2005/8/layout/radial4"/>
    <dgm:cxn modelId="{A230C7EC-9A9A-4D21-8B81-0425306CE07C}" type="presOf" srcId="{5FD3A1F8-FF6F-4FE3-A3E6-65579BF1C0BD}" destId="{36F1F6B6-CA6A-40AF-ABEB-2A5AF8E435B3}" srcOrd="0" destOrd="0" presId="urn:microsoft.com/office/officeart/2005/8/layout/radial4"/>
    <dgm:cxn modelId="{ADA7C4EA-AA37-4A4F-BE68-B60595569D6B}" srcId="{9EA71392-7F31-44C8-9C0F-93496CD832BC}" destId="{A2D66320-BD0E-4F82-8331-917590A4381D}" srcOrd="2" destOrd="0" parTransId="{4CD29D3A-12C5-4D4F-A242-3C770ECCFB2A}" sibTransId="{CFE81F6D-2AAE-4AFA-813E-80041C100F57}"/>
    <dgm:cxn modelId="{F1DCF71D-1FCF-4A45-917D-921862D448A5}" type="presOf" srcId="{9EA71392-7F31-44C8-9C0F-93496CD832BC}" destId="{CE4ABE75-FE47-43E0-929C-BC97E786A40E}" srcOrd="0" destOrd="0" presId="urn:microsoft.com/office/officeart/2005/8/layout/radial4"/>
    <dgm:cxn modelId="{DF5C3CEE-9DDB-4807-B007-46B072CD92D1}" type="presOf" srcId="{EB6C7E6E-B94B-4EBE-A853-0099D7FD0867}" destId="{BBEA61C7-BCBF-47A0-B73F-04732B07E329}" srcOrd="0" destOrd="0" presId="urn:microsoft.com/office/officeart/2005/8/layout/radial4"/>
    <dgm:cxn modelId="{A1243220-41EC-45A9-A952-A768FC446637}" type="presOf" srcId="{EFD84E3B-B86F-4448-BF16-80396152531C}" destId="{511654CC-EE2C-4E33-870C-5A0894020063}" srcOrd="0" destOrd="0" presId="urn:microsoft.com/office/officeart/2005/8/layout/radial4"/>
    <dgm:cxn modelId="{DBA0FA3D-84AE-4FBE-B783-FB103EC1F209}" srcId="{9EA71392-7F31-44C8-9C0F-93496CD832BC}" destId="{EFD84E3B-B86F-4448-BF16-80396152531C}" srcOrd="1" destOrd="0" parTransId="{5FD3A1F8-FF6F-4FE3-A3E6-65579BF1C0BD}" sibTransId="{3B2BDD8D-0403-41BE-99B4-8528CD4EBD9F}"/>
    <dgm:cxn modelId="{DB001F60-8E3B-407B-8AFA-7ED212538D5A}" type="presParOf" srcId="{BBEA61C7-BCBF-47A0-B73F-04732B07E329}" destId="{CE4ABE75-FE47-43E0-929C-BC97E786A40E}" srcOrd="0" destOrd="0" presId="urn:microsoft.com/office/officeart/2005/8/layout/radial4"/>
    <dgm:cxn modelId="{8C73388B-96A3-46F5-819F-32C358B9919D}" type="presParOf" srcId="{BBEA61C7-BCBF-47A0-B73F-04732B07E329}" destId="{B6D1598B-2DD4-4B35-BCD5-E95C610A59D1}" srcOrd="1" destOrd="0" presId="urn:microsoft.com/office/officeart/2005/8/layout/radial4"/>
    <dgm:cxn modelId="{1EEFDCEF-79D3-45E9-8556-F1606284F3B6}" type="presParOf" srcId="{BBEA61C7-BCBF-47A0-B73F-04732B07E329}" destId="{06AEA1E9-E7E6-4ADA-A3D2-A646040BE177}" srcOrd="2" destOrd="0" presId="urn:microsoft.com/office/officeart/2005/8/layout/radial4"/>
    <dgm:cxn modelId="{6FFA1A00-7DF7-4791-8ED1-A3CC34A4B185}" type="presParOf" srcId="{BBEA61C7-BCBF-47A0-B73F-04732B07E329}" destId="{36F1F6B6-CA6A-40AF-ABEB-2A5AF8E435B3}" srcOrd="3" destOrd="0" presId="urn:microsoft.com/office/officeart/2005/8/layout/radial4"/>
    <dgm:cxn modelId="{1EAB82BE-384F-46DF-96AD-5F0F5A807282}" type="presParOf" srcId="{BBEA61C7-BCBF-47A0-B73F-04732B07E329}" destId="{511654CC-EE2C-4E33-870C-5A0894020063}" srcOrd="4" destOrd="0" presId="urn:microsoft.com/office/officeart/2005/8/layout/radial4"/>
    <dgm:cxn modelId="{DF19E9CE-27E2-4BC6-B3CD-F908EB8281B4}" type="presParOf" srcId="{BBEA61C7-BCBF-47A0-B73F-04732B07E329}" destId="{04C7C213-514E-42C0-8709-61094256E69C}" srcOrd="5" destOrd="0" presId="urn:microsoft.com/office/officeart/2005/8/layout/radial4"/>
    <dgm:cxn modelId="{F5FE91AC-DB3B-4010-90B7-FC7A4D1FB439}" type="presParOf" srcId="{BBEA61C7-BCBF-47A0-B73F-04732B07E329}" destId="{F5AC3BA4-3258-497B-987F-4C37C6F4F0E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FAE59E-EEE6-4CA1-AF0A-1B7A11DD1D3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2D727003-DE01-4364-830E-3188D461E540}">
      <dgm:prSet phldrT="[Text]"/>
      <dgm:spPr/>
      <dgm:t>
        <a:bodyPr/>
        <a:lstStyle/>
        <a:p>
          <a:r>
            <a:rPr lang="ar-SA" b="1" dirty="0">
              <a:solidFill>
                <a:schemeClr val="bg1"/>
              </a:solidFill>
            </a:rPr>
            <a:t>الإضافة لما هو موجود مسبقا </a:t>
          </a:r>
          <a:endParaRPr lang="en-US" b="1" dirty="0">
            <a:solidFill>
              <a:schemeClr val="bg1"/>
            </a:solidFill>
          </a:endParaRPr>
        </a:p>
      </dgm:t>
    </dgm:pt>
    <dgm:pt modelId="{DD6A8550-99FE-4DAC-9A01-2EA19DFD5B46}" type="parTrans" cxnId="{950EF3D3-4BD3-4848-AD08-B440A12F587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E3765BE-B938-4855-997E-8C488EABB3FB}" type="sibTrans" cxnId="{950EF3D3-4BD3-4848-AD08-B440A12F587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C172EFB-9283-42B2-AC54-F09794A9E431}">
      <dgm:prSet phldrT="[Text]"/>
      <dgm:spPr/>
      <dgm:t>
        <a:bodyPr/>
        <a:lstStyle/>
        <a:p>
          <a:r>
            <a:rPr lang="ar-SA" b="1" dirty="0">
              <a:solidFill>
                <a:schemeClr val="bg1"/>
              </a:solidFill>
            </a:rPr>
            <a:t>تجنب أخطاء من سبق </a:t>
          </a:r>
          <a:endParaRPr lang="en-US" b="1" dirty="0">
            <a:solidFill>
              <a:schemeClr val="bg1"/>
            </a:solidFill>
          </a:endParaRPr>
        </a:p>
      </dgm:t>
    </dgm:pt>
    <dgm:pt modelId="{5F2C18EB-01C0-4EC4-9825-10CC16A26C49}" type="parTrans" cxnId="{AF7E24C3-87AC-4CA5-8F7F-C2070E5DB04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3D009E5-78CE-4A5D-BFE2-118E39F7A15F}" type="sibTrans" cxnId="{AF7E24C3-87AC-4CA5-8F7F-C2070E5DB04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48CDBEC-E2E1-40FA-8B18-4BB2688D7A28}">
      <dgm:prSet phldrT="[Text]"/>
      <dgm:spPr/>
      <dgm:t>
        <a:bodyPr/>
        <a:lstStyle/>
        <a:p>
          <a:r>
            <a:rPr lang="ar-SA" b="1" dirty="0">
              <a:solidFill>
                <a:schemeClr val="bg1"/>
              </a:solidFill>
            </a:rPr>
            <a:t>فريد في طرحه و طريقة تناول المشكلة </a:t>
          </a:r>
          <a:endParaRPr lang="en-US" b="1" dirty="0">
            <a:solidFill>
              <a:schemeClr val="bg1"/>
            </a:solidFill>
          </a:endParaRPr>
        </a:p>
      </dgm:t>
    </dgm:pt>
    <dgm:pt modelId="{6142A2E6-9489-4839-99EE-3F5077D3727E}" type="parTrans" cxnId="{0DFED6A2-50B7-4B17-BDDF-421F3C38F73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D7D23CB-E267-41CE-A673-28115A7D1F12}" type="sibTrans" cxnId="{0DFED6A2-50B7-4B17-BDDF-421F3C38F73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9C2013E-07D9-4725-B235-70C321A02F4F}" type="pres">
      <dgm:prSet presAssocID="{83FAE59E-EEE6-4CA1-AF0A-1B7A11DD1D3D}" presName="linearFlow" presStyleCnt="0">
        <dgm:presLayoutVars>
          <dgm:dir/>
          <dgm:resizeHandles val="exact"/>
        </dgm:presLayoutVars>
      </dgm:prSet>
      <dgm:spPr/>
    </dgm:pt>
    <dgm:pt modelId="{38B4F3BC-03D5-44DE-9AE8-076F5ECA8C29}" type="pres">
      <dgm:prSet presAssocID="{2D727003-DE01-4364-830E-3188D461E540}" presName="composite" presStyleCnt="0"/>
      <dgm:spPr/>
    </dgm:pt>
    <dgm:pt modelId="{B924B7C9-4F1D-49EF-976B-14FDF67F533D}" type="pres">
      <dgm:prSet presAssocID="{2D727003-DE01-4364-830E-3188D461E540}" presName="imgShp" presStyleLbl="fgImgPlace1" presStyleIdx="0" presStyleCnt="3"/>
      <dgm:spPr/>
    </dgm:pt>
    <dgm:pt modelId="{95AE9896-0879-41DB-897A-5F8E9326428A}" type="pres">
      <dgm:prSet presAssocID="{2D727003-DE01-4364-830E-3188D461E540}" presName="txShp" presStyleLbl="node1" presStyleIdx="0" presStyleCnt="3" custLinFactNeighborX="1372" custLinFactNeighborY="2224">
        <dgm:presLayoutVars>
          <dgm:bulletEnabled val="1"/>
        </dgm:presLayoutVars>
      </dgm:prSet>
      <dgm:spPr/>
    </dgm:pt>
    <dgm:pt modelId="{938EF7FB-C823-49F0-955A-FC6905E46FC4}" type="pres">
      <dgm:prSet presAssocID="{3E3765BE-B938-4855-997E-8C488EABB3FB}" presName="spacing" presStyleCnt="0"/>
      <dgm:spPr/>
    </dgm:pt>
    <dgm:pt modelId="{4FA798C2-78A0-41B0-B363-F96034C3337B}" type="pres">
      <dgm:prSet presAssocID="{2C172EFB-9283-42B2-AC54-F09794A9E431}" presName="composite" presStyleCnt="0"/>
      <dgm:spPr/>
    </dgm:pt>
    <dgm:pt modelId="{0BA374C1-86CE-4BFE-8887-B28E2D3549EC}" type="pres">
      <dgm:prSet presAssocID="{2C172EFB-9283-42B2-AC54-F09794A9E431}" presName="imgShp" presStyleLbl="fgImgPlace1" presStyleIdx="1" presStyleCnt="3"/>
      <dgm:spPr/>
    </dgm:pt>
    <dgm:pt modelId="{3D326DEB-B0A0-4BB4-A530-0EB8DE6FB1D7}" type="pres">
      <dgm:prSet presAssocID="{2C172EFB-9283-42B2-AC54-F09794A9E431}" presName="txShp" presStyleLbl="node1" presStyleIdx="1" presStyleCnt="3">
        <dgm:presLayoutVars>
          <dgm:bulletEnabled val="1"/>
        </dgm:presLayoutVars>
      </dgm:prSet>
      <dgm:spPr/>
    </dgm:pt>
    <dgm:pt modelId="{E6347047-55D9-4218-9545-781C28CB46AB}" type="pres">
      <dgm:prSet presAssocID="{43D009E5-78CE-4A5D-BFE2-118E39F7A15F}" presName="spacing" presStyleCnt="0"/>
      <dgm:spPr/>
    </dgm:pt>
    <dgm:pt modelId="{3D6839F2-B49F-4670-904E-C220E0C75BAF}" type="pres">
      <dgm:prSet presAssocID="{348CDBEC-E2E1-40FA-8B18-4BB2688D7A28}" presName="composite" presStyleCnt="0"/>
      <dgm:spPr/>
    </dgm:pt>
    <dgm:pt modelId="{CB5A5E54-278B-4E58-8ECC-A09331BC18D5}" type="pres">
      <dgm:prSet presAssocID="{348CDBEC-E2E1-40FA-8B18-4BB2688D7A28}" presName="imgShp" presStyleLbl="fgImgPlace1" presStyleIdx="2" presStyleCnt="3"/>
      <dgm:spPr/>
    </dgm:pt>
    <dgm:pt modelId="{AA07B5EC-C4AF-4E26-BB05-600DBD3D2845}" type="pres">
      <dgm:prSet presAssocID="{348CDBEC-E2E1-40FA-8B18-4BB2688D7A28}" presName="txShp" presStyleLbl="node1" presStyleIdx="2" presStyleCnt="3">
        <dgm:presLayoutVars>
          <dgm:bulletEnabled val="1"/>
        </dgm:presLayoutVars>
      </dgm:prSet>
      <dgm:spPr/>
    </dgm:pt>
  </dgm:ptLst>
  <dgm:cxnLst>
    <dgm:cxn modelId="{950EF3D3-4BD3-4848-AD08-B440A12F587D}" srcId="{83FAE59E-EEE6-4CA1-AF0A-1B7A11DD1D3D}" destId="{2D727003-DE01-4364-830E-3188D461E540}" srcOrd="0" destOrd="0" parTransId="{DD6A8550-99FE-4DAC-9A01-2EA19DFD5B46}" sibTransId="{3E3765BE-B938-4855-997E-8C488EABB3FB}"/>
    <dgm:cxn modelId="{850AD5A9-6550-46D4-9D01-C0C9CB5D5C79}" type="presOf" srcId="{83FAE59E-EEE6-4CA1-AF0A-1B7A11DD1D3D}" destId="{39C2013E-07D9-4725-B235-70C321A02F4F}" srcOrd="0" destOrd="0" presId="urn:microsoft.com/office/officeart/2005/8/layout/vList3"/>
    <dgm:cxn modelId="{0DFED6A2-50B7-4B17-BDDF-421F3C38F734}" srcId="{83FAE59E-EEE6-4CA1-AF0A-1B7A11DD1D3D}" destId="{348CDBEC-E2E1-40FA-8B18-4BB2688D7A28}" srcOrd="2" destOrd="0" parTransId="{6142A2E6-9489-4839-99EE-3F5077D3727E}" sibTransId="{4D7D23CB-E267-41CE-A673-28115A7D1F12}"/>
    <dgm:cxn modelId="{B0877287-FBC5-4685-BCD5-F66297A89942}" type="presOf" srcId="{2D727003-DE01-4364-830E-3188D461E540}" destId="{95AE9896-0879-41DB-897A-5F8E9326428A}" srcOrd="0" destOrd="0" presId="urn:microsoft.com/office/officeart/2005/8/layout/vList3"/>
    <dgm:cxn modelId="{AF7E24C3-87AC-4CA5-8F7F-C2070E5DB04B}" srcId="{83FAE59E-EEE6-4CA1-AF0A-1B7A11DD1D3D}" destId="{2C172EFB-9283-42B2-AC54-F09794A9E431}" srcOrd="1" destOrd="0" parTransId="{5F2C18EB-01C0-4EC4-9825-10CC16A26C49}" sibTransId="{43D009E5-78CE-4A5D-BFE2-118E39F7A15F}"/>
    <dgm:cxn modelId="{96283023-BFF9-46D3-8AD5-0BDE97645790}" type="presOf" srcId="{2C172EFB-9283-42B2-AC54-F09794A9E431}" destId="{3D326DEB-B0A0-4BB4-A530-0EB8DE6FB1D7}" srcOrd="0" destOrd="0" presId="urn:microsoft.com/office/officeart/2005/8/layout/vList3"/>
    <dgm:cxn modelId="{FD791690-8B9B-4CCB-B09C-2B3AE8C16ED0}" type="presOf" srcId="{348CDBEC-E2E1-40FA-8B18-4BB2688D7A28}" destId="{AA07B5EC-C4AF-4E26-BB05-600DBD3D2845}" srcOrd="0" destOrd="0" presId="urn:microsoft.com/office/officeart/2005/8/layout/vList3"/>
    <dgm:cxn modelId="{CFF3ACE4-D810-45FD-98E4-0C58C5264CD2}" type="presParOf" srcId="{39C2013E-07D9-4725-B235-70C321A02F4F}" destId="{38B4F3BC-03D5-44DE-9AE8-076F5ECA8C29}" srcOrd="0" destOrd="0" presId="urn:microsoft.com/office/officeart/2005/8/layout/vList3"/>
    <dgm:cxn modelId="{02DD0AAF-BDFB-4C22-95B8-E571C66D85BB}" type="presParOf" srcId="{38B4F3BC-03D5-44DE-9AE8-076F5ECA8C29}" destId="{B924B7C9-4F1D-49EF-976B-14FDF67F533D}" srcOrd="0" destOrd="0" presId="urn:microsoft.com/office/officeart/2005/8/layout/vList3"/>
    <dgm:cxn modelId="{887FAA6A-FC3C-424C-A57D-BA02548D678B}" type="presParOf" srcId="{38B4F3BC-03D5-44DE-9AE8-076F5ECA8C29}" destId="{95AE9896-0879-41DB-897A-5F8E9326428A}" srcOrd="1" destOrd="0" presId="urn:microsoft.com/office/officeart/2005/8/layout/vList3"/>
    <dgm:cxn modelId="{93C29761-A531-4B7B-B37C-EF46F9901213}" type="presParOf" srcId="{39C2013E-07D9-4725-B235-70C321A02F4F}" destId="{938EF7FB-C823-49F0-955A-FC6905E46FC4}" srcOrd="1" destOrd="0" presId="urn:microsoft.com/office/officeart/2005/8/layout/vList3"/>
    <dgm:cxn modelId="{3B176F0C-1CE9-48C2-A51E-32B137AF3DCE}" type="presParOf" srcId="{39C2013E-07D9-4725-B235-70C321A02F4F}" destId="{4FA798C2-78A0-41B0-B363-F96034C3337B}" srcOrd="2" destOrd="0" presId="urn:microsoft.com/office/officeart/2005/8/layout/vList3"/>
    <dgm:cxn modelId="{9A7C3625-9969-44DE-BABB-29B65F856B92}" type="presParOf" srcId="{4FA798C2-78A0-41B0-B363-F96034C3337B}" destId="{0BA374C1-86CE-4BFE-8887-B28E2D3549EC}" srcOrd="0" destOrd="0" presId="urn:microsoft.com/office/officeart/2005/8/layout/vList3"/>
    <dgm:cxn modelId="{E0114734-0702-48A9-B135-ED83543ED2C4}" type="presParOf" srcId="{4FA798C2-78A0-41B0-B363-F96034C3337B}" destId="{3D326DEB-B0A0-4BB4-A530-0EB8DE6FB1D7}" srcOrd="1" destOrd="0" presId="urn:microsoft.com/office/officeart/2005/8/layout/vList3"/>
    <dgm:cxn modelId="{7CC4D2FE-3833-458C-A032-29ED7414558C}" type="presParOf" srcId="{39C2013E-07D9-4725-B235-70C321A02F4F}" destId="{E6347047-55D9-4218-9545-781C28CB46AB}" srcOrd="3" destOrd="0" presId="urn:microsoft.com/office/officeart/2005/8/layout/vList3"/>
    <dgm:cxn modelId="{4448B31A-3BF4-473D-8D95-449EFF6629F9}" type="presParOf" srcId="{39C2013E-07D9-4725-B235-70C321A02F4F}" destId="{3D6839F2-B49F-4670-904E-C220E0C75BAF}" srcOrd="4" destOrd="0" presId="urn:microsoft.com/office/officeart/2005/8/layout/vList3"/>
    <dgm:cxn modelId="{A7163EC9-1D15-4D18-A378-98F2DE221B79}" type="presParOf" srcId="{3D6839F2-B49F-4670-904E-C220E0C75BAF}" destId="{CB5A5E54-278B-4E58-8ECC-A09331BC18D5}" srcOrd="0" destOrd="0" presId="urn:microsoft.com/office/officeart/2005/8/layout/vList3"/>
    <dgm:cxn modelId="{106A3E12-E994-408D-A767-56079BAA148F}" type="presParOf" srcId="{3D6839F2-B49F-4670-904E-C220E0C75BAF}" destId="{AA07B5EC-C4AF-4E26-BB05-600DBD3D28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390F4C-CC8C-4D2C-92A9-39E870C2768C}" type="doc">
      <dgm:prSet loTypeId="urn:microsoft.com/office/officeart/2005/8/layout/venn2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CB2031-E623-4D10-98DA-82225273E71F}">
      <dgm:prSet phldrT="[Text]" custT="1"/>
      <dgm:spPr/>
      <dgm:t>
        <a:bodyPr/>
        <a:lstStyle/>
        <a:p>
          <a:r>
            <a:rPr lang="ar-SA" sz="1800" b="1">
              <a:solidFill>
                <a:schemeClr val="accent3">
                  <a:lumMod val="20000"/>
                  <a:lumOff val="80000"/>
                </a:schemeClr>
              </a:solidFill>
            </a:rPr>
            <a:t>وضع حدود للدراسة</a:t>
          </a:r>
          <a:endParaRPr lang="en-US" sz="18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60C225E9-6D35-4464-A2A1-95F100C753EA}" type="parTrans" cxnId="{A7B3A602-F8C2-4A7F-A68B-C71632D6B015}">
      <dgm:prSet/>
      <dgm:spPr/>
      <dgm:t>
        <a:bodyPr/>
        <a:lstStyle/>
        <a:p>
          <a:endParaRPr lang="en-US" sz="1800" b="1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4EFD34D0-1734-4113-A461-CC0945410E91}" type="sibTrans" cxnId="{A7B3A602-F8C2-4A7F-A68B-C71632D6B015}">
      <dgm:prSet/>
      <dgm:spPr/>
      <dgm:t>
        <a:bodyPr/>
        <a:lstStyle/>
        <a:p>
          <a:endParaRPr lang="en-US" sz="1800" b="1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7F3DA606-6C88-4C32-A6D6-012AA77F9487}">
      <dgm:prSet phldrT="[Text]" custT="1"/>
      <dgm:spPr/>
      <dgm:t>
        <a:bodyPr/>
        <a:lstStyle/>
        <a:p>
          <a:r>
            <a:rPr lang="ar-SA" sz="1800" b="1">
              <a:solidFill>
                <a:schemeClr val="accent3">
                  <a:lumMod val="20000"/>
                  <a:lumOff val="80000"/>
                </a:schemeClr>
              </a:solidFill>
            </a:rPr>
            <a:t>المبرر المنطقي لإجرائها</a:t>
          </a:r>
          <a:endParaRPr lang="en-US" sz="18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9BE3FC8-138A-4759-A303-BBCB40A225DC}" type="parTrans" cxnId="{8A91FCCE-533B-48E6-BBAB-460975F06E1F}">
      <dgm:prSet/>
      <dgm:spPr/>
      <dgm:t>
        <a:bodyPr/>
        <a:lstStyle/>
        <a:p>
          <a:endParaRPr lang="en-US" sz="1800" b="1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0BC0A957-F255-44AF-947A-239699FDCD00}" type="sibTrans" cxnId="{8A91FCCE-533B-48E6-BBAB-460975F06E1F}">
      <dgm:prSet/>
      <dgm:spPr/>
      <dgm:t>
        <a:bodyPr/>
        <a:lstStyle/>
        <a:p>
          <a:endParaRPr lang="en-US" sz="1800" b="1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7DF7C070-FA04-4A9B-A013-F07997D49D9E}">
      <dgm:prSet phldrT="[Text]" custT="1"/>
      <dgm:spPr/>
      <dgm:t>
        <a:bodyPr/>
        <a:lstStyle/>
        <a:p>
          <a:r>
            <a:rPr lang="ar-SA" sz="1800" b="1">
              <a:solidFill>
                <a:schemeClr val="accent3">
                  <a:lumMod val="20000"/>
                  <a:lumOff val="80000"/>
                </a:schemeClr>
              </a:solidFill>
            </a:rPr>
            <a:t> تحديد الهدف من الدراسة</a:t>
          </a:r>
          <a:endParaRPr lang="en-US" sz="18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CCA201F-9384-45DC-90D4-0487097F9C31}" type="parTrans" cxnId="{93EA6B4A-4A94-496A-B75F-6D74E2009E37}">
      <dgm:prSet/>
      <dgm:spPr/>
      <dgm:t>
        <a:bodyPr/>
        <a:lstStyle/>
        <a:p>
          <a:endParaRPr lang="en-US" sz="1800" b="1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BD6E4EA-D6FD-4BE1-B976-4692473948B5}" type="sibTrans" cxnId="{93EA6B4A-4A94-496A-B75F-6D74E2009E37}">
      <dgm:prSet/>
      <dgm:spPr/>
      <dgm:t>
        <a:bodyPr/>
        <a:lstStyle/>
        <a:p>
          <a:endParaRPr lang="en-US" sz="1800" b="1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3DE542DE-DF7B-4192-AD23-6398386C7671}">
      <dgm:prSet phldrT="[Text]" custT="1"/>
      <dgm:spPr/>
      <dgm:t>
        <a:bodyPr/>
        <a:lstStyle/>
        <a:p>
          <a:r>
            <a:rPr lang="ar-SA" sz="1800" b="1" dirty="0">
              <a:solidFill>
                <a:schemeClr val="accent3">
                  <a:lumMod val="20000"/>
                  <a:lumOff val="80000"/>
                </a:schemeClr>
              </a:solidFill>
            </a:rPr>
            <a:t> تحديد محتوى الدراسة </a:t>
          </a:r>
          <a:endParaRPr lang="en-US" sz="18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D263C6CD-47F8-4076-A31A-1C0392C4421C}" type="parTrans" cxnId="{C6CD85D8-988E-4C41-90ED-F7C8AFD51264}">
      <dgm:prSet/>
      <dgm:spPr/>
      <dgm:t>
        <a:bodyPr/>
        <a:lstStyle/>
        <a:p>
          <a:endParaRPr lang="en-US" sz="1800" b="1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C74B1239-2A5E-4D6B-B4DC-EA8E439D905A}" type="sibTrans" cxnId="{C6CD85D8-988E-4C41-90ED-F7C8AFD51264}">
      <dgm:prSet/>
      <dgm:spPr/>
      <dgm:t>
        <a:bodyPr/>
        <a:lstStyle/>
        <a:p>
          <a:endParaRPr lang="en-US" sz="1800" b="1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A9C3A3DE-967A-4E45-9BAB-A5B9B1C0B166}">
      <dgm:prSet phldrT="[Text]" custT="1"/>
      <dgm:spPr/>
      <dgm:t>
        <a:bodyPr/>
        <a:lstStyle/>
        <a:p>
          <a:r>
            <a:rPr lang="ar-SA" sz="1800" b="1">
              <a:solidFill>
                <a:schemeClr val="accent3">
                  <a:lumMod val="20000"/>
                  <a:lumOff val="80000"/>
                </a:schemeClr>
              </a:solidFill>
            </a:rPr>
            <a:t> المشكلات الفرعية المرتبطة بها</a:t>
          </a:r>
          <a:endParaRPr lang="en-US" sz="18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1568810B-E1B7-4748-8337-AF486EB85070}" type="parTrans" cxnId="{0F8BF26B-2257-4E0D-8D9F-32EEC8FC9B5C}">
      <dgm:prSet/>
      <dgm:spPr/>
      <dgm:t>
        <a:bodyPr/>
        <a:lstStyle/>
        <a:p>
          <a:endParaRPr lang="en-US" sz="1800" b="1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D8A7B01-E3B7-4C26-A2E9-89D3B067E116}" type="sibTrans" cxnId="{0F8BF26B-2257-4E0D-8D9F-32EEC8FC9B5C}">
      <dgm:prSet/>
      <dgm:spPr/>
      <dgm:t>
        <a:bodyPr/>
        <a:lstStyle/>
        <a:p>
          <a:endParaRPr lang="en-US" sz="1800" b="1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DB37FC29-BC17-4FB6-AEB8-8ECA9E369615}" type="pres">
      <dgm:prSet presAssocID="{67390F4C-CC8C-4D2C-92A9-39E870C2768C}" presName="Name0" presStyleCnt="0">
        <dgm:presLayoutVars>
          <dgm:chMax val="7"/>
          <dgm:resizeHandles val="exact"/>
        </dgm:presLayoutVars>
      </dgm:prSet>
      <dgm:spPr/>
    </dgm:pt>
    <dgm:pt modelId="{A2CFACF8-D805-48F2-85EB-693AFE4F459F}" type="pres">
      <dgm:prSet presAssocID="{67390F4C-CC8C-4D2C-92A9-39E870C2768C}" presName="comp1" presStyleCnt="0"/>
      <dgm:spPr/>
    </dgm:pt>
    <dgm:pt modelId="{3725AD0D-119A-490E-B27A-C2B73F1D72B3}" type="pres">
      <dgm:prSet presAssocID="{67390F4C-CC8C-4D2C-92A9-39E870C2768C}" presName="circle1" presStyleLbl="node1" presStyleIdx="0" presStyleCnt="5"/>
      <dgm:spPr/>
    </dgm:pt>
    <dgm:pt modelId="{51492221-7398-444F-BA6C-DCCDE4C8D636}" type="pres">
      <dgm:prSet presAssocID="{67390F4C-CC8C-4D2C-92A9-39E870C2768C}" presName="c1text" presStyleLbl="node1" presStyleIdx="0" presStyleCnt="5">
        <dgm:presLayoutVars>
          <dgm:bulletEnabled val="1"/>
        </dgm:presLayoutVars>
      </dgm:prSet>
      <dgm:spPr/>
    </dgm:pt>
    <dgm:pt modelId="{53FD1DBC-A50B-47DC-B44B-8674C3C2FD49}" type="pres">
      <dgm:prSet presAssocID="{67390F4C-CC8C-4D2C-92A9-39E870C2768C}" presName="comp2" presStyleCnt="0"/>
      <dgm:spPr/>
    </dgm:pt>
    <dgm:pt modelId="{BFAEEE6D-799B-45EA-A161-2D90BF86F88E}" type="pres">
      <dgm:prSet presAssocID="{67390F4C-CC8C-4D2C-92A9-39E870C2768C}" presName="circle2" presStyleLbl="node1" presStyleIdx="1" presStyleCnt="5"/>
      <dgm:spPr/>
    </dgm:pt>
    <dgm:pt modelId="{E40121D5-18A1-4946-98FA-915FC63C3D3B}" type="pres">
      <dgm:prSet presAssocID="{67390F4C-CC8C-4D2C-92A9-39E870C2768C}" presName="c2text" presStyleLbl="node1" presStyleIdx="1" presStyleCnt="5">
        <dgm:presLayoutVars>
          <dgm:bulletEnabled val="1"/>
        </dgm:presLayoutVars>
      </dgm:prSet>
      <dgm:spPr/>
    </dgm:pt>
    <dgm:pt modelId="{EA24BB86-5C27-4CF9-8422-7E6AADD7391D}" type="pres">
      <dgm:prSet presAssocID="{67390F4C-CC8C-4D2C-92A9-39E870C2768C}" presName="comp3" presStyleCnt="0"/>
      <dgm:spPr/>
    </dgm:pt>
    <dgm:pt modelId="{37442A02-C43C-4B88-84A8-F244E04A539C}" type="pres">
      <dgm:prSet presAssocID="{67390F4C-CC8C-4D2C-92A9-39E870C2768C}" presName="circle3" presStyleLbl="node1" presStyleIdx="2" presStyleCnt="5"/>
      <dgm:spPr/>
    </dgm:pt>
    <dgm:pt modelId="{CFF0E17C-5925-41F9-AF2A-CF4C4587F349}" type="pres">
      <dgm:prSet presAssocID="{67390F4C-CC8C-4D2C-92A9-39E870C2768C}" presName="c3text" presStyleLbl="node1" presStyleIdx="2" presStyleCnt="5">
        <dgm:presLayoutVars>
          <dgm:bulletEnabled val="1"/>
        </dgm:presLayoutVars>
      </dgm:prSet>
      <dgm:spPr/>
    </dgm:pt>
    <dgm:pt modelId="{FFA2EA4E-08DF-4AB6-87DF-320BBD15294C}" type="pres">
      <dgm:prSet presAssocID="{67390F4C-CC8C-4D2C-92A9-39E870C2768C}" presName="comp4" presStyleCnt="0"/>
      <dgm:spPr/>
    </dgm:pt>
    <dgm:pt modelId="{A51F3D51-520B-4811-82B0-AA8EB2CBE2D1}" type="pres">
      <dgm:prSet presAssocID="{67390F4C-CC8C-4D2C-92A9-39E870C2768C}" presName="circle4" presStyleLbl="node1" presStyleIdx="3" presStyleCnt="5"/>
      <dgm:spPr/>
    </dgm:pt>
    <dgm:pt modelId="{CAFAC9A7-8CA8-4377-A992-4990D298AF0A}" type="pres">
      <dgm:prSet presAssocID="{67390F4C-CC8C-4D2C-92A9-39E870C2768C}" presName="c4text" presStyleLbl="node1" presStyleIdx="3" presStyleCnt="5">
        <dgm:presLayoutVars>
          <dgm:bulletEnabled val="1"/>
        </dgm:presLayoutVars>
      </dgm:prSet>
      <dgm:spPr/>
    </dgm:pt>
    <dgm:pt modelId="{90805129-73DC-4A25-8DDD-EAEE1E437A0E}" type="pres">
      <dgm:prSet presAssocID="{67390F4C-CC8C-4D2C-92A9-39E870C2768C}" presName="comp5" presStyleCnt="0"/>
      <dgm:spPr/>
    </dgm:pt>
    <dgm:pt modelId="{0C9385EB-B9B3-4519-BFD5-CF69C9D90C84}" type="pres">
      <dgm:prSet presAssocID="{67390F4C-CC8C-4D2C-92A9-39E870C2768C}" presName="circle5" presStyleLbl="node1" presStyleIdx="4" presStyleCnt="5"/>
      <dgm:spPr/>
    </dgm:pt>
    <dgm:pt modelId="{13B8B5ED-4304-4301-9117-70C149B9B5F3}" type="pres">
      <dgm:prSet presAssocID="{67390F4C-CC8C-4D2C-92A9-39E870C2768C}" presName="c5text" presStyleLbl="node1" presStyleIdx="4" presStyleCnt="5">
        <dgm:presLayoutVars>
          <dgm:bulletEnabled val="1"/>
        </dgm:presLayoutVars>
      </dgm:prSet>
      <dgm:spPr/>
    </dgm:pt>
  </dgm:ptLst>
  <dgm:cxnLst>
    <dgm:cxn modelId="{8020BE9E-AD3E-4764-AAE4-9BA6152E8E0F}" type="presOf" srcId="{3DE542DE-DF7B-4192-AD23-6398386C7671}" destId="{0C9385EB-B9B3-4519-BFD5-CF69C9D90C84}" srcOrd="0" destOrd="0" presId="urn:microsoft.com/office/officeart/2005/8/layout/venn2"/>
    <dgm:cxn modelId="{C6CD85D8-988E-4C41-90ED-F7C8AFD51264}" srcId="{67390F4C-CC8C-4D2C-92A9-39E870C2768C}" destId="{3DE542DE-DF7B-4192-AD23-6398386C7671}" srcOrd="4" destOrd="0" parTransId="{D263C6CD-47F8-4076-A31A-1C0392C4421C}" sibTransId="{C74B1239-2A5E-4D6B-B4DC-EA8E439D905A}"/>
    <dgm:cxn modelId="{93EA6B4A-4A94-496A-B75F-6D74E2009E37}" srcId="{67390F4C-CC8C-4D2C-92A9-39E870C2768C}" destId="{7DF7C070-FA04-4A9B-A013-F07997D49D9E}" srcOrd="3" destOrd="0" parTransId="{2CCA201F-9384-45DC-90D4-0487097F9C31}" sibTransId="{8BD6E4EA-D6FD-4BE1-B976-4692473948B5}"/>
    <dgm:cxn modelId="{11112972-B309-450A-87F5-3DE48CA1790B}" type="presOf" srcId="{5DCB2031-E623-4D10-98DA-82225273E71F}" destId="{51492221-7398-444F-BA6C-DCCDE4C8D636}" srcOrd="1" destOrd="0" presId="urn:microsoft.com/office/officeart/2005/8/layout/venn2"/>
    <dgm:cxn modelId="{7B898518-410A-4BB8-AAAA-A5099AA067CD}" type="presOf" srcId="{7F3DA606-6C88-4C32-A6D6-012AA77F9487}" destId="{CFF0E17C-5925-41F9-AF2A-CF4C4587F349}" srcOrd="1" destOrd="0" presId="urn:microsoft.com/office/officeart/2005/8/layout/venn2"/>
    <dgm:cxn modelId="{62211468-CA7A-43EA-84BE-57E18FB747BC}" type="presOf" srcId="{7DF7C070-FA04-4A9B-A013-F07997D49D9E}" destId="{CAFAC9A7-8CA8-4377-A992-4990D298AF0A}" srcOrd="1" destOrd="0" presId="urn:microsoft.com/office/officeart/2005/8/layout/venn2"/>
    <dgm:cxn modelId="{9A152A80-B33F-46C4-9E93-40BF5AB75F1E}" type="presOf" srcId="{5DCB2031-E623-4D10-98DA-82225273E71F}" destId="{3725AD0D-119A-490E-B27A-C2B73F1D72B3}" srcOrd="0" destOrd="0" presId="urn:microsoft.com/office/officeart/2005/8/layout/venn2"/>
    <dgm:cxn modelId="{0F8BF26B-2257-4E0D-8D9F-32EEC8FC9B5C}" srcId="{67390F4C-CC8C-4D2C-92A9-39E870C2768C}" destId="{A9C3A3DE-967A-4E45-9BAB-A5B9B1C0B166}" srcOrd="1" destOrd="0" parTransId="{1568810B-E1B7-4748-8337-AF486EB85070}" sibTransId="{9D8A7B01-E3B7-4C26-A2E9-89D3B067E116}"/>
    <dgm:cxn modelId="{05EC83EA-30FB-473E-8003-8857FCA39416}" type="presOf" srcId="{A9C3A3DE-967A-4E45-9BAB-A5B9B1C0B166}" destId="{BFAEEE6D-799B-45EA-A161-2D90BF86F88E}" srcOrd="0" destOrd="0" presId="urn:microsoft.com/office/officeart/2005/8/layout/venn2"/>
    <dgm:cxn modelId="{BEF96C70-730F-4976-B321-B9584C628DB5}" type="presOf" srcId="{67390F4C-CC8C-4D2C-92A9-39E870C2768C}" destId="{DB37FC29-BC17-4FB6-AEB8-8ECA9E369615}" srcOrd="0" destOrd="0" presId="urn:microsoft.com/office/officeart/2005/8/layout/venn2"/>
    <dgm:cxn modelId="{023CDEEF-F890-42F2-84C6-04BADAE6B66A}" type="presOf" srcId="{A9C3A3DE-967A-4E45-9BAB-A5B9B1C0B166}" destId="{E40121D5-18A1-4946-98FA-915FC63C3D3B}" srcOrd="1" destOrd="0" presId="urn:microsoft.com/office/officeart/2005/8/layout/venn2"/>
    <dgm:cxn modelId="{75520554-D194-44CD-B6F7-DB1BE7179A5A}" type="presOf" srcId="{7DF7C070-FA04-4A9B-A013-F07997D49D9E}" destId="{A51F3D51-520B-4811-82B0-AA8EB2CBE2D1}" srcOrd="0" destOrd="0" presId="urn:microsoft.com/office/officeart/2005/8/layout/venn2"/>
    <dgm:cxn modelId="{6C2219CD-0524-4211-8BFE-D85F275B704A}" type="presOf" srcId="{7F3DA606-6C88-4C32-A6D6-012AA77F9487}" destId="{37442A02-C43C-4B88-84A8-F244E04A539C}" srcOrd="0" destOrd="0" presId="urn:microsoft.com/office/officeart/2005/8/layout/venn2"/>
    <dgm:cxn modelId="{8A91FCCE-533B-48E6-BBAB-460975F06E1F}" srcId="{67390F4C-CC8C-4D2C-92A9-39E870C2768C}" destId="{7F3DA606-6C88-4C32-A6D6-012AA77F9487}" srcOrd="2" destOrd="0" parTransId="{29BE3FC8-138A-4759-A303-BBCB40A225DC}" sibTransId="{0BC0A957-F255-44AF-947A-239699FDCD00}"/>
    <dgm:cxn modelId="{A7B3A602-F8C2-4A7F-A68B-C71632D6B015}" srcId="{67390F4C-CC8C-4D2C-92A9-39E870C2768C}" destId="{5DCB2031-E623-4D10-98DA-82225273E71F}" srcOrd="0" destOrd="0" parTransId="{60C225E9-6D35-4464-A2A1-95F100C753EA}" sibTransId="{4EFD34D0-1734-4113-A461-CC0945410E91}"/>
    <dgm:cxn modelId="{E8CBE0F3-13F7-46EB-9F0B-9DEA7534EF00}" type="presOf" srcId="{3DE542DE-DF7B-4192-AD23-6398386C7671}" destId="{13B8B5ED-4304-4301-9117-70C149B9B5F3}" srcOrd="1" destOrd="0" presId="urn:microsoft.com/office/officeart/2005/8/layout/venn2"/>
    <dgm:cxn modelId="{F43EC612-D353-45DE-918D-EB812069FA8E}" type="presParOf" srcId="{DB37FC29-BC17-4FB6-AEB8-8ECA9E369615}" destId="{A2CFACF8-D805-48F2-85EB-693AFE4F459F}" srcOrd="0" destOrd="0" presId="urn:microsoft.com/office/officeart/2005/8/layout/venn2"/>
    <dgm:cxn modelId="{56774B2D-AFCA-4182-BD37-FC5ADEB11960}" type="presParOf" srcId="{A2CFACF8-D805-48F2-85EB-693AFE4F459F}" destId="{3725AD0D-119A-490E-B27A-C2B73F1D72B3}" srcOrd="0" destOrd="0" presId="urn:microsoft.com/office/officeart/2005/8/layout/venn2"/>
    <dgm:cxn modelId="{8B426553-CD64-4AE5-8D44-63679FAB415F}" type="presParOf" srcId="{A2CFACF8-D805-48F2-85EB-693AFE4F459F}" destId="{51492221-7398-444F-BA6C-DCCDE4C8D636}" srcOrd="1" destOrd="0" presId="urn:microsoft.com/office/officeart/2005/8/layout/venn2"/>
    <dgm:cxn modelId="{4738F485-8647-4E7B-A087-886834A90A9A}" type="presParOf" srcId="{DB37FC29-BC17-4FB6-AEB8-8ECA9E369615}" destId="{53FD1DBC-A50B-47DC-B44B-8674C3C2FD49}" srcOrd="1" destOrd="0" presId="urn:microsoft.com/office/officeart/2005/8/layout/venn2"/>
    <dgm:cxn modelId="{154D5142-10D6-4B8F-A739-93645E4BA0A6}" type="presParOf" srcId="{53FD1DBC-A50B-47DC-B44B-8674C3C2FD49}" destId="{BFAEEE6D-799B-45EA-A161-2D90BF86F88E}" srcOrd="0" destOrd="0" presId="urn:microsoft.com/office/officeart/2005/8/layout/venn2"/>
    <dgm:cxn modelId="{AB61FE63-1295-4623-BED5-CAE332834F05}" type="presParOf" srcId="{53FD1DBC-A50B-47DC-B44B-8674C3C2FD49}" destId="{E40121D5-18A1-4946-98FA-915FC63C3D3B}" srcOrd="1" destOrd="0" presId="urn:microsoft.com/office/officeart/2005/8/layout/venn2"/>
    <dgm:cxn modelId="{30647CC6-09FC-404A-8B84-076419259A26}" type="presParOf" srcId="{DB37FC29-BC17-4FB6-AEB8-8ECA9E369615}" destId="{EA24BB86-5C27-4CF9-8422-7E6AADD7391D}" srcOrd="2" destOrd="0" presId="urn:microsoft.com/office/officeart/2005/8/layout/venn2"/>
    <dgm:cxn modelId="{E0B3F95D-AF1F-45C3-8C0E-F4FC8BF0A060}" type="presParOf" srcId="{EA24BB86-5C27-4CF9-8422-7E6AADD7391D}" destId="{37442A02-C43C-4B88-84A8-F244E04A539C}" srcOrd="0" destOrd="0" presId="urn:microsoft.com/office/officeart/2005/8/layout/venn2"/>
    <dgm:cxn modelId="{C8A953EE-30CC-474C-BF98-706601926610}" type="presParOf" srcId="{EA24BB86-5C27-4CF9-8422-7E6AADD7391D}" destId="{CFF0E17C-5925-41F9-AF2A-CF4C4587F349}" srcOrd="1" destOrd="0" presId="urn:microsoft.com/office/officeart/2005/8/layout/venn2"/>
    <dgm:cxn modelId="{2E6DD62D-3A93-4E93-BEA0-4C4E1E835EDE}" type="presParOf" srcId="{DB37FC29-BC17-4FB6-AEB8-8ECA9E369615}" destId="{FFA2EA4E-08DF-4AB6-87DF-320BBD15294C}" srcOrd="3" destOrd="0" presId="urn:microsoft.com/office/officeart/2005/8/layout/venn2"/>
    <dgm:cxn modelId="{73218465-0925-4985-A2B5-C0A62841537C}" type="presParOf" srcId="{FFA2EA4E-08DF-4AB6-87DF-320BBD15294C}" destId="{A51F3D51-520B-4811-82B0-AA8EB2CBE2D1}" srcOrd="0" destOrd="0" presId="urn:microsoft.com/office/officeart/2005/8/layout/venn2"/>
    <dgm:cxn modelId="{B401856F-4CD9-46F1-A08C-C4199168151F}" type="presParOf" srcId="{FFA2EA4E-08DF-4AB6-87DF-320BBD15294C}" destId="{CAFAC9A7-8CA8-4377-A992-4990D298AF0A}" srcOrd="1" destOrd="0" presId="urn:microsoft.com/office/officeart/2005/8/layout/venn2"/>
    <dgm:cxn modelId="{A894C256-7E54-4C64-89F8-16C028C486EA}" type="presParOf" srcId="{DB37FC29-BC17-4FB6-AEB8-8ECA9E369615}" destId="{90805129-73DC-4A25-8DDD-EAEE1E437A0E}" srcOrd="4" destOrd="0" presId="urn:microsoft.com/office/officeart/2005/8/layout/venn2"/>
    <dgm:cxn modelId="{6D3D006F-654A-488E-AC10-D9F1DFEF39CB}" type="presParOf" srcId="{90805129-73DC-4A25-8DDD-EAEE1E437A0E}" destId="{0C9385EB-B9B3-4519-BFD5-CF69C9D90C84}" srcOrd="0" destOrd="0" presId="urn:microsoft.com/office/officeart/2005/8/layout/venn2"/>
    <dgm:cxn modelId="{5935FF97-C3DA-4F11-B853-F1B8E63131E2}" type="presParOf" srcId="{90805129-73DC-4A25-8DDD-EAEE1E437A0E}" destId="{13B8B5ED-4304-4301-9117-70C149B9B5F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765CDA-E17F-4A89-B24E-A058E5EE4A3B}" type="doc">
      <dgm:prSet loTypeId="urn:microsoft.com/office/officeart/2005/8/layout/pyramid4" loCatId="pyramid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A479D81-57A7-40FD-A8A4-5449FDD68102}">
      <dgm:prSet phldrT="[Text]" custT="1"/>
      <dgm:spPr/>
      <dgm:t>
        <a:bodyPr/>
        <a:lstStyle/>
        <a:p>
          <a:r>
            <a:rPr lang="ar-SA" sz="2400" b="1" dirty="0"/>
            <a:t>مختصر</a:t>
          </a:r>
          <a:endParaRPr lang="en-US" sz="2400" b="1" dirty="0"/>
        </a:p>
      </dgm:t>
    </dgm:pt>
    <dgm:pt modelId="{682597CB-F618-4A5C-BE79-3237AA01F4B8}" type="parTrans" cxnId="{3568230E-4075-486F-855E-2DFFFC5CC083}">
      <dgm:prSet/>
      <dgm:spPr/>
      <dgm:t>
        <a:bodyPr/>
        <a:lstStyle/>
        <a:p>
          <a:endParaRPr lang="en-US" sz="2400" b="1"/>
        </a:p>
      </dgm:t>
    </dgm:pt>
    <dgm:pt modelId="{B77B869C-8957-40F1-A45A-2DF8416B301D}" type="sibTrans" cxnId="{3568230E-4075-486F-855E-2DFFFC5CC083}">
      <dgm:prSet/>
      <dgm:spPr/>
      <dgm:t>
        <a:bodyPr/>
        <a:lstStyle/>
        <a:p>
          <a:endParaRPr lang="en-US" sz="2400" b="1"/>
        </a:p>
      </dgm:t>
    </dgm:pt>
    <dgm:pt modelId="{9C09A93D-ECF1-4272-91E5-E3172AAB3498}">
      <dgm:prSet phldrT="[Text]" custT="1"/>
      <dgm:spPr/>
      <dgm:t>
        <a:bodyPr/>
        <a:lstStyle/>
        <a:p>
          <a:r>
            <a:rPr lang="ar-SA" sz="2400" b="1" dirty="0"/>
            <a:t>حديث</a:t>
          </a:r>
          <a:endParaRPr lang="en-US" sz="2400" b="1" dirty="0"/>
        </a:p>
      </dgm:t>
    </dgm:pt>
    <dgm:pt modelId="{28000362-F220-4A66-858C-874A2E30C252}" type="parTrans" cxnId="{6FCE8D6C-C8B9-49DC-B6DA-B9F4191B8A4C}">
      <dgm:prSet/>
      <dgm:spPr/>
      <dgm:t>
        <a:bodyPr/>
        <a:lstStyle/>
        <a:p>
          <a:endParaRPr lang="en-US" sz="2400" b="1"/>
        </a:p>
      </dgm:t>
    </dgm:pt>
    <dgm:pt modelId="{41D5F902-2DFC-4174-982B-18E15D313EFF}" type="sibTrans" cxnId="{6FCE8D6C-C8B9-49DC-B6DA-B9F4191B8A4C}">
      <dgm:prSet/>
      <dgm:spPr/>
      <dgm:t>
        <a:bodyPr/>
        <a:lstStyle/>
        <a:p>
          <a:endParaRPr lang="en-US" sz="2400" b="1"/>
        </a:p>
      </dgm:t>
    </dgm:pt>
    <dgm:pt modelId="{891D8576-EEB4-4141-B1F0-546814CF3BD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 sz="2400" b="1" dirty="0"/>
        </a:p>
        <a:p>
          <a:r>
            <a:rPr lang="ar-SA" sz="2400" b="1" dirty="0"/>
            <a:t>الاطار النظري و الدراسات السابقة </a:t>
          </a:r>
          <a:endParaRPr lang="en-US" sz="2400" b="1" dirty="0"/>
        </a:p>
      </dgm:t>
    </dgm:pt>
    <dgm:pt modelId="{572BF7C3-37CA-4FAE-9984-24219B9324F0}" type="parTrans" cxnId="{D0B89AD0-70C8-4322-B765-BF22FC188CBB}">
      <dgm:prSet/>
      <dgm:spPr/>
      <dgm:t>
        <a:bodyPr/>
        <a:lstStyle/>
        <a:p>
          <a:endParaRPr lang="en-US" sz="2400" b="1"/>
        </a:p>
      </dgm:t>
    </dgm:pt>
    <dgm:pt modelId="{91BF884D-3D5E-4C86-9196-B281A3A3B142}" type="sibTrans" cxnId="{D0B89AD0-70C8-4322-B765-BF22FC188CBB}">
      <dgm:prSet/>
      <dgm:spPr/>
      <dgm:t>
        <a:bodyPr/>
        <a:lstStyle/>
        <a:p>
          <a:endParaRPr lang="en-US" sz="2400" b="1"/>
        </a:p>
      </dgm:t>
    </dgm:pt>
    <dgm:pt modelId="{3E71B37A-6908-45F0-AE33-FBEC4BE81EBC}">
      <dgm:prSet phldrT="[Text]" custT="1"/>
      <dgm:spPr/>
      <dgm:t>
        <a:bodyPr/>
        <a:lstStyle/>
        <a:p>
          <a:r>
            <a:rPr lang="ar-SA" sz="2400" b="1" dirty="0"/>
            <a:t>مترابط</a:t>
          </a:r>
          <a:endParaRPr lang="en-US" sz="2400" b="1" dirty="0"/>
        </a:p>
      </dgm:t>
    </dgm:pt>
    <dgm:pt modelId="{1154A33C-1B98-471C-958A-9DBA9AD1B5C6}" type="parTrans" cxnId="{71271C3F-2CCF-4373-A61C-B20D959D8ADE}">
      <dgm:prSet/>
      <dgm:spPr/>
      <dgm:t>
        <a:bodyPr/>
        <a:lstStyle/>
        <a:p>
          <a:endParaRPr lang="en-US" sz="2400" b="1"/>
        </a:p>
      </dgm:t>
    </dgm:pt>
    <dgm:pt modelId="{941FED02-171A-406E-B1A4-AF548148C1F7}" type="sibTrans" cxnId="{71271C3F-2CCF-4373-A61C-B20D959D8ADE}">
      <dgm:prSet/>
      <dgm:spPr/>
      <dgm:t>
        <a:bodyPr/>
        <a:lstStyle/>
        <a:p>
          <a:endParaRPr lang="en-US" sz="2400" b="1"/>
        </a:p>
      </dgm:t>
    </dgm:pt>
    <dgm:pt modelId="{1510532E-3355-41FB-AEB0-F5E6FDAA5D55}" type="pres">
      <dgm:prSet presAssocID="{70765CDA-E17F-4A89-B24E-A058E5EE4A3B}" presName="compositeShape" presStyleCnt="0">
        <dgm:presLayoutVars>
          <dgm:chMax val="9"/>
          <dgm:dir/>
          <dgm:resizeHandles val="exact"/>
        </dgm:presLayoutVars>
      </dgm:prSet>
      <dgm:spPr/>
    </dgm:pt>
    <dgm:pt modelId="{7162506D-F48E-4786-BFA1-8C4840285443}" type="pres">
      <dgm:prSet presAssocID="{70765CDA-E17F-4A89-B24E-A058E5EE4A3B}" presName="triangle1" presStyleLbl="node1" presStyleIdx="0" presStyleCnt="4">
        <dgm:presLayoutVars>
          <dgm:bulletEnabled val="1"/>
        </dgm:presLayoutVars>
      </dgm:prSet>
      <dgm:spPr/>
    </dgm:pt>
    <dgm:pt modelId="{FC96A1D2-F151-408A-872C-475EEE49FFA8}" type="pres">
      <dgm:prSet presAssocID="{70765CDA-E17F-4A89-B24E-A058E5EE4A3B}" presName="triangle2" presStyleLbl="node1" presStyleIdx="1" presStyleCnt="4">
        <dgm:presLayoutVars>
          <dgm:bulletEnabled val="1"/>
        </dgm:presLayoutVars>
      </dgm:prSet>
      <dgm:spPr/>
    </dgm:pt>
    <dgm:pt modelId="{D7A5C273-C15B-48AF-9AED-04EA6131E226}" type="pres">
      <dgm:prSet presAssocID="{70765CDA-E17F-4A89-B24E-A058E5EE4A3B}" presName="triangle3" presStyleLbl="node1" presStyleIdx="2" presStyleCnt="4">
        <dgm:presLayoutVars>
          <dgm:bulletEnabled val="1"/>
        </dgm:presLayoutVars>
      </dgm:prSet>
      <dgm:spPr/>
    </dgm:pt>
    <dgm:pt modelId="{108A55D9-0777-4268-A57F-95066F40324E}" type="pres">
      <dgm:prSet presAssocID="{70765CDA-E17F-4A89-B24E-A058E5EE4A3B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D0B89AD0-70C8-4322-B765-BF22FC188CBB}" srcId="{70765CDA-E17F-4A89-B24E-A058E5EE4A3B}" destId="{891D8576-EEB4-4141-B1F0-546814CF3BD0}" srcOrd="2" destOrd="0" parTransId="{572BF7C3-37CA-4FAE-9984-24219B9324F0}" sibTransId="{91BF884D-3D5E-4C86-9196-B281A3A3B142}"/>
    <dgm:cxn modelId="{125C636E-F085-41E2-B214-77E5E1923EB3}" type="presOf" srcId="{9C09A93D-ECF1-4272-91E5-E3172AAB3498}" destId="{FC96A1D2-F151-408A-872C-475EEE49FFA8}" srcOrd="0" destOrd="0" presId="urn:microsoft.com/office/officeart/2005/8/layout/pyramid4"/>
    <dgm:cxn modelId="{5A7A3E1B-40EF-4113-9C97-FA86CB99AE46}" type="presOf" srcId="{891D8576-EEB4-4141-B1F0-546814CF3BD0}" destId="{D7A5C273-C15B-48AF-9AED-04EA6131E226}" srcOrd="0" destOrd="0" presId="urn:microsoft.com/office/officeart/2005/8/layout/pyramid4"/>
    <dgm:cxn modelId="{1F6EC153-C1E3-4D5C-BA8D-7B7E8F81BD4A}" type="presOf" srcId="{70765CDA-E17F-4A89-B24E-A058E5EE4A3B}" destId="{1510532E-3355-41FB-AEB0-F5E6FDAA5D55}" srcOrd="0" destOrd="0" presId="urn:microsoft.com/office/officeart/2005/8/layout/pyramid4"/>
    <dgm:cxn modelId="{6FCE8D6C-C8B9-49DC-B6DA-B9F4191B8A4C}" srcId="{70765CDA-E17F-4A89-B24E-A058E5EE4A3B}" destId="{9C09A93D-ECF1-4272-91E5-E3172AAB3498}" srcOrd="1" destOrd="0" parTransId="{28000362-F220-4A66-858C-874A2E30C252}" sibTransId="{41D5F902-2DFC-4174-982B-18E15D313EFF}"/>
    <dgm:cxn modelId="{3568230E-4075-486F-855E-2DFFFC5CC083}" srcId="{70765CDA-E17F-4A89-B24E-A058E5EE4A3B}" destId="{EA479D81-57A7-40FD-A8A4-5449FDD68102}" srcOrd="0" destOrd="0" parTransId="{682597CB-F618-4A5C-BE79-3237AA01F4B8}" sibTransId="{B77B869C-8957-40F1-A45A-2DF8416B301D}"/>
    <dgm:cxn modelId="{EF09E17A-0535-408C-9F3F-E180D7D12BE3}" type="presOf" srcId="{3E71B37A-6908-45F0-AE33-FBEC4BE81EBC}" destId="{108A55D9-0777-4268-A57F-95066F40324E}" srcOrd="0" destOrd="0" presId="urn:microsoft.com/office/officeart/2005/8/layout/pyramid4"/>
    <dgm:cxn modelId="{71271C3F-2CCF-4373-A61C-B20D959D8ADE}" srcId="{70765CDA-E17F-4A89-B24E-A058E5EE4A3B}" destId="{3E71B37A-6908-45F0-AE33-FBEC4BE81EBC}" srcOrd="3" destOrd="0" parTransId="{1154A33C-1B98-471C-958A-9DBA9AD1B5C6}" sibTransId="{941FED02-171A-406E-B1A4-AF548148C1F7}"/>
    <dgm:cxn modelId="{300CE409-6052-41E3-ACE6-903B35288FC8}" type="presOf" srcId="{EA479D81-57A7-40FD-A8A4-5449FDD68102}" destId="{7162506D-F48E-4786-BFA1-8C4840285443}" srcOrd="0" destOrd="0" presId="urn:microsoft.com/office/officeart/2005/8/layout/pyramid4"/>
    <dgm:cxn modelId="{00090071-29D0-431F-9034-002D49DA0FC3}" type="presParOf" srcId="{1510532E-3355-41FB-AEB0-F5E6FDAA5D55}" destId="{7162506D-F48E-4786-BFA1-8C4840285443}" srcOrd="0" destOrd="0" presId="urn:microsoft.com/office/officeart/2005/8/layout/pyramid4"/>
    <dgm:cxn modelId="{A5FD9708-B1C0-47B5-B5F4-BEDDDA4EA7C4}" type="presParOf" srcId="{1510532E-3355-41FB-AEB0-F5E6FDAA5D55}" destId="{FC96A1D2-F151-408A-872C-475EEE49FFA8}" srcOrd="1" destOrd="0" presId="urn:microsoft.com/office/officeart/2005/8/layout/pyramid4"/>
    <dgm:cxn modelId="{8C5E534F-DA70-4239-B0F7-3EDEE15F9C42}" type="presParOf" srcId="{1510532E-3355-41FB-AEB0-F5E6FDAA5D55}" destId="{D7A5C273-C15B-48AF-9AED-04EA6131E226}" srcOrd="2" destOrd="0" presId="urn:microsoft.com/office/officeart/2005/8/layout/pyramid4"/>
    <dgm:cxn modelId="{3611E4AD-8FE5-4521-8142-FC479D526303}" type="presParOf" srcId="{1510532E-3355-41FB-AEB0-F5E6FDAA5D55}" destId="{108A55D9-0777-4268-A57F-95066F40324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E00ED-67C5-43F5-9492-4BDB037DA142}">
      <dsp:nvSpPr>
        <dsp:cNvPr id="0" name=""/>
        <dsp:cNvSpPr/>
      </dsp:nvSpPr>
      <dsp:spPr>
        <a:xfrm>
          <a:off x="2743922" y="2466386"/>
          <a:ext cx="1728936" cy="14846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>
              <a:solidFill>
                <a:schemeClr val="bg1"/>
              </a:solidFill>
            </a:rPr>
            <a:t>فشل في التركيز على مشكلة محددة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011718" y="2696338"/>
        <a:ext cx="1193344" cy="1024707"/>
      </dsp:txXfrm>
    </dsp:sp>
    <dsp:sp modelId="{7607DE62-7C2E-4637-ACD2-5B6E9A2BAD23}">
      <dsp:nvSpPr>
        <dsp:cNvPr id="0" name=""/>
        <dsp:cNvSpPr/>
      </dsp:nvSpPr>
      <dsp:spPr>
        <a:xfrm>
          <a:off x="2785174" y="3130303"/>
          <a:ext cx="201678" cy="173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73A76-AA65-4F7E-BDAD-3546110EDF2A}">
      <dsp:nvSpPr>
        <dsp:cNvPr id="0" name=""/>
        <dsp:cNvSpPr/>
      </dsp:nvSpPr>
      <dsp:spPr>
        <a:xfrm>
          <a:off x="1256083" y="1645691"/>
          <a:ext cx="1728936" cy="1484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60000" r="-60000"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BC4E2-BE43-426F-971E-F08A86D010A8}">
      <dsp:nvSpPr>
        <dsp:cNvPr id="0" name=""/>
        <dsp:cNvSpPr/>
      </dsp:nvSpPr>
      <dsp:spPr>
        <a:xfrm>
          <a:off x="2440487" y="2933374"/>
          <a:ext cx="201678" cy="173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80530-5B50-4BCB-A75E-828FE67F3CFA}">
      <dsp:nvSpPr>
        <dsp:cNvPr id="0" name=""/>
        <dsp:cNvSpPr/>
      </dsp:nvSpPr>
      <dsp:spPr>
        <a:xfrm>
          <a:off x="4231761" y="1641389"/>
          <a:ext cx="1728936" cy="14846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chemeClr val="bg1"/>
              </a:solidFill>
            </a:rPr>
            <a:t>فشل في صياغة  مناقشة تمهيدية للمشكلة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499557" y="1871341"/>
        <a:ext cx="1193344" cy="1024707"/>
      </dsp:txXfrm>
    </dsp:sp>
    <dsp:sp modelId="{41F37A50-03CA-47C2-8ED9-B804523AFA43}">
      <dsp:nvSpPr>
        <dsp:cNvPr id="0" name=""/>
        <dsp:cNvSpPr/>
      </dsp:nvSpPr>
      <dsp:spPr>
        <a:xfrm>
          <a:off x="5421665" y="2925249"/>
          <a:ext cx="201678" cy="173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9810A-354F-473E-8E07-F5981782CA30}">
      <dsp:nvSpPr>
        <dsp:cNvPr id="0" name=""/>
        <dsp:cNvSpPr/>
      </dsp:nvSpPr>
      <dsp:spPr>
        <a:xfrm>
          <a:off x="5718683" y="2463518"/>
          <a:ext cx="1728936" cy="1484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t="-8000" b="-8000"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1EF3C-C871-450C-A9BE-3FDBD683530A}">
      <dsp:nvSpPr>
        <dsp:cNvPr id="0" name=""/>
        <dsp:cNvSpPr/>
      </dsp:nvSpPr>
      <dsp:spPr>
        <a:xfrm>
          <a:off x="5760852" y="3124089"/>
          <a:ext cx="201678" cy="173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A5EF2-0E86-42BE-AEAE-CD05913E5101}">
      <dsp:nvSpPr>
        <dsp:cNvPr id="0" name=""/>
        <dsp:cNvSpPr/>
      </dsp:nvSpPr>
      <dsp:spPr>
        <a:xfrm>
          <a:off x="2743922" y="825474"/>
          <a:ext cx="1728936" cy="14846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>
              <a:solidFill>
                <a:schemeClr val="bg1"/>
              </a:solidFill>
            </a:rPr>
            <a:t>اخطاء الاهمال في التصحيح اللغوي و المطبعي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011718" y="1055426"/>
        <a:ext cx="1193344" cy="1024707"/>
      </dsp:txXfrm>
    </dsp:sp>
    <dsp:sp modelId="{6A31DC03-ACA4-46DA-9B5B-0913259B7B52}">
      <dsp:nvSpPr>
        <dsp:cNvPr id="0" name=""/>
        <dsp:cNvSpPr/>
      </dsp:nvSpPr>
      <dsp:spPr>
        <a:xfrm>
          <a:off x="3928326" y="853675"/>
          <a:ext cx="201678" cy="173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C4B8C-C765-4C35-9A92-DFADF14BCFE2}">
      <dsp:nvSpPr>
        <dsp:cNvPr id="0" name=""/>
        <dsp:cNvSpPr/>
      </dsp:nvSpPr>
      <dsp:spPr>
        <a:xfrm>
          <a:off x="4231761" y="0"/>
          <a:ext cx="1728936" cy="1484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l="-4000" r="-4000"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C63E1-54D8-4C8B-91CB-9A8E65552BAF}">
      <dsp:nvSpPr>
        <dsp:cNvPr id="0" name=""/>
        <dsp:cNvSpPr/>
      </dsp:nvSpPr>
      <dsp:spPr>
        <a:xfrm>
          <a:off x="4280347" y="657703"/>
          <a:ext cx="201678" cy="173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3382C-AD83-4985-8E2B-0D677C030125}">
      <dsp:nvSpPr>
        <dsp:cNvPr id="0" name=""/>
        <dsp:cNvSpPr/>
      </dsp:nvSpPr>
      <dsp:spPr>
        <a:xfrm>
          <a:off x="5718683" y="822128"/>
          <a:ext cx="1728936" cy="14846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chemeClr val="bg1"/>
              </a:solidFill>
            </a:rPr>
            <a:t>فشل في توثيق الدراسات الاساسية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5986479" y="1052080"/>
        <a:ext cx="1193344" cy="1024707"/>
      </dsp:txXfrm>
    </dsp:sp>
    <dsp:sp modelId="{D97877D8-EF9B-453F-9124-72BE747F0490}">
      <dsp:nvSpPr>
        <dsp:cNvPr id="0" name=""/>
        <dsp:cNvSpPr/>
      </dsp:nvSpPr>
      <dsp:spPr>
        <a:xfrm>
          <a:off x="7214772" y="1479831"/>
          <a:ext cx="201678" cy="173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02196-3621-4EC4-AFB5-BE7DED0EA8AE}">
      <dsp:nvSpPr>
        <dsp:cNvPr id="0" name=""/>
        <dsp:cNvSpPr/>
      </dsp:nvSpPr>
      <dsp:spPr>
        <a:xfrm>
          <a:off x="7206522" y="1656685"/>
          <a:ext cx="1728936" cy="1484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/>
          <a:srcRect/>
          <a:stretch>
            <a:fillRect l="-7000" r="-7000"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998A3-4EE5-4F9A-9F4C-736DE8C38AAE}">
      <dsp:nvSpPr>
        <dsp:cNvPr id="0" name=""/>
        <dsp:cNvSpPr/>
      </dsp:nvSpPr>
      <dsp:spPr>
        <a:xfrm>
          <a:off x="7543875" y="1683452"/>
          <a:ext cx="201678" cy="173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E6B5B-17E0-4EE5-AAC2-ED619F7DF048}">
      <dsp:nvSpPr>
        <dsp:cNvPr id="0" name=""/>
        <dsp:cNvSpPr/>
      </dsp:nvSpPr>
      <dsp:spPr>
        <a:xfrm>
          <a:off x="7206522" y="15773"/>
          <a:ext cx="1728936" cy="14846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>
              <a:solidFill>
                <a:schemeClr val="bg1"/>
              </a:solidFill>
            </a:rPr>
            <a:t>غير مختصر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7474318" y="245725"/>
        <a:ext cx="1193344" cy="1024707"/>
      </dsp:txXfrm>
    </dsp:sp>
    <dsp:sp modelId="{670FFAA8-07F5-4286-AD67-040FB1019B80}">
      <dsp:nvSpPr>
        <dsp:cNvPr id="0" name=""/>
        <dsp:cNvSpPr/>
      </dsp:nvSpPr>
      <dsp:spPr>
        <a:xfrm>
          <a:off x="8702611" y="681124"/>
          <a:ext cx="201678" cy="173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F7487-9DEB-46D4-98D7-18C0A56AC956}">
      <dsp:nvSpPr>
        <dsp:cNvPr id="0" name=""/>
        <dsp:cNvSpPr/>
      </dsp:nvSpPr>
      <dsp:spPr>
        <a:xfrm>
          <a:off x="8694361" y="844116"/>
          <a:ext cx="1728936" cy="1484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/>
          <a:srcRect/>
          <a:stretch>
            <a:fillRect l="-7000" r="-7000"/>
          </a:stretch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073D2-066F-40CC-B91E-38DDE61BCDC2}">
      <dsp:nvSpPr>
        <dsp:cNvPr id="0" name=""/>
        <dsp:cNvSpPr/>
      </dsp:nvSpPr>
      <dsp:spPr>
        <a:xfrm>
          <a:off x="9039048" y="877096"/>
          <a:ext cx="201678" cy="173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91449-CED7-4E6A-BF7F-183A90D678E4}">
      <dsp:nvSpPr>
        <dsp:cNvPr id="0" name=""/>
        <dsp:cNvSpPr/>
      </dsp:nvSpPr>
      <dsp:spPr>
        <a:xfrm>
          <a:off x="8694361" y="2482637"/>
          <a:ext cx="1728936" cy="14846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>
              <a:solidFill>
                <a:schemeClr val="bg1"/>
              </a:solidFill>
            </a:rPr>
            <a:t>الاطالة في الفرعيات و اختصار الاساسيات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8962157" y="2712589"/>
        <a:ext cx="1193344" cy="1024707"/>
      </dsp:txXfrm>
    </dsp:sp>
    <dsp:sp modelId="{610D72BA-8E2A-419A-981D-294D0B817F27}">
      <dsp:nvSpPr>
        <dsp:cNvPr id="0" name=""/>
        <dsp:cNvSpPr/>
      </dsp:nvSpPr>
      <dsp:spPr>
        <a:xfrm>
          <a:off x="9037215" y="3782748"/>
          <a:ext cx="201678" cy="173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9AF80-B483-4865-9C64-495FA262AD95}">
      <dsp:nvSpPr>
        <dsp:cNvPr id="0" name=""/>
        <dsp:cNvSpPr/>
      </dsp:nvSpPr>
      <dsp:spPr>
        <a:xfrm>
          <a:off x="7206522" y="3295207"/>
          <a:ext cx="1728936" cy="14846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/>
          <a:srcRect/>
          <a:stretch>
            <a:fillRect l="-15000" r="-15000"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6C07A-22D8-4EA5-BC14-9A5A6D07803D}">
      <dsp:nvSpPr>
        <dsp:cNvPr id="0" name=""/>
        <dsp:cNvSpPr/>
      </dsp:nvSpPr>
      <dsp:spPr>
        <a:xfrm>
          <a:off x="8716362" y="3946696"/>
          <a:ext cx="201678" cy="173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CD45B-935E-4388-AA50-C28348CB5868}">
      <dsp:nvSpPr>
        <dsp:cNvPr id="0" name=""/>
        <dsp:cNvSpPr/>
      </dsp:nvSpPr>
      <dsp:spPr>
        <a:xfrm>
          <a:off x="5081588" y="2032437"/>
          <a:ext cx="1377659" cy="1377659"/>
        </a:xfrm>
        <a:prstGeom prst="ellipse">
          <a:avLst/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5 </a:t>
          </a:r>
          <a:r>
            <a:rPr lang="en-GB" sz="1800" b="1" kern="1200"/>
            <a:t>Cs</a:t>
          </a:r>
          <a:endParaRPr lang="en-US" sz="1800" b="1" kern="1200" dirty="0"/>
        </a:p>
      </dsp:txBody>
      <dsp:txXfrm>
        <a:off x="5283341" y="2234190"/>
        <a:ext cx="974153" cy="974153"/>
      </dsp:txXfrm>
    </dsp:sp>
    <dsp:sp modelId="{1CBF9647-BF3D-48A9-A3DE-4CD8951F210E}">
      <dsp:nvSpPr>
        <dsp:cNvPr id="0" name=""/>
        <dsp:cNvSpPr/>
      </dsp:nvSpPr>
      <dsp:spPr>
        <a:xfrm rot="16200000">
          <a:off x="5631023" y="1533992"/>
          <a:ext cx="278788" cy="4866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bg1"/>
            </a:solidFill>
          </a:endParaRPr>
        </a:p>
      </dsp:txBody>
      <dsp:txXfrm>
        <a:off x="5672841" y="1673141"/>
        <a:ext cx="195152" cy="291991"/>
      </dsp:txXfrm>
    </dsp:sp>
    <dsp:sp modelId="{0F616C09-3C4E-4795-883B-08151C258FDE}">
      <dsp:nvSpPr>
        <dsp:cNvPr id="0" name=""/>
        <dsp:cNvSpPr/>
      </dsp:nvSpPr>
      <dsp:spPr>
        <a:xfrm>
          <a:off x="4983184" y="-68046"/>
          <a:ext cx="1574467" cy="1574467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Cite </a:t>
          </a:r>
        </a:p>
      </dsp:txBody>
      <dsp:txXfrm>
        <a:off x="5213759" y="162529"/>
        <a:ext cx="1113317" cy="1113317"/>
      </dsp:txXfrm>
    </dsp:sp>
    <dsp:sp modelId="{80A9CB80-E409-441B-805B-7722EF40C4A4}">
      <dsp:nvSpPr>
        <dsp:cNvPr id="0" name=""/>
        <dsp:cNvSpPr/>
      </dsp:nvSpPr>
      <dsp:spPr>
        <a:xfrm rot="20520000">
          <a:off x="6528771" y="2186244"/>
          <a:ext cx="278788" cy="4866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113588"/>
                <a:satOff val="-725"/>
                <a:lumOff val="8537"/>
                <a:alphaOff val="0"/>
                <a:tint val="64000"/>
                <a:lumMod val="118000"/>
              </a:schemeClr>
            </a:gs>
            <a:gs pos="100000">
              <a:schemeClr val="accent3">
                <a:shade val="90000"/>
                <a:hueOff val="-113588"/>
                <a:satOff val="-725"/>
                <a:lumOff val="8537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bg1"/>
            </a:solidFill>
          </a:endParaRPr>
        </a:p>
      </dsp:txBody>
      <dsp:txXfrm>
        <a:off x="6530818" y="2296497"/>
        <a:ext cx="195152" cy="291991"/>
      </dsp:txXfrm>
    </dsp:sp>
    <dsp:sp modelId="{35FEA01A-A068-4565-86A1-8F0D6DE88BD2}">
      <dsp:nvSpPr>
        <dsp:cNvPr id="0" name=""/>
        <dsp:cNvSpPr/>
      </dsp:nvSpPr>
      <dsp:spPr>
        <a:xfrm>
          <a:off x="6887274" y="1315356"/>
          <a:ext cx="1574467" cy="1574467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tint val="64000"/>
                <a:lumMod val="11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Connect </a:t>
          </a:r>
          <a:endParaRPr lang="en-US" sz="1800" b="1" kern="1200" dirty="0"/>
        </a:p>
      </dsp:txBody>
      <dsp:txXfrm>
        <a:off x="7117849" y="1545931"/>
        <a:ext cx="1113317" cy="1113317"/>
      </dsp:txXfrm>
    </dsp:sp>
    <dsp:sp modelId="{28F209F9-E6D4-4AAA-B48D-BB5FAC74B27E}">
      <dsp:nvSpPr>
        <dsp:cNvPr id="0" name=""/>
        <dsp:cNvSpPr/>
      </dsp:nvSpPr>
      <dsp:spPr>
        <a:xfrm rot="3240000">
          <a:off x="6185862" y="3241609"/>
          <a:ext cx="278788" cy="4866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227176"/>
                <a:satOff val="-1450"/>
                <a:lumOff val="17073"/>
                <a:alphaOff val="0"/>
                <a:tint val="64000"/>
                <a:lumMod val="118000"/>
              </a:schemeClr>
            </a:gs>
            <a:gs pos="100000">
              <a:schemeClr val="accent3">
                <a:shade val="90000"/>
                <a:hueOff val="-227176"/>
                <a:satOff val="-1450"/>
                <a:lumOff val="1707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bg1"/>
            </a:solidFill>
          </a:endParaRPr>
        </a:p>
      </dsp:txBody>
      <dsp:txXfrm>
        <a:off x="6203100" y="3305109"/>
        <a:ext cx="195152" cy="291991"/>
      </dsp:txXfrm>
    </dsp:sp>
    <dsp:sp modelId="{47DD2C91-3F1E-4BE9-9E6E-0A66B4E905A1}">
      <dsp:nvSpPr>
        <dsp:cNvPr id="0" name=""/>
        <dsp:cNvSpPr/>
      </dsp:nvSpPr>
      <dsp:spPr>
        <a:xfrm>
          <a:off x="6159976" y="3553749"/>
          <a:ext cx="1574467" cy="1574467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64000"/>
                <a:lumMod val="11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Critique </a:t>
          </a:r>
          <a:endParaRPr lang="en-US" sz="1800" b="1" kern="1200" dirty="0"/>
        </a:p>
      </dsp:txBody>
      <dsp:txXfrm>
        <a:off x="6390551" y="3784324"/>
        <a:ext cx="1113317" cy="1113317"/>
      </dsp:txXfrm>
    </dsp:sp>
    <dsp:sp modelId="{1DEC3885-CC0E-471D-AC6F-1380F80BF0DC}">
      <dsp:nvSpPr>
        <dsp:cNvPr id="0" name=""/>
        <dsp:cNvSpPr/>
      </dsp:nvSpPr>
      <dsp:spPr>
        <a:xfrm rot="7560000">
          <a:off x="5076185" y="3241609"/>
          <a:ext cx="278788" cy="4866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340764"/>
                <a:satOff val="-2174"/>
                <a:lumOff val="25610"/>
                <a:alphaOff val="0"/>
                <a:tint val="64000"/>
                <a:lumMod val="118000"/>
              </a:schemeClr>
            </a:gs>
            <a:gs pos="100000">
              <a:schemeClr val="accent3">
                <a:shade val="90000"/>
                <a:hueOff val="-340764"/>
                <a:satOff val="-2174"/>
                <a:lumOff val="2561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bg1"/>
            </a:solidFill>
          </a:endParaRPr>
        </a:p>
      </dsp:txBody>
      <dsp:txXfrm rot="10800000">
        <a:off x="5142583" y="3305109"/>
        <a:ext cx="195152" cy="291991"/>
      </dsp:txXfrm>
    </dsp:sp>
    <dsp:sp modelId="{064F149C-A3E1-4AEF-AAF7-2F637CB3905D}">
      <dsp:nvSpPr>
        <dsp:cNvPr id="0" name=""/>
        <dsp:cNvSpPr/>
      </dsp:nvSpPr>
      <dsp:spPr>
        <a:xfrm>
          <a:off x="3806391" y="3553749"/>
          <a:ext cx="1574467" cy="1574467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tint val="64000"/>
                <a:lumMod val="11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/>
            <a:t>Contrast </a:t>
          </a:r>
        </a:p>
      </dsp:txBody>
      <dsp:txXfrm>
        <a:off x="4036966" y="3784324"/>
        <a:ext cx="1113317" cy="1113317"/>
      </dsp:txXfrm>
    </dsp:sp>
    <dsp:sp modelId="{15357BF9-0137-4D1D-805B-BDB2131013E9}">
      <dsp:nvSpPr>
        <dsp:cNvPr id="0" name=""/>
        <dsp:cNvSpPr/>
      </dsp:nvSpPr>
      <dsp:spPr>
        <a:xfrm rot="11880000">
          <a:off x="4733276" y="2186244"/>
          <a:ext cx="278788" cy="4866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454352"/>
                <a:satOff val="-2899"/>
                <a:lumOff val="34146"/>
                <a:alphaOff val="0"/>
                <a:tint val="64000"/>
                <a:lumMod val="118000"/>
              </a:schemeClr>
            </a:gs>
            <a:gs pos="100000">
              <a:schemeClr val="accent3">
                <a:shade val="90000"/>
                <a:hueOff val="-454352"/>
                <a:satOff val="-2899"/>
                <a:lumOff val="34146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bg1"/>
            </a:solidFill>
          </a:endParaRPr>
        </a:p>
      </dsp:txBody>
      <dsp:txXfrm rot="10800000">
        <a:off x="4814865" y="2296497"/>
        <a:ext cx="195152" cy="291991"/>
      </dsp:txXfrm>
    </dsp:sp>
    <dsp:sp modelId="{66D3EDE4-1AA4-48AB-A927-45C4F0DEF3D2}">
      <dsp:nvSpPr>
        <dsp:cNvPr id="0" name=""/>
        <dsp:cNvSpPr/>
      </dsp:nvSpPr>
      <dsp:spPr>
        <a:xfrm>
          <a:off x="3079093" y="1315356"/>
          <a:ext cx="1574467" cy="1574467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64000"/>
                <a:lumMod val="11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Compare </a:t>
          </a:r>
          <a:endParaRPr lang="en-US" sz="1800" b="1" kern="1200" dirty="0"/>
        </a:p>
      </dsp:txBody>
      <dsp:txXfrm>
        <a:off x="3309668" y="1545931"/>
        <a:ext cx="1113317" cy="11133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54567-772F-4B70-96F5-A13FDEBA92C1}">
      <dsp:nvSpPr>
        <dsp:cNvPr id="0" name=""/>
        <dsp:cNvSpPr/>
      </dsp:nvSpPr>
      <dsp:spPr>
        <a:xfrm>
          <a:off x="3793760" y="2196"/>
          <a:ext cx="1452178" cy="943915"/>
        </a:xfrm>
        <a:prstGeom prst="roundRect">
          <a:avLst/>
        </a:prstGeom>
        <a:solidFill>
          <a:srgbClr val="FFCC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bg1"/>
              </a:solidFill>
            </a:rPr>
            <a:t>مختصر 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839838" y="48274"/>
        <a:ext cx="1360022" cy="851759"/>
      </dsp:txXfrm>
    </dsp:sp>
    <dsp:sp modelId="{044694E1-13CA-4E9C-AE9B-543B8B014FBD}">
      <dsp:nvSpPr>
        <dsp:cNvPr id="0" name=""/>
        <dsp:cNvSpPr/>
      </dsp:nvSpPr>
      <dsp:spPr>
        <a:xfrm>
          <a:off x="2631954" y="474154"/>
          <a:ext cx="3775790" cy="3775790"/>
        </a:xfrm>
        <a:custGeom>
          <a:avLst/>
          <a:gdLst/>
          <a:ahLst/>
          <a:cxnLst/>
          <a:rect l="0" t="0" r="0" b="0"/>
          <a:pathLst>
            <a:path>
              <a:moveTo>
                <a:pt x="2623985" y="149413"/>
              </a:moveTo>
              <a:arcTo wR="1887895" hR="1887895" stAng="17576898" swAng="1964113"/>
            </a:path>
          </a:pathLst>
        </a:custGeom>
        <a:noFill/>
        <a:ln w="9525" cap="rnd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C7702-9E74-460A-B389-4FA0EA32B90F}">
      <dsp:nvSpPr>
        <dsp:cNvPr id="0" name=""/>
        <dsp:cNvSpPr/>
      </dsp:nvSpPr>
      <dsp:spPr>
        <a:xfrm>
          <a:off x="5589255" y="1306700"/>
          <a:ext cx="1452178" cy="943915"/>
        </a:xfrm>
        <a:prstGeom prst="roundRect">
          <a:avLst/>
        </a:prstGeom>
        <a:solidFill>
          <a:srgbClr val="FFCC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bg1"/>
              </a:solidFill>
            </a:rPr>
            <a:t>مباشر 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635333" y="1352778"/>
        <a:ext cx="1360022" cy="851759"/>
      </dsp:txXfrm>
    </dsp:sp>
    <dsp:sp modelId="{4A55DD50-AE68-4C67-9DD2-443934D2060A}">
      <dsp:nvSpPr>
        <dsp:cNvPr id="0" name=""/>
        <dsp:cNvSpPr/>
      </dsp:nvSpPr>
      <dsp:spPr>
        <a:xfrm>
          <a:off x="2631954" y="474154"/>
          <a:ext cx="3775790" cy="3775790"/>
        </a:xfrm>
        <a:custGeom>
          <a:avLst/>
          <a:gdLst/>
          <a:ahLst/>
          <a:cxnLst/>
          <a:rect l="0" t="0" r="0" b="0"/>
          <a:pathLst>
            <a:path>
              <a:moveTo>
                <a:pt x="3773174" y="1788539"/>
              </a:moveTo>
              <a:arcTo wR="1887895" hR="1887895" stAng="21418996" swAng="2198282"/>
            </a:path>
          </a:pathLst>
        </a:custGeom>
        <a:noFill/>
        <a:ln w="9525" cap="rnd" cmpd="sng" algn="ctr">
          <a:solidFill>
            <a:schemeClr val="accent2">
              <a:shade val="90000"/>
              <a:hueOff val="-165448"/>
              <a:satOff val="-2576"/>
              <a:lumOff val="73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E1373-51D7-429E-9F4C-8981CAD3E49D}">
      <dsp:nvSpPr>
        <dsp:cNvPr id="0" name=""/>
        <dsp:cNvSpPr/>
      </dsp:nvSpPr>
      <dsp:spPr>
        <a:xfrm>
          <a:off x="4903437" y="3417431"/>
          <a:ext cx="1452178" cy="943915"/>
        </a:xfrm>
        <a:prstGeom prst="roundRect">
          <a:avLst/>
        </a:prstGeom>
        <a:solidFill>
          <a:srgbClr val="FFCC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bg1"/>
              </a:solidFill>
            </a:rPr>
            <a:t>محدد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4949515" y="3463509"/>
        <a:ext cx="1360022" cy="851759"/>
      </dsp:txXfrm>
    </dsp:sp>
    <dsp:sp modelId="{47DF85C1-54A7-466A-9263-CE6546E7473E}">
      <dsp:nvSpPr>
        <dsp:cNvPr id="0" name=""/>
        <dsp:cNvSpPr/>
      </dsp:nvSpPr>
      <dsp:spPr>
        <a:xfrm>
          <a:off x="2631954" y="474154"/>
          <a:ext cx="3775790" cy="3775790"/>
        </a:xfrm>
        <a:custGeom>
          <a:avLst/>
          <a:gdLst/>
          <a:ahLst/>
          <a:cxnLst/>
          <a:rect l="0" t="0" r="0" b="0"/>
          <a:pathLst>
            <a:path>
              <a:moveTo>
                <a:pt x="2263968" y="3737953"/>
              </a:moveTo>
              <a:arcTo wR="1887895" hR="1887895" stAng="4710581" swAng="1378837"/>
            </a:path>
          </a:pathLst>
        </a:custGeom>
        <a:noFill/>
        <a:ln w="9525" cap="rnd" cmpd="sng" algn="ctr">
          <a:solidFill>
            <a:schemeClr val="accent2">
              <a:shade val="90000"/>
              <a:hueOff val="-330896"/>
              <a:satOff val="-5152"/>
              <a:lumOff val="147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2A8A3-70A5-4FE5-BA2A-C9140D6C5524}">
      <dsp:nvSpPr>
        <dsp:cNvPr id="0" name=""/>
        <dsp:cNvSpPr/>
      </dsp:nvSpPr>
      <dsp:spPr>
        <a:xfrm>
          <a:off x="2684083" y="3417431"/>
          <a:ext cx="1452178" cy="943915"/>
        </a:xfrm>
        <a:prstGeom prst="roundRect">
          <a:avLst/>
        </a:prstGeom>
        <a:solidFill>
          <a:srgbClr val="FFCC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bg1"/>
              </a:solidFill>
            </a:rPr>
            <a:t>علمي ليس انشائي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730161" y="3463509"/>
        <a:ext cx="1360022" cy="851759"/>
      </dsp:txXfrm>
    </dsp:sp>
    <dsp:sp modelId="{650A4D62-117C-4CF6-9731-9700C43600CA}">
      <dsp:nvSpPr>
        <dsp:cNvPr id="0" name=""/>
        <dsp:cNvSpPr/>
      </dsp:nvSpPr>
      <dsp:spPr>
        <a:xfrm>
          <a:off x="2631954" y="474154"/>
          <a:ext cx="3775790" cy="3775790"/>
        </a:xfrm>
        <a:custGeom>
          <a:avLst/>
          <a:gdLst/>
          <a:ahLst/>
          <a:cxnLst/>
          <a:rect l="0" t="0" r="0" b="0"/>
          <a:pathLst>
            <a:path>
              <a:moveTo>
                <a:pt x="315815" y="2933224"/>
              </a:moveTo>
              <a:arcTo wR="1887895" hR="1887895" stAng="8782723" swAng="2198282"/>
            </a:path>
          </a:pathLst>
        </a:custGeom>
        <a:noFill/>
        <a:ln w="9525" cap="rnd" cmpd="sng" algn="ctr">
          <a:solidFill>
            <a:schemeClr val="accent2">
              <a:shade val="90000"/>
              <a:hueOff val="-496343"/>
              <a:satOff val="-7728"/>
              <a:lumOff val="221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4128-85B5-4E9A-9612-98A41140DAEE}">
      <dsp:nvSpPr>
        <dsp:cNvPr id="0" name=""/>
        <dsp:cNvSpPr/>
      </dsp:nvSpPr>
      <dsp:spPr>
        <a:xfrm>
          <a:off x="1998265" y="1306700"/>
          <a:ext cx="1452178" cy="943915"/>
        </a:xfrm>
        <a:prstGeom prst="roundRect">
          <a:avLst/>
        </a:prstGeom>
        <a:solidFill>
          <a:srgbClr val="FFCC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bg1"/>
              </a:solidFill>
            </a:rPr>
            <a:t>مؤكد ومحتمل 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044343" y="1352778"/>
        <a:ext cx="1360022" cy="851759"/>
      </dsp:txXfrm>
    </dsp:sp>
    <dsp:sp modelId="{5682D918-4748-4FDA-845A-93A2C4295A57}">
      <dsp:nvSpPr>
        <dsp:cNvPr id="0" name=""/>
        <dsp:cNvSpPr/>
      </dsp:nvSpPr>
      <dsp:spPr>
        <a:xfrm>
          <a:off x="2631954" y="474154"/>
          <a:ext cx="3775790" cy="3775790"/>
        </a:xfrm>
        <a:custGeom>
          <a:avLst/>
          <a:gdLst/>
          <a:ahLst/>
          <a:cxnLst/>
          <a:rect l="0" t="0" r="0" b="0"/>
          <a:pathLst>
            <a:path>
              <a:moveTo>
                <a:pt x="328614" y="823568"/>
              </a:moveTo>
              <a:arcTo wR="1887895" hR="1887895" stAng="12858990" swAng="1964113"/>
            </a:path>
          </a:pathLst>
        </a:custGeom>
        <a:noFill/>
        <a:ln w="9525" cap="rnd" cmpd="sng" algn="ctr">
          <a:solidFill>
            <a:schemeClr val="accent2">
              <a:shade val="90000"/>
              <a:hueOff val="-661791"/>
              <a:satOff val="-10304"/>
              <a:lumOff val="294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CB7F7-3515-4821-9429-F7F02C8EEF91}">
      <dsp:nvSpPr>
        <dsp:cNvPr id="0" name=""/>
        <dsp:cNvSpPr/>
      </dsp:nvSpPr>
      <dsp:spPr>
        <a:xfrm>
          <a:off x="4873202" y="4367380"/>
          <a:ext cx="95126" cy="95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2E8383-76DF-4D37-88A7-07D236ABFA25}">
      <dsp:nvSpPr>
        <dsp:cNvPr id="0" name=""/>
        <dsp:cNvSpPr/>
      </dsp:nvSpPr>
      <dsp:spPr>
        <a:xfrm>
          <a:off x="4661304" y="4464002"/>
          <a:ext cx="95126" cy="95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FA44D8-8296-486C-A701-776BAFE1BC81}">
      <dsp:nvSpPr>
        <dsp:cNvPr id="0" name=""/>
        <dsp:cNvSpPr/>
      </dsp:nvSpPr>
      <dsp:spPr>
        <a:xfrm>
          <a:off x="4443139" y="4543546"/>
          <a:ext cx="95126" cy="95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64727A-7B49-409A-8076-73927CA9CD58}">
      <dsp:nvSpPr>
        <dsp:cNvPr id="0" name=""/>
        <dsp:cNvSpPr/>
      </dsp:nvSpPr>
      <dsp:spPr>
        <a:xfrm>
          <a:off x="4218709" y="4605564"/>
          <a:ext cx="95126" cy="95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C6CDE2-93BC-4613-A096-15D58EC3FBFF}">
      <dsp:nvSpPr>
        <dsp:cNvPr id="0" name=""/>
        <dsp:cNvSpPr/>
      </dsp:nvSpPr>
      <dsp:spPr>
        <a:xfrm>
          <a:off x="5863772" y="3560250"/>
          <a:ext cx="95126" cy="95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B50DA4-FCDF-485B-ACA1-C91FE62E44E6}">
      <dsp:nvSpPr>
        <dsp:cNvPr id="0" name=""/>
        <dsp:cNvSpPr/>
      </dsp:nvSpPr>
      <dsp:spPr>
        <a:xfrm>
          <a:off x="6428835" y="2376069"/>
          <a:ext cx="95126" cy="95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73C564-C108-4B31-8BFC-A6134A811E69}">
      <dsp:nvSpPr>
        <dsp:cNvPr id="0" name=""/>
        <dsp:cNvSpPr/>
      </dsp:nvSpPr>
      <dsp:spPr>
        <a:xfrm>
          <a:off x="6276177" y="898427"/>
          <a:ext cx="95126" cy="95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6EE28D-7C8B-4257-BF61-2CA0AE3D883D}">
      <dsp:nvSpPr>
        <dsp:cNvPr id="0" name=""/>
        <dsp:cNvSpPr/>
      </dsp:nvSpPr>
      <dsp:spPr>
        <a:xfrm>
          <a:off x="6411746" y="802255"/>
          <a:ext cx="95126" cy="95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53DEDF-F87A-48B3-9D13-D2AA276EAC3F}">
      <dsp:nvSpPr>
        <dsp:cNvPr id="0" name=""/>
        <dsp:cNvSpPr/>
      </dsp:nvSpPr>
      <dsp:spPr>
        <a:xfrm>
          <a:off x="6547316" y="706082"/>
          <a:ext cx="95126" cy="95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AB1F02-0530-49E7-8D13-DAEE5CBDBB15}">
      <dsp:nvSpPr>
        <dsp:cNvPr id="0" name=""/>
        <dsp:cNvSpPr/>
      </dsp:nvSpPr>
      <dsp:spPr>
        <a:xfrm>
          <a:off x="6682885" y="802255"/>
          <a:ext cx="95126" cy="95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90AD0F-2240-4D3A-BD41-239443491663}">
      <dsp:nvSpPr>
        <dsp:cNvPr id="0" name=""/>
        <dsp:cNvSpPr/>
      </dsp:nvSpPr>
      <dsp:spPr>
        <a:xfrm>
          <a:off x="6819024" y="898427"/>
          <a:ext cx="95126" cy="95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25307B-4AB3-4099-9917-96D54751972C}">
      <dsp:nvSpPr>
        <dsp:cNvPr id="0" name=""/>
        <dsp:cNvSpPr/>
      </dsp:nvSpPr>
      <dsp:spPr>
        <a:xfrm>
          <a:off x="6547316" y="909213"/>
          <a:ext cx="95126" cy="95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A3D221-3E69-418E-AC21-AD8D62628932}">
      <dsp:nvSpPr>
        <dsp:cNvPr id="0" name=""/>
        <dsp:cNvSpPr/>
      </dsp:nvSpPr>
      <dsp:spPr>
        <a:xfrm>
          <a:off x="6547316" y="1112344"/>
          <a:ext cx="95126" cy="95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E342DB-8A0B-40B8-8D54-ADD831C7D507}">
      <dsp:nvSpPr>
        <dsp:cNvPr id="0" name=""/>
        <dsp:cNvSpPr/>
      </dsp:nvSpPr>
      <dsp:spPr>
        <a:xfrm>
          <a:off x="3676146" y="4796488"/>
          <a:ext cx="2047784" cy="5491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344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تصميم و منهج</a:t>
          </a:r>
          <a:endParaRPr lang="en-US" sz="1800" b="1" kern="1200" dirty="0"/>
        </a:p>
      </dsp:txBody>
      <dsp:txXfrm>
        <a:off x="3702954" y="4823296"/>
        <a:ext cx="1994168" cy="495556"/>
      </dsp:txXfrm>
    </dsp:sp>
    <dsp:sp modelId="{88D312AA-8059-4277-A685-BCFE8B377442}">
      <dsp:nvSpPr>
        <dsp:cNvPr id="0" name=""/>
        <dsp:cNvSpPr/>
      </dsp:nvSpPr>
      <dsp:spPr>
        <a:xfrm>
          <a:off x="3108519" y="4257876"/>
          <a:ext cx="949556" cy="94959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5A6960-F259-4AA6-80FF-E086F8436BC8}">
      <dsp:nvSpPr>
        <dsp:cNvPr id="0" name=""/>
        <dsp:cNvSpPr/>
      </dsp:nvSpPr>
      <dsp:spPr>
        <a:xfrm>
          <a:off x="5514310" y="4133616"/>
          <a:ext cx="2047784" cy="5491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344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 مشاركين </a:t>
          </a:r>
          <a:endParaRPr lang="en-US" sz="1800" b="1" kern="1200" dirty="0"/>
        </a:p>
      </dsp:txBody>
      <dsp:txXfrm>
        <a:off x="5541118" y="4160424"/>
        <a:ext cx="1994168" cy="495556"/>
      </dsp:txXfrm>
    </dsp:sp>
    <dsp:sp modelId="{C6B14DA2-A4FA-4F46-98B2-F19AD17346D6}">
      <dsp:nvSpPr>
        <dsp:cNvPr id="0" name=""/>
        <dsp:cNvSpPr/>
      </dsp:nvSpPr>
      <dsp:spPr>
        <a:xfrm>
          <a:off x="4946683" y="3595005"/>
          <a:ext cx="949556" cy="94959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FB0D3A-439B-4FD3-99A5-F9E0E613C739}">
      <dsp:nvSpPr>
        <dsp:cNvPr id="0" name=""/>
        <dsp:cNvSpPr/>
      </dsp:nvSpPr>
      <dsp:spPr>
        <a:xfrm>
          <a:off x="6296968" y="3088301"/>
          <a:ext cx="2047784" cy="5491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3448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b="1" kern="1200" dirty="0"/>
            <a:t>ادوات جمع بيانات</a:t>
          </a:r>
          <a:endParaRPr lang="en-US" sz="1800" b="1" kern="1200" dirty="0"/>
        </a:p>
      </dsp:txBody>
      <dsp:txXfrm>
        <a:off x="6323776" y="3115109"/>
        <a:ext cx="1994168" cy="495556"/>
      </dsp:txXfrm>
    </dsp:sp>
    <dsp:sp modelId="{93AF0458-7C9A-443B-BE9F-34942F02F69F}">
      <dsp:nvSpPr>
        <dsp:cNvPr id="0" name=""/>
        <dsp:cNvSpPr/>
      </dsp:nvSpPr>
      <dsp:spPr>
        <a:xfrm>
          <a:off x="5729341" y="2549690"/>
          <a:ext cx="949556" cy="94959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64F5FD-BB92-4F88-B867-119FACBDFCB4}">
      <dsp:nvSpPr>
        <dsp:cNvPr id="0" name=""/>
        <dsp:cNvSpPr/>
      </dsp:nvSpPr>
      <dsp:spPr>
        <a:xfrm>
          <a:off x="6640449" y="1843002"/>
          <a:ext cx="2047784" cy="5491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3448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b="1" kern="1200" dirty="0"/>
            <a:t>أساليب إحصائية </a:t>
          </a:r>
          <a:endParaRPr lang="en-US" sz="1800" b="1" kern="1200" dirty="0"/>
        </a:p>
      </dsp:txBody>
      <dsp:txXfrm>
        <a:off x="6667257" y="1869810"/>
        <a:ext cx="1994168" cy="495556"/>
      </dsp:txXfrm>
    </dsp:sp>
    <dsp:sp modelId="{47569930-D955-47F6-8584-E23C277084A7}">
      <dsp:nvSpPr>
        <dsp:cNvPr id="0" name=""/>
        <dsp:cNvSpPr/>
      </dsp:nvSpPr>
      <dsp:spPr>
        <a:xfrm>
          <a:off x="6072822" y="1304391"/>
          <a:ext cx="949556" cy="94959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50FDA-C2BF-4213-AF7A-BB078798E28A}">
      <dsp:nvSpPr>
        <dsp:cNvPr id="0" name=""/>
        <dsp:cNvSpPr/>
      </dsp:nvSpPr>
      <dsp:spPr>
        <a:xfrm>
          <a:off x="0" y="914645"/>
          <a:ext cx="7038109" cy="2815243"/>
        </a:xfrm>
        <a:prstGeom prst="leftRightRibb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A5573F-F0E7-4236-9925-E9D144106059}">
      <dsp:nvSpPr>
        <dsp:cNvPr id="0" name=""/>
        <dsp:cNvSpPr/>
      </dsp:nvSpPr>
      <dsp:spPr>
        <a:xfrm>
          <a:off x="844573" y="1407312"/>
          <a:ext cx="2322575" cy="137946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التأثيرات الايجابية </a:t>
          </a:r>
          <a:endParaRPr lang="en-US" sz="2800" b="1" kern="1200" dirty="0"/>
        </a:p>
      </dsp:txBody>
      <dsp:txXfrm>
        <a:off x="844573" y="1407312"/>
        <a:ext cx="2322575" cy="1379469"/>
      </dsp:txXfrm>
    </dsp:sp>
    <dsp:sp modelId="{DE9C4115-8B43-4A9C-B799-94030906F74E}">
      <dsp:nvSpPr>
        <dsp:cNvPr id="0" name=""/>
        <dsp:cNvSpPr/>
      </dsp:nvSpPr>
      <dsp:spPr>
        <a:xfrm>
          <a:off x="3519054" y="1857751"/>
          <a:ext cx="2744862" cy="137946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الصعوبات المتوقعة </a:t>
          </a:r>
          <a:endParaRPr lang="en-US" sz="2800" b="1" kern="1200" dirty="0"/>
        </a:p>
      </dsp:txBody>
      <dsp:txXfrm>
        <a:off x="3519054" y="1857751"/>
        <a:ext cx="2744862" cy="1379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C5C9B-96F8-456D-BBED-25977991184E}">
      <dsp:nvSpPr>
        <dsp:cNvPr id="0" name=""/>
        <dsp:cNvSpPr/>
      </dsp:nvSpPr>
      <dsp:spPr>
        <a:xfrm rot="5400000">
          <a:off x="4692431" y="116904"/>
          <a:ext cx="1771856" cy="154151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فكرة غير أصيلة </a:t>
          </a:r>
          <a:endParaRPr lang="en-US" sz="2400" b="1" kern="1200" dirty="0"/>
        </a:p>
      </dsp:txBody>
      <dsp:txXfrm rot="-5400000">
        <a:off x="5047821" y="277847"/>
        <a:ext cx="1061076" cy="1219628"/>
      </dsp:txXfrm>
    </dsp:sp>
    <dsp:sp modelId="{FD90FC23-E77E-41D7-BDC1-CEDA924721E1}">
      <dsp:nvSpPr>
        <dsp:cNvPr id="0" name=""/>
        <dsp:cNvSpPr/>
      </dsp:nvSpPr>
      <dsp:spPr>
        <a:xfrm>
          <a:off x="6395894" y="356105"/>
          <a:ext cx="1977391" cy="106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bg1"/>
            </a:solidFill>
          </a:endParaRPr>
        </a:p>
      </dsp:txBody>
      <dsp:txXfrm>
        <a:off x="6395894" y="356105"/>
        <a:ext cx="1977391" cy="1063113"/>
      </dsp:txXfrm>
    </dsp:sp>
    <dsp:sp modelId="{A519BC66-DFBA-4861-8026-F391FB4AB7A7}">
      <dsp:nvSpPr>
        <dsp:cNvPr id="0" name=""/>
        <dsp:cNvSpPr/>
      </dsp:nvSpPr>
      <dsp:spPr>
        <a:xfrm rot="5400000">
          <a:off x="3027595" y="116904"/>
          <a:ext cx="1771856" cy="15415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/>
            <a:t>تبرير غير منطقي </a:t>
          </a:r>
          <a:endParaRPr lang="en-US" sz="2400" b="1" kern="1200" dirty="0"/>
        </a:p>
      </dsp:txBody>
      <dsp:txXfrm rot="-5400000">
        <a:off x="3382985" y="277847"/>
        <a:ext cx="1061076" cy="1219628"/>
      </dsp:txXfrm>
    </dsp:sp>
    <dsp:sp modelId="{58C94038-0510-48CB-88D0-9A03D95A860A}">
      <dsp:nvSpPr>
        <dsp:cNvPr id="0" name=""/>
        <dsp:cNvSpPr/>
      </dsp:nvSpPr>
      <dsp:spPr>
        <a:xfrm rot="5400000">
          <a:off x="3856824" y="1620856"/>
          <a:ext cx="1771856" cy="15415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/>
            <a:t>كتابة غامضة</a:t>
          </a:r>
          <a:endParaRPr lang="en-US" sz="2400" b="1" kern="1200" dirty="0"/>
        </a:p>
      </dsp:txBody>
      <dsp:txXfrm rot="-5400000">
        <a:off x="4212214" y="1781799"/>
        <a:ext cx="1061076" cy="1219628"/>
      </dsp:txXfrm>
    </dsp:sp>
    <dsp:sp modelId="{1C65B159-1A64-4593-929E-C2459F21E078}">
      <dsp:nvSpPr>
        <dsp:cNvPr id="0" name=""/>
        <dsp:cNvSpPr/>
      </dsp:nvSpPr>
      <dsp:spPr>
        <a:xfrm>
          <a:off x="1994603" y="1860056"/>
          <a:ext cx="1913604" cy="106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bg1"/>
              </a:solidFill>
            </a:rPr>
            <a:t>نقص التركيز في المشكلة 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1994603" y="1860056"/>
        <a:ext cx="1913604" cy="1063113"/>
      </dsp:txXfrm>
    </dsp:sp>
    <dsp:sp modelId="{BA88F1B6-FD8F-4A0A-9926-3687140A8AD3}">
      <dsp:nvSpPr>
        <dsp:cNvPr id="0" name=""/>
        <dsp:cNvSpPr/>
      </dsp:nvSpPr>
      <dsp:spPr>
        <a:xfrm rot="5400000">
          <a:off x="5501081" y="1620856"/>
          <a:ext cx="1771856" cy="15415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solidFill>
              <a:schemeClr val="bg1"/>
            </a:solidFill>
          </a:endParaRPr>
        </a:p>
      </dsp:txBody>
      <dsp:txXfrm rot="-5400000">
        <a:off x="5856471" y="1781799"/>
        <a:ext cx="1061076" cy="1219628"/>
      </dsp:txXfrm>
    </dsp:sp>
    <dsp:sp modelId="{3207F605-5B11-46C3-9733-552B80057ED2}">
      <dsp:nvSpPr>
        <dsp:cNvPr id="0" name=""/>
        <dsp:cNvSpPr/>
      </dsp:nvSpPr>
      <dsp:spPr>
        <a:xfrm rot="5400000">
          <a:off x="4692431" y="3124807"/>
          <a:ext cx="1771856" cy="15415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/>
            <a:t>مشكلة غير مهمة </a:t>
          </a:r>
          <a:endParaRPr lang="en-US" sz="2400" b="1" kern="1200" dirty="0"/>
        </a:p>
      </dsp:txBody>
      <dsp:txXfrm rot="-5400000">
        <a:off x="5047821" y="3285750"/>
        <a:ext cx="1061076" cy="1219628"/>
      </dsp:txXfrm>
    </dsp:sp>
    <dsp:sp modelId="{8992627A-5D1D-448C-AEBC-5FB7AA04CFDC}">
      <dsp:nvSpPr>
        <dsp:cNvPr id="0" name=""/>
        <dsp:cNvSpPr/>
      </dsp:nvSpPr>
      <dsp:spPr>
        <a:xfrm>
          <a:off x="6395894" y="3364008"/>
          <a:ext cx="1977391" cy="106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bg1"/>
              </a:solidFill>
            </a:rPr>
            <a:t>مشروع ضخم 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6395894" y="3364008"/>
        <a:ext cx="1977391" cy="1063113"/>
      </dsp:txXfrm>
    </dsp:sp>
    <dsp:sp modelId="{33E5CEC6-3717-4137-96A7-285770DBE977}">
      <dsp:nvSpPr>
        <dsp:cNvPr id="0" name=""/>
        <dsp:cNvSpPr/>
      </dsp:nvSpPr>
      <dsp:spPr>
        <a:xfrm rot="5400000">
          <a:off x="3027595" y="3124807"/>
          <a:ext cx="1771856" cy="15415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solidFill>
              <a:schemeClr val="bg1"/>
            </a:solidFill>
          </a:endParaRPr>
        </a:p>
      </dsp:txBody>
      <dsp:txXfrm rot="-5400000">
        <a:off x="3382985" y="3285750"/>
        <a:ext cx="1061076" cy="1219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222DF-8426-403C-A6DA-D0F55A03E1F6}">
      <dsp:nvSpPr>
        <dsp:cNvPr id="0" name=""/>
        <dsp:cNvSpPr/>
      </dsp:nvSpPr>
      <dsp:spPr>
        <a:xfrm rot="16200000">
          <a:off x="-1379833" y="2154453"/>
          <a:ext cx="3266568" cy="378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3482" bIns="0" numCol="1" spcCol="1270" anchor="t" anchorCtr="0">
          <a:noAutofit/>
        </a:bodyPr>
        <a:lstStyle/>
        <a:p>
          <a:pPr marL="0" lvl="0" indent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>
              <a:solidFill>
                <a:schemeClr val="bg1"/>
              </a:solidFill>
            </a:rPr>
            <a:t>المنهج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-1379833" y="2154453"/>
        <a:ext cx="3266568" cy="378121"/>
      </dsp:txXfrm>
    </dsp:sp>
    <dsp:sp modelId="{205AB7D1-E2D1-416D-8074-0F673E6FCBEC}">
      <dsp:nvSpPr>
        <dsp:cNvPr id="0" name=""/>
        <dsp:cNvSpPr/>
      </dsp:nvSpPr>
      <dsp:spPr>
        <a:xfrm>
          <a:off x="442511" y="710229"/>
          <a:ext cx="1883443" cy="3266568"/>
        </a:xfrm>
        <a:prstGeom prst="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9352" tIns="333482" rIns="149352" bIns="149352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600" b="1" kern="1200" dirty="0">
              <a:solidFill>
                <a:schemeClr val="bg1"/>
              </a:solidFill>
            </a:rPr>
            <a:t>ماهي القضايا المنهجية التي يجب ان تؤخذ في الاعتبار في هذه  الدراسة </a:t>
          </a:r>
          <a:endParaRPr lang="en-US" sz="1600" b="1" kern="1200" dirty="0">
            <a:solidFill>
              <a:schemeClr val="bg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600" b="1" kern="1200" dirty="0">
              <a:solidFill>
                <a:schemeClr val="bg1"/>
              </a:solidFill>
            </a:rPr>
            <a:t>كيف سيتم التحقق من الفروض او الاجابة على التساؤلات </a:t>
          </a:r>
          <a:endParaRPr lang="en-US" sz="1600" b="1" kern="1200" dirty="0">
            <a:solidFill>
              <a:schemeClr val="bg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600" b="1" kern="1200" dirty="0">
              <a:solidFill>
                <a:schemeClr val="bg1"/>
              </a:solidFill>
            </a:rPr>
            <a:t>كيف سيتم التحقق من النتائج </a:t>
          </a:r>
          <a:endParaRPr lang="en-US" sz="1600" b="1" kern="1200" dirty="0">
            <a:solidFill>
              <a:schemeClr val="bg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600" b="1" kern="1200" dirty="0">
              <a:solidFill>
                <a:schemeClr val="bg1"/>
              </a:solidFill>
            </a:rPr>
            <a:t>ماهي الاعتبارات الاخلاقية التي يجب ان تراعى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442511" y="710229"/>
        <a:ext cx="1883443" cy="3266568"/>
      </dsp:txXfrm>
    </dsp:sp>
    <dsp:sp modelId="{55DD4D33-F703-479D-83E5-F1190BF5043E}">
      <dsp:nvSpPr>
        <dsp:cNvPr id="0" name=""/>
        <dsp:cNvSpPr/>
      </dsp:nvSpPr>
      <dsp:spPr>
        <a:xfrm>
          <a:off x="64390" y="211109"/>
          <a:ext cx="756242" cy="756242"/>
        </a:xfrm>
        <a:prstGeom prst="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AF0EA015-DE03-4302-90A3-96B72BAE3465}">
      <dsp:nvSpPr>
        <dsp:cNvPr id="0" name=""/>
        <dsp:cNvSpPr/>
      </dsp:nvSpPr>
      <dsp:spPr>
        <a:xfrm rot="16200000">
          <a:off x="1382795" y="2154453"/>
          <a:ext cx="3266568" cy="378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3482" bIns="0" numCol="1" spcCol="1270" anchor="t" anchorCtr="0">
          <a:noAutofit/>
        </a:bodyPr>
        <a:lstStyle/>
        <a:p>
          <a:pPr marL="0" lvl="0" indent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>
              <a:solidFill>
                <a:schemeClr val="bg1"/>
              </a:solidFill>
            </a:rPr>
            <a:t>الاطار النظري 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1382795" y="2154453"/>
        <a:ext cx="3266568" cy="378121"/>
      </dsp:txXfrm>
    </dsp:sp>
    <dsp:sp modelId="{2A72BFB9-FB3D-48AE-9BFC-F286844AF722}">
      <dsp:nvSpPr>
        <dsp:cNvPr id="0" name=""/>
        <dsp:cNvSpPr/>
      </dsp:nvSpPr>
      <dsp:spPr>
        <a:xfrm>
          <a:off x="3205139" y="710229"/>
          <a:ext cx="1883443" cy="3266568"/>
        </a:xfrm>
        <a:prstGeom prst="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9352" tIns="333482" rIns="149352" bIns="149352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600" b="1" kern="1200" dirty="0">
              <a:solidFill>
                <a:schemeClr val="bg1"/>
              </a:solidFill>
            </a:rPr>
            <a:t>ماهي الافتراضات التي تقوم عليها فكرة هذا البحث </a:t>
          </a:r>
          <a:endParaRPr lang="en-US" sz="1600" b="1" kern="1200" dirty="0">
            <a:solidFill>
              <a:schemeClr val="bg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600" b="1" kern="1200" dirty="0">
              <a:solidFill>
                <a:schemeClr val="bg1"/>
              </a:solidFill>
            </a:rPr>
            <a:t>ماهي النظريات المتعلقة بالموضوع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205139" y="710229"/>
        <a:ext cx="1883443" cy="3266568"/>
      </dsp:txXfrm>
    </dsp:sp>
    <dsp:sp modelId="{E6627543-47DB-46BD-AF43-CECA5072E322}">
      <dsp:nvSpPr>
        <dsp:cNvPr id="0" name=""/>
        <dsp:cNvSpPr/>
      </dsp:nvSpPr>
      <dsp:spPr>
        <a:xfrm>
          <a:off x="2827018" y="211109"/>
          <a:ext cx="756242" cy="756242"/>
        </a:xfrm>
        <a:prstGeom prst="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526BEB94-F65E-44CF-AD3D-3F7BD0AE569C}">
      <dsp:nvSpPr>
        <dsp:cNvPr id="0" name=""/>
        <dsp:cNvSpPr/>
      </dsp:nvSpPr>
      <dsp:spPr>
        <a:xfrm rot="16200000">
          <a:off x="4145423" y="2154453"/>
          <a:ext cx="3266568" cy="378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3482" bIns="0" numCol="1" spcCol="1270" anchor="t" anchorCtr="0">
          <a:noAutofit/>
        </a:bodyPr>
        <a:lstStyle/>
        <a:p>
          <a:pPr marL="0" lvl="0" indent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>
              <a:solidFill>
                <a:schemeClr val="bg1"/>
              </a:solidFill>
            </a:rPr>
            <a:t>الدراسات السابقة 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4145423" y="2154453"/>
        <a:ext cx="3266568" cy="378121"/>
      </dsp:txXfrm>
    </dsp:sp>
    <dsp:sp modelId="{81906438-6797-4D43-B65E-65EE1306532D}">
      <dsp:nvSpPr>
        <dsp:cNvPr id="0" name=""/>
        <dsp:cNvSpPr/>
      </dsp:nvSpPr>
      <dsp:spPr>
        <a:xfrm>
          <a:off x="5967768" y="710229"/>
          <a:ext cx="1883443" cy="3266568"/>
        </a:xfrm>
        <a:prstGeom prst="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9352" tIns="333482" rIns="149352" bIns="149352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600" b="1" kern="1200" dirty="0">
              <a:solidFill>
                <a:schemeClr val="bg1"/>
              </a:solidFill>
            </a:rPr>
            <a:t>ماذا تم دراسته بالمجال </a:t>
          </a:r>
          <a:endParaRPr lang="en-US" sz="1600" b="1" kern="1200" dirty="0">
            <a:solidFill>
              <a:schemeClr val="bg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600" b="1" kern="1200" dirty="0">
              <a:solidFill>
                <a:schemeClr val="bg1"/>
              </a:solidFill>
            </a:rPr>
            <a:t>ماهي الدراسات في المجالات المختلفة التي يمكن ان تفيد هذا المجال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967768" y="710229"/>
        <a:ext cx="1883443" cy="3266568"/>
      </dsp:txXfrm>
    </dsp:sp>
    <dsp:sp modelId="{27EAB18A-E32D-456F-9267-50C82F4AFCF5}">
      <dsp:nvSpPr>
        <dsp:cNvPr id="0" name=""/>
        <dsp:cNvSpPr/>
      </dsp:nvSpPr>
      <dsp:spPr>
        <a:xfrm>
          <a:off x="5589647" y="211109"/>
          <a:ext cx="756242" cy="756242"/>
        </a:xfrm>
        <a:prstGeom prst="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F4B5DD0-7A3A-4592-98DC-A030C31BF7F3}">
      <dsp:nvSpPr>
        <dsp:cNvPr id="0" name=""/>
        <dsp:cNvSpPr/>
      </dsp:nvSpPr>
      <dsp:spPr>
        <a:xfrm rot="16200000">
          <a:off x="6908052" y="2154453"/>
          <a:ext cx="3266568" cy="378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3482" bIns="0" numCol="1" spcCol="1270" anchor="t" anchorCtr="0">
          <a:noAutofit/>
        </a:bodyPr>
        <a:lstStyle/>
        <a:p>
          <a:pPr marL="0" lvl="0" indent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>
              <a:solidFill>
                <a:schemeClr val="bg1"/>
              </a:solidFill>
            </a:rPr>
            <a:t>المقدمة 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6908052" y="2154453"/>
        <a:ext cx="3266568" cy="378121"/>
      </dsp:txXfrm>
    </dsp:sp>
    <dsp:sp modelId="{71992E63-ACC6-4D0A-8953-76ACD20E8AE0}">
      <dsp:nvSpPr>
        <dsp:cNvPr id="0" name=""/>
        <dsp:cNvSpPr/>
      </dsp:nvSpPr>
      <dsp:spPr>
        <a:xfrm>
          <a:off x="8730396" y="710229"/>
          <a:ext cx="1883443" cy="3266568"/>
        </a:xfrm>
        <a:prstGeom prst="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9352" tIns="333482" rIns="149352" bIns="149352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600" b="1" kern="1200" dirty="0">
              <a:solidFill>
                <a:schemeClr val="bg1"/>
              </a:solidFill>
            </a:rPr>
            <a:t>ماهي الدوافع لإجراء هذه الدراسة </a:t>
          </a:r>
          <a:endParaRPr lang="en-US" sz="1600" b="1" kern="1200" dirty="0">
            <a:solidFill>
              <a:schemeClr val="bg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600" b="1" kern="1200" dirty="0">
              <a:solidFill>
                <a:schemeClr val="bg1"/>
              </a:solidFill>
            </a:rPr>
            <a:t>لماذا هذه الدراسة ستكون مفيدة </a:t>
          </a:r>
          <a:endParaRPr lang="en-US" sz="1600" b="1" kern="1200" dirty="0">
            <a:solidFill>
              <a:schemeClr val="bg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600" b="1" kern="1200" dirty="0">
              <a:solidFill>
                <a:schemeClr val="bg1"/>
              </a:solidFill>
            </a:rPr>
            <a:t>ماهو هدف الدراسة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8730396" y="710229"/>
        <a:ext cx="1883443" cy="3266568"/>
      </dsp:txXfrm>
    </dsp:sp>
    <dsp:sp modelId="{9AFB486E-D1F8-45E8-8845-87ACE978227C}">
      <dsp:nvSpPr>
        <dsp:cNvPr id="0" name=""/>
        <dsp:cNvSpPr/>
      </dsp:nvSpPr>
      <dsp:spPr>
        <a:xfrm>
          <a:off x="8352275" y="211109"/>
          <a:ext cx="756242" cy="756242"/>
        </a:xfrm>
        <a:prstGeom prst="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73A6A-7AFA-4818-A2E9-A7DFC6D6F897}">
      <dsp:nvSpPr>
        <dsp:cNvPr id="0" name=""/>
        <dsp:cNvSpPr/>
      </dsp:nvSpPr>
      <dsp:spPr>
        <a:xfrm>
          <a:off x="5538" y="481119"/>
          <a:ext cx="1655462" cy="292057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bg1"/>
              </a:solidFill>
            </a:rPr>
            <a:t>مختصر لا يزداد عن عدد كلمات  900-1500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54025" y="529606"/>
        <a:ext cx="1558488" cy="2823601"/>
      </dsp:txXfrm>
    </dsp:sp>
    <dsp:sp modelId="{EB00FBD6-C523-4EDD-A650-6A0E7226975F}">
      <dsp:nvSpPr>
        <dsp:cNvPr id="0" name=""/>
        <dsp:cNvSpPr/>
      </dsp:nvSpPr>
      <dsp:spPr>
        <a:xfrm>
          <a:off x="1826547" y="1736130"/>
          <a:ext cx="350958" cy="410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solidFill>
              <a:schemeClr val="bg1"/>
            </a:solidFill>
          </a:endParaRPr>
        </a:p>
      </dsp:txBody>
      <dsp:txXfrm>
        <a:off x="1826547" y="1818241"/>
        <a:ext cx="245671" cy="246332"/>
      </dsp:txXfrm>
    </dsp:sp>
    <dsp:sp modelId="{3D11B762-AF64-4FE1-9442-9771DF17BF4F}">
      <dsp:nvSpPr>
        <dsp:cNvPr id="0" name=""/>
        <dsp:cNvSpPr/>
      </dsp:nvSpPr>
      <dsp:spPr>
        <a:xfrm>
          <a:off x="2323186" y="481119"/>
          <a:ext cx="1655462" cy="292057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bg1"/>
              </a:solidFill>
            </a:rPr>
            <a:t>يعتمد على الخريطة الذهنية و خريطة التبريرات وهيكل التساؤلات 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371673" y="529606"/>
        <a:ext cx="1558488" cy="2823601"/>
      </dsp:txXfrm>
    </dsp:sp>
    <dsp:sp modelId="{9568FE91-0D82-4591-9B9F-90821285FEB3}">
      <dsp:nvSpPr>
        <dsp:cNvPr id="0" name=""/>
        <dsp:cNvSpPr/>
      </dsp:nvSpPr>
      <dsp:spPr>
        <a:xfrm>
          <a:off x="4144195" y="1736130"/>
          <a:ext cx="350958" cy="410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solidFill>
              <a:schemeClr val="bg1"/>
            </a:solidFill>
          </a:endParaRPr>
        </a:p>
      </dsp:txBody>
      <dsp:txXfrm>
        <a:off x="4144195" y="1818241"/>
        <a:ext cx="245671" cy="246332"/>
      </dsp:txXfrm>
    </dsp:sp>
    <dsp:sp modelId="{DA32AD85-0F7A-4CF2-94DF-42594854FB41}">
      <dsp:nvSpPr>
        <dsp:cNvPr id="0" name=""/>
        <dsp:cNvSpPr/>
      </dsp:nvSpPr>
      <dsp:spPr>
        <a:xfrm>
          <a:off x="4640834" y="481119"/>
          <a:ext cx="1655462" cy="292057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bg1"/>
              </a:solidFill>
            </a:rPr>
            <a:t>مترابطة + شاملة 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4689321" y="529606"/>
        <a:ext cx="1558488" cy="2823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23E69-0190-40F3-AE60-CC018E72A799}">
      <dsp:nvSpPr>
        <dsp:cNvPr id="0" name=""/>
        <dsp:cNvSpPr/>
      </dsp:nvSpPr>
      <dsp:spPr>
        <a:xfrm>
          <a:off x="541580" y="527"/>
          <a:ext cx="2700976" cy="1620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b="1" kern="1200" dirty="0"/>
            <a:t>ماذا سأدرس ؟</a:t>
          </a:r>
          <a:endParaRPr lang="en-US" sz="3100" b="1" kern="1200" dirty="0"/>
        </a:p>
      </dsp:txBody>
      <dsp:txXfrm>
        <a:off x="589045" y="47992"/>
        <a:ext cx="2606046" cy="1525656"/>
      </dsp:txXfrm>
    </dsp:sp>
    <dsp:sp modelId="{8B72431D-D930-4248-A5A2-22102A88EF4C}">
      <dsp:nvSpPr>
        <dsp:cNvPr id="0" name=""/>
        <dsp:cNvSpPr/>
      </dsp:nvSpPr>
      <dsp:spPr>
        <a:xfrm>
          <a:off x="3480243" y="475899"/>
          <a:ext cx="572607" cy="66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/>
        </a:p>
      </dsp:txBody>
      <dsp:txXfrm>
        <a:off x="3480243" y="609867"/>
        <a:ext cx="400825" cy="401906"/>
      </dsp:txXfrm>
    </dsp:sp>
    <dsp:sp modelId="{B0B20981-3DC1-4C8B-B43E-E261EACFE916}">
      <dsp:nvSpPr>
        <dsp:cNvPr id="0" name=""/>
        <dsp:cNvSpPr/>
      </dsp:nvSpPr>
      <dsp:spPr>
        <a:xfrm>
          <a:off x="4322948" y="527"/>
          <a:ext cx="2700976" cy="1620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b="1" kern="1200" dirty="0"/>
            <a:t>لماذا هو مهم؟</a:t>
          </a:r>
          <a:endParaRPr lang="en-US" sz="3100" b="1" kern="1200" dirty="0"/>
        </a:p>
      </dsp:txBody>
      <dsp:txXfrm>
        <a:off x="4370413" y="47992"/>
        <a:ext cx="2606046" cy="1525656"/>
      </dsp:txXfrm>
    </dsp:sp>
    <dsp:sp modelId="{306AC986-5E7E-45BA-84C3-B45DE55CB022}">
      <dsp:nvSpPr>
        <dsp:cNvPr id="0" name=""/>
        <dsp:cNvSpPr/>
      </dsp:nvSpPr>
      <dsp:spPr>
        <a:xfrm>
          <a:off x="7261610" y="475899"/>
          <a:ext cx="572607" cy="66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64690"/>
                <a:satOff val="240"/>
                <a:lumOff val="-1961"/>
                <a:alphaOff val="0"/>
                <a:tint val="64000"/>
                <a:lumMod val="118000"/>
              </a:schemeClr>
            </a:gs>
            <a:gs pos="100000">
              <a:schemeClr val="accent4">
                <a:hueOff val="664690"/>
                <a:satOff val="240"/>
                <a:lumOff val="-196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/>
        </a:p>
      </dsp:txBody>
      <dsp:txXfrm>
        <a:off x="7261610" y="609867"/>
        <a:ext cx="400825" cy="401906"/>
      </dsp:txXfrm>
    </dsp:sp>
    <dsp:sp modelId="{EA2FA21E-7663-45A2-882A-D597086AC412}">
      <dsp:nvSpPr>
        <dsp:cNvPr id="0" name=""/>
        <dsp:cNvSpPr/>
      </dsp:nvSpPr>
      <dsp:spPr>
        <a:xfrm>
          <a:off x="8104315" y="527"/>
          <a:ext cx="2700976" cy="1620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b="1" kern="1200" dirty="0"/>
            <a:t>كيف هو مهم في مجال تخصصي؟</a:t>
          </a:r>
          <a:endParaRPr lang="en-US" sz="3100" b="1" kern="1200" dirty="0"/>
        </a:p>
      </dsp:txBody>
      <dsp:txXfrm>
        <a:off x="8151780" y="47992"/>
        <a:ext cx="2606046" cy="1525656"/>
      </dsp:txXfrm>
    </dsp:sp>
    <dsp:sp modelId="{995269D7-91ED-46AF-A9DE-10195544DDCE}">
      <dsp:nvSpPr>
        <dsp:cNvPr id="0" name=""/>
        <dsp:cNvSpPr/>
      </dsp:nvSpPr>
      <dsp:spPr>
        <a:xfrm rot="5400000">
          <a:off x="9168500" y="1810182"/>
          <a:ext cx="572607" cy="66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29380"/>
                <a:satOff val="481"/>
                <a:lumOff val="-3921"/>
                <a:alphaOff val="0"/>
                <a:tint val="64000"/>
                <a:lumMod val="118000"/>
              </a:schemeClr>
            </a:gs>
            <a:gs pos="100000">
              <a:schemeClr val="accent4">
                <a:hueOff val="1329380"/>
                <a:satOff val="481"/>
                <a:lumOff val="-392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/>
        </a:p>
      </dsp:txBody>
      <dsp:txXfrm rot="-5400000">
        <a:off x="9253851" y="1858799"/>
        <a:ext cx="401906" cy="400825"/>
      </dsp:txXfrm>
    </dsp:sp>
    <dsp:sp modelId="{1F76F83E-0001-4A67-9ECB-6E78A3ABF6F4}">
      <dsp:nvSpPr>
        <dsp:cNvPr id="0" name=""/>
        <dsp:cNvSpPr/>
      </dsp:nvSpPr>
      <dsp:spPr>
        <a:xfrm>
          <a:off x="8104315" y="2701504"/>
          <a:ext cx="2700976" cy="1620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b="1" kern="1200" dirty="0"/>
            <a:t>ماهي المشاكل التي سأقوم بحلها ؟</a:t>
          </a:r>
          <a:endParaRPr lang="en-US" sz="3100" b="1" kern="1200" dirty="0"/>
        </a:p>
      </dsp:txBody>
      <dsp:txXfrm>
        <a:off x="8151780" y="2748969"/>
        <a:ext cx="2606046" cy="1525656"/>
      </dsp:txXfrm>
    </dsp:sp>
    <dsp:sp modelId="{F3C10235-C970-4DD9-9CB3-983D7BD58824}">
      <dsp:nvSpPr>
        <dsp:cNvPr id="0" name=""/>
        <dsp:cNvSpPr/>
      </dsp:nvSpPr>
      <dsp:spPr>
        <a:xfrm rot="10800000">
          <a:off x="7294022" y="3176876"/>
          <a:ext cx="572607" cy="66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994071"/>
                <a:satOff val="721"/>
                <a:lumOff val="-5882"/>
                <a:alphaOff val="0"/>
                <a:tint val="64000"/>
                <a:lumMod val="118000"/>
              </a:schemeClr>
            </a:gs>
            <a:gs pos="100000">
              <a:schemeClr val="accent4">
                <a:hueOff val="1994071"/>
                <a:satOff val="721"/>
                <a:lumOff val="-588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/>
        </a:p>
      </dsp:txBody>
      <dsp:txXfrm rot="10800000">
        <a:off x="7465804" y="3310844"/>
        <a:ext cx="400825" cy="401906"/>
      </dsp:txXfrm>
    </dsp:sp>
    <dsp:sp modelId="{E6ED1FF0-71A8-4DDC-968B-793080564818}">
      <dsp:nvSpPr>
        <dsp:cNvPr id="0" name=""/>
        <dsp:cNvSpPr/>
      </dsp:nvSpPr>
      <dsp:spPr>
        <a:xfrm>
          <a:off x="4322948" y="2701504"/>
          <a:ext cx="2700976" cy="1620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b="1" kern="1200" dirty="0"/>
            <a:t>كيف سيضيف للمعرفة الموجودة؟ </a:t>
          </a:r>
          <a:endParaRPr lang="en-US" sz="3100" b="1" kern="1200" dirty="0"/>
        </a:p>
      </dsp:txBody>
      <dsp:txXfrm>
        <a:off x="4370413" y="2748969"/>
        <a:ext cx="2606046" cy="1525656"/>
      </dsp:txXfrm>
    </dsp:sp>
    <dsp:sp modelId="{924F7529-209F-475E-B455-173BBCACF47A}">
      <dsp:nvSpPr>
        <dsp:cNvPr id="0" name=""/>
        <dsp:cNvSpPr/>
      </dsp:nvSpPr>
      <dsp:spPr>
        <a:xfrm rot="10800000">
          <a:off x="3512655" y="3176876"/>
          <a:ext cx="572607" cy="66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658761"/>
                <a:satOff val="962"/>
                <a:lumOff val="-7843"/>
                <a:alphaOff val="0"/>
                <a:tint val="64000"/>
                <a:lumMod val="118000"/>
              </a:schemeClr>
            </a:gs>
            <a:gs pos="100000">
              <a:schemeClr val="accent4">
                <a:hueOff val="2658761"/>
                <a:satOff val="962"/>
                <a:lumOff val="-784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/>
        </a:p>
      </dsp:txBody>
      <dsp:txXfrm rot="10800000">
        <a:off x="3684437" y="3310844"/>
        <a:ext cx="400825" cy="401906"/>
      </dsp:txXfrm>
    </dsp:sp>
    <dsp:sp modelId="{720AE2F1-15A2-4542-9B9D-928791D90878}">
      <dsp:nvSpPr>
        <dsp:cNvPr id="0" name=""/>
        <dsp:cNvSpPr/>
      </dsp:nvSpPr>
      <dsp:spPr>
        <a:xfrm>
          <a:off x="541580" y="2701504"/>
          <a:ext cx="2700976" cy="1620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b="1" kern="1200" dirty="0"/>
            <a:t>ماذا سأخطط لعمله بالتحديد في الوقت المتاح للبحث ؟</a:t>
          </a:r>
          <a:endParaRPr lang="en-US" sz="3100" b="1" kern="1200" dirty="0"/>
        </a:p>
      </dsp:txBody>
      <dsp:txXfrm>
        <a:off x="589045" y="2748969"/>
        <a:ext cx="2606046" cy="15256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ABE75-FE47-43E0-929C-BC97E786A40E}">
      <dsp:nvSpPr>
        <dsp:cNvPr id="0" name=""/>
        <dsp:cNvSpPr/>
      </dsp:nvSpPr>
      <dsp:spPr>
        <a:xfrm>
          <a:off x="2541747" y="2215198"/>
          <a:ext cx="1857632" cy="18576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/>
            <a:t>مقدمة </a:t>
          </a:r>
          <a:endParaRPr lang="en-US" sz="2800" b="1" kern="1200" dirty="0"/>
        </a:p>
      </dsp:txBody>
      <dsp:txXfrm>
        <a:off x="2813791" y="2487242"/>
        <a:ext cx="1313544" cy="1313544"/>
      </dsp:txXfrm>
    </dsp:sp>
    <dsp:sp modelId="{B6D1598B-2DD4-4B35-BCD5-E95C610A59D1}">
      <dsp:nvSpPr>
        <dsp:cNvPr id="0" name=""/>
        <dsp:cNvSpPr/>
      </dsp:nvSpPr>
      <dsp:spPr>
        <a:xfrm rot="12900000">
          <a:off x="1344775" y="1890022"/>
          <a:ext cx="1425901" cy="5294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AEA1E9-E7E6-4ADA-A3D2-A646040BE177}">
      <dsp:nvSpPr>
        <dsp:cNvPr id="0" name=""/>
        <dsp:cNvSpPr/>
      </dsp:nvSpPr>
      <dsp:spPr>
        <a:xfrm>
          <a:off x="591335" y="1039902"/>
          <a:ext cx="1764751" cy="1411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/>
            <a:t>تمهيد</a:t>
          </a:r>
          <a:endParaRPr lang="en-US" sz="2800" b="1" kern="1200" dirty="0"/>
        </a:p>
      </dsp:txBody>
      <dsp:txXfrm>
        <a:off x="632685" y="1081252"/>
        <a:ext cx="1682051" cy="1329100"/>
      </dsp:txXfrm>
    </dsp:sp>
    <dsp:sp modelId="{36F1F6B6-CA6A-40AF-ABEB-2A5AF8E435B3}">
      <dsp:nvSpPr>
        <dsp:cNvPr id="0" name=""/>
        <dsp:cNvSpPr/>
      </dsp:nvSpPr>
      <dsp:spPr>
        <a:xfrm rot="16200000">
          <a:off x="2757612" y="1154545"/>
          <a:ext cx="1425901" cy="5294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118619"/>
                <a:satOff val="-2006"/>
                <a:lumOff val="1372"/>
                <a:alphaOff val="0"/>
                <a:tint val="64000"/>
                <a:lumMod val="118000"/>
              </a:schemeClr>
            </a:gs>
            <a:gs pos="100000">
              <a:schemeClr val="accent5">
                <a:hueOff val="3118619"/>
                <a:satOff val="-2006"/>
                <a:lumOff val="137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1654CC-EE2C-4E33-870C-5A0894020063}">
      <dsp:nvSpPr>
        <dsp:cNvPr id="0" name=""/>
        <dsp:cNvSpPr/>
      </dsp:nvSpPr>
      <dsp:spPr>
        <a:xfrm>
          <a:off x="2588187" y="407"/>
          <a:ext cx="1764751" cy="1411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118619"/>
                <a:satOff val="-2006"/>
                <a:lumOff val="1372"/>
                <a:alphaOff val="0"/>
                <a:tint val="64000"/>
                <a:lumMod val="118000"/>
              </a:schemeClr>
            </a:gs>
            <a:gs pos="100000">
              <a:schemeClr val="accent5">
                <a:hueOff val="3118619"/>
                <a:satOff val="-2006"/>
                <a:lumOff val="137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وصف لمجال المشكة </a:t>
          </a:r>
          <a:endParaRPr lang="en-US" sz="2800" b="1" kern="1200" dirty="0"/>
        </a:p>
      </dsp:txBody>
      <dsp:txXfrm>
        <a:off x="2629537" y="41757"/>
        <a:ext cx="1682051" cy="1329100"/>
      </dsp:txXfrm>
    </dsp:sp>
    <dsp:sp modelId="{04C7C213-514E-42C0-8709-61094256E69C}">
      <dsp:nvSpPr>
        <dsp:cNvPr id="0" name=""/>
        <dsp:cNvSpPr/>
      </dsp:nvSpPr>
      <dsp:spPr>
        <a:xfrm rot="19500000">
          <a:off x="4170450" y="1890022"/>
          <a:ext cx="1425901" cy="5294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64000"/>
                <a:lumMod val="118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AC3BA4-3258-497B-987F-4C37C6F4F0EE}">
      <dsp:nvSpPr>
        <dsp:cNvPr id="0" name=""/>
        <dsp:cNvSpPr/>
      </dsp:nvSpPr>
      <dsp:spPr>
        <a:xfrm>
          <a:off x="4585040" y="1039902"/>
          <a:ext cx="1764751" cy="1411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64000"/>
                <a:lumMod val="118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دلائل على أهميته</a:t>
          </a:r>
          <a:endParaRPr lang="en-US" sz="2800" b="1" kern="1200" dirty="0"/>
        </a:p>
      </dsp:txBody>
      <dsp:txXfrm>
        <a:off x="4626390" y="1081252"/>
        <a:ext cx="1682051" cy="1329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E9896-0879-41DB-897A-5F8E9326428A}">
      <dsp:nvSpPr>
        <dsp:cNvPr id="0" name=""/>
        <dsp:cNvSpPr/>
      </dsp:nvSpPr>
      <dsp:spPr>
        <a:xfrm rot="10800000">
          <a:off x="1757012" y="30038"/>
          <a:ext cx="5405120" cy="128565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93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chemeClr val="bg1"/>
              </a:solidFill>
            </a:rPr>
            <a:t>الإضافة لما هو موجود مسبقا 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2078426" y="30038"/>
        <a:ext cx="5083706" cy="1285656"/>
      </dsp:txXfrm>
    </dsp:sp>
    <dsp:sp modelId="{B924B7C9-4F1D-49EF-976B-14FDF67F533D}">
      <dsp:nvSpPr>
        <dsp:cNvPr id="0" name=""/>
        <dsp:cNvSpPr/>
      </dsp:nvSpPr>
      <dsp:spPr>
        <a:xfrm>
          <a:off x="1040025" y="1445"/>
          <a:ext cx="1285656" cy="128565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26DEB-B0A0-4BB4-A530-0EB8DE6FB1D7}">
      <dsp:nvSpPr>
        <dsp:cNvPr id="0" name=""/>
        <dsp:cNvSpPr/>
      </dsp:nvSpPr>
      <dsp:spPr>
        <a:xfrm rot="10800000">
          <a:off x="1682854" y="1670880"/>
          <a:ext cx="5405120" cy="128565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93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chemeClr val="bg1"/>
              </a:solidFill>
            </a:rPr>
            <a:t>تجنب أخطاء من سبق 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2004268" y="1670880"/>
        <a:ext cx="5083706" cy="1285656"/>
      </dsp:txXfrm>
    </dsp:sp>
    <dsp:sp modelId="{0BA374C1-86CE-4BFE-8887-B28E2D3549EC}">
      <dsp:nvSpPr>
        <dsp:cNvPr id="0" name=""/>
        <dsp:cNvSpPr/>
      </dsp:nvSpPr>
      <dsp:spPr>
        <a:xfrm>
          <a:off x="1040025" y="1670880"/>
          <a:ext cx="1285656" cy="128565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7B5EC-C4AF-4E26-BB05-600DBD3D2845}">
      <dsp:nvSpPr>
        <dsp:cNvPr id="0" name=""/>
        <dsp:cNvSpPr/>
      </dsp:nvSpPr>
      <dsp:spPr>
        <a:xfrm rot="10800000">
          <a:off x="1682854" y="3340314"/>
          <a:ext cx="5405120" cy="128565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93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chemeClr val="bg1"/>
              </a:solidFill>
            </a:rPr>
            <a:t>فريد في طرحه و طريقة تناول المشكلة 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2004268" y="3340314"/>
        <a:ext cx="5083706" cy="1285656"/>
      </dsp:txXfrm>
    </dsp:sp>
    <dsp:sp modelId="{CB5A5E54-278B-4E58-8ECC-A09331BC18D5}">
      <dsp:nvSpPr>
        <dsp:cNvPr id="0" name=""/>
        <dsp:cNvSpPr/>
      </dsp:nvSpPr>
      <dsp:spPr>
        <a:xfrm>
          <a:off x="1040025" y="3340314"/>
          <a:ext cx="1285656" cy="128565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5AD0D-119A-490E-B27A-C2B73F1D72B3}">
      <dsp:nvSpPr>
        <dsp:cNvPr id="0" name=""/>
        <dsp:cNvSpPr/>
      </dsp:nvSpPr>
      <dsp:spPr>
        <a:xfrm>
          <a:off x="2760380" y="0"/>
          <a:ext cx="4980984" cy="49809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>
              <a:solidFill>
                <a:schemeClr val="accent3">
                  <a:lumMod val="20000"/>
                  <a:lumOff val="80000"/>
                </a:schemeClr>
              </a:solidFill>
            </a:rPr>
            <a:t>وضع حدود للدراسة</a:t>
          </a:r>
          <a:endParaRPr lang="en-US" sz="18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4316937" y="249049"/>
        <a:ext cx="1867869" cy="498098"/>
      </dsp:txXfrm>
    </dsp:sp>
    <dsp:sp modelId="{BFAEEE6D-799B-45EA-A161-2D90BF86F88E}">
      <dsp:nvSpPr>
        <dsp:cNvPr id="0" name=""/>
        <dsp:cNvSpPr/>
      </dsp:nvSpPr>
      <dsp:spPr>
        <a:xfrm>
          <a:off x="3133954" y="747147"/>
          <a:ext cx="4233836" cy="4233836"/>
        </a:xfrm>
        <a:prstGeom prst="ellipse">
          <a:avLst/>
        </a:prstGeom>
        <a:gradFill rotWithShape="0">
          <a:gsLst>
            <a:gs pos="0">
              <a:schemeClr val="accent5">
                <a:hueOff val="1559309"/>
                <a:satOff val="-1003"/>
                <a:lumOff val="686"/>
                <a:alphaOff val="0"/>
                <a:tint val="98000"/>
                <a:lumMod val="114000"/>
              </a:schemeClr>
            </a:gs>
            <a:gs pos="100000">
              <a:schemeClr val="accent5">
                <a:hueOff val="1559309"/>
                <a:satOff val="-1003"/>
                <a:lumOff val="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>
              <a:solidFill>
                <a:schemeClr val="accent3">
                  <a:lumMod val="20000"/>
                  <a:lumOff val="80000"/>
                </a:schemeClr>
              </a:solidFill>
            </a:rPr>
            <a:t> المشكلات الفرعية المرتبطة بها</a:t>
          </a:r>
          <a:endParaRPr lang="en-US" sz="18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4337951" y="990593"/>
        <a:ext cx="1825841" cy="486891"/>
      </dsp:txXfrm>
    </dsp:sp>
    <dsp:sp modelId="{37442A02-C43C-4B88-84A8-F244E04A539C}">
      <dsp:nvSpPr>
        <dsp:cNvPr id="0" name=""/>
        <dsp:cNvSpPr/>
      </dsp:nvSpPr>
      <dsp:spPr>
        <a:xfrm>
          <a:off x="3507528" y="1494295"/>
          <a:ext cx="3486688" cy="3486688"/>
        </a:xfrm>
        <a:prstGeom prst="ellipse">
          <a:avLst/>
        </a:prstGeom>
        <a:gradFill rotWithShape="0">
          <a:gsLst>
            <a:gs pos="0">
              <a:schemeClr val="accent5">
                <a:hueOff val="3118619"/>
                <a:satOff val="-2006"/>
                <a:lumOff val="1372"/>
                <a:alphaOff val="0"/>
                <a:tint val="98000"/>
                <a:lumMod val="114000"/>
              </a:schemeClr>
            </a:gs>
            <a:gs pos="100000">
              <a:schemeClr val="accent5">
                <a:hueOff val="3118619"/>
                <a:satOff val="-2006"/>
                <a:lumOff val="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>
              <a:solidFill>
                <a:schemeClr val="accent3">
                  <a:lumMod val="20000"/>
                  <a:lumOff val="80000"/>
                </a:schemeClr>
              </a:solidFill>
            </a:rPr>
            <a:t>المبرر المنطقي لإجرائها</a:t>
          </a:r>
          <a:endParaRPr lang="en-US" sz="18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4348691" y="1734876"/>
        <a:ext cx="1804361" cy="481163"/>
      </dsp:txXfrm>
    </dsp:sp>
    <dsp:sp modelId="{A51F3D51-520B-4811-82B0-AA8EB2CBE2D1}">
      <dsp:nvSpPr>
        <dsp:cNvPr id="0" name=""/>
        <dsp:cNvSpPr/>
      </dsp:nvSpPr>
      <dsp:spPr>
        <a:xfrm>
          <a:off x="3881101" y="2241442"/>
          <a:ext cx="2739541" cy="2739541"/>
        </a:xfrm>
        <a:prstGeom prst="ellipse">
          <a:avLst/>
        </a:prstGeom>
        <a:gradFill rotWithShape="0">
          <a:gsLst>
            <a:gs pos="0">
              <a:schemeClr val="accent5">
                <a:hueOff val="4677928"/>
                <a:satOff val="-3010"/>
                <a:lumOff val="2058"/>
                <a:alphaOff val="0"/>
                <a:tint val="98000"/>
                <a:lumMod val="114000"/>
              </a:schemeClr>
            </a:gs>
            <a:gs pos="100000">
              <a:schemeClr val="accent5">
                <a:hueOff val="4677928"/>
                <a:satOff val="-3010"/>
                <a:lumOff val="205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>
              <a:solidFill>
                <a:schemeClr val="accent3">
                  <a:lumMod val="20000"/>
                  <a:lumOff val="80000"/>
                </a:schemeClr>
              </a:solidFill>
            </a:rPr>
            <a:t> تحديد الهدف من الدراسة</a:t>
          </a:r>
          <a:endParaRPr lang="en-US" sz="18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4511196" y="2488001"/>
        <a:ext cx="1479352" cy="493117"/>
      </dsp:txXfrm>
    </dsp:sp>
    <dsp:sp modelId="{0C9385EB-B9B3-4519-BFD5-CF69C9D90C84}">
      <dsp:nvSpPr>
        <dsp:cNvPr id="0" name=""/>
        <dsp:cNvSpPr/>
      </dsp:nvSpPr>
      <dsp:spPr>
        <a:xfrm>
          <a:off x="4254675" y="2988590"/>
          <a:ext cx="1992393" cy="1992393"/>
        </a:xfrm>
        <a:prstGeom prst="ellipse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chemeClr val="accent3">
                  <a:lumMod val="20000"/>
                  <a:lumOff val="80000"/>
                </a:schemeClr>
              </a:solidFill>
            </a:rPr>
            <a:t> تحديد محتوى الدراسة </a:t>
          </a:r>
          <a:endParaRPr lang="en-US" sz="18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4546454" y="3486688"/>
        <a:ext cx="1408835" cy="9961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2506D-F48E-4786-BFA1-8C4840285443}">
      <dsp:nvSpPr>
        <dsp:cNvPr id="0" name=""/>
        <dsp:cNvSpPr/>
      </dsp:nvSpPr>
      <dsp:spPr>
        <a:xfrm>
          <a:off x="3961584" y="0"/>
          <a:ext cx="2426175" cy="2426175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مختصر</a:t>
          </a:r>
          <a:endParaRPr lang="en-US" sz="2400" b="1" kern="1200" dirty="0"/>
        </a:p>
      </dsp:txBody>
      <dsp:txXfrm>
        <a:off x="4568128" y="1213088"/>
        <a:ext cx="1213087" cy="1213087"/>
      </dsp:txXfrm>
    </dsp:sp>
    <dsp:sp modelId="{FC96A1D2-F151-408A-872C-475EEE49FFA8}">
      <dsp:nvSpPr>
        <dsp:cNvPr id="0" name=""/>
        <dsp:cNvSpPr/>
      </dsp:nvSpPr>
      <dsp:spPr>
        <a:xfrm>
          <a:off x="2748496" y="2426175"/>
          <a:ext cx="2426175" cy="2426175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حديث</a:t>
          </a:r>
          <a:endParaRPr lang="en-US" sz="2400" b="1" kern="1200" dirty="0"/>
        </a:p>
      </dsp:txBody>
      <dsp:txXfrm>
        <a:off x="3355040" y="3639263"/>
        <a:ext cx="1213087" cy="1213087"/>
      </dsp:txXfrm>
    </dsp:sp>
    <dsp:sp modelId="{D7A5C273-C15B-48AF-9AED-04EA6131E226}">
      <dsp:nvSpPr>
        <dsp:cNvPr id="0" name=""/>
        <dsp:cNvSpPr/>
      </dsp:nvSpPr>
      <dsp:spPr>
        <a:xfrm rot="10800000">
          <a:off x="3961584" y="2426175"/>
          <a:ext cx="2426175" cy="2426175"/>
        </a:xfrm>
        <a:prstGeom prst="triangle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الاطار النظري و الدراسات السابقة </a:t>
          </a:r>
          <a:endParaRPr lang="en-US" sz="2400" b="1" kern="1200" dirty="0"/>
        </a:p>
      </dsp:txBody>
      <dsp:txXfrm rot="10800000">
        <a:off x="4568128" y="2426175"/>
        <a:ext cx="1213087" cy="1213087"/>
      </dsp:txXfrm>
    </dsp:sp>
    <dsp:sp modelId="{108A55D9-0777-4268-A57F-95066F40324E}">
      <dsp:nvSpPr>
        <dsp:cNvPr id="0" name=""/>
        <dsp:cNvSpPr/>
      </dsp:nvSpPr>
      <dsp:spPr>
        <a:xfrm>
          <a:off x="5174672" y="2426175"/>
          <a:ext cx="2426175" cy="2426175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مترابط</a:t>
          </a:r>
          <a:endParaRPr lang="en-US" sz="2400" b="1" kern="1200" dirty="0"/>
        </a:p>
      </dsp:txBody>
      <dsp:txXfrm>
        <a:off x="5781216" y="3639263"/>
        <a:ext cx="1213087" cy="1213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18AB1-2368-4685-9A52-F394A020A56B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97E79-1EA4-4EED-BAEC-D5A00777F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1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546-EA6B-4719-8982-3C30D785F023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69C-E41C-4E92-801E-341C0507BDF1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6F70-5F2A-468A-84F9-320D13D57AB4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40A5-22B9-4016-9904-4BC476590A6F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E487-7B47-4516-B0BB-481AA3FEFC80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E6D8-7CF4-4596-9E1B-A70C33BEAF03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6AB2-B46C-4388-A168-C5AA8EFFC4E2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315-1DB1-41F5-BFDE-F44EBBA4762B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4909-4129-4148-B272-4FAC1B805A2B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546-EA6B-4719-8982-3C30D785F023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3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F11-CD3C-4829-AA32-F2E36D4D627A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9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F11-CD3C-4829-AA32-F2E36D4D627A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1731-6000-45A9-9C8D-98A035344B10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32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8B7-99DC-41E1-B4E7-08F02B88D9B5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22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94-9939-4B01-B960-2B691188C3FA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68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A5FE-E939-4568-B66F-58AA4EB5BEF8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36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42AD-D72B-453A-9F60-5C1C9FCF82B0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26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2"/>
            <a:ext cx="3401063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9FED-D573-4853-8EDC-0E549CCBE517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81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567A-E207-490E-B17F-BF04F5B25EC6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46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69C-E41C-4E92-801E-341C0507BDF1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50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6F70-5F2A-468A-84F9-320D13D57AB4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02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40A5-22B9-4016-9904-4BC476590A6F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5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9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27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1731-6000-45A9-9C8D-98A035344B10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E487-7B47-4516-B0BB-481AA3FEFC80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67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E6D8-7CF4-4596-9E1B-A70C33BEAF03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31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6AB2-B46C-4388-A168-C5AA8EFFC4E2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26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315-1DB1-41F5-BFDE-F44EBBA4762B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11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4909-4129-4148-B272-4FAC1B805A2B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7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8B7-99DC-41E1-B4E7-08F02B88D9B5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94-9939-4B01-B960-2B691188C3FA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A5FE-E939-4568-B66F-58AA4EB5BEF8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42AD-D72B-453A-9F60-5C1C9FCF82B0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9FED-D573-4853-8EDC-0E549CCBE517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567A-E207-490E-B17F-BF04F5B25EC6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9B184A-D7CE-4515-BF73-C312C92D01E6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9B184A-D7CE-4515-BF73-C312C92D01E6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0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q.edu.au/student-services/pdf/learning/research-proposal-sample-v2.pdf" TargetMode="External"/><Relationship Id="rId2" Type="http://schemas.openxmlformats.org/officeDocument/2006/relationships/hyperlink" Target="http://roghiemstra.com/quantproposal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flint.edu/library/how-select-research-topic" TargetMode="External"/><Relationship Id="rId2" Type="http://schemas.openxmlformats.org/officeDocument/2006/relationships/hyperlink" Target="http://libguides.usc.edu/writingguide/researchpropos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q.edu.au/student-services/pdf/learning/research-proposal-sample-v2.pdf" TargetMode="External"/><Relationship Id="rId4" Type="http://schemas.openxmlformats.org/officeDocument/2006/relationships/hyperlink" Target="http://www.meaning.ca/archives/archive/art_how_to_write_P_Wong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tingham.ac.uk/pgstudy/how-to-apply/how-to-write-a-research-proposal.aspx" TargetMode="External"/><Relationship Id="rId2" Type="http://schemas.openxmlformats.org/officeDocument/2006/relationships/hyperlink" Target="http://www.daad.kg/imperia/md/content/informationszentren/ic-bischkek/how_to_write_a_research_proposa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ucation.uwa.edu.au/students/research/sample-proposals" TargetMode="External"/><Relationship Id="rId4" Type="http://schemas.openxmlformats.org/officeDocument/2006/relationships/hyperlink" Target="https://ocw.mit.edu/courses/biology/7-16-experimental-molecular-biology-biotechnology-ii-spring-2005/scientific-comm/lec03_resch_prop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algn="ctr"/>
            <a:r>
              <a:rPr lang="ar-SA" sz="8800" b="1" dirty="0">
                <a:solidFill>
                  <a:schemeClr val="bg1"/>
                </a:solidFill>
              </a:rPr>
              <a:t>إعداد تصور مقترح لخطة بحث </a:t>
            </a:r>
            <a:endParaRPr lang="en-GB" sz="8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220725"/>
            <a:ext cx="8825658" cy="861420"/>
          </a:xfrm>
        </p:spPr>
        <p:txBody>
          <a:bodyPr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ورشة عمل 2 خاصة بمقرر 335 خاص دراسات و ابحاث في مجالات : (الاضطرابات السلوكية – صعوبات التعلم – القصور السمعي – القصور الفكري)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743203" y="2057138"/>
            <a:ext cx="1669472" cy="450798"/>
          </a:xfrm>
        </p:spPr>
        <p:txBody>
          <a:bodyPr/>
          <a:lstStyle/>
          <a:p>
            <a:fld id="{9FE3DDE4-5BB1-4BF5-AA5E-012BA4725D9A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66254"/>
            <a:ext cx="10986654" cy="140053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نقد يوجه للتصور </a:t>
            </a:r>
            <a:br>
              <a:rPr lang="ar-SA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Criticism of proposals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52602"/>
              </p:ext>
            </p:extLst>
          </p:nvPr>
        </p:nvGraphicFramePr>
        <p:xfrm>
          <a:off x="562708" y="1842655"/>
          <a:ext cx="10367889" cy="478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9388633" y="2411708"/>
            <a:ext cx="2378611" cy="450798"/>
          </a:xfrm>
        </p:spPr>
        <p:txBody>
          <a:bodyPr/>
          <a:lstStyle/>
          <a:p>
            <a:fld id="{8734DFD6-2285-483E-96E1-FF8A61B372F4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6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438" y="2333833"/>
            <a:ext cx="10363201" cy="406976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606" y="185432"/>
            <a:ext cx="10397027" cy="1400530"/>
          </a:xfrm>
        </p:spPr>
        <p:txBody>
          <a:bodyPr/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عملية اعداد تصور خطة البحث</a:t>
            </a:r>
            <a:br>
              <a:rPr lang="ar-SA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Process of preparing research proposals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9325" y="1821483"/>
            <a:ext cx="673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chemeClr val="bg1"/>
                </a:solidFill>
              </a:rPr>
              <a:t>اولا  تنظيم مبدئي للأفكار من خلال خريطة ذهنية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402" y="6442364"/>
            <a:ext cx="317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(Rowland, ND) </a:t>
            </a:r>
            <a:endParaRPr lang="en-GB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 rot="5400000">
            <a:off x="10274039" y="1681130"/>
            <a:ext cx="1264687" cy="280705"/>
          </a:xfrm>
        </p:spPr>
        <p:txBody>
          <a:bodyPr/>
          <a:lstStyle/>
          <a:p>
            <a:fld id="{C67302D7-1332-41DD-9E9C-DB43AF0A2E7E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606" y="185432"/>
            <a:ext cx="10397027" cy="1400530"/>
          </a:xfrm>
        </p:spPr>
        <p:txBody>
          <a:bodyPr/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عملية اعداد تصور خطة البحث</a:t>
            </a:r>
            <a:br>
              <a:rPr lang="ar-SA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Process of preparing research proposals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436" y="1724688"/>
            <a:ext cx="9739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chemeClr val="bg1"/>
                </a:solidFill>
              </a:rPr>
              <a:t>ثانيا   تنظيم عميق للأفكار و التبريرات من خلال هيكل الأسئلة المركزة أو خريطة التبريرات  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056687"/>
              </p:ext>
            </p:extLst>
          </p:nvPr>
        </p:nvGraphicFramePr>
        <p:xfrm>
          <a:off x="239151" y="2489983"/>
          <a:ext cx="10678231" cy="4187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1 4"/>
          <p:cNvSpPr/>
          <p:nvPr/>
        </p:nvSpPr>
        <p:spPr>
          <a:xfrm>
            <a:off x="11190739" y="2678795"/>
            <a:ext cx="928468" cy="1097280"/>
          </a:xfrm>
          <a:prstGeom prst="borderCallout1">
            <a:avLst>
              <a:gd name="adj1" fmla="val 18750"/>
              <a:gd name="adj2" fmla="val -8333"/>
              <a:gd name="adj3" fmla="val 88141"/>
              <a:gd name="adj4" fmla="val -3227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هيكل الاسئلة المركزة</a:t>
            </a:r>
            <a:endParaRPr lang="en-GB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119C-F5E8-4F00-8896-097C7EF4C1F5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1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606" y="44752"/>
            <a:ext cx="10397027" cy="1400530"/>
          </a:xfrm>
        </p:spPr>
        <p:txBody>
          <a:bodyPr/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عملية اعداد تصور خطة البحث</a:t>
            </a:r>
            <a:br>
              <a:rPr lang="ar-SA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Process of preparing research proposals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606" y="1338445"/>
            <a:ext cx="10397026" cy="95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chemeClr val="bg1"/>
                </a:solidFill>
              </a:rPr>
              <a:t>ثانيا   تنظيم عميق للأفكار و التبريرات من خلال هيكل الأسئلة المركزة أو خريطة التبريرات 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8874" y="2248084"/>
            <a:ext cx="9910399" cy="4458452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r" rtl="1"/>
            <a:r>
              <a:rPr lang="ar-SA" sz="1800" b="1" dirty="0">
                <a:solidFill>
                  <a:schemeClr val="bg1"/>
                </a:solidFill>
              </a:rPr>
              <a:t>هناك حاجة للبحث في موضوع .... لأنه :</a:t>
            </a:r>
          </a:p>
          <a:p>
            <a:pPr marL="457200" indent="-457200" algn="r" rtl="1">
              <a:buFont typeface="+mj-lt"/>
              <a:buAutoNum type="alphaLcParenR"/>
            </a:pPr>
            <a:r>
              <a:rPr lang="ar-SA" sz="1800" b="1" dirty="0">
                <a:solidFill>
                  <a:schemeClr val="bg1"/>
                </a:solidFill>
              </a:rPr>
              <a:t>لم يتم تناوله مسبقا خاصة مع الاطفال  ذوي الاحتياجات الخاصة و أيضا  </a:t>
            </a:r>
          </a:p>
          <a:p>
            <a:pPr marL="457200" indent="-457200" algn="r" rtl="1">
              <a:buFont typeface="+mj-lt"/>
              <a:buAutoNum type="alphaLcParenR"/>
            </a:pPr>
            <a:r>
              <a:rPr lang="ar-SA" sz="1800" b="1" dirty="0">
                <a:solidFill>
                  <a:schemeClr val="bg1"/>
                </a:solidFill>
              </a:rPr>
              <a:t>موضوع كهذا تم التعامل فيه من خلال قياس وجهة نظر العاملين معهم  فقط و لكن </a:t>
            </a:r>
          </a:p>
          <a:p>
            <a:pPr marL="457200" indent="-457200" algn="r" rtl="1">
              <a:buFont typeface="+mj-lt"/>
              <a:buAutoNum type="alphaLcParenR"/>
            </a:pPr>
            <a:r>
              <a:rPr lang="ar-SA" sz="1800" b="1" dirty="0">
                <a:solidFill>
                  <a:schemeClr val="bg1"/>
                </a:solidFill>
              </a:rPr>
              <a:t>لم يسعى أحدهم (حسب حد علم الباحثة ) إلى التأكد من وجهة نظر الاطفال انفسهم ، مع العلم </a:t>
            </a:r>
          </a:p>
          <a:p>
            <a:pPr marL="457200" indent="-457200" algn="r" rtl="1">
              <a:buFont typeface="+mj-lt"/>
              <a:buAutoNum type="alphaLcParenR"/>
            </a:pPr>
            <a:r>
              <a:rPr lang="ar-SA" sz="1800" b="1" dirty="0">
                <a:solidFill>
                  <a:schemeClr val="bg1"/>
                </a:solidFill>
              </a:rPr>
              <a:t>ان وثيقة الامم المتحدة ()1989 تؤكد ضرورة الحصول على صوت الاطفال في الأمور التي تهمهم </a:t>
            </a:r>
          </a:p>
          <a:p>
            <a:pPr marL="457200" indent="-457200" algn="r" rtl="1">
              <a:buFont typeface="+mj-lt"/>
              <a:buAutoNum type="alphaLcParenR"/>
            </a:pPr>
            <a:endParaRPr lang="ar-SA" sz="1800" b="1" dirty="0">
              <a:solidFill>
                <a:schemeClr val="bg1"/>
              </a:solidFill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</a:rPr>
              <a:t>هذا البحث مهم لأن : </a:t>
            </a:r>
          </a:p>
          <a:p>
            <a:pPr marL="457200" indent="-457200" algn="r" rtl="1">
              <a:buFont typeface="+mj-lt"/>
              <a:buAutoNum type="alphaLcParenR"/>
            </a:pPr>
            <a:r>
              <a:rPr lang="ar-SA" sz="1800" b="1" dirty="0">
                <a:solidFill>
                  <a:schemeClr val="bg1"/>
                </a:solidFill>
              </a:rPr>
              <a:t>دراسة (...،2015) اثبتت ان فاعلية البرامج تزداد اذا كان هناك دافعية للالتحاق بالبرنامج و ايضا.... (2010 ) أكد </a:t>
            </a:r>
          </a:p>
          <a:p>
            <a:pPr marL="0" indent="0" algn="r" rtl="1">
              <a:buNone/>
            </a:pPr>
            <a:r>
              <a:rPr lang="ar-SA" sz="1800" b="1" dirty="0">
                <a:solidFill>
                  <a:schemeClr val="bg1"/>
                </a:solidFill>
              </a:rPr>
              <a:t>ان دافعية الفرد لإحداث تغيير اكثر فاعلية ان كانت داخلية </a:t>
            </a:r>
          </a:p>
          <a:p>
            <a:pPr marL="457200" indent="-457200" algn="r" rtl="1">
              <a:buFont typeface="+mj-lt"/>
              <a:buAutoNum type="alphaLcParenR"/>
            </a:pPr>
            <a:r>
              <a:rPr lang="ar-SA" sz="1800" b="1" dirty="0">
                <a:solidFill>
                  <a:schemeClr val="bg1"/>
                </a:solidFill>
              </a:rPr>
              <a:t>هذه الدافعية تزداد من خلال شعور الفرد بالتمكين كما اثبتتها دراسة (...،2008) </a:t>
            </a:r>
          </a:p>
          <a:p>
            <a:pPr marL="457200" indent="-457200" algn="r" rtl="1">
              <a:buFont typeface="+mj-lt"/>
              <a:buAutoNum type="alphaLcParenR"/>
            </a:pPr>
            <a:r>
              <a:rPr lang="ar-SA" sz="1800" b="1" dirty="0">
                <a:solidFill>
                  <a:schemeClr val="bg1"/>
                </a:solidFill>
              </a:rPr>
              <a:t>كما اوضحت .....(2011) ان التمكين يشمل الحرية في التعبير عن الرأي </a:t>
            </a:r>
          </a:p>
          <a:p>
            <a:pPr marL="457200" indent="-457200" algn="r" rtl="1">
              <a:buFont typeface="+mj-lt"/>
              <a:buAutoNum type="alphaLcParenR"/>
            </a:pPr>
            <a:endParaRPr lang="ar-SA" sz="1800" b="1" dirty="0">
              <a:solidFill>
                <a:schemeClr val="bg1"/>
              </a:solidFill>
            </a:endParaRPr>
          </a:p>
          <a:p>
            <a:pPr marL="457200" indent="-457200" algn="r" rtl="1">
              <a:buFont typeface="+mj-lt"/>
              <a:buAutoNum type="alphaLcParenR"/>
            </a:pP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2792627" y="3039762"/>
            <a:ext cx="716692" cy="1482811"/>
          </a:xfrm>
          <a:prstGeom prst="leftBrac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e 8"/>
          <p:cNvSpPr/>
          <p:nvPr/>
        </p:nvSpPr>
        <p:spPr>
          <a:xfrm>
            <a:off x="1547522" y="4797602"/>
            <a:ext cx="914400" cy="1853514"/>
          </a:xfrm>
          <a:prstGeom prst="leftBrac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177636" y="3781167"/>
            <a:ext cx="1367856" cy="741406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77636" y="4522573"/>
            <a:ext cx="683928" cy="797010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4930" y="3039762"/>
            <a:ext cx="1052030" cy="21418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b="1" dirty="0">
                <a:solidFill>
                  <a:prstClr val="black"/>
                </a:solidFill>
              </a:rPr>
              <a:t>خريطة التبريرات</a:t>
            </a:r>
          </a:p>
          <a:p>
            <a:pPr lvl="0" algn="ctr"/>
            <a:r>
              <a:rPr lang="ar-SA" b="1" dirty="0">
                <a:solidFill>
                  <a:prstClr val="black"/>
                </a:solidFill>
              </a:rPr>
              <a:t>تشمل على سلسلة من الإدعاءات مع منطق يدعمها 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 rot="5400000">
            <a:off x="10293690" y="1544965"/>
            <a:ext cx="990599" cy="304799"/>
          </a:xfrm>
        </p:spPr>
        <p:txBody>
          <a:bodyPr/>
          <a:lstStyle/>
          <a:p>
            <a:fld id="{D259990F-FCF7-4ABB-B75E-FB91CBF82F1A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2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606" y="185432"/>
            <a:ext cx="10397027" cy="1400530"/>
          </a:xfrm>
        </p:spPr>
        <p:txBody>
          <a:bodyPr/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عملية اعداد تصور خطة البحث</a:t>
            </a:r>
            <a:br>
              <a:rPr lang="ar-SA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Process of preparing research proposals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523" y="2300239"/>
            <a:ext cx="1087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chemeClr val="bg1"/>
                </a:solidFill>
              </a:rPr>
              <a:t>ثالثا   كتابة تصور خطة البحث يجب ان يراعي فيه : 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961219"/>
              </p:ext>
            </p:extLst>
          </p:nvPr>
        </p:nvGraphicFramePr>
        <p:xfrm>
          <a:off x="5569528" y="2822785"/>
          <a:ext cx="6301836" cy="388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xplosion 2 9"/>
          <p:cNvSpPr/>
          <p:nvPr/>
        </p:nvSpPr>
        <p:spPr>
          <a:xfrm>
            <a:off x="0" y="1371600"/>
            <a:ext cx="5942686" cy="548640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*لا تنسى المراجعة ثم المراجعة ثم المراجعة </a:t>
            </a:r>
            <a:endParaRPr lang="en-GB" sz="2400" b="1" dirty="0"/>
          </a:p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**بامكانك البعد عنه 24 ساعة ثم العودة للقراءة و المراجعة مرة أخرى </a:t>
            </a:r>
            <a:endParaRPr lang="en-GB" sz="2400" b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FC18-FC0B-468A-BA61-F111FF15948C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5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774"/>
            <a:ext cx="10543309" cy="1400530"/>
          </a:xfrm>
        </p:spPr>
        <p:txBody>
          <a:bodyPr/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عملية اعداد تصور خطة البحث</a:t>
            </a:r>
            <a:br>
              <a:rPr lang="ar-SA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Process of preparing research proposals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707962"/>
              </p:ext>
            </p:extLst>
          </p:nvPr>
        </p:nvGraphicFramePr>
        <p:xfrm>
          <a:off x="304800" y="2327563"/>
          <a:ext cx="11346873" cy="4322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90DB-EB6C-43D3-B3AB-E9F30B7C9026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0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5" y="1562304"/>
            <a:ext cx="9756795" cy="4686096"/>
          </a:xfrm>
        </p:spPr>
        <p:txBody>
          <a:bodyPr>
            <a:noAutofit/>
          </a:bodyPr>
          <a:lstStyle/>
          <a:p>
            <a:pPr marL="0" lvl="0" indent="0" algn="r" rtl="1">
              <a:buNone/>
            </a:pPr>
            <a:r>
              <a:rPr lang="ar-SA" sz="2800" b="1" dirty="0">
                <a:solidFill>
                  <a:schemeClr val="bg1"/>
                </a:solidFill>
              </a:rPr>
              <a:t>عنوان التصور هو ملخص مختصر  </a:t>
            </a:r>
            <a:endParaRPr lang="en-US" sz="2800" b="1" dirty="0">
              <a:solidFill>
                <a:schemeClr val="bg1"/>
              </a:solidFill>
            </a:endParaRP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واضح </a:t>
            </a: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مركز </a:t>
            </a: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لا غموض فيه </a:t>
            </a: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يعكس تركيز دراستك</a:t>
            </a:r>
          </a:p>
          <a:p>
            <a:pPr marL="0" indent="0" algn="r" rtl="1">
              <a:buNone/>
            </a:pPr>
            <a:r>
              <a:rPr lang="ar-SA" sz="2800" b="1" dirty="0">
                <a:solidFill>
                  <a:schemeClr val="bg1"/>
                </a:solidFill>
              </a:rPr>
              <a:t> مالفرق بين التالي و لماذا؟</a:t>
            </a:r>
          </a:p>
          <a:p>
            <a:pPr marL="0" indent="0" algn="r" rtl="1">
              <a:buNone/>
            </a:pPr>
            <a:endParaRPr lang="ar-SA" sz="2800" b="1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endParaRPr lang="ar-SA" sz="2800" b="1" dirty="0">
              <a:solidFill>
                <a:schemeClr val="bg1"/>
              </a:solidFill>
            </a:endParaRPr>
          </a:p>
          <a:p>
            <a:pPr algn="r" rtl="1"/>
            <a:endParaRPr lang="ar-SA" sz="2800" b="1" dirty="0">
              <a:solidFill>
                <a:schemeClr val="bg1"/>
              </a:solidFill>
            </a:endParaRPr>
          </a:p>
          <a:p>
            <a:pPr algn="r" rtl="1"/>
            <a:endParaRPr lang="en-GB" sz="28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422072" y="6262254"/>
            <a:ext cx="540328" cy="1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059871" y="5320146"/>
            <a:ext cx="568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60219" y="4849092"/>
            <a:ext cx="10138320" cy="18565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ar-SA" sz="2800" b="1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1- دمج ذوي الاحتياجات الخاصة في المدارس العامة من وجهة نظر العاملين معهم ---  التركيز هو الدمج </a:t>
            </a:r>
          </a:p>
          <a:p>
            <a:pPr lvl="0" algn="r" rtl="1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ar-SA" sz="2800" b="1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2- تصورات العاملين مع ذوي الاحتياجات الخاصة حول الدمج   ---   التركيز هو تصورات العاملين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2984" y="178340"/>
            <a:ext cx="9404723" cy="140053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مكونات تصور خطة البحث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Content of research proposal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0782-D0A1-4C7A-AA41-0B07F849A31C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41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ar-SA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1689710"/>
            <a:ext cx="10225724" cy="496047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800" b="1" dirty="0">
                <a:solidFill>
                  <a:schemeClr val="bg1"/>
                </a:solidFill>
              </a:rPr>
              <a:t>عنوان البحث</a:t>
            </a:r>
          </a:p>
          <a:p>
            <a:pPr marL="0" indent="0" algn="r" rtl="1">
              <a:buNone/>
            </a:pPr>
            <a:endParaRPr lang="ar-SA" sz="1100" b="1" dirty="0">
              <a:solidFill>
                <a:schemeClr val="bg1"/>
              </a:solidFill>
            </a:endParaRP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 حدد موضوعك على شكل اسئلة مركزة بالطريقة التالية : </a:t>
            </a:r>
          </a:p>
          <a:p>
            <a:pPr marL="300038" lvl="1" indent="0" algn="r" rtl="1">
              <a:buNone/>
            </a:pPr>
            <a:r>
              <a:rPr lang="ar-SA" sz="2800" b="1" dirty="0">
                <a:solidFill>
                  <a:schemeClr val="bg1"/>
                </a:solidFill>
              </a:rPr>
              <a:t>الفكرة : يتعرض ذوي الاضطرابات السلوكية و الانفعالية إلى حوداث التنمر</a:t>
            </a:r>
          </a:p>
          <a:p>
            <a:pPr marL="300038" lvl="1" indent="0" algn="r" rtl="1">
              <a:buNone/>
            </a:pPr>
            <a:r>
              <a:rPr lang="ar-SA" sz="2800" b="1" dirty="0">
                <a:solidFill>
                  <a:schemeClr val="bg1"/>
                </a:solidFill>
              </a:rPr>
              <a:t>السؤال : لماذا يتعرض ... ؟ كيف يمكن ايقاف ...؟ مارأيهم أو رأي الأخرين حول .. ؟</a:t>
            </a:r>
          </a:p>
          <a:p>
            <a:pPr marL="300038" lvl="1" indent="0" algn="r" rtl="1">
              <a:buNone/>
            </a:pPr>
            <a:r>
              <a:rPr lang="ar-SA" sz="2800" b="1" dirty="0">
                <a:solidFill>
                  <a:schemeClr val="bg1"/>
                </a:solidFill>
              </a:rPr>
              <a:t>سؤال مركز :  ماهي العوامل البيئية التي تسبب تعرض ذوي ...؟</a:t>
            </a:r>
          </a:p>
          <a:p>
            <a:pPr marL="300038" lvl="1" indent="0" algn="r" rtl="1">
              <a:buNone/>
            </a:pPr>
            <a:endParaRPr lang="ar-SA" sz="1000" b="1" dirty="0">
              <a:solidFill>
                <a:schemeClr val="bg1"/>
              </a:solidFill>
            </a:endParaRP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 ابحث و اقرأ اكثر حول موضوعك </a:t>
            </a:r>
          </a:p>
          <a:p>
            <a:pPr marL="0" indent="0" algn="r" rtl="1">
              <a:buNone/>
            </a:pPr>
            <a:endParaRPr lang="ar-SA" sz="1000" b="1" dirty="0">
              <a:solidFill>
                <a:schemeClr val="bg1"/>
              </a:solidFill>
            </a:endParaRP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 قم بصياغة عبارة الدراسة </a:t>
            </a:r>
          </a:p>
          <a:p>
            <a:pPr algn="r" rtl="1"/>
            <a:endParaRPr lang="ar-SA" sz="2800" b="1" dirty="0">
              <a:solidFill>
                <a:schemeClr val="bg1"/>
              </a:solidFill>
            </a:endParaRPr>
          </a:p>
          <a:p>
            <a:pPr lvl="1" algn="r" rtl="1"/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969106" y="1883870"/>
            <a:ext cx="1266971" cy="338099"/>
          </a:xfrm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B0A97-73A6-4D5D-9E51-8796D894AA94}" type="datetime1">
              <a: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</a:rPr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10/2/2016</a:t>
            </a:fld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2984" y="17834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000" b="1">
                <a:solidFill>
                  <a:schemeClr val="bg1"/>
                </a:solidFill>
              </a:rPr>
              <a:t>مكونات تصور خطة البحث </a:t>
            </a:r>
            <a:br>
              <a:rPr lang="en-GB" sz="4000" b="1">
                <a:solidFill>
                  <a:schemeClr val="bg1"/>
                </a:solidFill>
              </a:rPr>
            </a:br>
            <a:r>
              <a:rPr lang="en-GB" sz="4000" b="1">
                <a:solidFill>
                  <a:schemeClr val="bg1"/>
                </a:solidFill>
              </a:rPr>
              <a:t>Content of research proposal  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8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84" y="178340"/>
            <a:ext cx="9404723" cy="140053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مكونات تصور خطة البحث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Content of research proposal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696392"/>
              </p:ext>
            </p:extLst>
          </p:nvPr>
        </p:nvGraphicFramePr>
        <p:xfrm>
          <a:off x="1066800" y="1703561"/>
          <a:ext cx="6941127" cy="4073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loud Callout 7"/>
          <p:cNvSpPr/>
          <p:nvPr/>
        </p:nvSpPr>
        <p:spPr>
          <a:xfrm>
            <a:off x="7578437" y="1454727"/>
            <a:ext cx="4495160" cy="5015346"/>
          </a:xfrm>
          <a:prstGeom prst="cloudCallout">
            <a:avLst>
              <a:gd name="adj1" fmla="val -57550"/>
              <a:gd name="adj2" fmla="val 429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3600" b="1" dirty="0">
                <a:solidFill>
                  <a:prstClr val="black"/>
                </a:solidFill>
              </a:rPr>
              <a:t>كل هذا من أجل اقناع المجتمع البحثي بأهمية دراستك و حماسك لها  وسعة اطلاعك حولها </a:t>
            </a: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9" name="Line Callout 1 (Accent Bar) 8"/>
          <p:cNvSpPr/>
          <p:nvPr/>
        </p:nvSpPr>
        <p:spPr>
          <a:xfrm>
            <a:off x="277091" y="4765416"/>
            <a:ext cx="2092036" cy="1704657"/>
          </a:xfrm>
          <a:prstGeom prst="accentCallout1">
            <a:avLst>
              <a:gd name="adj1" fmla="val 53487"/>
              <a:gd name="adj2" fmla="val 111148"/>
              <a:gd name="adj3" fmla="val 23935"/>
              <a:gd name="adj4" fmla="val 1584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خلفية و محتوى مشكلة الدراسة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6EAB-56C9-4584-A3DA-DDE73C4C8FA5}" type="datetime1">
              <a:rPr lang="en-US" smtClean="0"/>
              <a:t>10/2/2016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5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84" y="178340"/>
            <a:ext cx="9404723" cy="140053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مكونات تصور خطة البحث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Content of research proposal  </a:t>
            </a:r>
          </a:p>
        </p:txBody>
      </p:sp>
      <p:sp>
        <p:nvSpPr>
          <p:cNvPr id="9" name="Line Callout 1 (Accent Bar) 8"/>
          <p:cNvSpPr/>
          <p:nvPr/>
        </p:nvSpPr>
        <p:spPr>
          <a:xfrm>
            <a:off x="185964" y="2311533"/>
            <a:ext cx="2895600" cy="1704657"/>
          </a:xfrm>
          <a:prstGeom prst="accentCallout1">
            <a:avLst>
              <a:gd name="adj1" fmla="val 53487"/>
              <a:gd name="adj2" fmla="val 111148"/>
              <a:gd name="adj3" fmla="val 77576"/>
              <a:gd name="adj4" fmla="val 1435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الهدف من البحث عن الخلفية و المحتوى في المقدمة 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700658"/>
              </p:ext>
            </p:extLst>
          </p:nvPr>
        </p:nvGraphicFramePr>
        <p:xfrm>
          <a:off x="2522938" y="2064328"/>
          <a:ext cx="8128000" cy="462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F6C9-0F89-498D-A341-1F1892C768D4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3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أجندة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Agenda </a:t>
            </a:r>
            <a:r>
              <a:rPr lang="ar-SA" sz="4000" b="1" dirty="0">
                <a:solidFill>
                  <a:schemeClr val="bg1"/>
                </a:solidFill>
              </a:rPr>
              <a:t>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47457" cy="4195481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chemeClr val="bg1"/>
                </a:solidFill>
              </a:rPr>
              <a:t>مفهوم التصور المقترح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chemeClr val="bg1"/>
                </a:solidFill>
              </a:rPr>
              <a:t>عدد كلماته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chemeClr val="bg1"/>
                </a:solidFill>
              </a:rPr>
              <a:t>تطبيق عملي لإعداد تصور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chemeClr val="bg1"/>
                </a:solidFill>
              </a:rPr>
              <a:t>اساسيات عند اعداد التصور المقترح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chemeClr val="bg1"/>
                </a:solidFill>
              </a:rPr>
              <a:t>اخطاء شائعة ونقد موجه للتصور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chemeClr val="bg1"/>
                </a:solidFill>
              </a:rPr>
              <a:t>عملية إعداد تصور مقترح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chemeClr val="bg1"/>
                </a:solidFill>
              </a:rPr>
              <a:t>مكونات التصور المقترح</a:t>
            </a:r>
          </a:p>
          <a:p>
            <a:pPr marL="0" indent="0" algn="r" rtl="1">
              <a:buNone/>
            </a:pP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458972" y="2341369"/>
            <a:ext cx="2237934" cy="450798"/>
          </a:xfrm>
        </p:spPr>
        <p:txBody>
          <a:bodyPr/>
          <a:lstStyle/>
          <a:p>
            <a:fld id="{24C9B772-6BE9-42DF-A87C-66CA99E6EE63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1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84" y="178340"/>
            <a:ext cx="9404723" cy="140053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مكونات تصور خطة البحث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Content of research proposal  </a:t>
            </a:r>
          </a:p>
        </p:txBody>
      </p:sp>
      <p:sp>
        <p:nvSpPr>
          <p:cNvPr id="9" name="Line Callout 1 (Accent Bar) 8"/>
          <p:cNvSpPr/>
          <p:nvPr/>
        </p:nvSpPr>
        <p:spPr>
          <a:xfrm>
            <a:off x="457200" y="1752325"/>
            <a:ext cx="2202872" cy="2466109"/>
          </a:xfrm>
          <a:prstGeom prst="accentCallout1">
            <a:avLst>
              <a:gd name="adj1" fmla="val 53487"/>
              <a:gd name="adj2" fmla="val 111148"/>
              <a:gd name="adj3" fmla="val 101463"/>
              <a:gd name="adj4" fmla="val 16528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عناصر تسهل تحديد مشكلة دراسة مركزة 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383586"/>
              </p:ext>
            </p:extLst>
          </p:nvPr>
        </p:nvGraphicFramePr>
        <p:xfrm>
          <a:off x="1551709" y="1752325"/>
          <a:ext cx="10501745" cy="498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18AC-B09A-47DB-8123-16DDD052A896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07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925718"/>
              </p:ext>
            </p:extLst>
          </p:nvPr>
        </p:nvGraphicFramePr>
        <p:xfrm>
          <a:off x="173799" y="1853248"/>
          <a:ext cx="10349345" cy="485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مكونات تصور خطة البحث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Content of research proposal  </a:t>
            </a:r>
          </a:p>
        </p:txBody>
      </p:sp>
      <p:sp>
        <p:nvSpPr>
          <p:cNvPr id="7" name="Line Callout 1 (Accent Bar) 6"/>
          <p:cNvSpPr/>
          <p:nvPr/>
        </p:nvSpPr>
        <p:spPr>
          <a:xfrm>
            <a:off x="8340437" y="2438400"/>
            <a:ext cx="3616036" cy="2022764"/>
          </a:xfrm>
          <a:prstGeom prst="accent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/>
              <a:t>الهدف هو اثبات ان موضوع بحثك يستحق الاشراف عليه و انت باحث جاد هدفك الرئيسي الاضافة للعلم </a:t>
            </a:r>
            <a:endParaRPr lang="en-GB" sz="28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D2B5-EF7C-4DDE-8A5F-A213401131A1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15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18" y="1520633"/>
            <a:ext cx="3053054" cy="758736"/>
          </a:xfrm>
        </p:spPr>
        <p:txBody>
          <a:bodyPr/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الاطار النظري و الدراسات السابقة</a:t>
            </a:r>
            <a:br>
              <a:rPr lang="ar-SA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Literature review </a:t>
            </a:r>
            <a:r>
              <a:rPr lang="ar-SA" sz="2000" b="1" dirty="0">
                <a:solidFill>
                  <a:schemeClr val="bg1"/>
                </a:solidFill>
              </a:rPr>
              <a:t> 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838475"/>
              </p:ext>
            </p:extLst>
          </p:nvPr>
        </p:nvGraphicFramePr>
        <p:xfrm>
          <a:off x="387928" y="1645428"/>
          <a:ext cx="11540836" cy="506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70801" y="3061855"/>
            <a:ext cx="2138654" cy="1136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مقارنة بين الأفكار الموجودة بالتراث الثقافي </a:t>
            </a:r>
            <a:r>
              <a:rPr lang="en-GB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73635" y="1534591"/>
            <a:ext cx="2424545" cy="10668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توثيق الأفكار من خلال الرجوع للاطار النظري و الرئيسي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977745" y="3061855"/>
            <a:ext cx="2158166" cy="1136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الربط بين الأفكار 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8355355" y="5250873"/>
            <a:ext cx="2685649" cy="13300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نقد و المقصود ان يتم فهم النقاط وتقديم اوجه الاعتراض عليها أو الاتفاق معها و طرح التساؤلات حولها – عدم التسليم بها فقط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1454727" y="5417126"/>
            <a:ext cx="2244437" cy="11222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غاير بين ماهو موثق بحيث يصبح هناك شمولية في المعلومات مقدمة </a:t>
            </a:r>
            <a:endParaRPr lang="en-GB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2105" y="121525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000" b="1" dirty="0">
                <a:solidFill>
                  <a:schemeClr val="bg1"/>
                </a:solidFill>
              </a:rPr>
              <a:t>مكونات تصور خطة البحث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Content of research proposal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040-6F10-4E5C-8C39-BC91355A6554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41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076263"/>
              </p:ext>
            </p:extLst>
          </p:nvPr>
        </p:nvGraphicFramePr>
        <p:xfrm>
          <a:off x="2964873" y="2237632"/>
          <a:ext cx="9039699" cy="4426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مكونات تصور خطة البحث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Content of research proposal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1375" y="4220000"/>
            <a:ext cx="160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هدف الدراسة </a:t>
            </a:r>
          </a:p>
        </p:txBody>
      </p:sp>
      <p:sp>
        <p:nvSpPr>
          <p:cNvPr id="8" name="Line Callout 3 (Accent Bar) 7"/>
          <p:cNvSpPr/>
          <p:nvPr/>
        </p:nvSpPr>
        <p:spPr>
          <a:xfrm>
            <a:off x="1436440" y="2954044"/>
            <a:ext cx="2512106" cy="1797334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9195"/>
              <a:gd name="adj6" fmla="val -16228"/>
              <a:gd name="adj7" fmla="val 162754"/>
              <a:gd name="adj8" fmla="val 16096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/>
              <a:t>من المستفيد ؟ </a:t>
            </a:r>
          </a:p>
          <a:p>
            <a:pPr algn="ctr"/>
            <a:r>
              <a:rPr lang="ar-SA" sz="2800" b="1" dirty="0"/>
              <a:t>كيف سيستفيد ؟</a:t>
            </a:r>
          </a:p>
          <a:p>
            <a:pPr algn="ctr"/>
            <a:r>
              <a:rPr lang="ar-SA" sz="2800" b="1" dirty="0"/>
              <a:t>لماذا سيستفيد؟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5D27-3810-4112-BA31-CB251C2D7D69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67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07957"/>
              </p:ext>
            </p:extLst>
          </p:nvPr>
        </p:nvGraphicFramePr>
        <p:xfrm>
          <a:off x="5777963" y="2309952"/>
          <a:ext cx="6226608" cy="422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0802" y="71962"/>
            <a:ext cx="9404723" cy="140053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مكونات تصور خطة البحث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Content of research proposal  </a:t>
            </a:r>
          </a:p>
        </p:txBody>
      </p:sp>
      <p:sp>
        <p:nvSpPr>
          <p:cNvPr id="8" name="Line Callout 3 (Accent Bar) 7"/>
          <p:cNvSpPr/>
          <p:nvPr/>
        </p:nvSpPr>
        <p:spPr>
          <a:xfrm>
            <a:off x="1311749" y="2309953"/>
            <a:ext cx="2262724" cy="1403066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9195"/>
              <a:gd name="adj6" fmla="val -16228"/>
              <a:gd name="adj7" fmla="val 162754"/>
              <a:gd name="adj8" fmla="val 16096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ar-SA" sz="2800" b="1" kern="0" dirty="0">
                <a:solidFill>
                  <a:sysClr val="windowText" lastClr="000000"/>
                </a:solidFill>
              </a:rPr>
              <a:t>مرتبط بالحدود والهدف </a:t>
            </a:r>
            <a:endParaRPr lang="en-US" sz="2800" b="1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3786825"/>
              </p:ext>
            </p:extLst>
          </p:nvPr>
        </p:nvGraphicFramePr>
        <p:xfrm>
          <a:off x="207818" y="764693"/>
          <a:ext cx="11796753" cy="605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48D8-1D1C-493B-9BFF-A29F99CBECFD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34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77963" y="2309952"/>
          <a:ext cx="6226608" cy="422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مكونات تصور خطة البحث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Content of research proposal  </a:t>
            </a:r>
          </a:p>
        </p:txBody>
      </p:sp>
      <p:sp>
        <p:nvSpPr>
          <p:cNvPr id="8" name="Line Callout 3 (Accent Bar) 7"/>
          <p:cNvSpPr/>
          <p:nvPr/>
        </p:nvSpPr>
        <p:spPr>
          <a:xfrm>
            <a:off x="667201" y="2309952"/>
            <a:ext cx="2262724" cy="1125975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9195"/>
              <a:gd name="adj6" fmla="val -16228"/>
              <a:gd name="adj7" fmla="val 150905"/>
              <a:gd name="adj8" fmla="val 10647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ar-SA" sz="2800" b="1" kern="0" dirty="0">
                <a:solidFill>
                  <a:sysClr val="windowText" lastClr="000000"/>
                </a:solidFill>
              </a:rPr>
              <a:t> جدول زمني </a:t>
            </a:r>
            <a:endParaRPr lang="en-US" sz="2800" b="1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570291"/>
              </p:ext>
            </p:extLst>
          </p:nvPr>
        </p:nvGraphicFramePr>
        <p:xfrm>
          <a:off x="3172689" y="2452253"/>
          <a:ext cx="8326584" cy="40830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66718">
                  <a:extLst>
                    <a:ext uri="{9D8B030D-6E8A-4147-A177-3AD203B41FA5}">
                      <a16:colId xmlns:a16="http://schemas.microsoft.com/office/drawing/2014/main" val="1809428881"/>
                    </a:ext>
                  </a:extLst>
                </a:gridCol>
                <a:gridCol w="1504961">
                  <a:extLst>
                    <a:ext uri="{9D8B030D-6E8A-4147-A177-3AD203B41FA5}">
                      <a16:colId xmlns:a16="http://schemas.microsoft.com/office/drawing/2014/main" val="1766168155"/>
                    </a:ext>
                  </a:extLst>
                </a:gridCol>
                <a:gridCol w="1673259">
                  <a:extLst>
                    <a:ext uri="{9D8B030D-6E8A-4147-A177-3AD203B41FA5}">
                      <a16:colId xmlns:a16="http://schemas.microsoft.com/office/drawing/2014/main" val="4244929900"/>
                    </a:ext>
                  </a:extLst>
                </a:gridCol>
                <a:gridCol w="2081646">
                  <a:extLst>
                    <a:ext uri="{9D8B030D-6E8A-4147-A177-3AD203B41FA5}">
                      <a16:colId xmlns:a16="http://schemas.microsoft.com/office/drawing/2014/main" val="3240851579"/>
                    </a:ext>
                  </a:extLst>
                </a:gridCol>
              </a:tblGrid>
              <a:tr h="689569"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ملاحظات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الوقت</a:t>
                      </a:r>
                      <a:r>
                        <a:rPr lang="ar-SA" b="1" baseline="0" dirty="0">
                          <a:solidFill>
                            <a:schemeClr val="bg1"/>
                          </a:solidFill>
                        </a:rPr>
                        <a:t> المحدد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المدة الزمنية التي تحتاجها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المرحلة البحثية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37833"/>
                  </a:ext>
                </a:extLst>
              </a:tr>
              <a:tr h="1871685"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سيتم تقديم نسخ من المدخل حتى يتم الوصول إلى</a:t>
                      </a:r>
                      <a:r>
                        <a:rPr lang="ar-SA" b="1" baseline="0" dirty="0">
                          <a:solidFill>
                            <a:schemeClr val="bg1"/>
                          </a:solidFill>
                        </a:rPr>
                        <a:t> النسخة النهائية بعد الحصول على التغذية الراجعة و التعديلات كما يعني ان الانتهاء من هذا سيستغرق وقت أطول ولكن لن يتداخل</a:t>
                      </a:r>
                    </a:p>
                    <a:p>
                      <a:pPr algn="ctr"/>
                      <a:r>
                        <a:rPr lang="ar-SA" b="1" baseline="0" dirty="0">
                          <a:solidFill>
                            <a:schemeClr val="bg1"/>
                          </a:solidFill>
                        </a:rPr>
                        <a:t>مع المراحل البحثية الأخرى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فبراير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شهر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كتابة المدخل للدراسة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10786"/>
                  </a:ext>
                </a:extLst>
              </a:tr>
              <a:tr h="507265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اختيار المشاركين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66146"/>
                  </a:ext>
                </a:extLst>
              </a:tr>
              <a:tr h="507265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اعداد الادوات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330840"/>
                  </a:ext>
                </a:extLst>
              </a:tr>
              <a:tr h="507265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chemeClr val="bg1"/>
                          </a:solidFill>
                        </a:rPr>
                        <a:t>..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891734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F2B2-DB49-413F-84CF-2372445B21B9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19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0179" y="115093"/>
            <a:ext cx="9404723" cy="140053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مكونات تصور خطة البحث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Content of research proposal  </a:t>
            </a:r>
          </a:p>
        </p:txBody>
      </p:sp>
      <p:sp>
        <p:nvSpPr>
          <p:cNvPr id="8" name="Line Callout 3 (Accent Bar) 7"/>
          <p:cNvSpPr/>
          <p:nvPr/>
        </p:nvSpPr>
        <p:spPr>
          <a:xfrm>
            <a:off x="399436" y="2189531"/>
            <a:ext cx="1290819" cy="1403066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9195"/>
              <a:gd name="adj6" fmla="val -16228"/>
              <a:gd name="adj7" fmla="val 110800"/>
              <a:gd name="adj8" fmla="val 10915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ar-SA" sz="2800" b="1" kern="0" dirty="0">
                <a:solidFill>
                  <a:sysClr val="windowText" lastClr="000000"/>
                </a:solidFill>
              </a:rPr>
              <a:t>مثال على جدول زمني </a:t>
            </a:r>
            <a:endParaRPr lang="en-US" sz="28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043"/>
          <a:stretch/>
        </p:blipFill>
        <p:spPr>
          <a:xfrm>
            <a:off x="1784949" y="1477879"/>
            <a:ext cx="8713590" cy="5269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28" y="6378070"/>
            <a:ext cx="19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Boakes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(2005)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5E13-ECC0-4F78-9497-720C257607D9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86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مكونات تصور خطة البحث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Content of research proposal  </a:t>
            </a:r>
          </a:p>
        </p:txBody>
      </p:sp>
      <p:sp>
        <p:nvSpPr>
          <p:cNvPr id="8" name="Line Callout 3 (Accent Bar) 7"/>
          <p:cNvSpPr/>
          <p:nvPr/>
        </p:nvSpPr>
        <p:spPr>
          <a:xfrm>
            <a:off x="1311749" y="2427715"/>
            <a:ext cx="2661299" cy="159010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9195"/>
              <a:gd name="adj6" fmla="val -16228"/>
              <a:gd name="adj7" fmla="val 109880"/>
              <a:gd name="adj8" fmla="val 12729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/>
              <a:t>المناقشة </a:t>
            </a:r>
          </a:p>
          <a:p>
            <a:pPr algn="ctr"/>
            <a:r>
              <a:rPr lang="ar-SA" sz="2800" b="1" dirty="0"/>
              <a:t>لا نتائج لدي ، اذن كيف اناقش ؟</a:t>
            </a:r>
          </a:p>
          <a:p>
            <a:pPr algn="ctr"/>
            <a:endParaRPr lang="en-GB" sz="28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3771977"/>
              </p:ext>
            </p:extLst>
          </p:nvPr>
        </p:nvGraphicFramePr>
        <p:xfrm>
          <a:off x="4627418" y="1853248"/>
          <a:ext cx="7038109" cy="464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743-19E3-49D6-A07D-5281D1C4C8EA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54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7945" y="295729"/>
            <a:ext cx="9404723" cy="140053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مثال جيد لتصور خطة البحث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Good example of research proposal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071" y="2438400"/>
            <a:ext cx="111806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http://roghiemstra.com/quantproposal.pdf</a:t>
            </a:r>
            <a:endParaRPr lang="en-GB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+mj-cs"/>
                <a:hlinkClick r:id="rId3"/>
              </a:rPr>
              <a:t>http://uq.edu.au/student-services/pdf/learning/research-proposal-sample-v2.pdf</a:t>
            </a:r>
            <a:endParaRPr lang="en-GB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0986-95D1-47EC-AFAB-9FFEF601F722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19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54409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05" y="1704109"/>
            <a:ext cx="10846333" cy="49183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USC university of Southern California(2016)</a:t>
            </a:r>
            <a:r>
              <a:rPr lang="en-US" b="1" dirty="0">
                <a:solidFill>
                  <a:schemeClr val="bg1"/>
                </a:solidFill>
              </a:rPr>
              <a:t> Organizing Your Social Sciences Research Paper: Writing a Research Proposal retrieved from : </a:t>
            </a:r>
            <a:r>
              <a:rPr lang="en-GB" sz="2000" b="1" dirty="0">
                <a:solidFill>
                  <a:schemeClr val="bg1"/>
                </a:solidFill>
                <a:hlinkClick r:id="rId2"/>
              </a:rPr>
              <a:t>http://libguides.usc.edu/writingguide/researchproposal</a:t>
            </a:r>
            <a:endParaRPr lang="en-GB" sz="2000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The University of Michigan-Flint 2016 </a:t>
            </a:r>
            <a:r>
              <a:rPr lang="en-US" b="1" dirty="0">
                <a:solidFill>
                  <a:schemeClr val="bg1"/>
                </a:solidFill>
              </a:rPr>
              <a:t>how to select a research topic . Retrieved from: </a:t>
            </a:r>
            <a:r>
              <a:rPr lang="en-GB" sz="2000" b="1" dirty="0">
                <a:solidFill>
                  <a:schemeClr val="bg1"/>
                </a:solidFill>
                <a:hlinkClick r:id="rId3"/>
              </a:rPr>
              <a:t>https://www.umflint.edu/library/how-select-research-topic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Wong, P. T. (ND) </a:t>
            </a:r>
            <a:r>
              <a:rPr lang="en-US" sz="2000" b="1" dirty="0">
                <a:solidFill>
                  <a:schemeClr val="bg1"/>
                </a:solidFill>
              </a:rPr>
              <a:t>How to Write a Research Proposal. International network in personal meaning (ND) Retrieved from : </a:t>
            </a:r>
            <a:r>
              <a:rPr lang="en-GB" sz="2000" b="1" dirty="0">
                <a:solidFill>
                  <a:schemeClr val="bg1"/>
                </a:solidFill>
                <a:hlinkClick r:id="rId4"/>
              </a:rPr>
              <a:t>http://www.meaning.ca/archives/archive/art_how_to_write_P_Wong.htm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US" sz="2000" b="1" dirty="0" err="1">
                <a:solidFill>
                  <a:schemeClr val="bg1"/>
                </a:solidFill>
              </a:rPr>
              <a:t>Shapek</a:t>
            </a:r>
            <a:r>
              <a:rPr lang="en-US" sz="2000" b="1" dirty="0">
                <a:solidFill>
                  <a:schemeClr val="bg1"/>
                </a:solidFill>
              </a:rPr>
              <a:t>, R., (July 1995), Proposal Writing: Stages and Strategies with Examples. in Georgia Perimeter College. Retrieved from:  http://www.studygs.net/proposal.htm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dirty="0">
                <a:solidFill>
                  <a:prstClr val="black"/>
                </a:solidFill>
              </a:rPr>
              <a:t>Rowland, D.R. (ND) Annotated Sample Research Proposal: Process and Product retrieved from The Learning Hub, Student Services, The University of Queensland, retrieved from: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hlinkClick r:id="rId5"/>
              </a:rPr>
              <a:t>http://uq.edu.au/student-services/pdf/learning/research-proposal-sample-v2.pdf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9B64-D1C2-42F8-BF25-6A7F9A2FE873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8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258292"/>
            <a:ext cx="8825658" cy="42672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chemeClr val="bg1"/>
                </a:solidFill>
              </a:rPr>
              <a:t>هي وثيقة مختصرة تمهد لخطة البحث التفصيلية ، تقدم لأكاديمين في نفس التخصص و مهتمين بنفس المجال لأهداف الاشراف الاكاديمي ، الحصول على منحة مادية ، أو التقدم للقبول في قسم اكاديمي و يتم الحكم على محتواها و شكلها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955" y="295729"/>
            <a:ext cx="8501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ماهو تصور خطة البحث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What is a research proposal 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9712190" y="2088151"/>
            <a:ext cx="1731497" cy="450798"/>
          </a:xfrm>
        </p:spPr>
        <p:txBody>
          <a:bodyPr/>
          <a:lstStyle/>
          <a:p>
            <a:fld id="{24B1186F-5142-4021-A9C5-30FA2D65D48D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28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47801"/>
            <a:ext cx="9852427" cy="4966853"/>
          </a:xfrm>
        </p:spPr>
        <p:txBody>
          <a:bodyPr>
            <a:no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Olk</a:t>
            </a:r>
            <a:r>
              <a:rPr lang="en-GB" b="1" dirty="0">
                <a:solidFill>
                  <a:schemeClr val="bg1"/>
                </a:solidFill>
              </a:rPr>
              <a:t>, H. (2003)how to write a research proposal. retrieved from  </a:t>
            </a:r>
            <a:r>
              <a:rPr lang="en-GB" b="1" dirty="0">
                <a:solidFill>
                  <a:schemeClr val="bg1"/>
                </a:solidFill>
                <a:hlinkClick r:id="rId2"/>
              </a:rPr>
              <a:t>http://www.daad.kg/imperia/md/content/informationszentren/ic-bischkek/how_to_write_a_research_proposal.pdf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University of Nottingham (ND) how to write a research proposal. retrieved from : </a:t>
            </a:r>
            <a:r>
              <a:rPr lang="en-GB" b="1" dirty="0">
                <a:solidFill>
                  <a:schemeClr val="bg1"/>
                </a:solidFill>
                <a:hlinkClick r:id="rId3"/>
              </a:rPr>
              <a:t>https://www.nottingham.ac.uk/pgstudy/how-to-apply/how-to-write-a-research-proposal.aspx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How To Write a Research Proposal retrieved from : </a:t>
            </a:r>
            <a:r>
              <a:rPr lang="en-US" b="1" dirty="0">
                <a:solidFill>
                  <a:schemeClr val="bg1"/>
                </a:solidFill>
                <a:hlinkClick r:id="rId4"/>
              </a:rPr>
              <a:t>https://ocw.mit.edu/courses/biology/7-16-experimental-molecular-biology-biotechnology-ii-spring-2005/scientific-comm/lec03_resch_prop.pdf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Boakes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, J. (2005),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Development and validation of the test battery to evaluate employability skills, PhD proposal retrieved from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hlinkClick r:id="rId5"/>
              </a:rPr>
              <a:t>http://www.education.uwa.edu.au/students/research/sample-proposals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0910-5583-4956-A3B4-42A3D0CDCDC8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8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258292"/>
            <a:ext cx="8825658" cy="4267200"/>
          </a:xfrm>
        </p:spPr>
        <p:txBody>
          <a:bodyPr>
            <a:normAutofit/>
          </a:bodyPr>
          <a:lstStyle/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bg1"/>
                </a:solidFill>
              </a:rPr>
              <a:t>بين 900- 1500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bg1"/>
                </a:solidFill>
              </a:rPr>
              <a:t>2500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bg1"/>
                </a:solidFill>
              </a:rPr>
              <a:t>لا يتجاوز 3000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955" y="235527"/>
            <a:ext cx="9058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كم عدد الكلمات في التصور؟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Word count of research proposals 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FBBC-316F-4B00-B02C-03BB25CF8936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7271"/>
            <a:ext cx="9404723" cy="140053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نشاط</a:t>
            </a:r>
            <a:br>
              <a:rPr lang="ar-SA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Activity  </a:t>
            </a:r>
            <a:r>
              <a:rPr lang="ar-SA" sz="4000" b="1" dirty="0">
                <a:solidFill>
                  <a:schemeClr val="bg1"/>
                </a:solidFill>
              </a:rPr>
              <a:t> </a:t>
            </a:r>
            <a:br>
              <a:rPr lang="ar-SA" sz="4000" b="1" dirty="0">
                <a:solidFill>
                  <a:schemeClr val="bg1"/>
                </a:solidFill>
              </a:rPr>
            </a:b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6000" b="1" dirty="0">
                <a:solidFill>
                  <a:schemeClr val="bg1"/>
                </a:solidFill>
              </a:rPr>
              <a:t> اكملي العمل على اعداد تصور مقترح لخطة بحث في الموضوع الذي قمت باختياره بالقرعة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615C-6181-4D2A-A5A0-4685D3BF6811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3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178" y="171364"/>
            <a:ext cx="9404723" cy="140053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قبل ان تبدأ ...</a:t>
            </a:r>
            <a:br>
              <a:rPr lang="ar-SA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Before you start …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245" y="2235798"/>
            <a:ext cx="9263295" cy="419548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800" b="1" dirty="0">
                <a:solidFill>
                  <a:schemeClr val="bg1"/>
                </a:solidFill>
              </a:rPr>
              <a:t>بشكل سريع و بدون مراجع اعمل التالي : </a:t>
            </a:r>
          </a:p>
          <a:p>
            <a:pPr algn="r" rtl="1"/>
            <a:endParaRPr lang="ar-SA" sz="2800" b="1" dirty="0">
              <a:solidFill>
                <a:schemeClr val="bg1"/>
              </a:solidFill>
            </a:endParaRP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 لخص ماتعرفه حتى الآن </a:t>
            </a: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 عبر عن ما انت بحاجة إلى معرفته </a:t>
            </a: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 فسر لماذا لاتعرفه حتى الآن </a:t>
            </a: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 صف كيف تنوي ان تعرفه </a:t>
            </a:r>
          </a:p>
          <a:p>
            <a:pPr marL="0" indent="0" algn="r" rtl="1">
              <a:buNone/>
            </a:pPr>
            <a:endParaRPr lang="ar-SA" sz="2800" b="1" dirty="0">
              <a:solidFill>
                <a:schemeClr val="bg1"/>
              </a:solidFill>
            </a:endParaRPr>
          </a:p>
          <a:p>
            <a:pPr algn="r" rtl="1"/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9EF-258C-411D-AC2F-87BB4AC17268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4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178" y="171364"/>
            <a:ext cx="9404723" cy="140053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قبل ان تبدأ ...</a:t>
            </a:r>
            <a:br>
              <a:rPr lang="ar-SA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Before you start …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245" y="2235798"/>
            <a:ext cx="9263295" cy="4289693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SA" sz="2800" b="1" dirty="0">
                <a:solidFill>
                  <a:schemeClr val="bg1"/>
                </a:solidFill>
              </a:rPr>
              <a:t>بشكل سريع و بدون مراجع اعمل التالي : </a:t>
            </a:r>
          </a:p>
          <a:p>
            <a:pPr marL="0" indent="0" algn="r" rtl="1">
              <a:buNone/>
            </a:pPr>
            <a:endParaRPr lang="ar-SA" sz="2800" b="1" dirty="0">
              <a:solidFill>
                <a:schemeClr val="bg1"/>
              </a:solidFill>
            </a:endParaRP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فكر ببحثك</a:t>
            </a: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حدد خطوات الدراسة </a:t>
            </a: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وفر محتوى فكري </a:t>
            </a: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برر بحثك</a:t>
            </a: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توقع جدول زمني واقعي</a:t>
            </a: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كن مبدع </a:t>
            </a:r>
          </a:p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فكر بالعقبات المحتملة </a:t>
            </a:r>
          </a:p>
          <a:p>
            <a:pPr marL="0" indent="0" algn="r" rtl="1">
              <a:buNone/>
            </a:pPr>
            <a:endParaRPr lang="ar-SA" sz="2800" b="1" dirty="0">
              <a:solidFill>
                <a:schemeClr val="bg1"/>
              </a:solidFill>
            </a:endParaRPr>
          </a:p>
          <a:p>
            <a:pPr algn="r" rtl="1"/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DAAB-B91F-4E54-817D-51A44BF4F392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3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57296"/>
            <a:ext cx="9404723" cy="140053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اساسيات يجب ان يشملها تصور خطة البحث </a:t>
            </a:r>
            <a:br>
              <a:rPr lang="ar-SA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Foundations of research proposals </a:t>
            </a:r>
            <a:r>
              <a:rPr lang="ar-SA" sz="4000" b="1" dirty="0">
                <a:solidFill>
                  <a:schemeClr val="bg1"/>
                </a:solidFill>
              </a:rPr>
              <a:t>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68" y="1740706"/>
            <a:ext cx="10122770" cy="4907770"/>
          </a:xfrm>
        </p:spPr>
        <p:txBody>
          <a:bodyPr>
            <a:noAutofit/>
          </a:bodyPr>
          <a:lstStyle/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أي تصور لابد ان يشتمل على الإجابة على التساؤلات التالية :</a:t>
            </a:r>
          </a:p>
          <a:p>
            <a:pPr lvl="1" algn="r" rtl="1"/>
            <a:r>
              <a:rPr lang="ar-SA" sz="2800" b="1" dirty="0">
                <a:solidFill>
                  <a:schemeClr val="bg1"/>
                </a:solidFill>
              </a:rPr>
              <a:t>ماذا اخطط لتحقيقه ؟</a:t>
            </a:r>
          </a:p>
          <a:p>
            <a:pPr marL="457200" lvl="1" indent="0" algn="r" rtl="1">
              <a:buNone/>
            </a:pPr>
            <a:r>
              <a:rPr lang="ar-SA" sz="2800" b="1" dirty="0">
                <a:solidFill>
                  <a:schemeClr val="bg1"/>
                </a:solidFill>
              </a:rPr>
              <a:t>وضوح و دقة في تحديد مشكلة الدراسة </a:t>
            </a:r>
          </a:p>
          <a:p>
            <a:pPr marL="457200" lvl="1" indent="0" algn="r" rtl="1">
              <a:buNone/>
            </a:pPr>
            <a:endParaRPr lang="ar-SA" sz="2800" b="1" dirty="0">
              <a:solidFill>
                <a:schemeClr val="bg1"/>
              </a:solidFill>
            </a:endParaRPr>
          </a:p>
          <a:p>
            <a:pPr lvl="1" algn="r" rtl="1"/>
            <a:r>
              <a:rPr lang="ar-SA" sz="2800" b="1" dirty="0">
                <a:solidFill>
                  <a:schemeClr val="bg1"/>
                </a:solidFill>
              </a:rPr>
              <a:t>لماذا اريد عمله ؟</a:t>
            </a:r>
          </a:p>
          <a:p>
            <a:pPr marL="457200" lvl="1" indent="0" algn="r" rtl="1">
              <a:buNone/>
            </a:pPr>
            <a:r>
              <a:rPr lang="ar-SA" sz="2800" b="1" dirty="0">
                <a:solidFill>
                  <a:schemeClr val="bg1"/>
                </a:solidFill>
              </a:rPr>
              <a:t>سبب مقنع بأن الدراسة تستحق البحث (وماذا يعني ؟ </a:t>
            </a:r>
            <a:r>
              <a:rPr lang="en-GB" sz="2800" b="1" dirty="0">
                <a:solidFill>
                  <a:schemeClr val="bg1"/>
                </a:solidFill>
              </a:rPr>
              <a:t>so what ?</a:t>
            </a:r>
            <a:r>
              <a:rPr lang="ar-SA" sz="2800" b="1" dirty="0">
                <a:solidFill>
                  <a:schemeClr val="bg1"/>
                </a:solidFill>
              </a:rPr>
              <a:t>)</a:t>
            </a:r>
          </a:p>
          <a:p>
            <a:pPr marL="457200" lvl="1" indent="0" algn="r" rtl="1">
              <a:buNone/>
            </a:pPr>
            <a:endParaRPr lang="ar-SA" sz="2800" b="1" dirty="0">
              <a:solidFill>
                <a:schemeClr val="bg1"/>
              </a:solidFill>
            </a:endParaRPr>
          </a:p>
          <a:p>
            <a:pPr lvl="1" algn="r" rtl="1"/>
            <a:r>
              <a:rPr lang="ar-SA" sz="2800" b="1" dirty="0">
                <a:solidFill>
                  <a:schemeClr val="bg1"/>
                </a:solidFill>
              </a:rPr>
              <a:t>كيف سأقوم بعمل ذلك ؟</a:t>
            </a:r>
          </a:p>
          <a:p>
            <a:pPr marL="457200" lvl="1" indent="0" algn="r" rtl="1">
              <a:buNone/>
            </a:pPr>
            <a:r>
              <a:rPr lang="ar-SA" sz="2800" b="1" dirty="0">
                <a:solidFill>
                  <a:schemeClr val="bg1"/>
                </a:solidFill>
              </a:rPr>
              <a:t>التأكد من ان البحث قابل للتطبيق </a:t>
            </a:r>
          </a:p>
          <a:p>
            <a:pPr lvl="1" algn="r" rtl="1"/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841785" y="2104554"/>
            <a:ext cx="1689294" cy="375787"/>
          </a:xfrm>
        </p:spPr>
        <p:txBody>
          <a:bodyPr/>
          <a:lstStyle/>
          <a:p>
            <a:fld id="{127D9F0F-52FB-4FAC-B61F-ECE6555E581C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9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86654" cy="140053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اخطاء شائعة في كتابة التصور </a:t>
            </a:r>
            <a:br>
              <a:rPr lang="ar-SA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Common mistakes in writing research proposals </a:t>
            </a:r>
            <a:r>
              <a:rPr lang="ar-SA" sz="4000" b="1" dirty="0">
                <a:solidFill>
                  <a:schemeClr val="bg1"/>
                </a:solidFill>
              </a:rPr>
              <a:t> 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856827"/>
              </p:ext>
            </p:extLst>
          </p:nvPr>
        </p:nvGraphicFramePr>
        <p:xfrm>
          <a:off x="138546" y="1967346"/>
          <a:ext cx="11679381" cy="477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9691088" y="2109253"/>
            <a:ext cx="1773701" cy="450798"/>
          </a:xfrm>
        </p:spPr>
        <p:txBody>
          <a:bodyPr/>
          <a:lstStyle/>
          <a:p>
            <a:fld id="{60D73F6F-D05B-43B9-8575-37CA99318B0C}" type="datetime1">
              <a:rPr lang="en-US" smtClean="0">
                <a:solidFill>
                  <a:schemeClr val="bg1">
                    <a:alpha val="60000"/>
                  </a:schemeClr>
                </a:solidFill>
              </a:rPr>
              <a:t>10/2/2016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58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1421</TotalTime>
  <Words>1314</Words>
  <Application>Microsoft Office PowerPoint</Application>
  <PresentationFormat>Widescreen</PresentationFormat>
  <Paragraphs>289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1_Ion</vt:lpstr>
      <vt:lpstr>إعداد تصور مقترح لخطة بحث </vt:lpstr>
      <vt:lpstr>أجندة  Agenda  </vt:lpstr>
      <vt:lpstr>PowerPoint Presentation</vt:lpstr>
      <vt:lpstr>PowerPoint Presentation</vt:lpstr>
      <vt:lpstr>نشاط Activity    </vt:lpstr>
      <vt:lpstr>قبل ان تبدأ ... Before you start …</vt:lpstr>
      <vt:lpstr>قبل ان تبدأ ... Before you start …</vt:lpstr>
      <vt:lpstr>اساسيات يجب ان يشملها تصور خطة البحث  Foundations of research proposals  </vt:lpstr>
      <vt:lpstr>اخطاء شائعة في كتابة التصور  Common mistakes in writing research proposals  </vt:lpstr>
      <vt:lpstr>نقد يوجه للتصور  Criticism of proposals</vt:lpstr>
      <vt:lpstr>عملية اعداد تصور خطة البحث Process of preparing research proposals </vt:lpstr>
      <vt:lpstr>عملية اعداد تصور خطة البحث Process of preparing research proposals </vt:lpstr>
      <vt:lpstr>عملية اعداد تصور خطة البحث Process of preparing research proposals </vt:lpstr>
      <vt:lpstr>عملية اعداد تصور خطة البحث Process of preparing research proposals </vt:lpstr>
      <vt:lpstr>عملية اعداد تصور خطة البحث Process of preparing research proposals </vt:lpstr>
      <vt:lpstr>مكونات تصور خطة البحث  Content of research proposal  </vt:lpstr>
      <vt:lpstr> </vt:lpstr>
      <vt:lpstr>مكونات تصور خطة البحث  Content of research proposal  </vt:lpstr>
      <vt:lpstr>مكونات تصور خطة البحث  Content of research proposal  </vt:lpstr>
      <vt:lpstr>مكونات تصور خطة البحث  Content of research proposal  </vt:lpstr>
      <vt:lpstr>مكونات تصور خطة البحث  Content of research proposal  </vt:lpstr>
      <vt:lpstr>الاطار النظري و الدراسات السابقة Literature review  </vt:lpstr>
      <vt:lpstr>مكونات تصور خطة البحث  Content of research proposal  </vt:lpstr>
      <vt:lpstr>مكونات تصور خطة البحث  Content of research proposal  </vt:lpstr>
      <vt:lpstr>مكونات تصور خطة البحث  Content of research proposal  </vt:lpstr>
      <vt:lpstr>مكونات تصور خطة البحث  Content of research proposal  </vt:lpstr>
      <vt:lpstr>مكونات تصور خطة البحث  Content of research proposal  </vt:lpstr>
      <vt:lpstr>مثال جيد لتصور خطة البحث  Good example of research proposal  </vt:lpstr>
      <vt:lpstr>References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إعداد تصور لخطة بحث</dc:title>
  <dc:creator>Abeer</dc:creator>
  <cp:lastModifiedBy>Abeer </cp:lastModifiedBy>
  <cp:revision>82</cp:revision>
  <dcterms:created xsi:type="dcterms:W3CDTF">2016-09-29T22:17:17Z</dcterms:created>
  <dcterms:modified xsi:type="dcterms:W3CDTF">2016-10-02T17:36:08Z</dcterms:modified>
</cp:coreProperties>
</file>