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12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Dec 30,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Font typeface="Times New Roman"/>
              <a:buChar char="❖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merge sort algorithm can be implemented recursively as:</a:t>
            </a:r>
            <a:b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void merge_sort(int* a, int low, int high)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int mid;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if(low &lt; high)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mid=(low+high)/2;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merge_sort(a,low,mid); /* Recursively sort 1</a:t>
            </a:r>
            <a:r>
              <a:rPr baseline="30000" lang="en" sz="1400">
                <a:latin typeface="Courier New"/>
                <a:ea typeface="Courier New"/>
                <a:cs typeface="Courier New"/>
                <a:sym typeface="Courier New"/>
              </a:rPr>
              <a:t>st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half of input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merge_sort(a,mid+1,high); /* Recursively sort 2</a:t>
            </a:r>
            <a:r>
              <a:rPr baseline="30000" lang="en" sz="1400">
                <a:latin typeface="Courier New"/>
                <a:ea typeface="Courier New"/>
                <a:cs typeface="Courier New"/>
                <a:sym typeface="Courier New"/>
              </a:rPr>
              <a:t>nd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half of input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  merge(a,low,mid,high); /* Merge two sorted sublists into one */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Write the function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merge(a,low,mid,high)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that merges the two sorted arrays: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 a[low .. mid] and a[mid+1 .. high]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in one sorted array a[low .. high]</a:t>
            </a:r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: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8008200" cy="3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❖"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The binary search can be implemented as follows:</a:t>
            </a:r>
            <a:b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int∗ binary_search(int* a, int count, int val){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low=0, high=count-1, M;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while(low &lt; high){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M = (low+high−1)/2;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if (val == a[M]) return a+M; /∗ found ∗/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else if (val &lt; a[M]) high = M-1; /∗ in first half ∗/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else low = M+1; /∗ in second half ∗/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NULL; /∗ not found ∗/</a:t>
            </a:r>
            <a:b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indent="457200" lvl="0" rtl="0">
              <a:spcBef>
                <a:spcPts val="1000"/>
              </a:spcBef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>
              <a:spcBef>
                <a:spcPts val="1000"/>
              </a:spcBef>
              <a:buNone/>
            </a:pP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Rewrite </a:t>
            </a: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int∗ binary_search(int* a, int count, int val)</a:t>
            </a:r>
            <a:r>
              <a:rPr lang="en" sz="1800">
                <a:latin typeface="Times New Roman"/>
                <a:ea typeface="Times New Roman"/>
                <a:cs typeface="Times New Roman"/>
                <a:sym typeface="Times New Roman"/>
              </a:rPr>
              <a:t> as a recursive function.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