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84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512479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9647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0057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8918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 flipH="1">
            <a:off x="0" y="2984999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2393175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 rot="10800000" flipH="1">
            <a:off x="0" y="2983958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" name="Shape 1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 sz="3600" b="1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 rot="10800000" flipH="1">
            <a:off x="0" y="1163100"/>
            <a:ext cx="9144000" cy="39803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526627" y="571349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/>
          <p:nvPr/>
        </p:nvSpPr>
        <p:spPr>
          <a:xfrm rot="10800000">
            <a:off x="4526627" y="1162132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1"/>
                </a:solidFill>
              </a:rPr>
              <a:t>‹#›</a:t>
            </a:fld>
            <a:endParaRPr lang="en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 rot="10800000" flipH="1">
            <a:off x="0" y="4412699"/>
            <a:ext cx="9144000" cy="73079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 flipH="1">
            <a:off x="4526627" y="3820834"/>
            <a:ext cx="4617372" cy="590502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 rot="10800000">
            <a:off x="4526627" y="4411617"/>
            <a:ext cx="4617372" cy="571095"/>
          </a:xfrm>
          <a:custGeom>
            <a:avLst/>
            <a:gdLst/>
            <a:ahLst/>
            <a:cxnLst/>
            <a:rect l="0" t="0" r="0" b="0"/>
            <a:pathLst>
              <a:path w="4617373" h="1108924" extrusionOk="0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4421726"/>
            <a:ext cx="8229600" cy="505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  <a:endParaRPr lang="en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6676" y="76256"/>
            <a:ext cx="9134130" cy="5054792"/>
          </a:xfrm>
          <a:custGeom>
            <a:avLst/>
            <a:gdLst/>
            <a:ahLst/>
            <a:cxnLst/>
            <a:rect l="0" t="0" r="0" b="0"/>
            <a:pathLst>
              <a:path w="9157023" h="6739723" extrusionOk="0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761D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685800" y="1746892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Homework 10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Due date: Dec 13, 2016</a:t>
            </a:r>
          </a:p>
        </p:txBody>
      </p:sp>
      <p:sp>
        <p:nvSpPr>
          <p:cNvPr id="52" name="Shape 52"/>
          <p:cNvSpPr/>
          <p:nvPr/>
        </p:nvSpPr>
        <p:spPr>
          <a:xfrm>
            <a:off x="8003098" y="136875"/>
            <a:ext cx="1049273" cy="311148"/>
          </a:xfrm>
          <a:prstGeom prst="flowChartTerminator">
            <a:avLst/>
          </a:prstGeom>
          <a:solidFill>
            <a:srgbClr val="FFFFFF"/>
          </a:solidFill>
          <a:ln w="19050" cap="flat" cmpd="sng">
            <a:solidFill>
              <a:srgbClr val="CFE2F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CSC215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000" b="1">
                <a:latin typeface="Georgia"/>
                <a:ea typeface="Georgia"/>
                <a:cs typeface="Georgia"/>
                <a:sym typeface="Georgia"/>
              </a:rPr>
              <a:t>Homework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  <a:buAutoNum type="arabicParenR"/>
            </a:pPr>
            <a:r>
              <a:rPr lang="en" sz="1400" dirty="0">
                <a:latin typeface="Times New Roman"/>
                <a:ea typeface="Times New Roman"/>
                <a:cs typeface="Times New Roman"/>
                <a:sym typeface="Times New Roman"/>
              </a:rPr>
              <a:t>What is the correct way to declare a function pointer named pMyFunc that returns an int and has an int parameter?</a:t>
            </a:r>
          </a:p>
          <a:p>
            <a:pPr marL="0" marR="139700" lvl="0" indent="0" rtl="0">
              <a:lnSpc>
                <a:spcPct val="115000"/>
              </a:lnSpc>
              <a:spcBef>
                <a:spcPts val="0"/>
              </a:spcBef>
              <a:spcAft>
                <a:spcPts val="1100"/>
              </a:spcAft>
              <a:buNone/>
            </a:pP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  <a:buAutoNum type="arabicParenR"/>
            </a:pPr>
            <a:r>
              <a:rPr lang="en" sz="1400" dirty="0">
                <a:latin typeface="Times New Roman"/>
                <a:ea typeface="Times New Roman"/>
                <a:cs typeface="Times New Roman"/>
                <a:sym typeface="Times New Roman"/>
              </a:rPr>
              <a:t>What is the meaning of the following declaration? </a:t>
            </a:r>
            <a:br>
              <a:rPr lang="en" sz="14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int(*ptr[5])();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Courier New"/>
              <a:buAutoNum type="arabicParenR"/>
            </a:pPr>
            <a:r>
              <a:rPr lang="en" sz="1400" dirty="0">
                <a:latin typeface="Times New Roman"/>
                <a:ea typeface="Times New Roman"/>
                <a:cs typeface="Times New Roman"/>
                <a:sym typeface="Times New Roman"/>
              </a:rPr>
              <a:t>If the function f1 and f2 are defined as follows:</a:t>
            </a:r>
            <a:br>
              <a:rPr lang="en" sz="1400" dirty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int f1(float x){</a:t>
            </a:r>
            <a:b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  return (int)x;</a:t>
            </a:r>
            <a:b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float f2(int x){</a:t>
            </a:r>
            <a:b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  return x*0.1;</a:t>
            </a:r>
            <a:b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 dirty="0">
                <a:latin typeface="Times New Roman"/>
                <a:ea typeface="Times New Roman"/>
                <a:cs typeface="Times New Roman"/>
                <a:sym typeface="Times New Roman"/>
              </a:rPr>
              <a:t>Write a declaration of a function pointer f that can be assigned &amp;f1 or &amp;f2.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 </a:t>
            </a:r>
            <a:r>
              <a:rPr lang="en" sz="1800" b="0"/>
              <a:t>: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3967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/>
              <a:t>Question 2 </a:t>
            </a:r>
            <a:r>
              <a:rPr lang="en" sz="1800" b="0"/>
              <a:t>: What is the output of the following program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02675" y="1252325"/>
            <a:ext cx="8008200" cy="368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#include &lt;stdio.h&gt;</a:t>
            </a: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add(int first, int second){</a:t>
            </a: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return first + second + 15;</a:t>
            </a: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operation(int first, int second, int (*functocall)(int, int)){</a:t>
            </a: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return (*functocall)(first, second);</a:t>
            </a: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int  a;</a:t>
            </a: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int  (*plus)(int, int) = add;</a:t>
            </a: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a = operation(15, 10, plus);</a:t>
            </a: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printf(“%d”, a);</a:t>
            </a: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</a:p>
          <a:p>
            <a:pPr marL="457200" lvl="0" indent="-228600" algn="just" rtl="0">
              <a:lnSpc>
                <a:spcPct val="115000"/>
              </a:lnSpc>
              <a:spcBef>
                <a:spcPts val="0"/>
              </a:spcBef>
              <a:spcAft>
                <a:spcPts val="1900"/>
              </a:spcAft>
              <a:buFont typeface="Courier New"/>
              <a:buAutoNum type="arabicParenR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142</Words>
  <Application>Microsoft Office PowerPoint</Application>
  <PresentationFormat>On-screen Show (16:9)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Courier New</vt:lpstr>
      <vt:lpstr>Georgia</vt:lpstr>
      <vt:lpstr>Times New Roman</vt:lpstr>
      <vt:lpstr>paper-plane</vt:lpstr>
      <vt:lpstr>Homework 10</vt:lpstr>
      <vt:lpstr>Question 1 : </vt:lpstr>
      <vt:lpstr>Question 2 : What is the output of the following program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10</dc:title>
  <dc:creator>Pranavkumar P Pathak</dc:creator>
  <cp:lastModifiedBy>Pranavkumar P Pathak</cp:lastModifiedBy>
  <cp:revision>1</cp:revision>
  <dcterms:modified xsi:type="dcterms:W3CDTF">2016-12-11T07:01:12Z</dcterms:modified>
</cp:coreProperties>
</file>