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8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38445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9589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6135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345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 sz="3600" b="1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 05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 date: Oct 21, 2016</a:t>
            </a:r>
          </a:p>
        </p:txBody>
      </p:sp>
      <p:sp>
        <p:nvSpPr>
          <p:cNvPr id="52" name="Shape 52"/>
          <p:cNvSpPr/>
          <p:nvPr/>
        </p:nvSpPr>
        <p:spPr>
          <a:xfrm>
            <a:off x="8003098" y="136875"/>
            <a:ext cx="1049273" cy="311148"/>
          </a:xfrm>
          <a:prstGeom prst="flowChartTerminator">
            <a:avLst/>
          </a:prstGeom>
          <a:solidFill>
            <a:srgbClr val="FFFFFF"/>
          </a:solidFill>
          <a:ln w="19050" cap="flat" cmpd="sng">
            <a:solidFill>
              <a:srgbClr val="CFE2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Homework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x[4] = {12, 20, 39, 43}, *y;		y = x;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	Assume each expression is evaluated after the previous one (take all previous ones in consideration)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*y + 1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*(y + 1)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+= 2; *y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*y = 38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*y - 1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*y++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*y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y[0]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x[2] &gt; y[0]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- x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 </a:t>
            </a:r>
            <a:r>
              <a:rPr lang="en" sz="1800" b="0"/>
              <a:t>: Evaluate each of the following expressions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3801275" y="1651400"/>
            <a:ext cx="4885500" cy="320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13 </a:t>
            </a:r>
            <a:r>
              <a:rPr lang="en" baseline="30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20 </a:t>
            </a:r>
            <a:r>
              <a:rPr lang="en" baseline="30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39 </a:t>
            </a:r>
            <a:r>
              <a:rPr lang="en" baseline="30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38 </a:t>
            </a:r>
            <a:r>
              <a:rPr lang="en" baseline="30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37 </a:t>
            </a:r>
            <a:r>
              <a:rPr lang="en" baseline="30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38 </a:t>
            </a:r>
            <a:r>
              <a:rPr lang="en" baseline="30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43 </a:t>
            </a:r>
            <a:r>
              <a:rPr lang="en" baseline="30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43 </a:t>
            </a:r>
            <a:r>
              <a:rPr lang="en" baseline="30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0 </a:t>
            </a:r>
            <a:r>
              <a:rPr lang="en" baseline="30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3 </a:t>
            </a:r>
            <a:r>
              <a:rPr lang="en" baseline="30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55C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1155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3967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Question 2 </a:t>
            </a:r>
            <a:r>
              <a:rPr lang="en" sz="1800" b="0"/>
              <a:t>: Fill in the blank so the code does what is desired.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502675" y="1252325"/>
            <a:ext cx="6579600" cy="368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1) A code that prints all characters of the string.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char ch, *str = "Hello World";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while((ch= </a:t>
            </a:r>
            <a:r>
              <a:rPr lang="en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*str++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) != '\0')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printf("%c", ch);</a:t>
            </a:r>
          </a:p>
          <a:p>
            <a:pPr lvl="0">
              <a:spcBef>
                <a:spcPts val="0"/>
              </a:spcBef>
              <a:buNone/>
            </a:pP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2) A code that prints the elements at the even indices.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*p, arr[] = {10,33,15,22,14};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 (p=arr; p&lt;arr+5; </a:t>
            </a:r>
            <a:r>
              <a:rPr lang="en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p += 2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) /* corrected */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printf("%d ", *p);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3) A code that reverses a string:</a:t>
            </a:r>
            <a:br>
              <a:rPr lang="en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n=0, *s, *e, str[] = "siht hsinif ot ekil I";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 (str[++n]);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for(s=str, e=str+n-1; e&gt;s ; </a:t>
            </a:r>
            <a:r>
              <a:rPr lang="en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e--,s++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){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str[n] = *e;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*e = *s;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*s = str[n]; } 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str[n] = '\0';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On-screen Show (16:9)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Courier New</vt:lpstr>
      <vt:lpstr>Georgia</vt:lpstr>
      <vt:lpstr>Times New Roman</vt:lpstr>
      <vt:lpstr>paper-plane</vt:lpstr>
      <vt:lpstr>Homework 05</vt:lpstr>
      <vt:lpstr>Question 1 : Evaluate each of the following expressions</vt:lpstr>
      <vt:lpstr>Question 2 : Fill in the blank so the code does what is desired.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05</dc:title>
  <dc:creator>Pranavkumar P Pathak</dc:creator>
  <cp:lastModifiedBy>Pranavkumar P Pathak</cp:lastModifiedBy>
  <cp:revision>2</cp:revision>
  <dcterms:modified xsi:type="dcterms:W3CDTF">2016-11-08T08:35:29Z</dcterms:modified>
</cp:coreProperties>
</file>