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 b="1" sz="36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04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Oct 14,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 function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isprime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that takes a positive integer as an input and produces 1 if it is a prime number and 0 otherwise.</a:t>
            </a:r>
            <a:b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printf("%d\n", isprime(17));				/* output is: 1 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 function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slen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that takes a string as an input and return the length of the string (i.e. its letters count).</a:t>
            </a:r>
            <a:b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printf("%d\n", slen("Whatever"));			/* output is: 8 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 recursive function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reverse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that reads a sequence of positive integer numbers and when reads a non-postive value prints the sequence in a reversed order.</a:t>
            </a:r>
            <a:b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reverse(); /*input: 12 3 27 55 9 -1	output: 9 55 27 3 12 */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 function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sumdig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that reads a positive integer and returns the sum of its digits.</a:t>
            </a:r>
            <a:b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printf("%d\n", sumdig(628105));			/* output is: 22 */</a:t>
            </a:r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b="0" lang="en" sz="1800"/>
              <a:t>: Write C functions that perform the given tasks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187150" y="1220975"/>
            <a:ext cx="8823300" cy="382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b="0" lang="en" sz="1800"/>
              <a:t>: Answers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40257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AutoNum type="arabicParenR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isPrime(int x){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or (i =2; i &lt;= x/2; i++)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(x % i == 0)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50000"/>
              <a:buFont typeface="Times New Roman"/>
              <a:buAutoNum type="arabicParenR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slen(char* str){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i=0;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while(str[i++] != '\0');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--i;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AutoNum type="arabicParenR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reverse(){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scanf("%d", &amp;x);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 (x &gt; 0) reverse();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 ", x);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661100" y="1200150"/>
            <a:ext cx="40257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AutoNum type="arabicParenR" startAt="4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sumdig(int x){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result =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while(x &gt; 0){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result += x%10;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x /= 10;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result;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3366825" y="1200150"/>
            <a:ext cx="5378700" cy="3835500"/>
          </a:xfrm>
          <a:prstGeom prst="rect">
            <a:avLst/>
          </a:prstGeom>
          <a:solidFill>
            <a:srgbClr val="F3F3F3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funct1(void); void funct2(void);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83333"/>
              <a:buFont typeface="Arial"/>
              <a:buNone/>
            </a:pPr>
            <a:r>
              <a:rPr lang="en" sz="6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globvar = 10;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83333"/>
              <a:buFont typeface="Arial"/>
              <a:buNone/>
            </a:pPr>
            <a:r>
              <a:rPr lang="en" sz="6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globvar = 20; printf("%d\n", globvar);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funct1(); printf("%d\n", globvar);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funct2(); printf("%d\n", globvar);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globvar2 = 30;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83333"/>
              <a:buFont typeface="Arial"/>
              <a:buNone/>
            </a:pPr>
            <a:r>
              <a:rPr lang="en" sz="6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funct1(void){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globvar; globvar = 'A'; globvar2 = 40;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printf("%c %d\n", globvar, globvar2);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83333"/>
              <a:buFont typeface="Arial"/>
              <a:buNone/>
            </a:pPr>
            <a:r>
              <a:rPr lang="en" sz="6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funct2(void){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double globvar2; globvar =  50; globvar2 = 1.234;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 %.4f\n", globvar, globvar2);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2634900" cy="3835500"/>
          </a:xfrm>
          <a:prstGeom prst="rect">
            <a:avLst/>
          </a:prstGeom>
          <a:solidFill>
            <a:srgbClr val="F3F3F3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display();</a:t>
            </a: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display();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display();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83333"/>
              <a:buFont typeface="Arial"/>
              <a:buNone/>
            </a:pP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display(){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static int c =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printf("%d  ",c);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c +=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7533825" y="2219175"/>
            <a:ext cx="1211700" cy="1274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 40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50 1.2340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457300" y="3876850"/>
            <a:ext cx="2634900" cy="1158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5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baseline="30000"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b="0" lang="en" sz="1800"/>
              <a:t>: What is the output of each of the following programs?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