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02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Sep 30,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457200" lv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nt x=1, y=7, z=0;	double i=1.5, j=-0.7; char a='m';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* y - z / i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3 * (2 * x + 1) / x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&amp;&amp; y | z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(double) x / i * y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 / y + (int) i / x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 &gt; j &amp; j &gt; x || !z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x+y--+z++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--x &gt; z++ ? y-- : i * j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? y - x : x - y</a:t>
            </a:r>
          </a:p>
          <a:p>
            <a:pPr indent="-342900" lvl="0" marL="45720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= 5 ? (y = z) : (z = y)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x=1, y=7, z=0;	double i=1.5, j=-0.7; char a='m';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* y - z / i	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7.0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3 * (2 * x + 1) / x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9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&amp;&amp; y | z		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(double) x / i * y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4.666667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 / y + (int) i / x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 &gt; j &amp; j &gt; x || !z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	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+y--+z++		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--x &gt; z++ ? y-- : i * j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-1.05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 ? y - x : x - y			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= 5 ? (y = z) : (z = y)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		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0 (2 is accepted too)		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Evaluate each of the following expressions in C: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86000" cy="37257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char CC[]="+966";	char city[]="11"; char a='P';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printf("%6d, %4d\n", 86, 1040);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printf("%12.5e\n", 30.253);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printf("%d\t%c\n", (int)30.253, (char)83.162);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printf("%s-%s-%d\n", CC, city, 4334567);</a:t>
            </a:r>
          </a:p>
          <a:p>
            <a:pPr indent="-342900" lvl="0" marL="457200" rtl="0">
              <a:spcBef>
                <a:spcPts val="0"/>
              </a:spcBef>
              <a:buSzPct val="128571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printf("%d:%d:%d %cM (%d/%d/%d)", 9,3,7,a,12,7,16);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467425" y="1795300"/>
            <a:ext cx="2219400" cy="1517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86, 1040		 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3.02530e+01		 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30	S			 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+966-11-4334567	 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9:3:7 PM (12/7/16)</a:t>
            </a:r>
            <a:r>
              <a:rPr baseline="30000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Find the output of each of the following statements 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