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 rot="10800000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2393175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 rot="10800000">
            <a:off x="0" y="2983958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 rot="10800000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3820834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4411617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8761D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goo.gl/forms/BVAtWIjMoOPDpCx33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pskills.org/corejava.jsp" TargetMode="External"/><Relationship Id="rId4" Type="http://schemas.openxmlformats.org/officeDocument/2006/relationships/hyperlink" Target="mailto:alshibli+csc215@ccis.edu.s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 01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 date: Sep 23, 2016</a:t>
            </a:r>
          </a:p>
        </p:txBody>
      </p:sp>
      <p:sp>
        <p:nvSpPr>
          <p:cNvPr id="52" name="Shape 52"/>
          <p:cNvSpPr/>
          <p:nvPr/>
        </p:nvSpPr>
        <p:spPr>
          <a:xfrm>
            <a:off x="8003098" y="136875"/>
            <a:ext cx="1049273" cy="311148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Homework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Part 1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Please visit the link: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Student’s Information Survey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Fill in with your information and submit.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This part’s grade will be awarded upon successful submission.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Part 2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Test your Java skills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Go to the Core Java Online Test page at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http://www.pskills.org/corejava.jsp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Try to solve test 5.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After you click “Submit Answer” you will be transferred to the result page.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Select all the contents of the “Result” page, copy it, and paste it into the body of a new email. Send the email to: </a:t>
            </a:r>
            <a:r>
              <a:rPr lang="en" sz="1800" u="sng">
                <a:solidFill>
                  <a:schemeClr val="hlink"/>
                </a:solidFill>
                <a:hlinkClick r:id="rId4"/>
              </a:rPr>
              <a:t>alshibli+csc215@ccis.edu.sa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Do not forget to include </a:t>
            </a:r>
            <a:r>
              <a:rPr lang="en" sz="1800" u="sng"/>
              <a:t>your name</a:t>
            </a:r>
            <a:r>
              <a:rPr lang="en" sz="1800"/>
              <a:t> and </a:t>
            </a:r>
            <a:r>
              <a:rPr lang="en" sz="1800" u="sng"/>
              <a:t>student number</a:t>
            </a:r>
            <a:r>
              <a:rPr lang="en" sz="1800"/>
              <a:t> in the email, and </a:t>
            </a:r>
            <a:r>
              <a:rPr lang="en" sz="1800" u="sng"/>
              <a:t>“hw01”</a:t>
            </a:r>
            <a:r>
              <a:rPr lang="en" sz="1800"/>
              <a:t> in the subject.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