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57" r:id="rId3"/>
    <p:sldId id="258" r:id="rId4"/>
    <p:sldId id="262" r:id="rId5"/>
    <p:sldId id="263" r:id="rId6"/>
    <p:sldId id="273" r:id="rId7"/>
    <p:sldId id="274" r:id="rId8"/>
    <p:sldId id="264" r:id="rId9"/>
    <p:sldId id="260" r:id="rId10"/>
    <p:sldId id="268" r:id="rId11"/>
    <p:sldId id="269" r:id="rId12"/>
    <p:sldId id="270" r:id="rId13"/>
    <p:sldId id="271" r:id="rId14"/>
    <p:sldId id="272" r:id="rId15"/>
    <p:sldId id="261" r:id="rId16"/>
    <p:sldId id="275" r:id="rId17"/>
    <p:sldId id="276" r:id="rId18"/>
    <p:sldId id="277" r:id="rId19"/>
    <p:sldId id="278" r:id="rId20"/>
    <p:sldId id="279" r:id="rId21"/>
    <p:sldId id="280" r:id="rId22"/>
    <p:sldId id="281" r:id="rId23"/>
    <p:sldId id="282" r:id="rId24"/>
    <p:sldId id="283" r:id="rId25"/>
    <p:sldId id="285" r:id="rId26"/>
    <p:sldId id="259"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7C80"/>
    <a:srgbClr val="C5C5FF"/>
    <a:srgbClr val="FFE7FF"/>
    <a:srgbClr val="CCFFCC"/>
    <a:srgbClr val="FFB3CC"/>
    <a:srgbClr val="9999FF"/>
    <a:srgbClr val="FFCCFF"/>
    <a:srgbClr val="E5FFE5"/>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6A328-20B2-4599-B0A0-DAB4D2C73755}"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76B1C5D2-58C0-4013-B5FA-24441486D28E}">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ar-SA" sz="2400" b="1" dirty="0">
              <a:solidFill>
                <a:schemeClr val="tx1"/>
              </a:solidFill>
            </a:rPr>
            <a:t>ادرس خلفية المؤلف</a:t>
          </a:r>
          <a:endParaRPr lang="en-US" sz="2400" b="1" dirty="0">
            <a:solidFill>
              <a:schemeClr val="tx1"/>
            </a:solidFill>
          </a:endParaRPr>
        </a:p>
      </dgm:t>
    </dgm:pt>
    <dgm:pt modelId="{B74B359A-9BE1-4FEC-B298-466B5B0638F6}" type="parTrans" cxnId="{2C0BE51D-F72D-45EA-B76C-CF497EACF5D2}">
      <dgm:prSet/>
      <dgm:spPr/>
      <dgm:t>
        <a:bodyPr/>
        <a:lstStyle/>
        <a:p>
          <a:endParaRPr lang="en-US" sz="2400" b="1">
            <a:solidFill>
              <a:schemeClr val="tx1"/>
            </a:solidFill>
          </a:endParaRPr>
        </a:p>
      </dgm:t>
    </dgm:pt>
    <dgm:pt modelId="{56302521-3DE9-45D2-8BA8-E52642CDF5DA}" type="sibTrans" cxnId="{2C0BE51D-F72D-45EA-B76C-CF497EACF5D2}">
      <dgm:prSet/>
      <dgm:spPr/>
      <dgm:t>
        <a:bodyPr/>
        <a:lstStyle/>
        <a:p>
          <a:endParaRPr lang="en-US" sz="2400" b="1">
            <a:solidFill>
              <a:schemeClr val="tx1"/>
            </a:solidFill>
          </a:endParaRPr>
        </a:p>
      </dgm:t>
    </dgm:pt>
    <dgm:pt modelId="{9CF46326-4E77-4DA6-B8B9-FD470731059A}">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ar-SA" sz="2400" b="1" dirty="0">
              <a:solidFill>
                <a:schemeClr val="tx1"/>
              </a:solidFill>
            </a:rPr>
            <a:t>راجع الكلمات المهمة </a:t>
          </a:r>
          <a:endParaRPr lang="en-US" sz="2400" b="1" dirty="0">
            <a:solidFill>
              <a:schemeClr val="tx1"/>
            </a:solidFill>
          </a:endParaRPr>
        </a:p>
      </dgm:t>
    </dgm:pt>
    <dgm:pt modelId="{22AAAA72-BF57-44A1-85C3-6BB2352EA3FE}" type="parTrans" cxnId="{65E9484E-A324-4BC9-9B18-64E9B5A31F11}">
      <dgm:prSet/>
      <dgm:spPr/>
      <dgm:t>
        <a:bodyPr/>
        <a:lstStyle/>
        <a:p>
          <a:endParaRPr lang="en-US" sz="2400" b="1">
            <a:solidFill>
              <a:schemeClr val="tx1"/>
            </a:solidFill>
          </a:endParaRPr>
        </a:p>
      </dgm:t>
    </dgm:pt>
    <dgm:pt modelId="{A06C9B00-3D87-490B-9C34-A8789B92A308}" type="sibTrans" cxnId="{65E9484E-A324-4BC9-9B18-64E9B5A31F11}">
      <dgm:prSet/>
      <dgm:spPr/>
      <dgm:t>
        <a:bodyPr/>
        <a:lstStyle/>
        <a:p>
          <a:endParaRPr lang="en-US" sz="2400" b="1">
            <a:solidFill>
              <a:schemeClr val="tx1"/>
            </a:solidFill>
          </a:endParaRPr>
        </a:p>
      </dgm:t>
    </dgm:pt>
    <dgm:pt modelId="{FABC8318-6DAD-4BF8-BDF4-A7DA6460B6E0}">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ar-SA" sz="2400" b="1" dirty="0">
              <a:solidFill>
                <a:schemeClr val="tx1"/>
              </a:solidFill>
            </a:rPr>
            <a:t>افحص المحتوى منطقيا و تاريخيا </a:t>
          </a:r>
          <a:endParaRPr lang="en-US" sz="2400" b="1" dirty="0">
            <a:solidFill>
              <a:schemeClr val="tx1"/>
            </a:solidFill>
          </a:endParaRPr>
        </a:p>
      </dgm:t>
    </dgm:pt>
    <dgm:pt modelId="{3C29599E-FA9E-457D-9527-1618AF237769}" type="parTrans" cxnId="{3D643006-BD80-4EF5-8E2D-221159B77CA8}">
      <dgm:prSet/>
      <dgm:spPr/>
      <dgm:t>
        <a:bodyPr/>
        <a:lstStyle/>
        <a:p>
          <a:endParaRPr lang="en-US" sz="2400" b="1">
            <a:solidFill>
              <a:schemeClr val="tx1"/>
            </a:solidFill>
          </a:endParaRPr>
        </a:p>
      </dgm:t>
    </dgm:pt>
    <dgm:pt modelId="{95F3E6C0-21DE-4F53-837C-E789CC60444A}" type="sibTrans" cxnId="{3D643006-BD80-4EF5-8E2D-221159B77CA8}">
      <dgm:prSet/>
      <dgm:spPr/>
      <dgm:t>
        <a:bodyPr/>
        <a:lstStyle/>
        <a:p>
          <a:endParaRPr lang="en-US" sz="2400" b="1">
            <a:solidFill>
              <a:schemeClr val="tx1"/>
            </a:solidFill>
          </a:endParaRPr>
        </a:p>
      </dgm:t>
    </dgm:pt>
    <dgm:pt modelId="{96736CF8-3E5E-4758-9A77-FFE8675C7B5C}" type="pres">
      <dgm:prSet presAssocID="{7FA6A328-20B2-4599-B0A0-DAB4D2C73755}" presName="CompostProcess" presStyleCnt="0">
        <dgm:presLayoutVars>
          <dgm:dir/>
          <dgm:resizeHandles val="exact"/>
        </dgm:presLayoutVars>
      </dgm:prSet>
      <dgm:spPr/>
    </dgm:pt>
    <dgm:pt modelId="{E0DA5027-CA5B-4959-B02E-E0E59CA77D46}" type="pres">
      <dgm:prSet presAssocID="{7FA6A328-20B2-4599-B0A0-DAB4D2C73755}" presName="arrow" presStyleLbl="bgShp" presStyleIdx="0" presStyleCnt="1"/>
      <dgm:spPr/>
    </dgm:pt>
    <dgm:pt modelId="{E34C242D-F69D-4F79-B39B-30C7D59B9161}" type="pres">
      <dgm:prSet presAssocID="{7FA6A328-20B2-4599-B0A0-DAB4D2C73755}" presName="linearProcess" presStyleCnt="0"/>
      <dgm:spPr/>
    </dgm:pt>
    <dgm:pt modelId="{56CC5274-7B7C-4F16-B108-CD2B111AF868}" type="pres">
      <dgm:prSet presAssocID="{76B1C5D2-58C0-4013-B5FA-24441486D28E}" presName="textNode" presStyleLbl="node1" presStyleIdx="0" presStyleCnt="3">
        <dgm:presLayoutVars>
          <dgm:bulletEnabled val="1"/>
        </dgm:presLayoutVars>
      </dgm:prSet>
      <dgm:spPr/>
    </dgm:pt>
    <dgm:pt modelId="{E8ED9D02-21DA-41E3-88F5-FF6B706DBA9A}" type="pres">
      <dgm:prSet presAssocID="{56302521-3DE9-45D2-8BA8-E52642CDF5DA}" presName="sibTrans" presStyleCnt="0"/>
      <dgm:spPr/>
    </dgm:pt>
    <dgm:pt modelId="{C4398403-006C-41A2-83FC-881955DFAA4A}" type="pres">
      <dgm:prSet presAssocID="{9CF46326-4E77-4DA6-B8B9-FD470731059A}" presName="textNode" presStyleLbl="node1" presStyleIdx="1" presStyleCnt="3">
        <dgm:presLayoutVars>
          <dgm:bulletEnabled val="1"/>
        </dgm:presLayoutVars>
      </dgm:prSet>
      <dgm:spPr/>
    </dgm:pt>
    <dgm:pt modelId="{832C27BC-BF20-44F3-8032-C3D42E06BA74}" type="pres">
      <dgm:prSet presAssocID="{A06C9B00-3D87-490B-9C34-A8789B92A308}" presName="sibTrans" presStyleCnt="0"/>
      <dgm:spPr/>
    </dgm:pt>
    <dgm:pt modelId="{20566ADA-97A9-4AA6-B53D-853EB1D32FCD}" type="pres">
      <dgm:prSet presAssocID="{FABC8318-6DAD-4BF8-BDF4-A7DA6460B6E0}" presName="textNode" presStyleLbl="node1" presStyleIdx="2" presStyleCnt="3">
        <dgm:presLayoutVars>
          <dgm:bulletEnabled val="1"/>
        </dgm:presLayoutVars>
      </dgm:prSet>
      <dgm:spPr/>
    </dgm:pt>
  </dgm:ptLst>
  <dgm:cxnLst>
    <dgm:cxn modelId="{3D643006-BD80-4EF5-8E2D-221159B77CA8}" srcId="{7FA6A328-20B2-4599-B0A0-DAB4D2C73755}" destId="{FABC8318-6DAD-4BF8-BDF4-A7DA6460B6E0}" srcOrd="2" destOrd="0" parTransId="{3C29599E-FA9E-457D-9527-1618AF237769}" sibTransId="{95F3E6C0-21DE-4F53-837C-E789CC60444A}"/>
    <dgm:cxn modelId="{121836F6-8ED6-491C-B4DE-0B639222943F}" type="presOf" srcId="{7FA6A328-20B2-4599-B0A0-DAB4D2C73755}" destId="{96736CF8-3E5E-4758-9A77-FFE8675C7B5C}" srcOrd="0" destOrd="0" presId="urn:microsoft.com/office/officeart/2005/8/layout/hProcess9"/>
    <dgm:cxn modelId="{2C0BE51D-F72D-45EA-B76C-CF497EACF5D2}" srcId="{7FA6A328-20B2-4599-B0A0-DAB4D2C73755}" destId="{76B1C5D2-58C0-4013-B5FA-24441486D28E}" srcOrd="0" destOrd="0" parTransId="{B74B359A-9BE1-4FEC-B298-466B5B0638F6}" sibTransId="{56302521-3DE9-45D2-8BA8-E52642CDF5DA}"/>
    <dgm:cxn modelId="{71DC7FE4-0FB4-4BDD-B9AC-48EBFE25466C}" type="presOf" srcId="{76B1C5D2-58C0-4013-B5FA-24441486D28E}" destId="{56CC5274-7B7C-4F16-B108-CD2B111AF868}" srcOrd="0" destOrd="0" presId="urn:microsoft.com/office/officeart/2005/8/layout/hProcess9"/>
    <dgm:cxn modelId="{09D4AA3A-604D-44E7-9AAC-9B7F354366AC}" type="presOf" srcId="{FABC8318-6DAD-4BF8-BDF4-A7DA6460B6E0}" destId="{20566ADA-97A9-4AA6-B53D-853EB1D32FCD}" srcOrd="0" destOrd="0" presId="urn:microsoft.com/office/officeart/2005/8/layout/hProcess9"/>
    <dgm:cxn modelId="{65E9484E-A324-4BC9-9B18-64E9B5A31F11}" srcId="{7FA6A328-20B2-4599-B0A0-DAB4D2C73755}" destId="{9CF46326-4E77-4DA6-B8B9-FD470731059A}" srcOrd="1" destOrd="0" parTransId="{22AAAA72-BF57-44A1-85C3-6BB2352EA3FE}" sibTransId="{A06C9B00-3D87-490B-9C34-A8789B92A308}"/>
    <dgm:cxn modelId="{55FC20DC-8588-4C30-845C-D0B98EBD5049}" type="presOf" srcId="{9CF46326-4E77-4DA6-B8B9-FD470731059A}" destId="{C4398403-006C-41A2-83FC-881955DFAA4A}" srcOrd="0" destOrd="0" presId="urn:microsoft.com/office/officeart/2005/8/layout/hProcess9"/>
    <dgm:cxn modelId="{AE920FC9-1389-4F1D-8445-A21F529AB10B}" type="presParOf" srcId="{96736CF8-3E5E-4758-9A77-FFE8675C7B5C}" destId="{E0DA5027-CA5B-4959-B02E-E0E59CA77D46}" srcOrd="0" destOrd="0" presId="urn:microsoft.com/office/officeart/2005/8/layout/hProcess9"/>
    <dgm:cxn modelId="{5BFF8393-2471-4B2A-B194-F2DCB5828BC3}" type="presParOf" srcId="{96736CF8-3E5E-4758-9A77-FFE8675C7B5C}" destId="{E34C242D-F69D-4F79-B39B-30C7D59B9161}" srcOrd="1" destOrd="0" presId="urn:microsoft.com/office/officeart/2005/8/layout/hProcess9"/>
    <dgm:cxn modelId="{684D8A12-E1E7-4EA9-9568-35BBECBFBFC3}" type="presParOf" srcId="{E34C242D-F69D-4F79-B39B-30C7D59B9161}" destId="{56CC5274-7B7C-4F16-B108-CD2B111AF868}" srcOrd="0" destOrd="0" presId="urn:microsoft.com/office/officeart/2005/8/layout/hProcess9"/>
    <dgm:cxn modelId="{5E2C088E-41C6-400A-B45C-2FBAFA6C512F}" type="presParOf" srcId="{E34C242D-F69D-4F79-B39B-30C7D59B9161}" destId="{E8ED9D02-21DA-41E3-88F5-FF6B706DBA9A}" srcOrd="1" destOrd="0" presId="urn:microsoft.com/office/officeart/2005/8/layout/hProcess9"/>
    <dgm:cxn modelId="{2AC113A7-7870-436F-A386-F3E6A7F6835A}" type="presParOf" srcId="{E34C242D-F69D-4F79-B39B-30C7D59B9161}" destId="{C4398403-006C-41A2-83FC-881955DFAA4A}" srcOrd="2" destOrd="0" presId="urn:microsoft.com/office/officeart/2005/8/layout/hProcess9"/>
    <dgm:cxn modelId="{9DD151E5-7D11-4F6D-950B-754866CF5CC6}" type="presParOf" srcId="{E34C242D-F69D-4F79-B39B-30C7D59B9161}" destId="{832C27BC-BF20-44F3-8032-C3D42E06BA74}" srcOrd="3" destOrd="0" presId="urn:microsoft.com/office/officeart/2005/8/layout/hProcess9"/>
    <dgm:cxn modelId="{EBFC5233-CEEA-4B95-8695-E39BE8DF9036}" type="presParOf" srcId="{E34C242D-F69D-4F79-B39B-30C7D59B9161}" destId="{20566ADA-97A9-4AA6-B53D-853EB1D32FC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53AC6B-86F5-41CB-8664-17F4BC620DA7}" type="doc">
      <dgm:prSet loTypeId="urn:microsoft.com/office/officeart/2005/8/layout/hierarchy3" loCatId="list" qsTypeId="urn:microsoft.com/office/officeart/2005/8/quickstyle/simple1" qsCatId="simple" csTypeId="urn:microsoft.com/office/officeart/2005/8/colors/colorful2" csCatId="colorful" phldr="1"/>
      <dgm:spPr/>
      <dgm:t>
        <a:bodyPr/>
        <a:lstStyle/>
        <a:p>
          <a:endParaRPr lang="en-US"/>
        </a:p>
      </dgm:t>
    </dgm:pt>
    <dgm:pt modelId="{089CEE21-A533-4B31-9C45-CA548086525A}">
      <dgm:prSet phldrT="[Text]" custT="1"/>
      <dgm:spPr>
        <a:solidFill>
          <a:srgbClr val="FF0066"/>
        </a:solidFill>
      </dgm:spPr>
      <dgm:t>
        <a:bodyPr/>
        <a:lstStyle/>
        <a:p>
          <a:r>
            <a:rPr lang="ar-SA" sz="1600" b="1">
              <a:solidFill>
                <a:schemeClr val="tx1"/>
              </a:solidFill>
            </a:rPr>
            <a:t>مسح النص </a:t>
          </a:r>
          <a:endParaRPr lang="en-US" sz="1600" b="1" dirty="0">
            <a:solidFill>
              <a:schemeClr val="tx1"/>
            </a:solidFill>
          </a:endParaRPr>
        </a:p>
      </dgm:t>
    </dgm:pt>
    <dgm:pt modelId="{B2DEC703-06C1-407C-AF17-40715D82131D}" type="parTrans" cxnId="{CEE046B8-BAF0-4073-8297-18D5B1181A0A}">
      <dgm:prSet/>
      <dgm:spPr/>
      <dgm:t>
        <a:bodyPr/>
        <a:lstStyle/>
        <a:p>
          <a:endParaRPr lang="en-US" sz="1600" b="1">
            <a:solidFill>
              <a:schemeClr val="tx1"/>
            </a:solidFill>
          </a:endParaRPr>
        </a:p>
      </dgm:t>
    </dgm:pt>
    <dgm:pt modelId="{C2AB8235-3B0E-48F0-8A07-BF8DE23939F7}" type="sibTrans" cxnId="{CEE046B8-BAF0-4073-8297-18D5B1181A0A}">
      <dgm:prSet/>
      <dgm:spPr/>
      <dgm:t>
        <a:bodyPr/>
        <a:lstStyle/>
        <a:p>
          <a:endParaRPr lang="en-US" sz="1600" b="1">
            <a:solidFill>
              <a:schemeClr val="tx1"/>
            </a:solidFill>
          </a:endParaRPr>
        </a:p>
      </dgm:t>
    </dgm:pt>
    <dgm:pt modelId="{F6079F40-E07A-4653-A822-2CFCD3039D25}">
      <dgm:prSet phldrT="[Text]" custT="1"/>
      <dgm:spPr/>
      <dgm:t>
        <a:bodyPr/>
        <a:lstStyle/>
        <a:p>
          <a:r>
            <a:rPr lang="ar-SA" sz="1600" b="1" dirty="0">
              <a:solidFill>
                <a:schemeClr val="tx1"/>
              </a:solidFill>
            </a:rPr>
            <a:t>ماهو عنوان النص و من هو المؤلف </a:t>
          </a:r>
          <a:endParaRPr lang="en-US" sz="1600" b="1" dirty="0">
            <a:solidFill>
              <a:schemeClr val="tx1"/>
            </a:solidFill>
          </a:endParaRPr>
        </a:p>
      </dgm:t>
    </dgm:pt>
    <dgm:pt modelId="{E54853BA-D2DF-4A63-B35D-257D50D6CD60}" type="parTrans" cxnId="{68536F51-B056-440B-A41D-CCF94BC385B1}">
      <dgm:prSet/>
      <dgm:spPr/>
      <dgm:t>
        <a:bodyPr/>
        <a:lstStyle/>
        <a:p>
          <a:endParaRPr lang="en-US" sz="1600" b="1">
            <a:solidFill>
              <a:schemeClr val="tx1"/>
            </a:solidFill>
          </a:endParaRPr>
        </a:p>
      </dgm:t>
    </dgm:pt>
    <dgm:pt modelId="{5B1E923B-8297-4ADA-93ED-E52A644B517C}" type="sibTrans" cxnId="{68536F51-B056-440B-A41D-CCF94BC385B1}">
      <dgm:prSet/>
      <dgm:spPr/>
      <dgm:t>
        <a:bodyPr/>
        <a:lstStyle/>
        <a:p>
          <a:endParaRPr lang="en-US" sz="1600" b="1">
            <a:solidFill>
              <a:schemeClr val="tx1"/>
            </a:solidFill>
          </a:endParaRPr>
        </a:p>
      </dgm:t>
    </dgm:pt>
    <dgm:pt modelId="{695C2A53-43FB-4495-91F3-34AEFD19422F}">
      <dgm:prSet phldrT="[Text]" custT="1"/>
      <dgm:spPr/>
      <dgm:t>
        <a:bodyPr/>
        <a:lstStyle/>
        <a:p>
          <a:r>
            <a:rPr lang="ar-SA" sz="1600" b="1">
              <a:solidFill>
                <a:schemeClr val="tx1"/>
              </a:solidFill>
            </a:rPr>
            <a:t>صف أي شيء بصري حول النص </a:t>
          </a:r>
          <a:endParaRPr lang="en-US" sz="1600" b="1" dirty="0">
            <a:solidFill>
              <a:schemeClr val="tx1"/>
            </a:solidFill>
          </a:endParaRPr>
        </a:p>
      </dgm:t>
    </dgm:pt>
    <dgm:pt modelId="{5A8A21C4-8EEC-4083-9436-076474B1155B}" type="parTrans" cxnId="{AADBD894-6D4A-4602-AE89-06CE1DC103D8}">
      <dgm:prSet/>
      <dgm:spPr/>
      <dgm:t>
        <a:bodyPr/>
        <a:lstStyle/>
        <a:p>
          <a:endParaRPr lang="en-US" sz="1600" b="1">
            <a:solidFill>
              <a:schemeClr val="tx1"/>
            </a:solidFill>
          </a:endParaRPr>
        </a:p>
      </dgm:t>
    </dgm:pt>
    <dgm:pt modelId="{BB483F3A-59C1-43B1-97D0-453B13F265CC}" type="sibTrans" cxnId="{AADBD894-6D4A-4602-AE89-06CE1DC103D8}">
      <dgm:prSet/>
      <dgm:spPr/>
      <dgm:t>
        <a:bodyPr/>
        <a:lstStyle/>
        <a:p>
          <a:endParaRPr lang="en-US" sz="1600" b="1">
            <a:solidFill>
              <a:schemeClr val="tx1"/>
            </a:solidFill>
          </a:endParaRPr>
        </a:p>
      </dgm:t>
    </dgm:pt>
    <dgm:pt modelId="{781A5770-D9CA-4939-9D9C-58745D6BB0E2}">
      <dgm:prSet phldrT="[Text]" custT="1"/>
      <dgm:spPr>
        <a:solidFill>
          <a:srgbClr val="CCECFF"/>
        </a:solidFill>
      </dgm:spPr>
      <dgm:t>
        <a:bodyPr/>
        <a:lstStyle/>
        <a:p>
          <a:r>
            <a:rPr lang="ar-SA" sz="1600" b="1">
              <a:solidFill>
                <a:schemeClr val="tx1"/>
              </a:solidFill>
            </a:rPr>
            <a:t>ادرك الرموز البصرية </a:t>
          </a:r>
          <a:endParaRPr lang="en-US" sz="1600" b="1" dirty="0">
            <a:solidFill>
              <a:schemeClr val="tx1"/>
            </a:solidFill>
          </a:endParaRPr>
        </a:p>
      </dgm:t>
    </dgm:pt>
    <dgm:pt modelId="{7EFF1A73-BB6E-4DAA-A0AD-DBECC2B6F81D}" type="parTrans" cxnId="{53A957BC-F031-441B-9F3E-DC873D217238}">
      <dgm:prSet/>
      <dgm:spPr/>
      <dgm:t>
        <a:bodyPr/>
        <a:lstStyle/>
        <a:p>
          <a:endParaRPr lang="en-US" sz="1600" b="1">
            <a:solidFill>
              <a:schemeClr val="tx1"/>
            </a:solidFill>
          </a:endParaRPr>
        </a:p>
      </dgm:t>
    </dgm:pt>
    <dgm:pt modelId="{D6E0E97E-9222-4D53-9948-7A7941990E87}" type="sibTrans" cxnId="{53A957BC-F031-441B-9F3E-DC873D217238}">
      <dgm:prSet/>
      <dgm:spPr/>
      <dgm:t>
        <a:bodyPr/>
        <a:lstStyle/>
        <a:p>
          <a:endParaRPr lang="en-US" sz="1600" b="1">
            <a:solidFill>
              <a:schemeClr val="tx1"/>
            </a:solidFill>
          </a:endParaRPr>
        </a:p>
      </dgm:t>
    </dgm:pt>
    <dgm:pt modelId="{009D905A-414C-43AA-A57B-5696EFA3758E}">
      <dgm:prSet phldrT="[Text]" custT="1"/>
      <dgm:spPr/>
      <dgm:t>
        <a:bodyPr/>
        <a:lstStyle/>
        <a:p>
          <a:r>
            <a:rPr lang="ar-SA" sz="1600" b="1" dirty="0">
              <a:solidFill>
                <a:schemeClr val="tx1"/>
              </a:solidFill>
            </a:rPr>
            <a:t>العناوين الرئيسية و الفرعية</a:t>
          </a:r>
          <a:endParaRPr lang="en-US" sz="1600" b="1" dirty="0">
            <a:solidFill>
              <a:schemeClr val="tx1"/>
            </a:solidFill>
          </a:endParaRPr>
        </a:p>
      </dgm:t>
    </dgm:pt>
    <dgm:pt modelId="{12F0B006-3383-4B67-9378-23AF55E5F32A}" type="parTrans" cxnId="{4FC8A1A9-C0A5-4D86-B8AD-8825C74D141C}">
      <dgm:prSet/>
      <dgm:spPr/>
      <dgm:t>
        <a:bodyPr/>
        <a:lstStyle/>
        <a:p>
          <a:endParaRPr lang="en-US" sz="1600" b="1">
            <a:solidFill>
              <a:schemeClr val="tx1"/>
            </a:solidFill>
          </a:endParaRPr>
        </a:p>
      </dgm:t>
    </dgm:pt>
    <dgm:pt modelId="{E3DF42F3-CA7F-4FD0-B23B-54A3D8CF90D5}" type="sibTrans" cxnId="{4FC8A1A9-C0A5-4D86-B8AD-8825C74D141C}">
      <dgm:prSet/>
      <dgm:spPr/>
      <dgm:t>
        <a:bodyPr/>
        <a:lstStyle/>
        <a:p>
          <a:endParaRPr lang="en-US" sz="1600" b="1">
            <a:solidFill>
              <a:schemeClr val="tx1"/>
            </a:solidFill>
          </a:endParaRPr>
        </a:p>
      </dgm:t>
    </dgm:pt>
    <dgm:pt modelId="{2A8A40C6-B86C-42CF-86AA-5BCA97BE2758}">
      <dgm:prSet phldrT="[Text]" custT="1"/>
      <dgm:spPr/>
      <dgm:t>
        <a:bodyPr/>
        <a:lstStyle/>
        <a:p>
          <a:r>
            <a:rPr lang="ar-SA" sz="1600" b="1">
              <a:solidFill>
                <a:schemeClr val="tx1"/>
              </a:solidFill>
            </a:rPr>
            <a:t>الفواصل في الصفحات </a:t>
          </a:r>
          <a:endParaRPr lang="en-US" sz="1600" b="1" dirty="0">
            <a:solidFill>
              <a:schemeClr val="tx1"/>
            </a:solidFill>
          </a:endParaRPr>
        </a:p>
      </dgm:t>
    </dgm:pt>
    <dgm:pt modelId="{040FD8E4-F10E-42AB-AF0B-1BD51B104EF5}" type="parTrans" cxnId="{2DBDA6A1-126E-41D9-9F01-0A757AD020ED}">
      <dgm:prSet/>
      <dgm:spPr/>
      <dgm:t>
        <a:bodyPr/>
        <a:lstStyle/>
        <a:p>
          <a:endParaRPr lang="en-US" sz="1600" b="1">
            <a:solidFill>
              <a:schemeClr val="tx1"/>
            </a:solidFill>
          </a:endParaRPr>
        </a:p>
      </dgm:t>
    </dgm:pt>
    <dgm:pt modelId="{244D65BF-D8ED-4183-8C8E-38F7148C38E9}" type="sibTrans" cxnId="{2DBDA6A1-126E-41D9-9F01-0A757AD020ED}">
      <dgm:prSet/>
      <dgm:spPr/>
      <dgm:t>
        <a:bodyPr/>
        <a:lstStyle/>
        <a:p>
          <a:endParaRPr lang="en-US" sz="1600" b="1">
            <a:solidFill>
              <a:schemeClr val="tx1"/>
            </a:solidFill>
          </a:endParaRPr>
        </a:p>
      </dgm:t>
    </dgm:pt>
    <dgm:pt modelId="{F6D390AE-1D37-4DBC-B36A-8917BB0C0FF1}">
      <dgm:prSet custT="1"/>
      <dgm:spPr/>
      <dgm:t>
        <a:bodyPr/>
        <a:lstStyle/>
        <a:p>
          <a:r>
            <a:rPr lang="ar-SA" sz="1600" b="1" dirty="0">
              <a:solidFill>
                <a:schemeClr val="tx1"/>
              </a:solidFill>
            </a:rPr>
            <a:t>ضع تعليق حول النص ( طوله – عدد فقراته – شكله - .. الخ </a:t>
          </a:r>
          <a:endParaRPr lang="en-US" sz="1600" b="1" dirty="0">
            <a:solidFill>
              <a:schemeClr val="tx1"/>
            </a:solidFill>
          </a:endParaRPr>
        </a:p>
      </dgm:t>
    </dgm:pt>
    <dgm:pt modelId="{CB222EEC-2949-4C12-B9E5-D3EDA7EF9AAA}" type="parTrans" cxnId="{80AD0F00-282B-40E8-8A0A-391245821F0C}">
      <dgm:prSet/>
      <dgm:spPr/>
      <dgm:t>
        <a:bodyPr/>
        <a:lstStyle/>
        <a:p>
          <a:endParaRPr lang="en-US" sz="1600" b="1">
            <a:solidFill>
              <a:schemeClr val="tx1"/>
            </a:solidFill>
          </a:endParaRPr>
        </a:p>
      </dgm:t>
    </dgm:pt>
    <dgm:pt modelId="{DC123E7C-F24F-494F-BA50-D7EC32FC2F06}" type="sibTrans" cxnId="{80AD0F00-282B-40E8-8A0A-391245821F0C}">
      <dgm:prSet/>
      <dgm:spPr/>
      <dgm:t>
        <a:bodyPr/>
        <a:lstStyle/>
        <a:p>
          <a:endParaRPr lang="en-US" sz="1600" b="1">
            <a:solidFill>
              <a:schemeClr val="tx1"/>
            </a:solidFill>
          </a:endParaRPr>
        </a:p>
      </dgm:t>
    </dgm:pt>
    <dgm:pt modelId="{FB1FA00B-AFBC-4305-B3C0-B175D27C0B93}">
      <dgm:prSet custT="1"/>
      <dgm:spPr/>
      <dgm:t>
        <a:bodyPr/>
        <a:lstStyle/>
        <a:p>
          <a:r>
            <a:rPr lang="ar-SA" sz="1600" b="1">
              <a:solidFill>
                <a:schemeClr val="tx1"/>
              </a:solidFill>
            </a:rPr>
            <a:t>توقع الفكرة الرئيسية </a:t>
          </a:r>
          <a:endParaRPr lang="en-US" sz="1600" b="1" dirty="0">
            <a:solidFill>
              <a:schemeClr val="tx1"/>
            </a:solidFill>
          </a:endParaRPr>
        </a:p>
      </dgm:t>
    </dgm:pt>
    <dgm:pt modelId="{FCC8BE80-CB56-4C11-8B15-4266E3B40F78}" type="parTrans" cxnId="{0FBDB93B-37F2-49F1-A8E5-7162F5E587D4}">
      <dgm:prSet/>
      <dgm:spPr/>
      <dgm:t>
        <a:bodyPr/>
        <a:lstStyle/>
        <a:p>
          <a:endParaRPr lang="en-US" sz="1600" b="1">
            <a:solidFill>
              <a:schemeClr val="tx1"/>
            </a:solidFill>
          </a:endParaRPr>
        </a:p>
      </dgm:t>
    </dgm:pt>
    <dgm:pt modelId="{D3A1EA55-C40D-4E31-8FEA-D3D1F1B6244C}" type="sibTrans" cxnId="{0FBDB93B-37F2-49F1-A8E5-7162F5E587D4}">
      <dgm:prSet/>
      <dgm:spPr/>
      <dgm:t>
        <a:bodyPr/>
        <a:lstStyle/>
        <a:p>
          <a:endParaRPr lang="en-US" sz="1600" b="1">
            <a:solidFill>
              <a:schemeClr val="tx1"/>
            </a:solidFill>
          </a:endParaRPr>
        </a:p>
      </dgm:t>
    </dgm:pt>
    <dgm:pt modelId="{0ABC6F60-D48B-4D4B-B277-A0686E2B2CBF}">
      <dgm:prSet custT="1"/>
      <dgm:spPr/>
      <dgm:t>
        <a:bodyPr/>
        <a:lstStyle/>
        <a:p>
          <a:r>
            <a:rPr lang="ar-SA" sz="1600" b="1" dirty="0">
              <a:solidFill>
                <a:schemeClr val="tx1"/>
              </a:solidFill>
            </a:rPr>
            <a:t>اقرأ عنوان النص وتوقع الفكرة الرئيسية </a:t>
          </a:r>
        </a:p>
        <a:p>
          <a:r>
            <a:rPr lang="ar-SA" sz="1600" b="1" dirty="0">
              <a:solidFill>
                <a:schemeClr val="tx1"/>
              </a:solidFill>
            </a:rPr>
            <a:t>حدد ماذا سيكون النص </a:t>
          </a:r>
          <a:endParaRPr lang="en-US" sz="1600" b="1" dirty="0">
            <a:solidFill>
              <a:schemeClr val="tx1"/>
            </a:solidFill>
          </a:endParaRPr>
        </a:p>
      </dgm:t>
    </dgm:pt>
    <dgm:pt modelId="{F1FBD925-6F8C-47AD-A16F-46CA38D9E700}" type="parTrans" cxnId="{6AD4F8EA-6169-4F5E-B95C-6906B9C558B5}">
      <dgm:prSet/>
      <dgm:spPr/>
      <dgm:t>
        <a:bodyPr/>
        <a:lstStyle/>
        <a:p>
          <a:endParaRPr lang="en-US" sz="1600" b="1">
            <a:solidFill>
              <a:schemeClr val="tx1"/>
            </a:solidFill>
          </a:endParaRPr>
        </a:p>
      </dgm:t>
    </dgm:pt>
    <dgm:pt modelId="{E84B4250-0FA3-4311-97DC-5788B1963171}" type="sibTrans" cxnId="{6AD4F8EA-6169-4F5E-B95C-6906B9C558B5}">
      <dgm:prSet/>
      <dgm:spPr/>
      <dgm:t>
        <a:bodyPr/>
        <a:lstStyle/>
        <a:p>
          <a:endParaRPr lang="en-US" sz="1600" b="1">
            <a:solidFill>
              <a:schemeClr val="tx1"/>
            </a:solidFill>
          </a:endParaRPr>
        </a:p>
      </dgm:t>
    </dgm:pt>
    <dgm:pt modelId="{70914CC7-130F-44BC-8003-685C082CBDD2}">
      <dgm:prSet custT="1"/>
      <dgm:spPr/>
      <dgm:t>
        <a:bodyPr/>
        <a:lstStyle/>
        <a:p>
          <a:r>
            <a:rPr lang="ar-SA" sz="1600" b="1" dirty="0">
              <a:solidFill>
                <a:schemeClr val="tx1"/>
              </a:solidFill>
            </a:rPr>
            <a:t>اقرأ الفقرة الأولى والاخيرة ، ماهي الاشياء التي تعرفها الآن و لم تكن تعرفها مسبقا </a:t>
          </a:r>
          <a:endParaRPr lang="en-US" sz="1600" b="1" dirty="0">
            <a:solidFill>
              <a:schemeClr val="tx1"/>
            </a:solidFill>
          </a:endParaRPr>
        </a:p>
      </dgm:t>
    </dgm:pt>
    <dgm:pt modelId="{609D1D54-8FBE-4058-9BAB-4E43DBA91FB4}" type="parTrans" cxnId="{6801B6A6-ACFB-40E9-AB0F-CE36076C7971}">
      <dgm:prSet/>
      <dgm:spPr/>
      <dgm:t>
        <a:bodyPr/>
        <a:lstStyle/>
        <a:p>
          <a:endParaRPr lang="en-US" sz="1600" b="1">
            <a:solidFill>
              <a:schemeClr val="tx1"/>
            </a:solidFill>
          </a:endParaRPr>
        </a:p>
      </dgm:t>
    </dgm:pt>
    <dgm:pt modelId="{EF0350E0-3406-4EF3-9453-3C1B7649297E}" type="sibTrans" cxnId="{6801B6A6-ACFB-40E9-AB0F-CE36076C7971}">
      <dgm:prSet/>
      <dgm:spPr/>
      <dgm:t>
        <a:bodyPr/>
        <a:lstStyle/>
        <a:p>
          <a:endParaRPr lang="en-US" sz="1600" b="1">
            <a:solidFill>
              <a:schemeClr val="tx1"/>
            </a:solidFill>
          </a:endParaRPr>
        </a:p>
      </dgm:t>
    </dgm:pt>
    <dgm:pt modelId="{EE6CF462-26D5-4ABD-A1A4-2D4866A2A04B}">
      <dgm:prSet custT="1"/>
      <dgm:spPr/>
      <dgm:t>
        <a:bodyPr/>
        <a:lstStyle/>
        <a:p>
          <a:r>
            <a:rPr lang="ar-SA" sz="1600" b="1">
              <a:solidFill>
                <a:schemeClr val="tx1"/>
              </a:solidFill>
            </a:rPr>
            <a:t>توقع العموميات </a:t>
          </a:r>
          <a:endParaRPr lang="en-US" sz="1600" b="1" dirty="0">
            <a:solidFill>
              <a:schemeClr val="tx1"/>
            </a:solidFill>
          </a:endParaRPr>
        </a:p>
      </dgm:t>
    </dgm:pt>
    <dgm:pt modelId="{76710CCC-BC0A-477C-B361-31BEA363B22B}" type="parTrans" cxnId="{A7608AD3-A899-4E80-96B2-1811AB2954F8}">
      <dgm:prSet/>
      <dgm:spPr/>
      <dgm:t>
        <a:bodyPr/>
        <a:lstStyle/>
        <a:p>
          <a:endParaRPr lang="en-US" sz="1600" b="1">
            <a:solidFill>
              <a:schemeClr val="tx1"/>
            </a:solidFill>
          </a:endParaRPr>
        </a:p>
      </dgm:t>
    </dgm:pt>
    <dgm:pt modelId="{9CC5D829-52FB-401B-8045-6B49D9AEAFD8}" type="sibTrans" cxnId="{A7608AD3-A899-4E80-96B2-1811AB2954F8}">
      <dgm:prSet/>
      <dgm:spPr/>
      <dgm:t>
        <a:bodyPr/>
        <a:lstStyle/>
        <a:p>
          <a:endParaRPr lang="en-US" sz="1600" b="1">
            <a:solidFill>
              <a:schemeClr val="tx1"/>
            </a:solidFill>
          </a:endParaRPr>
        </a:p>
      </dgm:t>
    </dgm:pt>
    <dgm:pt modelId="{5A8DF238-F726-4CAA-A80E-1DCC1C459668}">
      <dgm:prSet custT="1"/>
      <dgm:spPr/>
      <dgm:t>
        <a:bodyPr/>
        <a:lstStyle/>
        <a:p>
          <a:r>
            <a:rPr lang="ar-SA" sz="1600" b="1" dirty="0">
              <a:solidFill>
                <a:schemeClr val="tx1"/>
              </a:solidFill>
            </a:rPr>
            <a:t>ماذا تعرف حول هذه العمومية </a:t>
          </a:r>
          <a:endParaRPr lang="en-US" sz="1600" b="1" dirty="0">
            <a:solidFill>
              <a:schemeClr val="tx1"/>
            </a:solidFill>
          </a:endParaRPr>
        </a:p>
      </dgm:t>
    </dgm:pt>
    <dgm:pt modelId="{2C9704F3-0356-41D9-BA04-528F24206CC0}" type="parTrans" cxnId="{6D5FD618-EC0F-4374-96F7-872C137F6F1D}">
      <dgm:prSet/>
      <dgm:spPr/>
      <dgm:t>
        <a:bodyPr/>
        <a:lstStyle/>
        <a:p>
          <a:endParaRPr lang="en-US" sz="1600" b="1">
            <a:solidFill>
              <a:schemeClr val="tx1"/>
            </a:solidFill>
          </a:endParaRPr>
        </a:p>
      </dgm:t>
    </dgm:pt>
    <dgm:pt modelId="{200A145B-519C-4428-A865-8C637D49BA97}" type="sibTrans" cxnId="{6D5FD618-EC0F-4374-96F7-872C137F6F1D}">
      <dgm:prSet/>
      <dgm:spPr/>
      <dgm:t>
        <a:bodyPr/>
        <a:lstStyle/>
        <a:p>
          <a:endParaRPr lang="en-US" sz="1600" b="1">
            <a:solidFill>
              <a:schemeClr val="tx1"/>
            </a:solidFill>
          </a:endParaRPr>
        </a:p>
      </dgm:t>
    </dgm:pt>
    <dgm:pt modelId="{BD5FE3DF-8231-4119-945D-B6F121AA8847}">
      <dgm:prSet custT="1"/>
      <dgm:spPr/>
      <dgm:t>
        <a:bodyPr/>
        <a:lstStyle/>
        <a:p>
          <a:r>
            <a:rPr lang="ar-SA" sz="1600" b="1">
              <a:solidFill>
                <a:schemeClr val="tx1"/>
              </a:solidFill>
            </a:rPr>
            <a:t>كيف سيتشكل النص</a:t>
          </a:r>
          <a:endParaRPr lang="en-US" sz="1600" b="1" dirty="0">
            <a:solidFill>
              <a:schemeClr val="tx1"/>
            </a:solidFill>
          </a:endParaRPr>
        </a:p>
      </dgm:t>
    </dgm:pt>
    <dgm:pt modelId="{09C116C5-1F5B-4978-83B6-56DC3E40A1C6}" type="parTrans" cxnId="{87BEC685-79EB-4479-832B-84E3B5563E67}">
      <dgm:prSet/>
      <dgm:spPr/>
      <dgm:t>
        <a:bodyPr/>
        <a:lstStyle/>
        <a:p>
          <a:endParaRPr lang="en-US" sz="1600" b="1">
            <a:solidFill>
              <a:schemeClr val="tx1"/>
            </a:solidFill>
          </a:endParaRPr>
        </a:p>
      </dgm:t>
    </dgm:pt>
    <dgm:pt modelId="{DFF305B5-F34F-4611-A75E-36D8DD1996EC}" type="sibTrans" cxnId="{87BEC685-79EB-4479-832B-84E3B5563E67}">
      <dgm:prSet/>
      <dgm:spPr/>
      <dgm:t>
        <a:bodyPr/>
        <a:lstStyle/>
        <a:p>
          <a:endParaRPr lang="en-US" sz="1600" b="1">
            <a:solidFill>
              <a:schemeClr val="tx1"/>
            </a:solidFill>
          </a:endParaRPr>
        </a:p>
      </dgm:t>
    </dgm:pt>
    <dgm:pt modelId="{62957653-0F75-4CA9-BC44-B65827B2BA98}" type="pres">
      <dgm:prSet presAssocID="{F653AC6B-86F5-41CB-8664-17F4BC620DA7}" presName="diagram" presStyleCnt="0">
        <dgm:presLayoutVars>
          <dgm:chPref val="1"/>
          <dgm:dir/>
          <dgm:animOne val="branch"/>
          <dgm:animLvl val="lvl"/>
          <dgm:resizeHandles/>
        </dgm:presLayoutVars>
      </dgm:prSet>
      <dgm:spPr/>
    </dgm:pt>
    <dgm:pt modelId="{8D16C4F1-D543-4292-931D-47ADA7CD0A29}" type="pres">
      <dgm:prSet presAssocID="{089CEE21-A533-4B31-9C45-CA548086525A}" presName="root" presStyleCnt="0"/>
      <dgm:spPr/>
    </dgm:pt>
    <dgm:pt modelId="{A69A2C98-BE86-4334-8CDE-A789F4EABE6D}" type="pres">
      <dgm:prSet presAssocID="{089CEE21-A533-4B31-9C45-CA548086525A}" presName="rootComposite" presStyleCnt="0"/>
      <dgm:spPr/>
    </dgm:pt>
    <dgm:pt modelId="{EC982A6B-47DF-436E-9F89-78E9DB2C3D0F}" type="pres">
      <dgm:prSet presAssocID="{089CEE21-A533-4B31-9C45-CA548086525A}" presName="rootText" presStyleLbl="node1" presStyleIdx="0" presStyleCnt="4"/>
      <dgm:spPr/>
    </dgm:pt>
    <dgm:pt modelId="{40726115-2D47-4297-98B9-8ACA355430A8}" type="pres">
      <dgm:prSet presAssocID="{089CEE21-A533-4B31-9C45-CA548086525A}" presName="rootConnector" presStyleLbl="node1" presStyleIdx="0" presStyleCnt="4"/>
      <dgm:spPr/>
    </dgm:pt>
    <dgm:pt modelId="{0B2728D6-907E-489B-857E-2C77B87B32A0}" type="pres">
      <dgm:prSet presAssocID="{089CEE21-A533-4B31-9C45-CA548086525A}" presName="childShape" presStyleCnt="0"/>
      <dgm:spPr/>
    </dgm:pt>
    <dgm:pt modelId="{31274437-A184-4F92-B411-61D5FFC0D8A4}" type="pres">
      <dgm:prSet presAssocID="{E54853BA-D2DF-4A63-B35D-257D50D6CD60}" presName="Name13" presStyleLbl="parChTrans1D2" presStyleIdx="0" presStyleCnt="9"/>
      <dgm:spPr/>
    </dgm:pt>
    <dgm:pt modelId="{CBC23044-5EBC-45A9-A29C-0267CAE8B445}" type="pres">
      <dgm:prSet presAssocID="{F6079F40-E07A-4653-A822-2CFCD3039D25}" presName="childText" presStyleLbl="bgAcc1" presStyleIdx="0" presStyleCnt="9">
        <dgm:presLayoutVars>
          <dgm:bulletEnabled val="1"/>
        </dgm:presLayoutVars>
      </dgm:prSet>
      <dgm:spPr/>
    </dgm:pt>
    <dgm:pt modelId="{7EE06C7C-EF8E-44BE-8EB2-CBD3B9B143D4}" type="pres">
      <dgm:prSet presAssocID="{5A8A21C4-8EEC-4083-9436-076474B1155B}" presName="Name13" presStyleLbl="parChTrans1D2" presStyleIdx="1" presStyleCnt="9"/>
      <dgm:spPr/>
    </dgm:pt>
    <dgm:pt modelId="{E751EA88-8025-4969-8839-0C17F70D78D8}" type="pres">
      <dgm:prSet presAssocID="{695C2A53-43FB-4495-91F3-34AEFD19422F}" presName="childText" presStyleLbl="bgAcc1" presStyleIdx="1" presStyleCnt="9">
        <dgm:presLayoutVars>
          <dgm:bulletEnabled val="1"/>
        </dgm:presLayoutVars>
      </dgm:prSet>
      <dgm:spPr/>
    </dgm:pt>
    <dgm:pt modelId="{A48691BA-E9FF-491D-B497-68FAF146ED66}" type="pres">
      <dgm:prSet presAssocID="{CB222EEC-2949-4C12-B9E5-D3EDA7EF9AAA}" presName="Name13" presStyleLbl="parChTrans1D2" presStyleIdx="2" presStyleCnt="9"/>
      <dgm:spPr/>
    </dgm:pt>
    <dgm:pt modelId="{A3A0C32B-BC45-4E75-A1A7-5F22E53A5B93}" type="pres">
      <dgm:prSet presAssocID="{F6D390AE-1D37-4DBC-B36A-8917BB0C0FF1}" presName="childText" presStyleLbl="bgAcc1" presStyleIdx="2" presStyleCnt="9">
        <dgm:presLayoutVars>
          <dgm:bulletEnabled val="1"/>
        </dgm:presLayoutVars>
      </dgm:prSet>
      <dgm:spPr/>
    </dgm:pt>
    <dgm:pt modelId="{A9359D2D-46DF-4CC4-B943-AB32003989D5}" type="pres">
      <dgm:prSet presAssocID="{781A5770-D9CA-4939-9D9C-58745D6BB0E2}" presName="root" presStyleCnt="0"/>
      <dgm:spPr/>
    </dgm:pt>
    <dgm:pt modelId="{2D5D2183-16AA-4F78-AA00-EE866C06DBE3}" type="pres">
      <dgm:prSet presAssocID="{781A5770-D9CA-4939-9D9C-58745D6BB0E2}" presName="rootComposite" presStyleCnt="0"/>
      <dgm:spPr/>
    </dgm:pt>
    <dgm:pt modelId="{4A4D62CD-A48D-4D52-9951-9562E96A39C2}" type="pres">
      <dgm:prSet presAssocID="{781A5770-D9CA-4939-9D9C-58745D6BB0E2}" presName="rootText" presStyleLbl="node1" presStyleIdx="1" presStyleCnt="4"/>
      <dgm:spPr/>
    </dgm:pt>
    <dgm:pt modelId="{35809CE0-4DEC-4597-A79D-E8A816E84156}" type="pres">
      <dgm:prSet presAssocID="{781A5770-D9CA-4939-9D9C-58745D6BB0E2}" presName="rootConnector" presStyleLbl="node1" presStyleIdx="1" presStyleCnt="4"/>
      <dgm:spPr/>
    </dgm:pt>
    <dgm:pt modelId="{9278943A-F9B5-4FB4-8DF1-18826143F895}" type="pres">
      <dgm:prSet presAssocID="{781A5770-D9CA-4939-9D9C-58745D6BB0E2}" presName="childShape" presStyleCnt="0"/>
      <dgm:spPr/>
    </dgm:pt>
    <dgm:pt modelId="{5D6FD3CD-08E4-423A-ADD5-E33E1ABD2F41}" type="pres">
      <dgm:prSet presAssocID="{12F0B006-3383-4B67-9378-23AF55E5F32A}" presName="Name13" presStyleLbl="parChTrans1D2" presStyleIdx="3" presStyleCnt="9"/>
      <dgm:spPr/>
    </dgm:pt>
    <dgm:pt modelId="{4DE8F3FF-21F8-4839-A0E1-66DDA32413AC}" type="pres">
      <dgm:prSet presAssocID="{009D905A-414C-43AA-A57B-5696EFA3758E}" presName="childText" presStyleLbl="bgAcc1" presStyleIdx="3" presStyleCnt="9">
        <dgm:presLayoutVars>
          <dgm:bulletEnabled val="1"/>
        </dgm:presLayoutVars>
      </dgm:prSet>
      <dgm:spPr/>
    </dgm:pt>
    <dgm:pt modelId="{1BD6026A-7483-459C-86F1-925858A6A84A}" type="pres">
      <dgm:prSet presAssocID="{040FD8E4-F10E-42AB-AF0B-1BD51B104EF5}" presName="Name13" presStyleLbl="parChTrans1D2" presStyleIdx="4" presStyleCnt="9"/>
      <dgm:spPr/>
    </dgm:pt>
    <dgm:pt modelId="{60F9D404-5879-4FAF-8049-74E38DE02BCA}" type="pres">
      <dgm:prSet presAssocID="{2A8A40C6-B86C-42CF-86AA-5BCA97BE2758}" presName="childText" presStyleLbl="bgAcc1" presStyleIdx="4" presStyleCnt="9">
        <dgm:presLayoutVars>
          <dgm:bulletEnabled val="1"/>
        </dgm:presLayoutVars>
      </dgm:prSet>
      <dgm:spPr/>
    </dgm:pt>
    <dgm:pt modelId="{9A647321-0BB5-42B8-9817-199AEA99B5FC}" type="pres">
      <dgm:prSet presAssocID="{FB1FA00B-AFBC-4305-B3C0-B175D27C0B93}" presName="root" presStyleCnt="0"/>
      <dgm:spPr/>
    </dgm:pt>
    <dgm:pt modelId="{35E6A3D1-450D-4FD8-9E17-779388E4EC1F}" type="pres">
      <dgm:prSet presAssocID="{FB1FA00B-AFBC-4305-B3C0-B175D27C0B93}" presName="rootComposite" presStyleCnt="0"/>
      <dgm:spPr/>
    </dgm:pt>
    <dgm:pt modelId="{6D997708-34F8-4A42-8E82-D362EA5718E9}" type="pres">
      <dgm:prSet presAssocID="{FB1FA00B-AFBC-4305-B3C0-B175D27C0B93}" presName="rootText" presStyleLbl="node1" presStyleIdx="2" presStyleCnt="4"/>
      <dgm:spPr/>
    </dgm:pt>
    <dgm:pt modelId="{664C2357-8130-483F-8029-170CD34A7F15}" type="pres">
      <dgm:prSet presAssocID="{FB1FA00B-AFBC-4305-B3C0-B175D27C0B93}" presName="rootConnector" presStyleLbl="node1" presStyleIdx="2" presStyleCnt="4"/>
      <dgm:spPr/>
    </dgm:pt>
    <dgm:pt modelId="{3E849F05-CBE4-4569-A09B-52DC2072DE03}" type="pres">
      <dgm:prSet presAssocID="{FB1FA00B-AFBC-4305-B3C0-B175D27C0B93}" presName="childShape" presStyleCnt="0"/>
      <dgm:spPr/>
    </dgm:pt>
    <dgm:pt modelId="{55BC1610-23A5-4456-A033-A01FC63B1276}" type="pres">
      <dgm:prSet presAssocID="{F1FBD925-6F8C-47AD-A16F-46CA38D9E700}" presName="Name13" presStyleLbl="parChTrans1D2" presStyleIdx="5" presStyleCnt="9"/>
      <dgm:spPr/>
    </dgm:pt>
    <dgm:pt modelId="{AF0E719C-B2EA-48DF-84DA-FCBA64BBE3C1}" type="pres">
      <dgm:prSet presAssocID="{0ABC6F60-D48B-4D4B-B277-A0686E2B2CBF}" presName="childText" presStyleLbl="bgAcc1" presStyleIdx="5" presStyleCnt="9" custScaleY="154119">
        <dgm:presLayoutVars>
          <dgm:bulletEnabled val="1"/>
        </dgm:presLayoutVars>
      </dgm:prSet>
      <dgm:spPr/>
    </dgm:pt>
    <dgm:pt modelId="{2361E368-248F-4F6D-B9F4-17B2EF012B17}" type="pres">
      <dgm:prSet presAssocID="{609D1D54-8FBE-4058-9BAB-4E43DBA91FB4}" presName="Name13" presStyleLbl="parChTrans1D2" presStyleIdx="6" presStyleCnt="9"/>
      <dgm:spPr/>
    </dgm:pt>
    <dgm:pt modelId="{D14B7250-2F01-4367-8C3F-E071FF8AEA34}" type="pres">
      <dgm:prSet presAssocID="{70914CC7-130F-44BC-8003-685C082CBDD2}" presName="childText" presStyleLbl="bgAcc1" presStyleIdx="6" presStyleCnt="9" custScaleY="160130">
        <dgm:presLayoutVars>
          <dgm:bulletEnabled val="1"/>
        </dgm:presLayoutVars>
      </dgm:prSet>
      <dgm:spPr/>
    </dgm:pt>
    <dgm:pt modelId="{290D3AF9-9327-47E1-B380-FE67169ADA4F}" type="pres">
      <dgm:prSet presAssocID="{EE6CF462-26D5-4ABD-A1A4-2D4866A2A04B}" presName="root" presStyleCnt="0"/>
      <dgm:spPr/>
    </dgm:pt>
    <dgm:pt modelId="{3C95375A-F01A-4E85-92F4-53D5FF28E0CF}" type="pres">
      <dgm:prSet presAssocID="{EE6CF462-26D5-4ABD-A1A4-2D4866A2A04B}" presName="rootComposite" presStyleCnt="0"/>
      <dgm:spPr/>
    </dgm:pt>
    <dgm:pt modelId="{E12752E4-FCFE-4813-8A1D-62965352D903}" type="pres">
      <dgm:prSet presAssocID="{EE6CF462-26D5-4ABD-A1A4-2D4866A2A04B}" presName="rootText" presStyleLbl="node1" presStyleIdx="3" presStyleCnt="4"/>
      <dgm:spPr/>
    </dgm:pt>
    <dgm:pt modelId="{E19FCBAC-8F22-4BA2-9DE3-8C2442FDD6B3}" type="pres">
      <dgm:prSet presAssocID="{EE6CF462-26D5-4ABD-A1A4-2D4866A2A04B}" presName="rootConnector" presStyleLbl="node1" presStyleIdx="3" presStyleCnt="4"/>
      <dgm:spPr/>
    </dgm:pt>
    <dgm:pt modelId="{802B62B1-FA08-41F2-905D-548115ED8271}" type="pres">
      <dgm:prSet presAssocID="{EE6CF462-26D5-4ABD-A1A4-2D4866A2A04B}" presName="childShape" presStyleCnt="0"/>
      <dgm:spPr/>
    </dgm:pt>
    <dgm:pt modelId="{7BDA1E5C-5933-4457-A7E0-2083FA3CE629}" type="pres">
      <dgm:prSet presAssocID="{2C9704F3-0356-41D9-BA04-528F24206CC0}" presName="Name13" presStyleLbl="parChTrans1D2" presStyleIdx="7" presStyleCnt="9"/>
      <dgm:spPr/>
    </dgm:pt>
    <dgm:pt modelId="{951626D9-6710-4AB6-8641-0661C11D422B}" type="pres">
      <dgm:prSet presAssocID="{5A8DF238-F726-4CAA-A80E-1DCC1C459668}" presName="childText" presStyleLbl="bgAcc1" presStyleIdx="7" presStyleCnt="9">
        <dgm:presLayoutVars>
          <dgm:bulletEnabled val="1"/>
        </dgm:presLayoutVars>
      </dgm:prSet>
      <dgm:spPr/>
    </dgm:pt>
    <dgm:pt modelId="{2A208253-94DC-462B-A809-AA44528B13E9}" type="pres">
      <dgm:prSet presAssocID="{09C116C5-1F5B-4978-83B6-56DC3E40A1C6}" presName="Name13" presStyleLbl="parChTrans1D2" presStyleIdx="8" presStyleCnt="9"/>
      <dgm:spPr/>
    </dgm:pt>
    <dgm:pt modelId="{FB862B6D-5018-40CD-B0D2-3C449830B57A}" type="pres">
      <dgm:prSet presAssocID="{BD5FE3DF-8231-4119-945D-B6F121AA8847}" presName="childText" presStyleLbl="bgAcc1" presStyleIdx="8" presStyleCnt="9">
        <dgm:presLayoutVars>
          <dgm:bulletEnabled val="1"/>
        </dgm:presLayoutVars>
      </dgm:prSet>
      <dgm:spPr/>
    </dgm:pt>
  </dgm:ptLst>
  <dgm:cxnLst>
    <dgm:cxn modelId="{9F89DECD-32D0-49F5-9942-06EAEA7C92C3}" type="presOf" srcId="{E54853BA-D2DF-4A63-B35D-257D50D6CD60}" destId="{31274437-A184-4F92-B411-61D5FFC0D8A4}" srcOrd="0" destOrd="0" presId="urn:microsoft.com/office/officeart/2005/8/layout/hierarchy3"/>
    <dgm:cxn modelId="{2DBDA6A1-126E-41D9-9F01-0A757AD020ED}" srcId="{781A5770-D9CA-4939-9D9C-58745D6BB0E2}" destId="{2A8A40C6-B86C-42CF-86AA-5BCA97BE2758}" srcOrd="1" destOrd="0" parTransId="{040FD8E4-F10E-42AB-AF0B-1BD51B104EF5}" sibTransId="{244D65BF-D8ED-4183-8C8E-38F7148C38E9}"/>
    <dgm:cxn modelId="{CA17CE66-893A-4C8B-A3BA-9B208FF7ACF3}" type="presOf" srcId="{040FD8E4-F10E-42AB-AF0B-1BD51B104EF5}" destId="{1BD6026A-7483-459C-86F1-925858A6A84A}" srcOrd="0" destOrd="0" presId="urn:microsoft.com/office/officeart/2005/8/layout/hierarchy3"/>
    <dgm:cxn modelId="{1BC5407A-B33F-417A-9B41-062D32C6A24B}" type="presOf" srcId="{F6D390AE-1D37-4DBC-B36A-8917BB0C0FF1}" destId="{A3A0C32B-BC45-4E75-A1A7-5F22E53A5B93}" srcOrd="0" destOrd="0" presId="urn:microsoft.com/office/officeart/2005/8/layout/hierarchy3"/>
    <dgm:cxn modelId="{6AD4F8EA-6169-4F5E-B95C-6906B9C558B5}" srcId="{FB1FA00B-AFBC-4305-B3C0-B175D27C0B93}" destId="{0ABC6F60-D48B-4D4B-B277-A0686E2B2CBF}" srcOrd="0" destOrd="0" parTransId="{F1FBD925-6F8C-47AD-A16F-46CA38D9E700}" sibTransId="{E84B4250-0FA3-4311-97DC-5788B1963171}"/>
    <dgm:cxn modelId="{53A957BC-F031-441B-9F3E-DC873D217238}" srcId="{F653AC6B-86F5-41CB-8664-17F4BC620DA7}" destId="{781A5770-D9CA-4939-9D9C-58745D6BB0E2}" srcOrd="1" destOrd="0" parTransId="{7EFF1A73-BB6E-4DAA-A0AD-DBECC2B6F81D}" sibTransId="{D6E0E97E-9222-4D53-9948-7A7941990E87}"/>
    <dgm:cxn modelId="{0FBDB93B-37F2-49F1-A8E5-7162F5E587D4}" srcId="{F653AC6B-86F5-41CB-8664-17F4BC620DA7}" destId="{FB1FA00B-AFBC-4305-B3C0-B175D27C0B93}" srcOrd="2" destOrd="0" parTransId="{FCC8BE80-CB56-4C11-8B15-4266E3B40F78}" sibTransId="{D3A1EA55-C40D-4E31-8FEA-D3D1F1B6244C}"/>
    <dgm:cxn modelId="{6D5FD618-EC0F-4374-96F7-872C137F6F1D}" srcId="{EE6CF462-26D5-4ABD-A1A4-2D4866A2A04B}" destId="{5A8DF238-F726-4CAA-A80E-1DCC1C459668}" srcOrd="0" destOrd="0" parTransId="{2C9704F3-0356-41D9-BA04-528F24206CC0}" sibTransId="{200A145B-519C-4428-A865-8C637D49BA97}"/>
    <dgm:cxn modelId="{B6C8FCF2-08D9-4616-9A1D-EB9D80671C7D}" type="presOf" srcId="{EE6CF462-26D5-4ABD-A1A4-2D4866A2A04B}" destId="{E19FCBAC-8F22-4BA2-9DE3-8C2442FDD6B3}" srcOrd="1" destOrd="0" presId="urn:microsoft.com/office/officeart/2005/8/layout/hierarchy3"/>
    <dgm:cxn modelId="{6801B6A6-ACFB-40E9-AB0F-CE36076C7971}" srcId="{FB1FA00B-AFBC-4305-B3C0-B175D27C0B93}" destId="{70914CC7-130F-44BC-8003-685C082CBDD2}" srcOrd="1" destOrd="0" parTransId="{609D1D54-8FBE-4058-9BAB-4E43DBA91FB4}" sibTransId="{EF0350E0-3406-4EF3-9453-3C1B7649297E}"/>
    <dgm:cxn modelId="{62A3ADC6-84D0-468D-96EF-8CA65BCCA639}" type="presOf" srcId="{5A8DF238-F726-4CAA-A80E-1DCC1C459668}" destId="{951626D9-6710-4AB6-8641-0661C11D422B}" srcOrd="0" destOrd="0" presId="urn:microsoft.com/office/officeart/2005/8/layout/hierarchy3"/>
    <dgm:cxn modelId="{3F15435E-27C5-452B-BA6A-1C8DEA6DB137}" type="presOf" srcId="{5A8A21C4-8EEC-4083-9436-076474B1155B}" destId="{7EE06C7C-EF8E-44BE-8EB2-CBD3B9B143D4}" srcOrd="0" destOrd="0" presId="urn:microsoft.com/office/officeart/2005/8/layout/hierarchy3"/>
    <dgm:cxn modelId="{96EA91D7-27DC-4793-AD6E-DB836C9A6065}" type="presOf" srcId="{781A5770-D9CA-4939-9D9C-58745D6BB0E2}" destId="{35809CE0-4DEC-4597-A79D-E8A816E84156}" srcOrd="1" destOrd="0" presId="urn:microsoft.com/office/officeart/2005/8/layout/hierarchy3"/>
    <dgm:cxn modelId="{F2F4DCCA-D686-4132-8867-2B292A9E8674}" type="presOf" srcId="{F6079F40-E07A-4653-A822-2CFCD3039D25}" destId="{CBC23044-5EBC-45A9-A29C-0267CAE8B445}" srcOrd="0" destOrd="0" presId="urn:microsoft.com/office/officeart/2005/8/layout/hierarchy3"/>
    <dgm:cxn modelId="{1A2DD8D6-248D-45C8-8AF2-5B1DDFDC38F0}" type="presOf" srcId="{609D1D54-8FBE-4058-9BAB-4E43DBA91FB4}" destId="{2361E368-248F-4F6D-B9F4-17B2EF012B17}" srcOrd="0" destOrd="0" presId="urn:microsoft.com/office/officeart/2005/8/layout/hierarchy3"/>
    <dgm:cxn modelId="{FC924CD0-4502-4B5B-BADE-3F21C40E177C}" type="presOf" srcId="{70914CC7-130F-44BC-8003-685C082CBDD2}" destId="{D14B7250-2F01-4367-8C3F-E071FF8AEA34}" srcOrd="0" destOrd="0" presId="urn:microsoft.com/office/officeart/2005/8/layout/hierarchy3"/>
    <dgm:cxn modelId="{89EF0F6F-BA4C-46E9-A837-DDB87C61DEF8}" type="presOf" srcId="{0ABC6F60-D48B-4D4B-B277-A0686E2B2CBF}" destId="{AF0E719C-B2EA-48DF-84DA-FCBA64BBE3C1}" srcOrd="0" destOrd="0" presId="urn:microsoft.com/office/officeart/2005/8/layout/hierarchy3"/>
    <dgm:cxn modelId="{68536F51-B056-440B-A41D-CCF94BC385B1}" srcId="{089CEE21-A533-4B31-9C45-CA548086525A}" destId="{F6079F40-E07A-4653-A822-2CFCD3039D25}" srcOrd="0" destOrd="0" parTransId="{E54853BA-D2DF-4A63-B35D-257D50D6CD60}" sibTransId="{5B1E923B-8297-4ADA-93ED-E52A644B517C}"/>
    <dgm:cxn modelId="{EEAA216D-19AD-4522-A95A-08BBC45D0AEF}" type="presOf" srcId="{2A8A40C6-B86C-42CF-86AA-5BCA97BE2758}" destId="{60F9D404-5879-4FAF-8049-74E38DE02BCA}" srcOrd="0" destOrd="0" presId="urn:microsoft.com/office/officeart/2005/8/layout/hierarchy3"/>
    <dgm:cxn modelId="{4FC8A1A9-C0A5-4D86-B8AD-8825C74D141C}" srcId="{781A5770-D9CA-4939-9D9C-58745D6BB0E2}" destId="{009D905A-414C-43AA-A57B-5696EFA3758E}" srcOrd="0" destOrd="0" parTransId="{12F0B006-3383-4B67-9378-23AF55E5F32A}" sibTransId="{E3DF42F3-CA7F-4FD0-B23B-54A3D8CF90D5}"/>
    <dgm:cxn modelId="{A7608AD3-A899-4E80-96B2-1811AB2954F8}" srcId="{F653AC6B-86F5-41CB-8664-17F4BC620DA7}" destId="{EE6CF462-26D5-4ABD-A1A4-2D4866A2A04B}" srcOrd="3" destOrd="0" parTransId="{76710CCC-BC0A-477C-B361-31BEA363B22B}" sibTransId="{9CC5D829-52FB-401B-8045-6B49D9AEAFD8}"/>
    <dgm:cxn modelId="{AADBD894-6D4A-4602-AE89-06CE1DC103D8}" srcId="{089CEE21-A533-4B31-9C45-CA548086525A}" destId="{695C2A53-43FB-4495-91F3-34AEFD19422F}" srcOrd="1" destOrd="0" parTransId="{5A8A21C4-8EEC-4083-9436-076474B1155B}" sibTransId="{BB483F3A-59C1-43B1-97D0-453B13F265CC}"/>
    <dgm:cxn modelId="{3D21E2B8-2D50-4146-964F-1E172AD47B41}" type="presOf" srcId="{089CEE21-A533-4B31-9C45-CA548086525A}" destId="{40726115-2D47-4297-98B9-8ACA355430A8}" srcOrd="1" destOrd="0" presId="urn:microsoft.com/office/officeart/2005/8/layout/hierarchy3"/>
    <dgm:cxn modelId="{57144493-38B8-480D-8D37-70F02B16B6CA}" type="presOf" srcId="{F653AC6B-86F5-41CB-8664-17F4BC620DA7}" destId="{62957653-0F75-4CA9-BC44-B65827B2BA98}" srcOrd="0" destOrd="0" presId="urn:microsoft.com/office/officeart/2005/8/layout/hierarchy3"/>
    <dgm:cxn modelId="{80AD0F00-282B-40E8-8A0A-391245821F0C}" srcId="{089CEE21-A533-4B31-9C45-CA548086525A}" destId="{F6D390AE-1D37-4DBC-B36A-8917BB0C0FF1}" srcOrd="2" destOrd="0" parTransId="{CB222EEC-2949-4C12-B9E5-D3EDA7EF9AAA}" sibTransId="{DC123E7C-F24F-494F-BA50-D7EC32FC2F06}"/>
    <dgm:cxn modelId="{61379CBC-E319-4477-8DC7-F20868E3D260}" type="presOf" srcId="{FB1FA00B-AFBC-4305-B3C0-B175D27C0B93}" destId="{664C2357-8130-483F-8029-170CD34A7F15}" srcOrd="1" destOrd="0" presId="urn:microsoft.com/office/officeart/2005/8/layout/hierarchy3"/>
    <dgm:cxn modelId="{1042CE77-A7E1-46F9-B3D1-BC7F507453EE}" type="presOf" srcId="{F1FBD925-6F8C-47AD-A16F-46CA38D9E700}" destId="{55BC1610-23A5-4456-A033-A01FC63B1276}" srcOrd="0" destOrd="0" presId="urn:microsoft.com/office/officeart/2005/8/layout/hierarchy3"/>
    <dgm:cxn modelId="{052B88FA-924B-452C-B7B5-096855543123}" type="presOf" srcId="{FB1FA00B-AFBC-4305-B3C0-B175D27C0B93}" destId="{6D997708-34F8-4A42-8E82-D362EA5718E9}" srcOrd="0" destOrd="0" presId="urn:microsoft.com/office/officeart/2005/8/layout/hierarchy3"/>
    <dgm:cxn modelId="{DB8B09A6-2C85-4A8B-BF55-36F0A1D04B4D}" type="presOf" srcId="{09C116C5-1F5B-4978-83B6-56DC3E40A1C6}" destId="{2A208253-94DC-462B-A809-AA44528B13E9}" srcOrd="0" destOrd="0" presId="urn:microsoft.com/office/officeart/2005/8/layout/hierarchy3"/>
    <dgm:cxn modelId="{CEE046B8-BAF0-4073-8297-18D5B1181A0A}" srcId="{F653AC6B-86F5-41CB-8664-17F4BC620DA7}" destId="{089CEE21-A533-4B31-9C45-CA548086525A}" srcOrd="0" destOrd="0" parTransId="{B2DEC703-06C1-407C-AF17-40715D82131D}" sibTransId="{C2AB8235-3B0E-48F0-8A07-BF8DE23939F7}"/>
    <dgm:cxn modelId="{6669F545-277A-4349-BBCE-AC146620B641}" type="presOf" srcId="{009D905A-414C-43AA-A57B-5696EFA3758E}" destId="{4DE8F3FF-21F8-4839-A0E1-66DDA32413AC}" srcOrd="0" destOrd="0" presId="urn:microsoft.com/office/officeart/2005/8/layout/hierarchy3"/>
    <dgm:cxn modelId="{87BEC685-79EB-4479-832B-84E3B5563E67}" srcId="{EE6CF462-26D5-4ABD-A1A4-2D4866A2A04B}" destId="{BD5FE3DF-8231-4119-945D-B6F121AA8847}" srcOrd="1" destOrd="0" parTransId="{09C116C5-1F5B-4978-83B6-56DC3E40A1C6}" sibTransId="{DFF305B5-F34F-4611-A75E-36D8DD1996EC}"/>
    <dgm:cxn modelId="{E4F39824-15CC-4E15-9150-CC377C894FDC}" type="presOf" srcId="{089CEE21-A533-4B31-9C45-CA548086525A}" destId="{EC982A6B-47DF-436E-9F89-78E9DB2C3D0F}" srcOrd="0" destOrd="0" presId="urn:microsoft.com/office/officeart/2005/8/layout/hierarchy3"/>
    <dgm:cxn modelId="{CB0AC154-0012-48B3-902A-D0A331D61FCC}" type="presOf" srcId="{695C2A53-43FB-4495-91F3-34AEFD19422F}" destId="{E751EA88-8025-4969-8839-0C17F70D78D8}" srcOrd="0" destOrd="0" presId="urn:microsoft.com/office/officeart/2005/8/layout/hierarchy3"/>
    <dgm:cxn modelId="{C589BEB7-90FD-4615-9DA2-2DCCB9E28412}" type="presOf" srcId="{BD5FE3DF-8231-4119-945D-B6F121AA8847}" destId="{FB862B6D-5018-40CD-B0D2-3C449830B57A}" srcOrd="0" destOrd="0" presId="urn:microsoft.com/office/officeart/2005/8/layout/hierarchy3"/>
    <dgm:cxn modelId="{25FFF7C1-6757-4195-9606-E79902664FD8}" type="presOf" srcId="{EE6CF462-26D5-4ABD-A1A4-2D4866A2A04B}" destId="{E12752E4-FCFE-4813-8A1D-62965352D903}" srcOrd="0" destOrd="0" presId="urn:microsoft.com/office/officeart/2005/8/layout/hierarchy3"/>
    <dgm:cxn modelId="{06A7A74E-FFE4-469E-81AE-BC18DEE2CE29}" type="presOf" srcId="{781A5770-D9CA-4939-9D9C-58745D6BB0E2}" destId="{4A4D62CD-A48D-4D52-9951-9562E96A39C2}" srcOrd="0" destOrd="0" presId="urn:microsoft.com/office/officeart/2005/8/layout/hierarchy3"/>
    <dgm:cxn modelId="{37CFBB8F-F8B0-4150-A4E2-102D6162838A}" type="presOf" srcId="{CB222EEC-2949-4C12-B9E5-D3EDA7EF9AAA}" destId="{A48691BA-E9FF-491D-B497-68FAF146ED66}" srcOrd="0" destOrd="0" presId="urn:microsoft.com/office/officeart/2005/8/layout/hierarchy3"/>
    <dgm:cxn modelId="{A32E9862-6F14-46C5-8EB0-A03722DEDB43}" type="presOf" srcId="{12F0B006-3383-4B67-9378-23AF55E5F32A}" destId="{5D6FD3CD-08E4-423A-ADD5-E33E1ABD2F41}" srcOrd="0" destOrd="0" presId="urn:microsoft.com/office/officeart/2005/8/layout/hierarchy3"/>
    <dgm:cxn modelId="{B3AC65E4-FC0B-4DC8-8208-D7317E318E06}" type="presOf" srcId="{2C9704F3-0356-41D9-BA04-528F24206CC0}" destId="{7BDA1E5C-5933-4457-A7E0-2083FA3CE629}" srcOrd="0" destOrd="0" presId="urn:microsoft.com/office/officeart/2005/8/layout/hierarchy3"/>
    <dgm:cxn modelId="{30D5F9C7-6B03-4EB6-8D06-E354F0978D58}" type="presParOf" srcId="{62957653-0F75-4CA9-BC44-B65827B2BA98}" destId="{8D16C4F1-D543-4292-931D-47ADA7CD0A29}" srcOrd="0" destOrd="0" presId="urn:microsoft.com/office/officeart/2005/8/layout/hierarchy3"/>
    <dgm:cxn modelId="{6E9F2701-C4FD-4015-824D-55C28A33741D}" type="presParOf" srcId="{8D16C4F1-D543-4292-931D-47ADA7CD0A29}" destId="{A69A2C98-BE86-4334-8CDE-A789F4EABE6D}" srcOrd="0" destOrd="0" presId="urn:microsoft.com/office/officeart/2005/8/layout/hierarchy3"/>
    <dgm:cxn modelId="{4A586013-3D19-45A4-920F-809D00C167BA}" type="presParOf" srcId="{A69A2C98-BE86-4334-8CDE-A789F4EABE6D}" destId="{EC982A6B-47DF-436E-9F89-78E9DB2C3D0F}" srcOrd="0" destOrd="0" presId="urn:microsoft.com/office/officeart/2005/8/layout/hierarchy3"/>
    <dgm:cxn modelId="{9ED68DA0-0269-42CB-BA2D-B573CBD35DAE}" type="presParOf" srcId="{A69A2C98-BE86-4334-8CDE-A789F4EABE6D}" destId="{40726115-2D47-4297-98B9-8ACA355430A8}" srcOrd="1" destOrd="0" presId="urn:microsoft.com/office/officeart/2005/8/layout/hierarchy3"/>
    <dgm:cxn modelId="{C2255D68-CBBE-4629-B569-15A3413691F5}" type="presParOf" srcId="{8D16C4F1-D543-4292-931D-47ADA7CD0A29}" destId="{0B2728D6-907E-489B-857E-2C77B87B32A0}" srcOrd="1" destOrd="0" presId="urn:microsoft.com/office/officeart/2005/8/layout/hierarchy3"/>
    <dgm:cxn modelId="{DD4924E3-9EC7-49C4-A25E-388494582E25}" type="presParOf" srcId="{0B2728D6-907E-489B-857E-2C77B87B32A0}" destId="{31274437-A184-4F92-B411-61D5FFC0D8A4}" srcOrd="0" destOrd="0" presId="urn:microsoft.com/office/officeart/2005/8/layout/hierarchy3"/>
    <dgm:cxn modelId="{A2BA8D4B-4132-46B7-B25B-94F235FB70FA}" type="presParOf" srcId="{0B2728D6-907E-489B-857E-2C77B87B32A0}" destId="{CBC23044-5EBC-45A9-A29C-0267CAE8B445}" srcOrd="1" destOrd="0" presId="urn:microsoft.com/office/officeart/2005/8/layout/hierarchy3"/>
    <dgm:cxn modelId="{689E6902-6B6D-4777-B046-E7984912775B}" type="presParOf" srcId="{0B2728D6-907E-489B-857E-2C77B87B32A0}" destId="{7EE06C7C-EF8E-44BE-8EB2-CBD3B9B143D4}" srcOrd="2" destOrd="0" presId="urn:microsoft.com/office/officeart/2005/8/layout/hierarchy3"/>
    <dgm:cxn modelId="{D59E2686-3318-49CD-AAED-329956494AEA}" type="presParOf" srcId="{0B2728D6-907E-489B-857E-2C77B87B32A0}" destId="{E751EA88-8025-4969-8839-0C17F70D78D8}" srcOrd="3" destOrd="0" presId="urn:microsoft.com/office/officeart/2005/8/layout/hierarchy3"/>
    <dgm:cxn modelId="{86EC52FA-D92F-426F-BB3C-3F40D88CE48B}" type="presParOf" srcId="{0B2728D6-907E-489B-857E-2C77B87B32A0}" destId="{A48691BA-E9FF-491D-B497-68FAF146ED66}" srcOrd="4" destOrd="0" presId="urn:microsoft.com/office/officeart/2005/8/layout/hierarchy3"/>
    <dgm:cxn modelId="{84F2D496-F600-48C1-A5D8-CF9596E05EC7}" type="presParOf" srcId="{0B2728D6-907E-489B-857E-2C77B87B32A0}" destId="{A3A0C32B-BC45-4E75-A1A7-5F22E53A5B93}" srcOrd="5" destOrd="0" presId="urn:microsoft.com/office/officeart/2005/8/layout/hierarchy3"/>
    <dgm:cxn modelId="{4411769A-2655-45D7-807E-6F8623C32880}" type="presParOf" srcId="{62957653-0F75-4CA9-BC44-B65827B2BA98}" destId="{A9359D2D-46DF-4CC4-B943-AB32003989D5}" srcOrd="1" destOrd="0" presId="urn:microsoft.com/office/officeart/2005/8/layout/hierarchy3"/>
    <dgm:cxn modelId="{5FA70FBF-91A8-4B61-AE7A-58D1675A9485}" type="presParOf" srcId="{A9359D2D-46DF-4CC4-B943-AB32003989D5}" destId="{2D5D2183-16AA-4F78-AA00-EE866C06DBE3}" srcOrd="0" destOrd="0" presId="urn:microsoft.com/office/officeart/2005/8/layout/hierarchy3"/>
    <dgm:cxn modelId="{03ADB94F-855E-404D-AA60-E80F62B4A160}" type="presParOf" srcId="{2D5D2183-16AA-4F78-AA00-EE866C06DBE3}" destId="{4A4D62CD-A48D-4D52-9951-9562E96A39C2}" srcOrd="0" destOrd="0" presId="urn:microsoft.com/office/officeart/2005/8/layout/hierarchy3"/>
    <dgm:cxn modelId="{F6E7EF93-9C21-4D7B-ACAF-549813FABCA1}" type="presParOf" srcId="{2D5D2183-16AA-4F78-AA00-EE866C06DBE3}" destId="{35809CE0-4DEC-4597-A79D-E8A816E84156}" srcOrd="1" destOrd="0" presId="urn:microsoft.com/office/officeart/2005/8/layout/hierarchy3"/>
    <dgm:cxn modelId="{134250BB-5025-49BF-BADC-C8EF8BF7A5AD}" type="presParOf" srcId="{A9359D2D-46DF-4CC4-B943-AB32003989D5}" destId="{9278943A-F9B5-4FB4-8DF1-18826143F895}" srcOrd="1" destOrd="0" presId="urn:microsoft.com/office/officeart/2005/8/layout/hierarchy3"/>
    <dgm:cxn modelId="{8F95E811-EAB8-4418-BDCD-CDC157C4366A}" type="presParOf" srcId="{9278943A-F9B5-4FB4-8DF1-18826143F895}" destId="{5D6FD3CD-08E4-423A-ADD5-E33E1ABD2F41}" srcOrd="0" destOrd="0" presId="urn:microsoft.com/office/officeart/2005/8/layout/hierarchy3"/>
    <dgm:cxn modelId="{CF08B1DB-6D96-4AD4-A34B-741782F22782}" type="presParOf" srcId="{9278943A-F9B5-4FB4-8DF1-18826143F895}" destId="{4DE8F3FF-21F8-4839-A0E1-66DDA32413AC}" srcOrd="1" destOrd="0" presId="urn:microsoft.com/office/officeart/2005/8/layout/hierarchy3"/>
    <dgm:cxn modelId="{EE5A0716-88DA-41EB-A33D-DA617CA10BEA}" type="presParOf" srcId="{9278943A-F9B5-4FB4-8DF1-18826143F895}" destId="{1BD6026A-7483-459C-86F1-925858A6A84A}" srcOrd="2" destOrd="0" presId="urn:microsoft.com/office/officeart/2005/8/layout/hierarchy3"/>
    <dgm:cxn modelId="{162E127C-5ACE-418C-A91B-143CCD91DF9E}" type="presParOf" srcId="{9278943A-F9B5-4FB4-8DF1-18826143F895}" destId="{60F9D404-5879-4FAF-8049-74E38DE02BCA}" srcOrd="3" destOrd="0" presId="urn:microsoft.com/office/officeart/2005/8/layout/hierarchy3"/>
    <dgm:cxn modelId="{779D2CE7-CED0-4290-B8CD-C12D74C15070}" type="presParOf" srcId="{62957653-0F75-4CA9-BC44-B65827B2BA98}" destId="{9A647321-0BB5-42B8-9817-199AEA99B5FC}" srcOrd="2" destOrd="0" presId="urn:microsoft.com/office/officeart/2005/8/layout/hierarchy3"/>
    <dgm:cxn modelId="{580C2691-2C30-49CC-9F54-8615D9D801B4}" type="presParOf" srcId="{9A647321-0BB5-42B8-9817-199AEA99B5FC}" destId="{35E6A3D1-450D-4FD8-9E17-779388E4EC1F}" srcOrd="0" destOrd="0" presId="urn:microsoft.com/office/officeart/2005/8/layout/hierarchy3"/>
    <dgm:cxn modelId="{59BB675E-6774-4668-BA8B-35F9B330753E}" type="presParOf" srcId="{35E6A3D1-450D-4FD8-9E17-779388E4EC1F}" destId="{6D997708-34F8-4A42-8E82-D362EA5718E9}" srcOrd="0" destOrd="0" presId="urn:microsoft.com/office/officeart/2005/8/layout/hierarchy3"/>
    <dgm:cxn modelId="{0554EC52-57C9-448D-BE13-8B81019669FC}" type="presParOf" srcId="{35E6A3D1-450D-4FD8-9E17-779388E4EC1F}" destId="{664C2357-8130-483F-8029-170CD34A7F15}" srcOrd="1" destOrd="0" presId="urn:microsoft.com/office/officeart/2005/8/layout/hierarchy3"/>
    <dgm:cxn modelId="{CC2C8260-E80B-4DEA-A471-184DFDF70776}" type="presParOf" srcId="{9A647321-0BB5-42B8-9817-199AEA99B5FC}" destId="{3E849F05-CBE4-4569-A09B-52DC2072DE03}" srcOrd="1" destOrd="0" presId="urn:microsoft.com/office/officeart/2005/8/layout/hierarchy3"/>
    <dgm:cxn modelId="{D63C422E-1A76-4F1C-A73A-42D359760369}" type="presParOf" srcId="{3E849F05-CBE4-4569-A09B-52DC2072DE03}" destId="{55BC1610-23A5-4456-A033-A01FC63B1276}" srcOrd="0" destOrd="0" presId="urn:microsoft.com/office/officeart/2005/8/layout/hierarchy3"/>
    <dgm:cxn modelId="{B9FDB232-F735-4605-B7EA-56953B355D97}" type="presParOf" srcId="{3E849F05-CBE4-4569-A09B-52DC2072DE03}" destId="{AF0E719C-B2EA-48DF-84DA-FCBA64BBE3C1}" srcOrd="1" destOrd="0" presId="urn:microsoft.com/office/officeart/2005/8/layout/hierarchy3"/>
    <dgm:cxn modelId="{E0B9EE7E-CBD5-46E1-A3FC-D310AEEEFF78}" type="presParOf" srcId="{3E849F05-CBE4-4569-A09B-52DC2072DE03}" destId="{2361E368-248F-4F6D-B9F4-17B2EF012B17}" srcOrd="2" destOrd="0" presId="urn:microsoft.com/office/officeart/2005/8/layout/hierarchy3"/>
    <dgm:cxn modelId="{A8E72518-131E-4D5E-8604-6B695EDB78D8}" type="presParOf" srcId="{3E849F05-CBE4-4569-A09B-52DC2072DE03}" destId="{D14B7250-2F01-4367-8C3F-E071FF8AEA34}" srcOrd="3" destOrd="0" presId="urn:microsoft.com/office/officeart/2005/8/layout/hierarchy3"/>
    <dgm:cxn modelId="{10E7DE21-87AB-48A5-9B7B-53163CB3F077}" type="presParOf" srcId="{62957653-0F75-4CA9-BC44-B65827B2BA98}" destId="{290D3AF9-9327-47E1-B380-FE67169ADA4F}" srcOrd="3" destOrd="0" presId="urn:microsoft.com/office/officeart/2005/8/layout/hierarchy3"/>
    <dgm:cxn modelId="{84A0683D-221C-41FA-B973-8E924CB9374D}" type="presParOf" srcId="{290D3AF9-9327-47E1-B380-FE67169ADA4F}" destId="{3C95375A-F01A-4E85-92F4-53D5FF28E0CF}" srcOrd="0" destOrd="0" presId="urn:microsoft.com/office/officeart/2005/8/layout/hierarchy3"/>
    <dgm:cxn modelId="{5DCD1459-DB1A-416B-8036-772C538384D9}" type="presParOf" srcId="{3C95375A-F01A-4E85-92F4-53D5FF28E0CF}" destId="{E12752E4-FCFE-4813-8A1D-62965352D903}" srcOrd="0" destOrd="0" presId="urn:microsoft.com/office/officeart/2005/8/layout/hierarchy3"/>
    <dgm:cxn modelId="{875B42A3-70A5-4794-8CD3-A039A7BA99EF}" type="presParOf" srcId="{3C95375A-F01A-4E85-92F4-53D5FF28E0CF}" destId="{E19FCBAC-8F22-4BA2-9DE3-8C2442FDD6B3}" srcOrd="1" destOrd="0" presId="urn:microsoft.com/office/officeart/2005/8/layout/hierarchy3"/>
    <dgm:cxn modelId="{EB340045-16E7-4824-8E78-A22897DC91A6}" type="presParOf" srcId="{290D3AF9-9327-47E1-B380-FE67169ADA4F}" destId="{802B62B1-FA08-41F2-905D-548115ED8271}" srcOrd="1" destOrd="0" presId="urn:microsoft.com/office/officeart/2005/8/layout/hierarchy3"/>
    <dgm:cxn modelId="{A1CBE504-05A2-42D5-8BC9-8948B7455345}" type="presParOf" srcId="{802B62B1-FA08-41F2-905D-548115ED8271}" destId="{7BDA1E5C-5933-4457-A7E0-2083FA3CE629}" srcOrd="0" destOrd="0" presId="urn:microsoft.com/office/officeart/2005/8/layout/hierarchy3"/>
    <dgm:cxn modelId="{342716FE-FE7D-4B4D-8305-447A84C6B0E4}" type="presParOf" srcId="{802B62B1-FA08-41F2-905D-548115ED8271}" destId="{951626D9-6710-4AB6-8641-0661C11D422B}" srcOrd="1" destOrd="0" presId="urn:microsoft.com/office/officeart/2005/8/layout/hierarchy3"/>
    <dgm:cxn modelId="{DBE583ED-1FF3-4936-938D-6308970141DE}" type="presParOf" srcId="{802B62B1-FA08-41F2-905D-548115ED8271}" destId="{2A208253-94DC-462B-A809-AA44528B13E9}" srcOrd="2" destOrd="0" presId="urn:microsoft.com/office/officeart/2005/8/layout/hierarchy3"/>
    <dgm:cxn modelId="{D3A40D3F-BFB4-4458-864E-AACAE6070D3A}" type="presParOf" srcId="{802B62B1-FA08-41F2-905D-548115ED8271}" destId="{FB862B6D-5018-40CD-B0D2-3C449830B57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10C554-5820-4520-B298-BD196214BB01}"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09A4BA4F-F1E7-4B03-B660-ECFD35883FEC}">
      <dgm:prSet phldrT="[Text]" custT="1"/>
      <dgm:spPr/>
      <dgm:t>
        <a:bodyPr/>
        <a:lstStyle/>
        <a:p>
          <a:r>
            <a:rPr lang="ar-SA" sz="2400" b="1" dirty="0">
              <a:solidFill>
                <a:schemeClr val="tx1"/>
              </a:solidFill>
            </a:rPr>
            <a:t>توضيح المعلومات </a:t>
          </a:r>
          <a:endParaRPr lang="en-US" sz="2400" b="1" dirty="0">
            <a:solidFill>
              <a:schemeClr val="tx1"/>
            </a:solidFill>
          </a:endParaRPr>
        </a:p>
      </dgm:t>
    </dgm:pt>
    <dgm:pt modelId="{24E6E028-FFCD-4C90-9B41-79BF8341FE53}" type="parTrans" cxnId="{4D831546-4D06-416C-B5E1-B1CDB4DBFDF1}">
      <dgm:prSet/>
      <dgm:spPr/>
      <dgm:t>
        <a:bodyPr/>
        <a:lstStyle/>
        <a:p>
          <a:endParaRPr lang="en-US" b="1">
            <a:solidFill>
              <a:schemeClr val="tx1"/>
            </a:solidFill>
          </a:endParaRPr>
        </a:p>
      </dgm:t>
    </dgm:pt>
    <dgm:pt modelId="{8B200B88-D4DD-4172-B0A1-7EC9A522773A}" type="sibTrans" cxnId="{4D831546-4D06-416C-B5E1-B1CDB4DBFDF1}">
      <dgm:prSet/>
      <dgm:spPr/>
      <dgm:t>
        <a:bodyPr/>
        <a:lstStyle/>
        <a:p>
          <a:endParaRPr lang="en-US" b="1">
            <a:solidFill>
              <a:schemeClr val="tx1"/>
            </a:solidFill>
          </a:endParaRPr>
        </a:p>
      </dgm:t>
    </dgm:pt>
    <dgm:pt modelId="{0D5D373A-F2A4-41C7-9C46-5BFAB5860134}">
      <dgm:prSet phldrT="[Text]"/>
      <dgm:spPr/>
      <dgm:t>
        <a:bodyPr anchor="ctr"/>
        <a:lstStyle/>
        <a:p>
          <a:r>
            <a:rPr lang="ar-SA" b="1" dirty="0">
              <a:solidFill>
                <a:schemeClr val="tx1"/>
              </a:solidFill>
            </a:rPr>
            <a:t>ماذا يقول المؤلف</a:t>
          </a:r>
          <a:endParaRPr lang="en-US" b="1" dirty="0">
            <a:solidFill>
              <a:schemeClr val="tx1"/>
            </a:solidFill>
          </a:endParaRPr>
        </a:p>
      </dgm:t>
    </dgm:pt>
    <dgm:pt modelId="{5D33A1A4-0ED8-479A-A2B8-C7A4380FA09E}" type="parTrans" cxnId="{4AA4506C-A8A9-4C40-BBB2-8806A207B3E1}">
      <dgm:prSet/>
      <dgm:spPr/>
      <dgm:t>
        <a:bodyPr/>
        <a:lstStyle/>
        <a:p>
          <a:endParaRPr lang="en-US" b="1">
            <a:solidFill>
              <a:schemeClr val="tx1"/>
            </a:solidFill>
          </a:endParaRPr>
        </a:p>
      </dgm:t>
    </dgm:pt>
    <dgm:pt modelId="{CD43B05D-94D2-4D8B-B6DF-8CAB670A650B}" type="sibTrans" cxnId="{4AA4506C-A8A9-4C40-BBB2-8806A207B3E1}">
      <dgm:prSet/>
      <dgm:spPr/>
      <dgm:t>
        <a:bodyPr/>
        <a:lstStyle/>
        <a:p>
          <a:endParaRPr lang="en-US" b="1">
            <a:solidFill>
              <a:schemeClr val="tx1"/>
            </a:solidFill>
          </a:endParaRPr>
        </a:p>
      </dgm:t>
    </dgm:pt>
    <dgm:pt modelId="{E67ACA3F-E002-4FA5-9608-103AB22A29C5}">
      <dgm:prSet phldrT="[Text]"/>
      <dgm:spPr/>
      <dgm:t>
        <a:bodyPr anchor="ctr"/>
        <a:lstStyle/>
        <a:p>
          <a:r>
            <a:rPr lang="ar-SA" b="1" dirty="0">
              <a:solidFill>
                <a:schemeClr val="tx1"/>
              </a:solidFill>
            </a:rPr>
            <a:t>ماذا افهم </a:t>
          </a:r>
          <a:endParaRPr lang="en-US" b="1" dirty="0">
            <a:solidFill>
              <a:schemeClr val="tx1"/>
            </a:solidFill>
          </a:endParaRPr>
        </a:p>
      </dgm:t>
    </dgm:pt>
    <dgm:pt modelId="{D06FE492-F9B0-4602-B4DB-360383215628}" type="parTrans" cxnId="{F07DE821-41F9-4A50-9F4F-DCE1DA94BB29}">
      <dgm:prSet/>
      <dgm:spPr/>
      <dgm:t>
        <a:bodyPr/>
        <a:lstStyle/>
        <a:p>
          <a:endParaRPr lang="en-US" b="1">
            <a:solidFill>
              <a:schemeClr val="tx1"/>
            </a:solidFill>
          </a:endParaRPr>
        </a:p>
      </dgm:t>
    </dgm:pt>
    <dgm:pt modelId="{2960B84B-D4AB-4F09-B83E-C5D4E248A3DA}" type="sibTrans" cxnId="{F07DE821-41F9-4A50-9F4F-DCE1DA94BB29}">
      <dgm:prSet/>
      <dgm:spPr/>
      <dgm:t>
        <a:bodyPr/>
        <a:lstStyle/>
        <a:p>
          <a:endParaRPr lang="en-US" b="1">
            <a:solidFill>
              <a:schemeClr val="tx1"/>
            </a:solidFill>
          </a:endParaRPr>
        </a:p>
      </dgm:t>
    </dgm:pt>
    <dgm:pt modelId="{B84E19BB-DC3A-4900-8BED-641A7B7C6495}">
      <dgm:prSet phldrT="[Text]" custT="1"/>
      <dgm:spPr/>
      <dgm:t>
        <a:bodyPr/>
        <a:lstStyle/>
        <a:p>
          <a:r>
            <a:rPr lang="ar-SA" sz="2400" b="1" dirty="0">
              <a:solidFill>
                <a:schemeClr val="tx1"/>
              </a:solidFill>
            </a:rPr>
            <a:t>ربط بين المعلومات البصرية و النص المحيط</a:t>
          </a:r>
          <a:endParaRPr lang="en-US" sz="2400" b="1" dirty="0">
            <a:solidFill>
              <a:schemeClr val="tx1"/>
            </a:solidFill>
          </a:endParaRPr>
        </a:p>
      </dgm:t>
    </dgm:pt>
    <dgm:pt modelId="{905D12A1-EE4C-4E9A-945D-B21094272EF4}" type="parTrans" cxnId="{227F492D-8F85-4FC5-8A70-74A29007CC0A}">
      <dgm:prSet/>
      <dgm:spPr/>
      <dgm:t>
        <a:bodyPr/>
        <a:lstStyle/>
        <a:p>
          <a:endParaRPr lang="en-US" b="1">
            <a:solidFill>
              <a:schemeClr val="tx1"/>
            </a:solidFill>
          </a:endParaRPr>
        </a:p>
      </dgm:t>
    </dgm:pt>
    <dgm:pt modelId="{6E6FEFDD-CE96-4748-85C5-1550564FE966}" type="sibTrans" cxnId="{227F492D-8F85-4FC5-8A70-74A29007CC0A}">
      <dgm:prSet/>
      <dgm:spPr/>
      <dgm:t>
        <a:bodyPr/>
        <a:lstStyle/>
        <a:p>
          <a:endParaRPr lang="en-US" b="1">
            <a:solidFill>
              <a:schemeClr val="tx1"/>
            </a:solidFill>
          </a:endParaRPr>
        </a:p>
      </dgm:t>
    </dgm:pt>
    <dgm:pt modelId="{0A70B70C-3EDA-4DF4-8382-31B25505604D}">
      <dgm:prSet phldrT="[Text]" custT="1"/>
      <dgm:spPr/>
      <dgm:t>
        <a:bodyPr anchor="ctr"/>
        <a:lstStyle/>
        <a:p>
          <a:r>
            <a:rPr lang="ar-SA" sz="2000" b="1" dirty="0">
              <a:solidFill>
                <a:schemeClr val="tx1"/>
              </a:solidFill>
            </a:rPr>
            <a:t>ماهي المعلومات الجيدة التي احصل عليها من خلال الرموز البصرية </a:t>
          </a:r>
          <a:endParaRPr lang="en-US" sz="2000" b="1" dirty="0">
            <a:solidFill>
              <a:schemeClr val="tx1"/>
            </a:solidFill>
          </a:endParaRPr>
        </a:p>
      </dgm:t>
    </dgm:pt>
    <dgm:pt modelId="{3B4BE7F8-55B4-46F9-A51A-450D606CCAC1}" type="parTrans" cxnId="{71033F34-B467-4F2B-8D06-A5954B0E7A85}">
      <dgm:prSet/>
      <dgm:spPr/>
      <dgm:t>
        <a:bodyPr/>
        <a:lstStyle/>
        <a:p>
          <a:endParaRPr lang="en-US" b="1">
            <a:solidFill>
              <a:schemeClr val="tx1"/>
            </a:solidFill>
          </a:endParaRPr>
        </a:p>
      </dgm:t>
    </dgm:pt>
    <dgm:pt modelId="{2836A19A-2DC6-4EF7-9B0B-45A44C1A8D2D}" type="sibTrans" cxnId="{71033F34-B467-4F2B-8D06-A5954B0E7A85}">
      <dgm:prSet/>
      <dgm:spPr/>
      <dgm:t>
        <a:bodyPr/>
        <a:lstStyle/>
        <a:p>
          <a:endParaRPr lang="en-US" b="1">
            <a:solidFill>
              <a:schemeClr val="tx1"/>
            </a:solidFill>
          </a:endParaRPr>
        </a:p>
      </dgm:t>
    </dgm:pt>
    <dgm:pt modelId="{CE2B5EA9-C425-4515-B8C0-146FC4977FE0}">
      <dgm:prSet phldrT="[Text]" custT="1"/>
      <dgm:spPr/>
      <dgm:t>
        <a:bodyPr anchor="ctr"/>
        <a:lstStyle/>
        <a:p>
          <a:r>
            <a:rPr lang="ar-SA" sz="2000" b="1" dirty="0">
              <a:solidFill>
                <a:schemeClr val="tx1"/>
              </a:solidFill>
            </a:rPr>
            <a:t>ماهو هدفها </a:t>
          </a:r>
          <a:endParaRPr lang="en-US" sz="2000" b="1" dirty="0">
            <a:solidFill>
              <a:schemeClr val="tx1"/>
            </a:solidFill>
          </a:endParaRPr>
        </a:p>
      </dgm:t>
    </dgm:pt>
    <dgm:pt modelId="{A17C8C1B-2474-4E64-9F1E-F660BE362260}" type="parTrans" cxnId="{89CBD5F0-6AA7-49AD-96BF-D932BEDACBE0}">
      <dgm:prSet/>
      <dgm:spPr/>
      <dgm:t>
        <a:bodyPr/>
        <a:lstStyle/>
        <a:p>
          <a:endParaRPr lang="en-US" b="1">
            <a:solidFill>
              <a:schemeClr val="tx1"/>
            </a:solidFill>
          </a:endParaRPr>
        </a:p>
      </dgm:t>
    </dgm:pt>
    <dgm:pt modelId="{44F79002-67BC-4340-B9B9-90671A959A81}" type="sibTrans" cxnId="{89CBD5F0-6AA7-49AD-96BF-D932BEDACBE0}">
      <dgm:prSet/>
      <dgm:spPr/>
      <dgm:t>
        <a:bodyPr/>
        <a:lstStyle/>
        <a:p>
          <a:endParaRPr lang="en-US" b="1">
            <a:solidFill>
              <a:schemeClr val="tx1"/>
            </a:solidFill>
          </a:endParaRPr>
        </a:p>
      </dgm:t>
    </dgm:pt>
    <dgm:pt modelId="{4A340442-3188-4BA5-84DF-AB92C1E3490F}">
      <dgm:prSet phldrT="[Text]"/>
      <dgm:spPr/>
      <dgm:t>
        <a:bodyPr anchor="ctr"/>
        <a:lstStyle/>
        <a:p>
          <a:r>
            <a:rPr lang="ar-SA" b="1" dirty="0">
              <a:solidFill>
                <a:schemeClr val="tx1"/>
              </a:solidFill>
            </a:rPr>
            <a:t>ماذا لا افهم </a:t>
          </a:r>
          <a:endParaRPr lang="en-US" b="1" dirty="0">
            <a:solidFill>
              <a:schemeClr val="tx1"/>
            </a:solidFill>
          </a:endParaRPr>
        </a:p>
      </dgm:t>
    </dgm:pt>
    <dgm:pt modelId="{83858BDB-658A-413A-9C79-80F83FE59E9F}" type="parTrans" cxnId="{89F85D17-52FE-42D9-B8B1-1C15025527B8}">
      <dgm:prSet/>
      <dgm:spPr/>
      <dgm:t>
        <a:bodyPr/>
        <a:lstStyle/>
        <a:p>
          <a:endParaRPr lang="en-US" b="1">
            <a:solidFill>
              <a:schemeClr val="tx1"/>
            </a:solidFill>
          </a:endParaRPr>
        </a:p>
      </dgm:t>
    </dgm:pt>
    <dgm:pt modelId="{D6D90674-64EF-4E70-B865-21BDE8AC5856}" type="sibTrans" cxnId="{89F85D17-52FE-42D9-B8B1-1C15025527B8}">
      <dgm:prSet/>
      <dgm:spPr/>
      <dgm:t>
        <a:bodyPr/>
        <a:lstStyle/>
        <a:p>
          <a:endParaRPr lang="en-US" b="1">
            <a:solidFill>
              <a:schemeClr val="tx1"/>
            </a:solidFill>
          </a:endParaRPr>
        </a:p>
      </dgm:t>
    </dgm:pt>
    <dgm:pt modelId="{E34985C3-7BA3-424B-8BC2-C41E8B5BD462}">
      <dgm:prSet phldrT="[Text]"/>
      <dgm:spPr/>
      <dgm:t>
        <a:bodyPr anchor="ctr"/>
        <a:lstStyle/>
        <a:p>
          <a:r>
            <a:rPr lang="ar-SA" b="1" dirty="0">
              <a:solidFill>
                <a:schemeClr val="tx1"/>
              </a:solidFill>
            </a:rPr>
            <a:t>كيف يمكن للجزء ان يرتبط مع المعلومات المحيطة</a:t>
          </a:r>
          <a:endParaRPr lang="en-US" b="1" dirty="0">
            <a:solidFill>
              <a:schemeClr val="tx1"/>
            </a:solidFill>
          </a:endParaRPr>
        </a:p>
      </dgm:t>
    </dgm:pt>
    <dgm:pt modelId="{EAE34A44-86AB-4C8D-A0F2-67F210BCE2BB}" type="parTrans" cxnId="{4C3E7EB8-259A-47F0-92BB-4C8C59078B6D}">
      <dgm:prSet/>
      <dgm:spPr/>
      <dgm:t>
        <a:bodyPr/>
        <a:lstStyle/>
        <a:p>
          <a:endParaRPr lang="en-US" b="1">
            <a:solidFill>
              <a:schemeClr val="tx1"/>
            </a:solidFill>
          </a:endParaRPr>
        </a:p>
      </dgm:t>
    </dgm:pt>
    <dgm:pt modelId="{8DECC72A-A89C-4CD1-AA8F-0AA6E209E23F}" type="sibTrans" cxnId="{4C3E7EB8-259A-47F0-92BB-4C8C59078B6D}">
      <dgm:prSet/>
      <dgm:spPr/>
      <dgm:t>
        <a:bodyPr/>
        <a:lstStyle/>
        <a:p>
          <a:endParaRPr lang="en-US" b="1">
            <a:solidFill>
              <a:schemeClr val="tx1"/>
            </a:solidFill>
          </a:endParaRPr>
        </a:p>
      </dgm:t>
    </dgm:pt>
    <dgm:pt modelId="{6C363517-2F50-4C49-86FE-4548BCD2EA47}" type="pres">
      <dgm:prSet presAssocID="{5610C554-5820-4520-B298-BD196214BB01}" presName="Name0" presStyleCnt="0">
        <dgm:presLayoutVars>
          <dgm:dir/>
          <dgm:animLvl val="lvl"/>
          <dgm:resizeHandles/>
        </dgm:presLayoutVars>
      </dgm:prSet>
      <dgm:spPr/>
    </dgm:pt>
    <dgm:pt modelId="{848132D7-4A71-437E-AFA6-6DE32C745ADD}" type="pres">
      <dgm:prSet presAssocID="{09A4BA4F-F1E7-4B03-B660-ECFD35883FEC}" presName="linNode" presStyleCnt="0"/>
      <dgm:spPr/>
    </dgm:pt>
    <dgm:pt modelId="{177DD033-7D98-4C23-A905-CF4411F5CA86}" type="pres">
      <dgm:prSet presAssocID="{09A4BA4F-F1E7-4B03-B660-ECFD35883FEC}" presName="parentShp" presStyleLbl="node1" presStyleIdx="0" presStyleCnt="2">
        <dgm:presLayoutVars>
          <dgm:bulletEnabled val="1"/>
        </dgm:presLayoutVars>
      </dgm:prSet>
      <dgm:spPr/>
    </dgm:pt>
    <dgm:pt modelId="{253B9A8F-0A02-416E-8C9E-415AA487E84B}" type="pres">
      <dgm:prSet presAssocID="{09A4BA4F-F1E7-4B03-B660-ECFD35883FEC}" presName="childShp" presStyleLbl="bgAccFollowNode1" presStyleIdx="0" presStyleCnt="2">
        <dgm:presLayoutVars>
          <dgm:bulletEnabled val="1"/>
        </dgm:presLayoutVars>
      </dgm:prSet>
      <dgm:spPr/>
    </dgm:pt>
    <dgm:pt modelId="{BBF1963F-8CBB-4F46-89EE-733B57D80F1D}" type="pres">
      <dgm:prSet presAssocID="{8B200B88-D4DD-4172-B0A1-7EC9A522773A}" presName="spacing" presStyleCnt="0"/>
      <dgm:spPr/>
    </dgm:pt>
    <dgm:pt modelId="{80AD810E-C6BE-4EBB-AEBE-118AAB39FDF4}" type="pres">
      <dgm:prSet presAssocID="{B84E19BB-DC3A-4900-8BED-641A7B7C6495}" presName="linNode" presStyleCnt="0"/>
      <dgm:spPr/>
    </dgm:pt>
    <dgm:pt modelId="{750115C8-F4DA-4AD2-9161-7D130F019B6B}" type="pres">
      <dgm:prSet presAssocID="{B84E19BB-DC3A-4900-8BED-641A7B7C6495}" presName="parentShp" presStyleLbl="node1" presStyleIdx="1" presStyleCnt="2">
        <dgm:presLayoutVars>
          <dgm:bulletEnabled val="1"/>
        </dgm:presLayoutVars>
      </dgm:prSet>
      <dgm:spPr/>
    </dgm:pt>
    <dgm:pt modelId="{4241CA38-3D71-45BE-9078-6768C562242F}" type="pres">
      <dgm:prSet presAssocID="{B84E19BB-DC3A-4900-8BED-641A7B7C6495}" presName="childShp" presStyleLbl="bgAccFollowNode1" presStyleIdx="1" presStyleCnt="2">
        <dgm:presLayoutVars>
          <dgm:bulletEnabled val="1"/>
        </dgm:presLayoutVars>
      </dgm:prSet>
      <dgm:spPr/>
    </dgm:pt>
  </dgm:ptLst>
  <dgm:cxnLst>
    <dgm:cxn modelId="{4C3E7EB8-259A-47F0-92BB-4C8C59078B6D}" srcId="{09A4BA4F-F1E7-4B03-B660-ECFD35883FEC}" destId="{E34985C3-7BA3-424B-8BC2-C41E8B5BD462}" srcOrd="3" destOrd="0" parTransId="{EAE34A44-86AB-4C8D-A0F2-67F210BCE2BB}" sibTransId="{8DECC72A-A89C-4CD1-AA8F-0AA6E209E23F}"/>
    <dgm:cxn modelId="{3E41E8E5-0E74-411F-A63F-34B65527E452}" type="presOf" srcId="{E67ACA3F-E002-4FA5-9608-103AB22A29C5}" destId="{253B9A8F-0A02-416E-8C9E-415AA487E84B}" srcOrd="0" destOrd="1" presId="urn:microsoft.com/office/officeart/2005/8/layout/vList6"/>
    <dgm:cxn modelId="{89CBD5F0-6AA7-49AD-96BF-D932BEDACBE0}" srcId="{B84E19BB-DC3A-4900-8BED-641A7B7C6495}" destId="{CE2B5EA9-C425-4515-B8C0-146FC4977FE0}" srcOrd="1" destOrd="0" parTransId="{A17C8C1B-2474-4E64-9F1E-F660BE362260}" sibTransId="{44F79002-67BC-4340-B9B9-90671A959A81}"/>
    <dgm:cxn modelId="{227F492D-8F85-4FC5-8A70-74A29007CC0A}" srcId="{5610C554-5820-4520-B298-BD196214BB01}" destId="{B84E19BB-DC3A-4900-8BED-641A7B7C6495}" srcOrd="1" destOrd="0" parTransId="{905D12A1-EE4C-4E9A-945D-B21094272EF4}" sibTransId="{6E6FEFDD-CE96-4748-85C5-1550564FE966}"/>
    <dgm:cxn modelId="{22E608C2-2C8B-432A-930F-C2195ABAFD36}" type="presOf" srcId="{4A340442-3188-4BA5-84DF-AB92C1E3490F}" destId="{253B9A8F-0A02-416E-8C9E-415AA487E84B}" srcOrd="0" destOrd="2" presId="urn:microsoft.com/office/officeart/2005/8/layout/vList6"/>
    <dgm:cxn modelId="{8E970019-9D22-40C5-ABF1-9073DFE3BB4F}" type="presOf" srcId="{5610C554-5820-4520-B298-BD196214BB01}" destId="{6C363517-2F50-4C49-86FE-4548BCD2EA47}" srcOrd="0" destOrd="0" presId="urn:microsoft.com/office/officeart/2005/8/layout/vList6"/>
    <dgm:cxn modelId="{B55F3F2C-71E6-45D1-AF49-5171B7E0A979}" type="presOf" srcId="{09A4BA4F-F1E7-4B03-B660-ECFD35883FEC}" destId="{177DD033-7D98-4C23-A905-CF4411F5CA86}" srcOrd="0" destOrd="0" presId="urn:microsoft.com/office/officeart/2005/8/layout/vList6"/>
    <dgm:cxn modelId="{4AA4506C-A8A9-4C40-BBB2-8806A207B3E1}" srcId="{09A4BA4F-F1E7-4B03-B660-ECFD35883FEC}" destId="{0D5D373A-F2A4-41C7-9C46-5BFAB5860134}" srcOrd="0" destOrd="0" parTransId="{5D33A1A4-0ED8-479A-A2B8-C7A4380FA09E}" sibTransId="{CD43B05D-94D2-4D8B-B6DF-8CAB670A650B}"/>
    <dgm:cxn modelId="{BCC8F9B6-CFF9-4BC1-B0A2-C9ACD573340E}" type="presOf" srcId="{0A70B70C-3EDA-4DF4-8382-31B25505604D}" destId="{4241CA38-3D71-45BE-9078-6768C562242F}" srcOrd="0" destOrd="0" presId="urn:microsoft.com/office/officeart/2005/8/layout/vList6"/>
    <dgm:cxn modelId="{9C892D4F-2CC5-45C9-9A0E-CD7B643256BE}" type="presOf" srcId="{CE2B5EA9-C425-4515-B8C0-146FC4977FE0}" destId="{4241CA38-3D71-45BE-9078-6768C562242F}" srcOrd="0" destOrd="1" presId="urn:microsoft.com/office/officeart/2005/8/layout/vList6"/>
    <dgm:cxn modelId="{8A49D83D-735D-4ABC-A0C5-137830FF6FA6}" type="presOf" srcId="{B84E19BB-DC3A-4900-8BED-641A7B7C6495}" destId="{750115C8-F4DA-4AD2-9161-7D130F019B6B}" srcOrd="0" destOrd="0" presId="urn:microsoft.com/office/officeart/2005/8/layout/vList6"/>
    <dgm:cxn modelId="{4D831546-4D06-416C-B5E1-B1CDB4DBFDF1}" srcId="{5610C554-5820-4520-B298-BD196214BB01}" destId="{09A4BA4F-F1E7-4B03-B660-ECFD35883FEC}" srcOrd="0" destOrd="0" parTransId="{24E6E028-FFCD-4C90-9B41-79BF8341FE53}" sibTransId="{8B200B88-D4DD-4172-B0A1-7EC9A522773A}"/>
    <dgm:cxn modelId="{71033F34-B467-4F2B-8D06-A5954B0E7A85}" srcId="{B84E19BB-DC3A-4900-8BED-641A7B7C6495}" destId="{0A70B70C-3EDA-4DF4-8382-31B25505604D}" srcOrd="0" destOrd="0" parTransId="{3B4BE7F8-55B4-46F9-A51A-450D606CCAC1}" sibTransId="{2836A19A-2DC6-4EF7-9B0B-45A44C1A8D2D}"/>
    <dgm:cxn modelId="{7007D16E-0A64-4950-BD3C-F636819B97FA}" type="presOf" srcId="{0D5D373A-F2A4-41C7-9C46-5BFAB5860134}" destId="{253B9A8F-0A02-416E-8C9E-415AA487E84B}" srcOrd="0" destOrd="0" presId="urn:microsoft.com/office/officeart/2005/8/layout/vList6"/>
    <dgm:cxn modelId="{89F85D17-52FE-42D9-B8B1-1C15025527B8}" srcId="{09A4BA4F-F1E7-4B03-B660-ECFD35883FEC}" destId="{4A340442-3188-4BA5-84DF-AB92C1E3490F}" srcOrd="2" destOrd="0" parTransId="{83858BDB-658A-413A-9C79-80F83FE59E9F}" sibTransId="{D6D90674-64EF-4E70-B865-21BDE8AC5856}"/>
    <dgm:cxn modelId="{D00F9603-53C2-494E-B455-7BCF74826729}" type="presOf" srcId="{E34985C3-7BA3-424B-8BC2-C41E8B5BD462}" destId="{253B9A8F-0A02-416E-8C9E-415AA487E84B}" srcOrd="0" destOrd="3" presId="urn:microsoft.com/office/officeart/2005/8/layout/vList6"/>
    <dgm:cxn modelId="{F07DE821-41F9-4A50-9F4F-DCE1DA94BB29}" srcId="{09A4BA4F-F1E7-4B03-B660-ECFD35883FEC}" destId="{E67ACA3F-E002-4FA5-9608-103AB22A29C5}" srcOrd="1" destOrd="0" parTransId="{D06FE492-F9B0-4602-B4DB-360383215628}" sibTransId="{2960B84B-D4AB-4F09-B83E-C5D4E248A3DA}"/>
    <dgm:cxn modelId="{7B320CD3-EF24-4C58-82AC-85357A7F593A}" type="presParOf" srcId="{6C363517-2F50-4C49-86FE-4548BCD2EA47}" destId="{848132D7-4A71-437E-AFA6-6DE32C745ADD}" srcOrd="0" destOrd="0" presId="urn:microsoft.com/office/officeart/2005/8/layout/vList6"/>
    <dgm:cxn modelId="{05935F37-FF37-4385-A2FD-47BE2EC2CE6A}" type="presParOf" srcId="{848132D7-4A71-437E-AFA6-6DE32C745ADD}" destId="{177DD033-7D98-4C23-A905-CF4411F5CA86}" srcOrd="0" destOrd="0" presId="urn:microsoft.com/office/officeart/2005/8/layout/vList6"/>
    <dgm:cxn modelId="{77A494DD-8889-4ACB-A0B2-3F786FA966BD}" type="presParOf" srcId="{848132D7-4A71-437E-AFA6-6DE32C745ADD}" destId="{253B9A8F-0A02-416E-8C9E-415AA487E84B}" srcOrd="1" destOrd="0" presId="urn:microsoft.com/office/officeart/2005/8/layout/vList6"/>
    <dgm:cxn modelId="{5C5D388D-C80C-4C26-8B9C-0CA3AABB0A36}" type="presParOf" srcId="{6C363517-2F50-4C49-86FE-4548BCD2EA47}" destId="{BBF1963F-8CBB-4F46-89EE-733B57D80F1D}" srcOrd="1" destOrd="0" presId="urn:microsoft.com/office/officeart/2005/8/layout/vList6"/>
    <dgm:cxn modelId="{41FDF929-EEF2-4587-8988-320B820C3BA2}" type="presParOf" srcId="{6C363517-2F50-4C49-86FE-4548BCD2EA47}" destId="{80AD810E-C6BE-4EBB-AEBE-118AAB39FDF4}" srcOrd="2" destOrd="0" presId="urn:microsoft.com/office/officeart/2005/8/layout/vList6"/>
    <dgm:cxn modelId="{B04CCA05-5237-4D0A-B0C6-4B0FC6B2BF6D}" type="presParOf" srcId="{80AD810E-C6BE-4EBB-AEBE-118AAB39FDF4}" destId="{750115C8-F4DA-4AD2-9161-7D130F019B6B}" srcOrd="0" destOrd="0" presId="urn:microsoft.com/office/officeart/2005/8/layout/vList6"/>
    <dgm:cxn modelId="{46B58293-4530-4F6E-918A-907DBA800F1C}" type="presParOf" srcId="{80AD810E-C6BE-4EBB-AEBE-118AAB39FDF4}" destId="{4241CA38-3D71-45BE-9078-6768C562242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10C554-5820-4520-B298-BD196214BB01}"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en-US"/>
        </a:p>
      </dgm:t>
    </dgm:pt>
    <dgm:pt modelId="{09A4BA4F-F1E7-4B03-B660-ECFD35883FEC}">
      <dgm:prSet phldrT="[Text]" custT="1"/>
      <dgm:spPr>
        <a:solidFill>
          <a:srgbClr val="CCECFF"/>
        </a:solidFill>
      </dgm:spPr>
      <dgm:t>
        <a:bodyPr/>
        <a:lstStyle/>
        <a:p>
          <a:r>
            <a:rPr lang="ar-SA" sz="2400" b="1" dirty="0">
              <a:solidFill>
                <a:schemeClr val="tx1"/>
              </a:solidFill>
            </a:rPr>
            <a:t>اختصار المعلومات </a:t>
          </a:r>
          <a:endParaRPr lang="en-US" sz="2400" b="1" dirty="0">
            <a:solidFill>
              <a:schemeClr val="tx1"/>
            </a:solidFill>
          </a:endParaRPr>
        </a:p>
      </dgm:t>
    </dgm:pt>
    <dgm:pt modelId="{24E6E028-FFCD-4C90-9B41-79BF8341FE53}" type="parTrans" cxnId="{4D831546-4D06-416C-B5E1-B1CDB4DBFDF1}">
      <dgm:prSet/>
      <dgm:spPr/>
      <dgm:t>
        <a:bodyPr/>
        <a:lstStyle/>
        <a:p>
          <a:endParaRPr lang="en-US" b="1">
            <a:solidFill>
              <a:schemeClr val="tx1"/>
            </a:solidFill>
          </a:endParaRPr>
        </a:p>
      </dgm:t>
    </dgm:pt>
    <dgm:pt modelId="{8B200B88-D4DD-4172-B0A1-7EC9A522773A}" type="sibTrans" cxnId="{4D831546-4D06-416C-B5E1-B1CDB4DBFDF1}">
      <dgm:prSet/>
      <dgm:spPr/>
      <dgm:t>
        <a:bodyPr/>
        <a:lstStyle/>
        <a:p>
          <a:endParaRPr lang="en-US" b="1">
            <a:solidFill>
              <a:schemeClr val="tx1"/>
            </a:solidFill>
          </a:endParaRPr>
        </a:p>
      </dgm:t>
    </dgm:pt>
    <dgm:pt modelId="{0D5D373A-F2A4-41C7-9C46-5BFAB5860134}">
      <dgm:prSet phldrT="[Text]"/>
      <dgm:spPr>
        <a:solidFill>
          <a:srgbClr val="E1F4FF">
            <a:alpha val="89804"/>
          </a:srgbClr>
        </a:solidFill>
      </dgm:spPr>
      <dgm:t>
        <a:bodyPr anchor="ctr"/>
        <a:lstStyle/>
        <a:p>
          <a:r>
            <a:rPr lang="ar-SA" b="1" dirty="0">
              <a:solidFill>
                <a:schemeClr val="tx1"/>
              </a:solidFill>
            </a:rPr>
            <a:t>ماهي أبرز الأفكار و المصطلحات </a:t>
          </a:r>
          <a:endParaRPr lang="en-US" b="1" dirty="0">
            <a:solidFill>
              <a:schemeClr val="tx1"/>
            </a:solidFill>
          </a:endParaRPr>
        </a:p>
      </dgm:t>
    </dgm:pt>
    <dgm:pt modelId="{5D33A1A4-0ED8-479A-A2B8-C7A4380FA09E}" type="parTrans" cxnId="{4AA4506C-A8A9-4C40-BBB2-8806A207B3E1}">
      <dgm:prSet/>
      <dgm:spPr/>
      <dgm:t>
        <a:bodyPr/>
        <a:lstStyle/>
        <a:p>
          <a:endParaRPr lang="en-US" b="1">
            <a:solidFill>
              <a:schemeClr val="tx1"/>
            </a:solidFill>
          </a:endParaRPr>
        </a:p>
      </dgm:t>
    </dgm:pt>
    <dgm:pt modelId="{CD43B05D-94D2-4D8B-B6DF-8CAB670A650B}" type="sibTrans" cxnId="{4AA4506C-A8A9-4C40-BBB2-8806A207B3E1}">
      <dgm:prSet/>
      <dgm:spPr/>
      <dgm:t>
        <a:bodyPr/>
        <a:lstStyle/>
        <a:p>
          <a:endParaRPr lang="en-US" b="1">
            <a:solidFill>
              <a:schemeClr val="tx1"/>
            </a:solidFill>
          </a:endParaRPr>
        </a:p>
      </dgm:t>
    </dgm:pt>
    <dgm:pt modelId="{B84E19BB-DC3A-4900-8BED-641A7B7C6495}">
      <dgm:prSet phldrT="[Text]" custT="1"/>
      <dgm:spPr>
        <a:solidFill>
          <a:srgbClr val="CCFFCC"/>
        </a:solidFill>
      </dgm:spPr>
      <dgm:t>
        <a:bodyPr/>
        <a:lstStyle/>
        <a:p>
          <a:r>
            <a:rPr lang="ar-SA" sz="2400" b="1" dirty="0">
              <a:solidFill>
                <a:schemeClr val="tx1"/>
              </a:solidFill>
            </a:rPr>
            <a:t>تنظيم المعلومات و تقسيمها إلى فئات</a:t>
          </a:r>
          <a:endParaRPr lang="en-US" sz="2400" b="1" dirty="0">
            <a:solidFill>
              <a:schemeClr val="tx1"/>
            </a:solidFill>
          </a:endParaRPr>
        </a:p>
      </dgm:t>
    </dgm:pt>
    <dgm:pt modelId="{905D12A1-EE4C-4E9A-945D-B21094272EF4}" type="parTrans" cxnId="{227F492D-8F85-4FC5-8A70-74A29007CC0A}">
      <dgm:prSet/>
      <dgm:spPr/>
      <dgm:t>
        <a:bodyPr/>
        <a:lstStyle/>
        <a:p>
          <a:endParaRPr lang="en-US" b="1">
            <a:solidFill>
              <a:schemeClr val="tx1"/>
            </a:solidFill>
          </a:endParaRPr>
        </a:p>
      </dgm:t>
    </dgm:pt>
    <dgm:pt modelId="{6E6FEFDD-CE96-4748-85C5-1550564FE966}" type="sibTrans" cxnId="{227F492D-8F85-4FC5-8A70-74A29007CC0A}">
      <dgm:prSet/>
      <dgm:spPr/>
      <dgm:t>
        <a:bodyPr/>
        <a:lstStyle/>
        <a:p>
          <a:endParaRPr lang="en-US" b="1">
            <a:solidFill>
              <a:schemeClr val="tx1"/>
            </a:solidFill>
          </a:endParaRPr>
        </a:p>
      </dgm:t>
    </dgm:pt>
    <dgm:pt modelId="{0A70B70C-3EDA-4DF4-8382-31B25505604D}">
      <dgm:prSet phldrT="[Text]"/>
      <dgm:spPr>
        <a:solidFill>
          <a:srgbClr val="E5FFE5">
            <a:alpha val="89804"/>
          </a:srgbClr>
        </a:solidFill>
      </dgm:spPr>
      <dgm:t>
        <a:bodyPr anchor="ctr"/>
        <a:lstStyle/>
        <a:p>
          <a:r>
            <a:rPr lang="ar-SA" b="1" dirty="0">
              <a:solidFill>
                <a:schemeClr val="tx1"/>
              </a:solidFill>
            </a:rPr>
            <a:t>كيف يمكن مقارنة الأفكار</a:t>
          </a:r>
          <a:endParaRPr lang="en-US" b="1" dirty="0">
            <a:solidFill>
              <a:schemeClr val="tx1"/>
            </a:solidFill>
          </a:endParaRPr>
        </a:p>
      </dgm:t>
    </dgm:pt>
    <dgm:pt modelId="{3B4BE7F8-55B4-46F9-A51A-450D606CCAC1}" type="parTrans" cxnId="{71033F34-B467-4F2B-8D06-A5954B0E7A85}">
      <dgm:prSet/>
      <dgm:spPr/>
      <dgm:t>
        <a:bodyPr/>
        <a:lstStyle/>
        <a:p>
          <a:endParaRPr lang="en-US" b="1">
            <a:solidFill>
              <a:schemeClr val="tx1"/>
            </a:solidFill>
          </a:endParaRPr>
        </a:p>
      </dgm:t>
    </dgm:pt>
    <dgm:pt modelId="{2836A19A-2DC6-4EF7-9B0B-45A44C1A8D2D}" type="sibTrans" cxnId="{71033F34-B467-4F2B-8D06-A5954B0E7A85}">
      <dgm:prSet/>
      <dgm:spPr/>
      <dgm:t>
        <a:bodyPr/>
        <a:lstStyle/>
        <a:p>
          <a:endParaRPr lang="en-US" b="1">
            <a:solidFill>
              <a:schemeClr val="tx1"/>
            </a:solidFill>
          </a:endParaRPr>
        </a:p>
      </dgm:t>
    </dgm:pt>
    <dgm:pt modelId="{AD371705-9D0B-4BF5-AEAB-AA338DE47A01}">
      <dgm:prSet phldrT="[Text]"/>
      <dgm:spPr>
        <a:solidFill>
          <a:srgbClr val="E1F4FF">
            <a:alpha val="89804"/>
          </a:srgbClr>
        </a:solidFill>
      </dgm:spPr>
      <dgm:t>
        <a:bodyPr anchor="ctr"/>
        <a:lstStyle/>
        <a:p>
          <a:r>
            <a:rPr lang="ar-SA" b="1" dirty="0">
              <a:solidFill>
                <a:schemeClr val="tx1"/>
              </a:solidFill>
            </a:rPr>
            <a:t>ماهو هدف هذا الجزء </a:t>
          </a:r>
          <a:endParaRPr lang="en-US" b="1" dirty="0">
            <a:solidFill>
              <a:schemeClr val="tx1"/>
            </a:solidFill>
          </a:endParaRPr>
        </a:p>
      </dgm:t>
    </dgm:pt>
    <dgm:pt modelId="{E1509EE9-2EEE-419E-86F6-F5061559FDC9}" type="parTrans" cxnId="{6C7FA6F5-D014-4E76-9860-953497D6F638}">
      <dgm:prSet/>
      <dgm:spPr/>
      <dgm:t>
        <a:bodyPr/>
        <a:lstStyle/>
        <a:p>
          <a:endParaRPr lang="en-US" b="1">
            <a:solidFill>
              <a:schemeClr val="tx1"/>
            </a:solidFill>
          </a:endParaRPr>
        </a:p>
      </dgm:t>
    </dgm:pt>
    <dgm:pt modelId="{3A4B7B5F-99AA-4C36-9331-1CCC0DDB7EDD}" type="sibTrans" cxnId="{6C7FA6F5-D014-4E76-9860-953497D6F638}">
      <dgm:prSet/>
      <dgm:spPr/>
      <dgm:t>
        <a:bodyPr/>
        <a:lstStyle/>
        <a:p>
          <a:endParaRPr lang="en-US" b="1">
            <a:solidFill>
              <a:schemeClr val="tx1"/>
            </a:solidFill>
          </a:endParaRPr>
        </a:p>
      </dgm:t>
    </dgm:pt>
    <dgm:pt modelId="{E2E58435-D3F3-4AB8-AC68-1226FE77D534}">
      <dgm:prSet phldrT="[Text]"/>
      <dgm:spPr>
        <a:solidFill>
          <a:srgbClr val="E1F4FF">
            <a:alpha val="89804"/>
          </a:srgbClr>
        </a:solidFill>
      </dgm:spPr>
      <dgm:t>
        <a:bodyPr anchor="ctr"/>
        <a:lstStyle/>
        <a:p>
          <a:r>
            <a:rPr lang="ar-SA" b="1" dirty="0">
              <a:solidFill>
                <a:schemeClr val="tx1"/>
              </a:solidFill>
            </a:rPr>
            <a:t>ماذا يفعل المؤلف في هذا الجزء</a:t>
          </a:r>
          <a:endParaRPr lang="en-US" b="1" dirty="0">
            <a:solidFill>
              <a:schemeClr val="tx1"/>
            </a:solidFill>
          </a:endParaRPr>
        </a:p>
      </dgm:t>
    </dgm:pt>
    <dgm:pt modelId="{638F7FB1-E1EC-4869-B8E2-4BCA1C8ED262}" type="parTrans" cxnId="{EAF17E85-D107-4A5A-B185-AF95964A9C62}">
      <dgm:prSet/>
      <dgm:spPr/>
      <dgm:t>
        <a:bodyPr/>
        <a:lstStyle/>
        <a:p>
          <a:endParaRPr lang="en-US" b="1">
            <a:solidFill>
              <a:schemeClr val="tx1"/>
            </a:solidFill>
          </a:endParaRPr>
        </a:p>
      </dgm:t>
    </dgm:pt>
    <dgm:pt modelId="{9D21F235-D228-47F8-AA16-184CAFBF3588}" type="sibTrans" cxnId="{EAF17E85-D107-4A5A-B185-AF95964A9C62}">
      <dgm:prSet/>
      <dgm:spPr/>
      <dgm:t>
        <a:bodyPr/>
        <a:lstStyle/>
        <a:p>
          <a:endParaRPr lang="en-US" b="1">
            <a:solidFill>
              <a:schemeClr val="tx1"/>
            </a:solidFill>
          </a:endParaRPr>
        </a:p>
      </dgm:t>
    </dgm:pt>
    <dgm:pt modelId="{1703215B-776F-4AF0-AD02-1494557BB0B5}">
      <dgm:prSet phldrT="[Text]"/>
      <dgm:spPr>
        <a:solidFill>
          <a:srgbClr val="E5FFE5">
            <a:alpha val="89804"/>
          </a:srgbClr>
        </a:solidFill>
      </dgm:spPr>
      <dgm:t>
        <a:bodyPr anchor="ctr"/>
        <a:lstStyle/>
        <a:p>
          <a:r>
            <a:rPr lang="ar-SA" b="1" dirty="0">
              <a:solidFill>
                <a:schemeClr val="tx1"/>
              </a:solidFill>
            </a:rPr>
            <a:t>كيف يمكن تنظيم الافكار</a:t>
          </a:r>
          <a:endParaRPr lang="en-US" b="1" dirty="0">
            <a:solidFill>
              <a:schemeClr val="tx1"/>
            </a:solidFill>
          </a:endParaRPr>
        </a:p>
      </dgm:t>
    </dgm:pt>
    <dgm:pt modelId="{A0998344-C3E5-4DE5-8491-73B0FC387F95}" type="parTrans" cxnId="{F5D20158-0679-429E-88A4-B25D1271B2A7}">
      <dgm:prSet/>
      <dgm:spPr/>
      <dgm:t>
        <a:bodyPr/>
        <a:lstStyle/>
        <a:p>
          <a:endParaRPr lang="en-US" b="1">
            <a:solidFill>
              <a:schemeClr val="tx1"/>
            </a:solidFill>
          </a:endParaRPr>
        </a:p>
      </dgm:t>
    </dgm:pt>
    <dgm:pt modelId="{8B6F52F5-B137-4D4D-9827-D38D479514C8}" type="sibTrans" cxnId="{F5D20158-0679-429E-88A4-B25D1271B2A7}">
      <dgm:prSet/>
      <dgm:spPr/>
      <dgm:t>
        <a:bodyPr/>
        <a:lstStyle/>
        <a:p>
          <a:endParaRPr lang="en-US" b="1">
            <a:solidFill>
              <a:schemeClr val="tx1"/>
            </a:solidFill>
          </a:endParaRPr>
        </a:p>
      </dgm:t>
    </dgm:pt>
    <dgm:pt modelId="{3B848BCC-7F26-4A42-A023-CFE6DE784479}">
      <dgm:prSet phldrT="[Text]"/>
      <dgm:spPr>
        <a:solidFill>
          <a:srgbClr val="E5FFE5">
            <a:alpha val="89804"/>
          </a:srgbClr>
        </a:solidFill>
      </dgm:spPr>
      <dgm:t>
        <a:bodyPr anchor="ctr"/>
        <a:lstStyle/>
        <a:p>
          <a:r>
            <a:rPr lang="ar-SA" b="1" dirty="0">
              <a:solidFill>
                <a:schemeClr val="tx1"/>
              </a:solidFill>
            </a:rPr>
            <a:t>  تاريخيا او فئويا </a:t>
          </a:r>
          <a:endParaRPr lang="en-US" b="1" dirty="0">
            <a:solidFill>
              <a:schemeClr val="tx1"/>
            </a:solidFill>
          </a:endParaRPr>
        </a:p>
      </dgm:t>
    </dgm:pt>
    <dgm:pt modelId="{3E34490B-CA00-410E-878A-812DE8BF785F}" type="parTrans" cxnId="{406B0CFC-EA32-4CD8-9BE6-6D4E27183D71}">
      <dgm:prSet/>
      <dgm:spPr/>
      <dgm:t>
        <a:bodyPr/>
        <a:lstStyle/>
        <a:p>
          <a:endParaRPr lang="en-US" b="1">
            <a:solidFill>
              <a:schemeClr val="tx1"/>
            </a:solidFill>
          </a:endParaRPr>
        </a:p>
      </dgm:t>
    </dgm:pt>
    <dgm:pt modelId="{D59C0267-D28D-4636-9AF2-D943D116A9DE}" type="sibTrans" cxnId="{406B0CFC-EA32-4CD8-9BE6-6D4E27183D71}">
      <dgm:prSet/>
      <dgm:spPr/>
      <dgm:t>
        <a:bodyPr/>
        <a:lstStyle/>
        <a:p>
          <a:endParaRPr lang="en-US" b="1">
            <a:solidFill>
              <a:schemeClr val="tx1"/>
            </a:solidFill>
          </a:endParaRPr>
        </a:p>
      </dgm:t>
    </dgm:pt>
    <dgm:pt modelId="{9687985A-8CE1-4792-910D-4706A7260D07}">
      <dgm:prSet phldrT="[Text]"/>
      <dgm:spPr>
        <a:solidFill>
          <a:srgbClr val="E5FFE5">
            <a:alpha val="89804"/>
          </a:srgbClr>
        </a:solidFill>
      </dgm:spPr>
      <dgm:t>
        <a:bodyPr anchor="ctr"/>
        <a:lstStyle/>
        <a:p>
          <a:r>
            <a:rPr lang="ar-SA" b="1" dirty="0">
              <a:solidFill>
                <a:schemeClr val="tx1"/>
              </a:solidFill>
            </a:rPr>
            <a:t>ماهي أفضل طريقة لتنظيم الافكار الضرورية </a:t>
          </a:r>
          <a:endParaRPr lang="en-US" b="1" dirty="0">
            <a:solidFill>
              <a:schemeClr val="tx1"/>
            </a:solidFill>
          </a:endParaRPr>
        </a:p>
      </dgm:t>
    </dgm:pt>
    <dgm:pt modelId="{92E5F90E-0C9E-48B9-9D85-5A646751CC1C}" type="parTrans" cxnId="{FF1657C6-F24C-443B-8572-AF9F36B85BE0}">
      <dgm:prSet/>
      <dgm:spPr/>
      <dgm:t>
        <a:bodyPr/>
        <a:lstStyle/>
        <a:p>
          <a:endParaRPr lang="en-US" b="1">
            <a:solidFill>
              <a:schemeClr val="tx1"/>
            </a:solidFill>
          </a:endParaRPr>
        </a:p>
      </dgm:t>
    </dgm:pt>
    <dgm:pt modelId="{A9670E2B-EDED-40EB-861E-6B85B76F77BA}" type="sibTrans" cxnId="{FF1657C6-F24C-443B-8572-AF9F36B85BE0}">
      <dgm:prSet/>
      <dgm:spPr/>
      <dgm:t>
        <a:bodyPr/>
        <a:lstStyle/>
        <a:p>
          <a:endParaRPr lang="en-US" b="1">
            <a:solidFill>
              <a:schemeClr val="tx1"/>
            </a:solidFill>
          </a:endParaRPr>
        </a:p>
      </dgm:t>
    </dgm:pt>
    <dgm:pt modelId="{6C363517-2F50-4C49-86FE-4548BCD2EA47}" type="pres">
      <dgm:prSet presAssocID="{5610C554-5820-4520-B298-BD196214BB01}" presName="Name0" presStyleCnt="0">
        <dgm:presLayoutVars>
          <dgm:dir/>
          <dgm:animLvl val="lvl"/>
          <dgm:resizeHandles/>
        </dgm:presLayoutVars>
      </dgm:prSet>
      <dgm:spPr/>
    </dgm:pt>
    <dgm:pt modelId="{848132D7-4A71-437E-AFA6-6DE32C745ADD}" type="pres">
      <dgm:prSet presAssocID="{09A4BA4F-F1E7-4B03-B660-ECFD35883FEC}" presName="linNode" presStyleCnt="0"/>
      <dgm:spPr/>
    </dgm:pt>
    <dgm:pt modelId="{177DD033-7D98-4C23-A905-CF4411F5CA86}" type="pres">
      <dgm:prSet presAssocID="{09A4BA4F-F1E7-4B03-B660-ECFD35883FEC}" presName="parentShp" presStyleLbl="node1" presStyleIdx="0" presStyleCnt="2">
        <dgm:presLayoutVars>
          <dgm:bulletEnabled val="1"/>
        </dgm:presLayoutVars>
      </dgm:prSet>
      <dgm:spPr/>
    </dgm:pt>
    <dgm:pt modelId="{253B9A8F-0A02-416E-8C9E-415AA487E84B}" type="pres">
      <dgm:prSet presAssocID="{09A4BA4F-F1E7-4B03-B660-ECFD35883FEC}" presName="childShp" presStyleLbl="bgAccFollowNode1" presStyleIdx="0" presStyleCnt="2">
        <dgm:presLayoutVars>
          <dgm:bulletEnabled val="1"/>
        </dgm:presLayoutVars>
      </dgm:prSet>
      <dgm:spPr/>
    </dgm:pt>
    <dgm:pt modelId="{BBF1963F-8CBB-4F46-89EE-733B57D80F1D}" type="pres">
      <dgm:prSet presAssocID="{8B200B88-D4DD-4172-B0A1-7EC9A522773A}" presName="spacing" presStyleCnt="0"/>
      <dgm:spPr/>
    </dgm:pt>
    <dgm:pt modelId="{80AD810E-C6BE-4EBB-AEBE-118AAB39FDF4}" type="pres">
      <dgm:prSet presAssocID="{B84E19BB-DC3A-4900-8BED-641A7B7C6495}" presName="linNode" presStyleCnt="0"/>
      <dgm:spPr/>
    </dgm:pt>
    <dgm:pt modelId="{750115C8-F4DA-4AD2-9161-7D130F019B6B}" type="pres">
      <dgm:prSet presAssocID="{B84E19BB-DC3A-4900-8BED-641A7B7C6495}" presName="parentShp" presStyleLbl="node1" presStyleIdx="1" presStyleCnt="2" custLinFactNeighborX="790">
        <dgm:presLayoutVars>
          <dgm:bulletEnabled val="1"/>
        </dgm:presLayoutVars>
      </dgm:prSet>
      <dgm:spPr/>
    </dgm:pt>
    <dgm:pt modelId="{4241CA38-3D71-45BE-9078-6768C562242F}" type="pres">
      <dgm:prSet presAssocID="{B84E19BB-DC3A-4900-8BED-641A7B7C6495}" presName="childShp" presStyleLbl="bgAccFollowNode1" presStyleIdx="1" presStyleCnt="2">
        <dgm:presLayoutVars>
          <dgm:bulletEnabled val="1"/>
        </dgm:presLayoutVars>
      </dgm:prSet>
      <dgm:spPr/>
    </dgm:pt>
  </dgm:ptLst>
  <dgm:cxnLst>
    <dgm:cxn modelId="{EAF17E85-D107-4A5A-B185-AF95964A9C62}" srcId="{09A4BA4F-F1E7-4B03-B660-ECFD35883FEC}" destId="{E2E58435-D3F3-4AB8-AC68-1226FE77D534}" srcOrd="2" destOrd="0" parTransId="{638F7FB1-E1EC-4869-B8E2-4BCA1C8ED262}" sibTransId="{9D21F235-D228-47F8-AA16-184CAFBF3588}"/>
    <dgm:cxn modelId="{227F492D-8F85-4FC5-8A70-74A29007CC0A}" srcId="{5610C554-5820-4520-B298-BD196214BB01}" destId="{B84E19BB-DC3A-4900-8BED-641A7B7C6495}" srcOrd="1" destOrd="0" parTransId="{905D12A1-EE4C-4E9A-945D-B21094272EF4}" sibTransId="{6E6FEFDD-CE96-4748-85C5-1550564FE966}"/>
    <dgm:cxn modelId="{FF1657C6-F24C-443B-8572-AF9F36B85BE0}" srcId="{B84E19BB-DC3A-4900-8BED-641A7B7C6495}" destId="{9687985A-8CE1-4792-910D-4706A7260D07}" srcOrd="3" destOrd="0" parTransId="{92E5F90E-0C9E-48B9-9D85-5A646751CC1C}" sibTransId="{A9670E2B-EDED-40EB-861E-6B85B76F77BA}"/>
    <dgm:cxn modelId="{8E970019-9D22-40C5-ABF1-9073DFE3BB4F}" type="presOf" srcId="{5610C554-5820-4520-B298-BD196214BB01}" destId="{6C363517-2F50-4C49-86FE-4548BCD2EA47}" srcOrd="0" destOrd="0" presId="urn:microsoft.com/office/officeart/2005/8/layout/vList6"/>
    <dgm:cxn modelId="{22DD8F72-6D59-4349-8653-B95E098E2C9B}" type="presOf" srcId="{E2E58435-D3F3-4AB8-AC68-1226FE77D534}" destId="{253B9A8F-0A02-416E-8C9E-415AA487E84B}" srcOrd="0" destOrd="2" presId="urn:microsoft.com/office/officeart/2005/8/layout/vList6"/>
    <dgm:cxn modelId="{B55F3F2C-71E6-45D1-AF49-5171B7E0A979}" type="presOf" srcId="{09A4BA4F-F1E7-4B03-B660-ECFD35883FEC}" destId="{177DD033-7D98-4C23-A905-CF4411F5CA86}" srcOrd="0" destOrd="0" presId="urn:microsoft.com/office/officeart/2005/8/layout/vList6"/>
    <dgm:cxn modelId="{60FB4A8A-2501-4F35-903A-A5648FA6F449}" type="presOf" srcId="{AD371705-9D0B-4BF5-AEAB-AA338DE47A01}" destId="{253B9A8F-0A02-416E-8C9E-415AA487E84B}" srcOrd="0" destOrd="1" presId="urn:microsoft.com/office/officeart/2005/8/layout/vList6"/>
    <dgm:cxn modelId="{4AA4506C-A8A9-4C40-BBB2-8806A207B3E1}" srcId="{09A4BA4F-F1E7-4B03-B660-ECFD35883FEC}" destId="{0D5D373A-F2A4-41C7-9C46-5BFAB5860134}" srcOrd="0" destOrd="0" parTransId="{5D33A1A4-0ED8-479A-A2B8-C7A4380FA09E}" sibTransId="{CD43B05D-94D2-4D8B-B6DF-8CAB670A650B}"/>
    <dgm:cxn modelId="{BCC8F9B6-CFF9-4BC1-B0A2-C9ACD573340E}" type="presOf" srcId="{0A70B70C-3EDA-4DF4-8382-31B25505604D}" destId="{4241CA38-3D71-45BE-9078-6768C562242F}" srcOrd="0" destOrd="0" presId="urn:microsoft.com/office/officeart/2005/8/layout/vList6"/>
    <dgm:cxn modelId="{406B0CFC-EA32-4CD8-9BE6-6D4E27183D71}" srcId="{B84E19BB-DC3A-4900-8BED-641A7B7C6495}" destId="{3B848BCC-7F26-4A42-A023-CFE6DE784479}" srcOrd="2" destOrd="0" parTransId="{3E34490B-CA00-410E-878A-812DE8BF785F}" sibTransId="{D59C0267-D28D-4636-9AF2-D943D116A9DE}"/>
    <dgm:cxn modelId="{8A49D83D-735D-4ABC-A0C5-137830FF6FA6}" type="presOf" srcId="{B84E19BB-DC3A-4900-8BED-641A7B7C6495}" destId="{750115C8-F4DA-4AD2-9161-7D130F019B6B}" srcOrd="0" destOrd="0" presId="urn:microsoft.com/office/officeart/2005/8/layout/vList6"/>
    <dgm:cxn modelId="{4D831546-4D06-416C-B5E1-B1CDB4DBFDF1}" srcId="{5610C554-5820-4520-B298-BD196214BB01}" destId="{09A4BA4F-F1E7-4B03-B660-ECFD35883FEC}" srcOrd="0" destOrd="0" parTransId="{24E6E028-FFCD-4C90-9B41-79BF8341FE53}" sibTransId="{8B200B88-D4DD-4172-B0A1-7EC9A522773A}"/>
    <dgm:cxn modelId="{71033F34-B467-4F2B-8D06-A5954B0E7A85}" srcId="{B84E19BB-DC3A-4900-8BED-641A7B7C6495}" destId="{0A70B70C-3EDA-4DF4-8382-31B25505604D}" srcOrd="0" destOrd="0" parTransId="{3B4BE7F8-55B4-46F9-A51A-450D606CCAC1}" sibTransId="{2836A19A-2DC6-4EF7-9B0B-45A44C1A8D2D}"/>
    <dgm:cxn modelId="{7007D16E-0A64-4950-BD3C-F636819B97FA}" type="presOf" srcId="{0D5D373A-F2A4-41C7-9C46-5BFAB5860134}" destId="{253B9A8F-0A02-416E-8C9E-415AA487E84B}" srcOrd="0" destOrd="0" presId="urn:microsoft.com/office/officeart/2005/8/layout/vList6"/>
    <dgm:cxn modelId="{6C7FA6F5-D014-4E76-9860-953497D6F638}" srcId="{09A4BA4F-F1E7-4B03-B660-ECFD35883FEC}" destId="{AD371705-9D0B-4BF5-AEAB-AA338DE47A01}" srcOrd="1" destOrd="0" parTransId="{E1509EE9-2EEE-419E-86F6-F5061559FDC9}" sibTransId="{3A4B7B5F-99AA-4C36-9331-1CCC0DDB7EDD}"/>
    <dgm:cxn modelId="{8A807425-05F9-4B84-8034-8C5058D9112A}" type="presOf" srcId="{9687985A-8CE1-4792-910D-4706A7260D07}" destId="{4241CA38-3D71-45BE-9078-6768C562242F}" srcOrd="0" destOrd="3" presId="urn:microsoft.com/office/officeart/2005/8/layout/vList6"/>
    <dgm:cxn modelId="{DBCE6F97-C799-4354-839C-F7FE4121FB37}" type="presOf" srcId="{3B848BCC-7F26-4A42-A023-CFE6DE784479}" destId="{4241CA38-3D71-45BE-9078-6768C562242F}" srcOrd="0" destOrd="2" presId="urn:microsoft.com/office/officeart/2005/8/layout/vList6"/>
    <dgm:cxn modelId="{268EAAA0-B844-45AB-A03D-36590C31E144}" type="presOf" srcId="{1703215B-776F-4AF0-AD02-1494557BB0B5}" destId="{4241CA38-3D71-45BE-9078-6768C562242F}" srcOrd="0" destOrd="1" presId="urn:microsoft.com/office/officeart/2005/8/layout/vList6"/>
    <dgm:cxn modelId="{F5D20158-0679-429E-88A4-B25D1271B2A7}" srcId="{B84E19BB-DC3A-4900-8BED-641A7B7C6495}" destId="{1703215B-776F-4AF0-AD02-1494557BB0B5}" srcOrd="1" destOrd="0" parTransId="{A0998344-C3E5-4DE5-8491-73B0FC387F95}" sibTransId="{8B6F52F5-B137-4D4D-9827-D38D479514C8}"/>
    <dgm:cxn modelId="{7B320CD3-EF24-4C58-82AC-85357A7F593A}" type="presParOf" srcId="{6C363517-2F50-4C49-86FE-4548BCD2EA47}" destId="{848132D7-4A71-437E-AFA6-6DE32C745ADD}" srcOrd="0" destOrd="0" presId="urn:microsoft.com/office/officeart/2005/8/layout/vList6"/>
    <dgm:cxn modelId="{05935F37-FF37-4385-A2FD-47BE2EC2CE6A}" type="presParOf" srcId="{848132D7-4A71-437E-AFA6-6DE32C745ADD}" destId="{177DD033-7D98-4C23-A905-CF4411F5CA86}" srcOrd="0" destOrd="0" presId="urn:microsoft.com/office/officeart/2005/8/layout/vList6"/>
    <dgm:cxn modelId="{77A494DD-8889-4ACB-A0B2-3F786FA966BD}" type="presParOf" srcId="{848132D7-4A71-437E-AFA6-6DE32C745ADD}" destId="{253B9A8F-0A02-416E-8C9E-415AA487E84B}" srcOrd="1" destOrd="0" presId="urn:microsoft.com/office/officeart/2005/8/layout/vList6"/>
    <dgm:cxn modelId="{5C5D388D-C80C-4C26-8B9C-0CA3AABB0A36}" type="presParOf" srcId="{6C363517-2F50-4C49-86FE-4548BCD2EA47}" destId="{BBF1963F-8CBB-4F46-89EE-733B57D80F1D}" srcOrd="1" destOrd="0" presId="urn:microsoft.com/office/officeart/2005/8/layout/vList6"/>
    <dgm:cxn modelId="{41FDF929-EEF2-4587-8988-320B820C3BA2}" type="presParOf" srcId="{6C363517-2F50-4C49-86FE-4548BCD2EA47}" destId="{80AD810E-C6BE-4EBB-AEBE-118AAB39FDF4}" srcOrd="2" destOrd="0" presId="urn:microsoft.com/office/officeart/2005/8/layout/vList6"/>
    <dgm:cxn modelId="{B04CCA05-5237-4D0A-B0C6-4B0FC6B2BF6D}" type="presParOf" srcId="{80AD810E-C6BE-4EBB-AEBE-118AAB39FDF4}" destId="{750115C8-F4DA-4AD2-9161-7D130F019B6B}" srcOrd="0" destOrd="0" presId="urn:microsoft.com/office/officeart/2005/8/layout/vList6"/>
    <dgm:cxn modelId="{46B58293-4530-4F6E-918A-907DBA800F1C}" type="presParOf" srcId="{80AD810E-C6BE-4EBB-AEBE-118AAB39FDF4}" destId="{4241CA38-3D71-45BE-9078-6768C562242F}" srcOrd="1" destOrd="0" presId="urn:microsoft.com/office/officeart/2005/8/layout/v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10C554-5820-4520-B298-BD196214BB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9A4BA4F-F1E7-4B03-B660-ECFD35883FEC}">
      <dgm:prSet phldrT="[Text]" custT="1"/>
      <dgm:spPr>
        <a:solidFill>
          <a:srgbClr val="9999FF"/>
        </a:solidFill>
      </dgm:spPr>
      <dgm:t>
        <a:bodyPr/>
        <a:lstStyle/>
        <a:p>
          <a:r>
            <a:rPr lang="ar-SA" sz="2400" b="1" dirty="0">
              <a:solidFill>
                <a:schemeClr val="tx1"/>
              </a:solidFill>
            </a:rPr>
            <a:t>التوقف المؤقت لربط الأفكار في النص</a:t>
          </a:r>
          <a:endParaRPr lang="en-US" sz="2400" b="1" dirty="0">
            <a:solidFill>
              <a:schemeClr val="tx1"/>
            </a:solidFill>
          </a:endParaRPr>
        </a:p>
      </dgm:t>
    </dgm:pt>
    <dgm:pt modelId="{24E6E028-FFCD-4C90-9B41-79BF8341FE53}" type="parTrans" cxnId="{4D831546-4D06-416C-B5E1-B1CDB4DBFDF1}">
      <dgm:prSet/>
      <dgm:spPr/>
      <dgm:t>
        <a:bodyPr/>
        <a:lstStyle/>
        <a:p>
          <a:endParaRPr lang="en-US" b="1">
            <a:solidFill>
              <a:schemeClr val="tx1"/>
            </a:solidFill>
          </a:endParaRPr>
        </a:p>
      </dgm:t>
    </dgm:pt>
    <dgm:pt modelId="{8B200B88-D4DD-4172-B0A1-7EC9A522773A}" type="sibTrans" cxnId="{4D831546-4D06-416C-B5E1-B1CDB4DBFDF1}">
      <dgm:prSet/>
      <dgm:spPr/>
      <dgm:t>
        <a:bodyPr/>
        <a:lstStyle/>
        <a:p>
          <a:endParaRPr lang="en-US" b="1">
            <a:solidFill>
              <a:schemeClr val="tx1"/>
            </a:solidFill>
          </a:endParaRPr>
        </a:p>
      </dgm:t>
    </dgm:pt>
    <dgm:pt modelId="{0D5D373A-F2A4-41C7-9C46-5BFAB5860134}">
      <dgm:prSet phldrT="[Text]"/>
      <dgm:spPr>
        <a:solidFill>
          <a:srgbClr val="C5C5FF">
            <a:alpha val="89804"/>
          </a:srgbClr>
        </a:solidFill>
      </dgm:spPr>
      <dgm:t>
        <a:bodyPr anchor="ctr"/>
        <a:lstStyle/>
        <a:p>
          <a:r>
            <a:rPr lang="ar-SA" b="1" dirty="0">
              <a:solidFill>
                <a:schemeClr val="tx1"/>
              </a:solidFill>
            </a:rPr>
            <a:t>كيف يمكن لهذه الفكرة ان ترتبط مع الأفكار الأخرى في النص</a:t>
          </a:r>
          <a:endParaRPr lang="en-US" b="1" dirty="0">
            <a:solidFill>
              <a:schemeClr val="tx1"/>
            </a:solidFill>
          </a:endParaRPr>
        </a:p>
      </dgm:t>
    </dgm:pt>
    <dgm:pt modelId="{5D33A1A4-0ED8-479A-A2B8-C7A4380FA09E}" type="parTrans" cxnId="{4AA4506C-A8A9-4C40-BBB2-8806A207B3E1}">
      <dgm:prSet/>
      <dgm:spPr/>
      <dgm:t>
        <a:bodyPr/>
        <a:lstStyle/>
        <a:p>
          <a:endParaRPr lang="en-US" b="1">
            <a:solidFill>
              <a:schemeClr val="tx1"/>
            </a:solidFill>
          </a:endParaRPr>
        </a:p>
      </dgm:t>
    </dgm:pt>
    <dgm:pt modelId="{CD43B05D-94D2-4D8B-B6DF-8CAB670A650B}" type="sibTrans" cxnId="{4AA4506C-A8A9-4C40-BBB2-8806A207B3E1}">
      <dgm:prSet/>
      <dgm:spPr/>
      <dgm:t>
        <a:bodyPr/>
        <a:lstStyle/>
        <a:p>
          <a:endParaRPr lang="en-US" b="1">
            <a:solidFill>
              <a:schemeClr val="tx1"/>
            </a:solidFill>
          </a:endParaRPr>
        </a:p>
      </dgm:t>
    </dgm:pt>
    <dgm:pt modelId="{B84E19BB-DC3A-4900-8BED-641A7B7C6495}">
      <dgm:prSet phldrT="[Text]" custT="1"/>
      <dgm:spPr>
        <a:solidFill>
          <a:srgbClr val="FF6699"/>
        </a:solidFill>
      </dgm:spPr>
      <dgm:t>
        <a:bodyPr/>
        <a:lstStyle/>
        <a:p>
          <a:r>
            <a:rPr lang="ar-SA" sz="2400" b="1" dirty="0">
              <a:solidFill>
                <a:schemeClr val="tx1"/>
              </a:solidFill>
            </a:rPr>
            <a:t>تحويل النص إلى رسوم بيانية و اشكال </a:t>
          </a:r>
          <a:endParaRPr lang="en-US" sz="2400" b="1" dirty="0">
            <a:solidFill>
              <a:schemeClr val="tx1"/>
            </a:solidFill>
          </a:endParaRPr>
        </a:p>
      </dgm:t>
    </dgm:pt>
    <dgm:pt modelId="{905D12A1-EE4C-4E9A-945D-B21094272EF4}" type="parTrans" cxnId="{227F492D-8F85-4FC5-8A70-74A29007CC0A}">
      <dgm:prSet/>
      <dgm:spPr/>
      <dgm:t>
        <a:bodyPr/>
        <a:lstStyle/>
        <a:p>
          <a:endParaRPr lang="en-US" b="1">
            <a:solidFill>
              <a:schemeClr val="tx1"/>
            </a:solidFill>
          </a:endParaRPr>
        </a:p>
      </dgm:t>
    </dgm:pt>
    <dgm:pt modelId="{6E6FEFDD-CE96-4748-85C5-1550564FE966}" type="sibTrans" cxnId="{227F492D-8F85-4FC5-8A70-74A29007CC0A}">
      <dgm:prSet/>
      <dgm:spPr/>
      <dgm:t>
        <a:bodyPr/>
        <a:lstStyle/>
        <a:p>
          <a:endParaRPr lang="en-US" b="1">
            <a:solidFill>
              <a:schemeClr val="tx1"/>
            </a:solidFill>
          </a:endParaRPr>
        </a:p>
      </dgm:t>
    </dgm:pt>
    <dgm:pt modelId="{0A70B70C-3EDA-4DF4-8382-31B25505604D}">
      <dgm:prSet phldrT="[Text]"/>
      <dgm:spPr>
        <a:solidFill>
          <a:srgbClr val="FFB3CC">
            <a:alpha val="89804"/>
          </a:srgbClr>
        </a:solidFill>
      </dgm:spPr>
      <dgm:t>
        <a:bodyPr anchor="ctr"/>
        <a:lstStyle/>
        <a:p>
          <a:r>
            <a:rPr lang="ar-SA" b="1" dirty="0">
              <a:solidFill>
                <a:schemeClr val="tx1"/>
              </a:solidFill>
            </a:rPr>
            <a:t>كيف بنى الكاتب الفقرة أو الجزء</a:t>
          </a:r>
          <a:endParaRPr lang="en-US" b="1" dirty="0">
            <a:solidFill>
              <a:schemeClr val="tx1"/>
            </a:solidFill>
          </a:endParaRPr>
        </a:p>
      </dgm:t>
    </dgm:pt>
    <dgm:pt modelId="{3B4BE7F8-55B4-46F9-A51A-450D606CCAC1}" type="parTrans" cxnId="{71033F34-B467-4F2B-8D06-A5954B0E7A85}">
      <dgm:prSet/>
      <dgm:spPr/>
      <dgm:t>
        <a:bodyPr/>
        <a:lstStyle/>
        <a:p>
          <a:endParaRPr lang="en-US" b="1">
            <a:solidFill>
              <a:schemeClr val="tx1"/>
            </a:solidFill>
          </a:endParaRPr>
        </a:p>
      </dgm:t>
    </dgm:pt>
    <dgm:pt modelId="{2836A19A-2DC6-4EF7-9B0B-45A44C1A8D2D}" type="sibTrans" cxnId="{71033F34-B467-4F2B-8D06-A5954B0E7A85}">
      <dgm:prSet/>
      <dgm:spPr/>
      <dgm:t>
        <a:bodyPr/>
        <a:lstStyle/>
        <a:p>
          <a:endParaRPr lang="en-US" b="1">
            <a:solidFill>
              <a:schemeClr val="tx1"/>
            </a:solidFill>
          </a:endParaRPr>
        </a:p>
      </dgm:t>
    </dgm:pt>
    <dgm:pt modelId="{85DAD46C-17B6-4482-BA30-90DAB7696E21}">
      <dgm:prSet phldrT="[Text]"/>
      <dgm:spPr>
        <a:solidFill>
          <a:srgbClr val="FFB3CC">
            <a:alpha val="89804"/>
          </a:srgbClr>
        </a:solidFill>
      </dgm:spPr>
      <dgm:t>
        <a:bodyPr anchor="ctr"/>
        <a:lstStyle/>
        <a:p>
          <a:r>
            <a:rPr lang="ar-SA" b="1" dirty="0">
              <a:solidFill>
                <a:schemeClr val="tx1"/>
              </a:solidFill>
            </a:rPr>
            <a:t>ماذا يفعل المؤلف </a:t>
          </a:r>
          <a:endParaRPr lang="en-US" b="1" dirty="0">
            <a:solidFill>
              <a:schemeClr val="tx1"/>
            </a:solidFill>
          </a:endParaRPr>
        </a:p>
      </dgm:t>
    </dgm:pt>
    <dgm:pt modelId="{A83E0DF8-A9DB-46B6-83C6-B11283EEC61A}" type="parTrans" cxnId="{32DC7AC5-29A4-4FC0-8E1F-C0F829C540C1}">
      <dgm:prSet/>
      <dgm:spPr/>
      <dgm:t>
        <a:bodyPr/>
        <a:lstStyle/>
        <a:p>
          <a:endParaRPr lang="en-US" b="1">
            <a:solidFill>
              <a:schemeClr val="tx1"/>
            </a:solidFill>
          </a:endParaRPr>
        </a:p>
      </dgm:t>
    </dgm:pt>
    <dgm:pt modelId="{E31177E9-D135-4BBF-9B10-E336D38B13AF}" type="sibTrans" cxnId="{32DC7AC5-29A4-4FC0-8E1F-C0F829C540C1}">
      <dgm:prSet/>
      <dgm:spPr/>
      <dgm:t>
        <a:bodyPr/>
        <a:lstStyle/>
        <a:p>
          <a:endParaRPr lang="en-US" b="1">
            <a:solidFill>
              <a:schemeClr val="tx1"/>
            </a:solidFill>
          </a:endParaRPr>
        </a:p>
      </dgm:t>
    </dgm:pt>
    <dgm:pt modelId="{2C688A12-02A1-4A4E-82A7-D9BA286B144B}">
      <dgm:prSet phldrT="[Text]"/>
      <dgm:spPr>
        <a:solidFill>
          <a:srgbClr val="C5C5FF">
            <a:alpha val="89804"/>
          </a:srgbClr>
        </a:solidFill>
      </dgm:spPr>
      <dgm:t>
        <a:bodyPr anchor="ctr"/>
        <a:lstStyle/>
        <a:p>
          <a:r>
            <a:rPr lang="ar-SA" b="1" dirty="0">
              <a:solidFill>
                <a:schemeClr val="tx1"/>
              </a:solidFill>
            </a:rPr>
            <a:t>ماذا يحاول المؤلف ان يوصل باستخدامه هذا المصطلح </a:t>
          </a:r>
          <a:endParaRPr lang="en-US" b="1" dirty="0">
            <a:solidFill>
              <a:schemeClr val="tx1"/>
            </a:solidFill>
          </a:endParaRPr>
        </a:p>
      </dgm:t>
    </dgm:pt>
    <dgm:pt modelId="{2E5BBA11-D640-4087-80F9-159FAB3D603F}" type="parTrans" cxnId="{756BF806-BF00-40DF-8D89-869E3FDDD2E2}">
      <dgm:prSet/>
      <dgm:spPr/>
      <dgm:t>
        <a:bodyPr/>
        <a:lstStyle/>
        <a:p>
          <a:endParaRPr lang="en-US" b="1">
            <a:solidFill>
              <a:schemeClr val="tx1"/>
            </a:solidFill>
          </a:endParaRPr>
        </a:p>
      </dgm:t>
    </dgm:pt>
    <dgm:pt modelId="{AD9D30CA-02DD-47A1-A3CD-16CF619CF047}" type="sibTrans" cxnId="{756BF806-BF00-40DF-8D89-869E3FDDD2E2}">
      <dgm:prSet/>
      <dgm:spPr/>
      <dgm:t>
        <a:bodyPr/>
        <a:lstStyle/>
        <a:p>
          <a:endParaRPr lang="en-US" b="1">
            <a:solidFill>
              <a:schemeClr val="tx1"/>
            </a:solidFill>
          </a:endParaRPr>
        </a:p>
      </dgm:t>
    </dgm:pt>
    <dgm:pt modelId="{1A92697B-0DDD-43AE-A6FC-488361CD98F4}">
      <dgm:prSet phldrT="[Text]"/>
      <dgm:spPr>
        <a:solidFill>
          <a:srgbClr val="C5C5FF">
            <a:alpha val="89804"/>
          </a:srgbClr>
        </a:solidFill>
      </dgm:spPr>
      <dgm:t>
        <a:bodyPr anchor="ctr"/>
        <a:lstStyle/>
        <a:p>
          <a:r>
            <a:rPr lang="ar-SA" b="1" dirty="0">
              <a:solidFill>
                <a:schemeClr val="tx1"/>
              </a:solidFill>
            </a:rPr>
            <a:t>بالاعتماد على تخطيطي ماذا افهم </a:t>
          </a:r>
          <a:endParaRPr lang="en-US" b="1" dirty="0">
            <a:solidFill>
              <a:schemeClr val="tx1"/>
            </a:solidFill>
          </a:endParaRPr>
        </a:p>
      </dgm:t>
    </dgm:pt>
    <dgm:pt modelId="{05A8A946-6993-43A0-915A-5E2C3DB9787F}" type="parTrans" cxnId="{A93118C7-E637-4220-8CE4-4AF08C5744BE}">
      <dgm:prSet/>
      <dgm:spPr/>
      <dgm:t>
        <a:bodyPr/>
        <a:lstStyle/>
        <a:p>
          <a:endParaRPr lang="en-US" b="1">
            <a:solidFill>
              <a:schemeClr val="tx1"/>
            </a:solidFill>
          </a:endParaRPr>
        </a:p>
      </dgm:t>
    </dgm:pt>
    <dgm:pt modelId="{E0C6F3B3-655F-46E7-8B8E-4B1A4EFC5C7F}" type="sibTrans" cxnId="{A93118C7-E637-4220-8CE4-4AF08C5744BE}">
      <dgm:prSet/>
      <dgm:spPr/>
      <dgm:t>
        <a:bodyPr/>
        <a:lstStyle/>
        <a:p>
          <a:endParaRPr lang="en-US" b="1">
            <a:solidFill>
              <a:schemeClr val="tx1"/>
            </a:solidFill>
          </a:endParaRPr>
        </a:p>
      </dgm:t>
    </dgm:pt>
    <dgm:pt modelId="{6C363517-2F50-4C49-86FE-4548BCD2EA47}" type="pres">
      <dgm:prSet presAssocID="{5610C554-5820-4520-B298-BD196214BB01}" presName="Name0" presStyleCnt="0">
        <dgm:presLayoutVars>
          <dgm:dir/>
          <dgm:animLvl val="lvl"/>
          <dgm:resizeHandles/>
        </dgm:presLayoutVars>
      </dgm:prSet>
      <dgm:spPr/>
    </dgm:pt>
    <dgm:pt modelId="{848132D7-4A71-437E-AFA6-6DE32C745ADD}" type="pres">
      <dgm:prSet presAssocID="{09A4BA4F-F1E7-4B03-B660-ECFD35883FEC}" presName="linNode" presStyleCnt="0"/>
      <dgm:spPr/>
    </dgm:pt>
    <dgm:pt modelId="{177DD033-7D98-4C23-A905-CF4411F5CA86}" type="pres">
      <dgm:prSet presAssocID="{09A4BA4F-F1E7-4B03-B660-ECFD35883FEC}" presName="parentShp" presStyleLbl="node1" presStyleIdx="0" presStyleCnt="2">
        <dgm:presLayoutVars>
          <dgm:bulletEnabled val="1"/>
        </dgm:presLayoutVars>
      </dgm:prSet>
      <dgm:spPr/>
    </dgm:pt>
    <dgm:pt modelId="{253B9A8F-0A02-416E-8C9E-415AA487E84B}" type="pres">
      <dgm:prSet presAssocID="{09A4BA4F-F1E7-4B03-B660-ECFD35883FEC}" presName="childShp" presStyleLbl="bgAccFollowNode1" presStyleIdx="0" presStyleCnt="2">
        <dgm:presLayoutVars>
          <dgm:bulletEnabled val="1"/>
        </dgm:presLayoutVars>
      </dgm:prSet>
      <dgm:spPr/>
    </dgm:pt>
    <dgm:pt modelId="{BBF1963F-8CBB-4F46-89EE-733B57D80F1D}" type="pres">
      <dgm:prSet presAssocID="{8B200B88-D4DD-4172-B0A1-7EC9A522773A}" presName="spacing" presStyleCnt="0"/>
      <dgm:spPr/>
    </dgm:pt>
    <dgm:pt modelId="{80AD810E-C6BE-4EBB-AEBE-118AAB39FDF4}" type="pres">
      <dgm:prSet presAssocID="{B84E19BB-DC3A-4900-8BED-641A7B7C6495}" presName="linNode" presStyleCnt="0"/>
      <dgm:spPr/>
    </dgm:pt>
    <dgm:pt modelId="{750115C8-F4DA-4AD2-9161-7D130F019B6B}" type="pres">
      <dgm:prSet presAssocID="{B84E19BB-DC3A-4900-8BED-641A7B7C6495}" presName="parentShp" presStyleLbl="node1" presStyleIdx="1" presStyleCnt="2">
        <dgm:presLayoutVars>
          <dgm:bulletEnabled val="1"/>
        </dgm:presLayoutVars>
      </dgm:prSet>
      <dgm:spPr/>
    </dgm:pt>
    <dgm:pt modelId="{4241CA38-3D71-45BE-9078-6768C562242F}" type="pres">
      <dgm:prSet presAssocID="{B84E19BB-DC3A-4900-8BED-641A7B7C6495}" presName="childShp" presStyleLbl="bgAccFollowNode1" presStyleIdx="1" presStyleCnt="2" custAng="0">
        <dgm:presLayoutVars>
          <dgm:bulletEnabled val="1"/>
        </dgm:presLayoutVars>
      </dgm:prSet>
      <dgm:spPr/>
    </dgm:pt>
  </dgm:ptLst>
  <dgm:cxnLst>
    <dgm:cxn modelId="{32DC7AC5-29A4-4FC0-8E1F-C0F829C540C1}" srcId="{B84E19BB-DC3A-4900-8BED-641A7B7C6495}" destId="{85DAD46C-17B6-4482-BA30-90DAB7696E21}" srcOrd="1" destOrd="0" parTransId="{A83E0DF8-A9DB-46B6-83C6-B11283EEC61A}" sibTransId="{E31177E9-D135-4BBF-9B10-E336D38B13AF}"/>
    <dgm:cxn modelId="{E25BF5AF-72A6-49F7-9227-038F9C847BAF}" type="presOf" srcId="{2C688A12-02A1-4A4E-82A7-D9BA286B144B}" destId="{253B9A8F-0A02-416E-8C9E-415AA487E84B}" srcOrd="0" destOrd="1" presId="urn:microsoft.com/office/officeart/2005/8/layout/vList6"/>
    <dgm:cxn modelId="{227F492D-8F85-4FC5-8A70-74A29007CC0A}" srcId="{5610C554-5820-4520-B298-BD196214BB01}" destId="{B84E19BB-DC3A-4900-8BED-641A7B7C6495}" srcOrd="1" destOrd="0" parTransId="{905D12A1-EE4C-4E9A-945D-B21094272EF4}" sibTransId="{6E6FEFDD-CE96-4748-85C5-1550564FE966}"/>
    <dgm:cxn modelId="{8E970019-9D22-40C5-ABF1-9073DFE3BB4F}" type="presOf" srcId="{5610C554-5820-4520-B298-BD196214BB01}" destId="{6C363517-2F50-4C49-86FE-4548BCD2EA47}" srcOrd="0" destOrd="0" presId="urn:microsoft.com/office/officeart/2005/8/layout/vList6"/>
    <dgm:cxn modelId="{B55F3F2C-71E6-45D1-AF49-5171B7E0A979}" type="presOf" srcId="{09A4BA4F-F1E7-4B03-B660-ECFD35883FEC}" destId="{177DD033-7D98-4C23-A905-CF4411F5CA86}" srcOrd="0" destOrd="0" presId="urn:microsoft.com/office/officeart/2005/8/layout/vList6"/>
    <dgm:cxn modelId="{4AA4506C-A8A9-4C40-BBB2-8806A207B3E1}" srcId="{09A4BA4F-F1E7-4B03-B660-ECFD35883FEC}" destId="{0D5D373A-F2A4-41C7-9C46-5BFAB5860134}" srcOrd="0" destOrd="0" parTransId="{5D33A1A4-0ED8-479A-A2B8-C7A4380FA09E}" sibTransId="{CD43B05D-94D2-4D8B-B6DF-8CAB670A650B}"/>
    <dgm:cxn modelId="{BCC8F9B6-CFF9-4BC1-B0A2-C9ACD573340E}" type="presOf" srcId="{0A70B70C-3EDA-4DF4-8382-31B25505604D}" destId="{4241CA38-3D71-45BE-9078-6768C562242F}" srcOrd="0" destOrd="0" presId="urn:microsoft.com/office/officeart/2005/8/layout/vList6"/>
    <dgm:cxn modelId="{8A49D83D-735D-4ABC-A0C5-137830FF6FA6}" type="presOf" srcId="{B84E19BB-DC3A-4900-8BED-641A7B7C6495}" destId="{750115C8-F4DA-4AD2-9161-7D130F019B6B}" srcOrd="0" destOrd="0" presId="urn:microsoft.com/office/officeart/2005/8/layout/vList6"/>
    <dgm:cxn modelId="{4D831546-4D06-416C-B5E1-B1CDB4DBFDF1}" srcId="{5610C554-5820-4520-B298-BD196214BB01}" destId="{09A4BA4F-F1E7-4B03-B660-ECFD35883FEC}" srcOrd="0" destOrd="0" parTransId="{24E6E028-FFCD-4C90-9B41-79BF8341FE53}" sibTransId="{8B200B88-D4DD-4172-B0A1-7EC9A522773A}"/>
    <dgm:cxn modelId="{71033F34-B467-4F2B-8D06-A5954B0E7A85}" srcId="{B84E19BB-DC3A-4900-8BED-641A7B7C6495}" destId="{0A70B70C-3EDA-4DF4-8382-31B25505604D}" srcOrd="0" destOrd="0" parTransId="{3B4BE7F8-55B4-46F9-A51A-450D606CCAC1}" sibTransId="{2836A19A-2DC6-4EF7-9B0B-45A44C1A8D2D}"/>
    <dgm:cxn modelId="{A93118C7-E637-4220-8CE4-4AF08C5744BE}" srcId="{09A4BA4F-F1E7-4B03-B660-ECFD35883FEC}" destId="{1A92697B-0DDD-43AE-A6FC-488361CD98F4}" srcOrd="2" destOrd="0" parTransId="{05A8A946-6993-43A0-915A-5E2C3DB9787F}" sibTransId="{E0C6F3B3-655F-46E7-8B8E-4B1A4EFC5C7F}"/>
    <dgm:cxn modelId="{7007D16E-0A64-4950-BD3C-F636819B97FA}" type="presOf" srcId="{0D5D373A-F2A4-41C7-9C46-5BFAB5860134}" destId="{253B9A8F-0A02-416E-8C9E-415AA487E84B}" srcOrd="0" destOrd="0" presId="urn:microsoft.com/office/officeart/2005/8/layout/vList6"/>
    <dgm:cxn modelId="{59B17D99-FCEB-45CC-9090-B6C59826EACC}" type="presOf" srcId="{85DAD46C-17B6-4482-BA30-90DAB7696E21}" destId="{4241CA38-3D71-45BE-9078-6768C562242F}" srcOrd="0" destOrd="1" presId="urn:microsoft.com/office/officeart/2005/8/layout/vList6"/>
    <dgm:cxn modelId="{756BF806-BF00-40DF-8D89-869E3FDDD2E2}" srcId="{09A4BA4F-F1E7-4B03-B660-ECFD35883FEC}" destId="{2C688A12-02A1-4A4E-82A7-D9BA286B144B}" srcOrd="1" destOrd="0" parTransId="{2E5BBA11-D640-4087-80F9-159FAB3D603F}" sibTransId="{AD9D30CA-02DD-47A1-A3CD-16CF619CF047}"/>
    <dgm:cxn modelId="{280FF8C1-A74E-4EBB-93A5-A7D4758007CB}" type="presOf" srcId="{1A92697B-0DDD-43AE-A6FC-488361CD98F4}" destId="{253B9A8F-0A02-416E-8C9E-415AA487E84B}" srcOrd="0" destOrd="2" presId="urn:microsoft.com/office/officeart/2005/8/layout/vList6"/>
    <dgm:cxn modelId="{7B320CD3-EF24-4C58-82AC-85357A7F593A}" type="presParOf" srcId="{6C363517-2F50-4C49-86FE-4548BCD2EA47}" destId="{848132D7-4A71-437E-AFA6-6DE32C745ADD}" srcOrd="0" destOrd="0" presId="urn:microsoft.com/office/officeart/2005/8/layout/vList6"/>
    <dgm:cxn modelId="{05935F37-FF37-4385-A2FD-47BE2EC2CE6A}" type="presParOf" srcId="{848132D7-4A71-437E-AFA6-6DE32C745ADD}" destId="{177DD033-7D98-4C23-A905-CF4411F5CA86}" srcOrd="0" destOrd="0" presId="urn:microsoft.com/office/officeart/2005/8/layout/vList6"/>
    <dgm:cxn modelId="{77A494DD-8889-4ACB-A0B2-3F786FA966BD}" type="presParOf" srcId="{848132D7-4A71-437E-AFA6-6DE32C745ADD}" destId="{253B9A8F-0A02-416E-8C9E-415AA487E84B}" srcOrd="1" destOrd="0" presId="urn:microsoft.com/office/officeart/2005/8/layout/vList6"/>
    <dgm:cxn modelId="{5C5D388D-C80C-4C26-8B9C-0CA3AABB0A36}" type="presParOf" srcId="{6C363517-2F50-4C49-86FE-4548BCD2EA47}" destId="{BBF1963F-8CBB-4F46-89EE-733B57D80F1D}" srcOrd="1" destOrd="0" presId="urn:microsoft.com/office/officeart/2005/8/layout/vList6"/>
    <dgm:cxn modelId="{41FDF929-EEF2-4587-8988-320B820C3BA2}" type="presParOf" srcId="{6C363517-2F50-4C49-86FE-4548BCD2EA47}" destId="{80AD810E-C6BE-4EBB-AEBE-118AAB39FDF4}" srcOrd="2" destOrd="0" presId="urn:microsoft.com/office/officeart/2005/8/layout/vList6"/>
    <dgm:cxn modelId="{B04CCA05-5237-4D0A-B0C6-4B0FC6B2BF6D}" type="presParOf" srcId="{80AD810E-C6BE-4EBB-AEBE-118AAB39FDF4}" destId="{750115C8-F4DA-4AD2-9161-7D130F019B6B}" srcOrd="0" destOrd="0" presId="urn:microsoft.com/office/officeart/2005/8/layout/vList6"/>
    <dgm:cxn modelId="{46B58293-4530-4F6E-918A-907DBA800F1C}" type="presParOf" srcId="{80AD810E-C6BE-4EBB-AEBE-118AAB39FDF4}" destId="{4241CA38-3D71-45BE-9078-6768C562242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10C554-5820-4520-B298-BD196214BB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9A4BA4F-F1E7-4B03-B660-ECFD35883FEC}">
      <dgm:prSet phldrT="[Text]" custT="1"/>
      <dgm:spPr>
        <a:solidFill>
          <a:srgbClr val="FFCCFF"/>
        </a:solidFill>
      </dgm:spPr>
      <dgm:t>
        <a:bodyPr/>
        <a:lstStyle/>
        <a:p>
          <a:r>
            <a:rPr lang="ar-SA" sz="2400" b="1" dirty="0">
              <a:solidFill>
                <a:schemeClr val="tx1"/>
              </a:solidFill>
            </a:rPr>
            <a:t>تصوير الأفكار الموجودة في النص </a:t>
          </a:r>
          <a:endParaRPr lang="en-US" sz="2400" b="1" dirty="0">
            <a:solidFill>
              <a:schemeClr val="tx1"/>
            </a:solidFill>
          </a:endParaRPr>
        </a:p>
      </dgm:t>
    </dgm:pt>
    <dgm:pt modelId="{24E6E028-FFCD-4C90-9B41-79BF8341FE53}" type="parTrans" cxnId="{4D831546-4D06-416C-B5E1-B1CDB4DBFDF1}">
      <dgm:prSet/>
      <dgm:spPr/>
      <dgm:t>
        <a:bodyPr/>
        <a:lstStyle/>
        <a:p>
          <a:endParaRPr lang="en-US">
            <a:solidFill>
              <a:schemeClr val="tx1"/>
            </a:solidFill>
          </a:endParaRPr>
        </a:p>
      </dgm:t>
    </dgm:pt>
    <dgm:pt modelId="{8B200B88-D4DD-4172-B0A1-7EC9A522773A}" type="sibTrans" cxnId="{4D831546-4D06-416C-B5E1-B1CDB4DBFDF1}">
      <dgm:prSet/>
      <dgm:spPr/>
      <dgm:t>
        <a:bodyPr/>
        <a:lstStyle/>
        <a:p>
          <a:endParaRPr lang="en-US">
            <a:solidFill>
              <a:schemeClr val="tx1"/>
            </a:solidFill>
          </a:endParaRPr>
        </a:p>
      </dgm:t>
    </dgm:pt>
    <dgm:pt modelId="{0D5D373A-F2A4-41C7-9C46-5BFAB5860134}">
      <dgm:prSet phldrT="[Text]" custT="1"/>
      <dgm:spPr>
        <a:solidFill>
          <a:srgbClr val="FFE7FF">
            <a:alpha val="89804"/>
          </a:srgbClr>
        </a:solidFill>
      </dgm:spPr>
      <dgm:t>
        <a:bodyPr anchor="ctr"/>
        <a:lstStyle/>
        <a:p>
          <a:r>
            <a:rPr lang="ar-SA" sz="2200" b="1" dirty="0">
              <a:solidFill>
                <a:schemeClr val="tx1"/>
              </a:solidFill>
            </a:rPr>
            <a:t>في الأجزاء التي يظهر فيها النص ذو الافكار المعقدة ضع في الهوامش ملاحظاتك التي تساعد في تصوير هذه الافكار </a:t>
          </a:r>
          <a:endParaRPr lang="en-US" sz="2200" b="1" dirty="0">
            <a:solidFill>
              <a:schemeClr val="tx1"/>
            </a:solidFill>
          </a:endParaRPr>
        </a:p>
      </dgm:t>
    </dgm:pt>
    <dgm:pt modelId="{5D33A1A4-0ED8-479A-A2B8-C7A4380FA09E}" type="parTrans" cxnId="{4AA4506C-A8A9-4C40-BBB2-8806A207B3E1}">
      <dgm:prSet/>
      <dgm:spPr/>
      <dgm:t>
        <a:bodyPr/>
        <a:lstStyle/>
        <a:p>
          <a:endParaRPr lang="en-US">
            <a:solidFill>
              <a:schemeClr val="tx1"/>
            </a:solidFill>
          </a:endParaRPr>
        </a:p>
      </dgm:t>
    </dgm:pt>
    <dgm:pt modelId="{CD43B05D-94D2-4D8B-B6DF-8CAB670A650B}" type="sibTrans" cxnId="{4AA4506C-A8A9-4C40-BBB2-8806A207B3E1}">
      <dgm:prSet/>
      <dgm:spPr/>
      <dgm:t>
        <a:bodyPr/>
        <a:lstStyle/>
        <a:p>
          <a:endParaRPr lang="en-US">
            <a:solidFill>
              <a:schemeClr val="tx1"/>
            </a:solidFill>
          </a:endParaRPr>
        </a:p>
      </dgm:t>
    </dgm:pt>
    <dgm:pt modelId="{6C363517-2F50-4C49-86FE-4548BCD2EA47}" type="pres">
      <dgm:prSet presAssocID="{5610C554-5820-4520-B298-BD196214BB01}" presName="Name0" presStyleCnt="0">
        <dgm:presLayoutVars>
          <dgm:dir/>
          <dgm:animLvl val="lvl"/>
          <dgm:resizeHandles/>
        </dgm:presLayoutVars>
      </dgm:prSet>
      <dgm:spPr/>
    </dgm:pt>
    <dgm:pt modelId="{848132D7-4A71-437E-AFA6-6DE32C745ADD}" type="pres">
      <dgm:prSet presAssocID="{09A4BA4F-F1E7-4B03-B660-ECFD35883FEC}" presName="linNode" presStyleCnt="0"/>
      <dgm:spPr/>
    </dgm:pt>
    <dgm:pt modelId="{177DD033-7D98-4C23-A905-CF4411F5CA86}" type="pres">
      <dgm:prSet presAssocID="{09A4BA4F-F1E7-4B03-B660-ECFD35883FEC}" presName="parentShp" presStyleLbl="node1" presStyleIdx="0" presStyleCnt="1" custScaleX="96067">
        <dgm:presLayoutVars>
          <dgm:bulletEnabled val="1"/>
        </dgm:presLayoutVars>
      </dgm:prSet>
      <dgm:spPr/>
    </dgm:pt>
    <dgm:pt modelId="{253B9A8F-0A02-416E-8C9E-415AA487E84B}" type="pres">
      <dgm:prSet presAssocID="{09A4BA4F-F1E7-4B03-B660-ECFD35883FEC}" presName="childShp" presStyleLbl="bgAccFollowNode1" presStyleIdx="0" presStyleCnt="1">
        <dgm:presLayoutVars>
          <dgm:bulletEnabled val="1"/>
        </dgm:presLayoutVars>
      </dgm:prSet>
      <dgm:spPr/>
    </dgm:pt>
  </dgm:ptLst>
  <dgm:cxnLst>
    <dgm:cxn modelId="{8E970019-9D22-40C5-ABF1-9073DFE3BB4F}" type="presOf" srcId="{5610C554-5820-4520-B298-BD196214BB01}" destId="{6C363517-2F50-4C49-86FE-4548BCD2EA47}" srcOrd="0" destOrd="0" presId="urn:microsoft.com/office/officeart/2005/8/layout/vList6"/>
    <dgm:cxn modelId="{7007D16E-0A64-4950-BD3C-F636819B97FA}" type="presOf" srcId="{0D5D373A-F2A4-41C7-9C46-5BFAB5860134}" destId="{253B9A8F-0A02-416E-8C9E-415AA487E84B}" srcOrd="0" destOrd="0" presId="urn:microsoft.com/office/officeart/2005/8/layout/vList6"/>
    <dgm:cxn modelId="{B55F3F2C-71E6-45D1-AF49-5171B7E0A979}" type="presOf" srcId="{09A4BA4F-F1E7-4B03-B660-ECFD35883FEC}" destId="{177DD033-7D98-4C23-A905-CF4411F5CA86}" srcOrd="0" destOrd="0" presId="urn:microsoft.com/office/officeart/2005/8/layout/vList6"/>
    <dgm:cxn modelId="{4D831546-4D06-416C-B5E1-B1CDB4DBFDF1}" srcId="{5610C554-5820-4520-B298-BD196214BB01}" destId="{09A4BA4F-F1E7-4B03-B660-ECFD35883FEC}" srcOrd="0" destOrd="0" parTransId="{24E6E028-FFCD-4C90-9B41-79BF8341FE53}" sibTransId="{8B200B88-D4DD-4172-B0A1-7EC9A522773A}"/>
    <dgm:cxn modelId="{4AA4506C-A8A9-4C40-BBB2-8806A207B3E1}" srcId="{09A4BA4F-F1E7-4B03-B660-ECFD35883FEC}" destId="{0D5D373A-F2A4-41C7-9C46-5BFAB5860134}" srcOrd="0" destOrd="0" parTransId="{5D33A1A4-0ED8-479A-A2B8-C7A4380FA09E}" sibTransId="{CD43B05D-94D2-4D8B-B6DF-8CAB670A650B}"/>
    <dgm:cxn modelId="{7B320CD3-EF24-4C58-82AC-85357A7F593A}" type="presParOf" srcId="{6C363517-2F50-4C49-86FE-4548BCD2EA47}" destId="{848132D7-4A71-437E-AFA6-6DE32C745ADD}" srcOrd="0" destOrd="0" presId="urn:microsoft.com/office/officeart/2005/8/layout/vList6"/>
    <dgm:cxn modelId="{05935F37-FF37-4385-A2FD-47BE2EC2CE6A}" type="presParOf" srcId="{848132D7-4A71-437E-AFA6-6DE32C745ADD}" destId="{177DD033-7D98-4C23-A905-CF4411F5CA86}" srcOrd="0" destOrd="0" presId="urn:microsoft.com/office/officeart/2005/8/layout/vList6"/>
    <dgm:cxn modelId="{77A494DD-8889-4ACB-A0B2-3F786FA966BD}" type="presParOf" srcId="{848132D7-4A71-437E-AFA6-6DE32C745ADD}" destId="{253B9A8F-0A02-416E-8C9E-415AA487E84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87EAEA-A654-4FE2-BBC3-3E7C4907F668}"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EF5A4C4D-7253-44E1-81F3-602D459600A8}">
      <dgm:prSet phldrT="[Text]" custT="1"/>
      <dgm:spPr>
        <a:solidFill>
          <a:schemeClr val="accent3">
            <a:lumMod val="20000"/>
            <a:lumOff val="80000"/>
          </a:schemeClr>
        </a:solidFill>
      </dgm:spPr>
      <dgm:t>
        <a:bodyPr/>
        <a:lstStyle/>
        <a:p>
          <a:r>
            <a:rPr lang="ar-SA" sz="2400" b="1">
              <a:solidFill>
                <a:schemeClr val="tx1"/>
              </a:solidFill>
            </a:rPr>
            <a:t>ضع خط</a:t>
          </a:r>
          <a:endParaRPr lang="en-US" sz="2400" b="1" dirty="0">
            <a:solidFill>
              <a:schemeClr val="tx1"/>
            </a:solidFill>
          </a:endParaRPr>
        </a:p>
      </dgm:t>
    </dgm:pt>
    <dgm:pt modelId="{0D1B6589-C50C-4E72-9134-C944559806EF}" type="parTrans" cxnId="{83F599C0-EF83-4E6A-873C-AEF2219CE404}">
      <dgm:prSet/>
      <dgm:spPr/>
      <dgm:t>
        <a:bodyPr/>
        <a:lstStyle/>
        <a:p>
          <a:endParaRPr lang="en-US" sz="2400" b="1">
            <a:solidFill>
              <a:schemeClr val="tx1"/>
            </a:solidFill>
          </a:endParaRPr>
        </a:p>
      </dgm:t>
    </dgm:pt>
    <dgm:pt modelId="{50E6C541-457B-4A09-AE5B-848006C4A8CE}" type="sibTrans" cxnId="{83F599C0-EF83-4E6A-873C-AEF2219CE404}">
      <dgm:prSet/>
      <dgm:spPr/>
      <dgm:t>
        <a:bodyPr/>
        <a:lstStyle/>
        <a:p>
          <a:endParaRPr lang="en-US" sz="2400" b="1">
            <a:solidFill>
              <a:schemeClr val="tx1"/>
            </a:solidFill>
          </a:endParaRPr>
        </a:p>
      </dgm:t>
    </dgm:pt>
    <dgm:pt modelId="{9CEDB233-FD4E-4C6A-9EC5-340ED5E37829}">
      <dgm:prSet phldrT="[Text]" custT="1"/>
      <dgm:spPr>
        <a:solidFill>
          <a:schemeClr val="accent4">
            <a:lumMod val="60000"/>
            <a:lumOff val="40000"/>
          </a:schemeClr>
        </a:solidFill>
      </dgm:spPr>
      <dgm:t>
        <a:bodyPr/>
        <a:lstStyle/>
        <a:p>
          <a:r>
            <a:rPr lang="ar-SA" sz="2400" b="1">
              <a:solidFill>
                <a:schemeClr val="tx1"/>
              </a:solidFill>
            </a:rPr>
            <a:t>تحت ادعاءات المؤلفين الآخرين </a:t>
          </a:r>
          <a:endParaRPr lang="en-US" sz="2400" b="1" dirty="0">
            <a:solidFill>
              <a:schemeClr val="tx1"/>
            </a:solidFill>
          </a:endParaRPr>
        </a:p>
      </dgm:t>
    </dgm:pt>
    <dgm:pt modelId="{B83A79DC-B837-42B4-AB92-B779524B5C83}" type="parTrans" cxnId="{9F6D66FA-697F-45E9-883F-7C659BF2A65A}">
      <dgm:prSet/>
      <dgm:spPr/>
      <dgm:t>
        <a:bodyPr/>
        <a:lstStyle/>
        <a:p>
          <a:endParaRPr lang="en-US" sz="2400" b="1">
            <a:solidFill>
              <a:schemeClr val="tx1"/>
            </a:solidFill>
          </a:endParaRPr>
        </a:p>
      </dgm:t>
    </dgm:pt>
    <dgm:pt modelId="{E09840FA-83C3-4EAB-951C-7563E7514DE3}" type="sibTrans" cxnId="{9F6D66FA-697F-45E9-883F-7C659BF2A65A}">
      <dgm:prSet/>
      <dgm:spPr/>
      <dgm:t>
        <a:bodyPr/>
        <a:lstStyle/>
        <a:p>
          <a:endParaRPr lang="en-US" sz="2400" b="1">
            <a:solidFill>
              <a:schemeClr val="tx1"/>
            </a:solidFill>
          </a:endParaRPr>
        </a:p>
      </dgm:t>
    </dgm:pt>
    <dgm:pt modelId="{64BC9835-5F78-4531-A52F-96D8C40D3730}">
      <dgm:prSet phldrT="[Text]" custT="1"/>
      <dgm:spPr/>
      <dgm:t>
        <a:bodyPr/>
        <a:lstStyle/>
        <a:p>
          <a:r>
            <a:rPr lang="ar-SA" sz="2400" b="1">
              <a:solidFill>
                <a:schemeClr val="tx1"/>
              </a:solidFill>
            </a:rPr>
            <a:t>الأدلة </a:t>
          </a:r>
          <a:endParaRPr lang="en-US" sz="2400" b="1" dirty="0">
            <a:solidFill>
              <a:schemeClr val="tx1"/>
            </a:solidFill>
          </a:endParaRPr>
        </a:p>
      </dgm:t>
    </dgm:pt>
    <dgm:pt modelId="{400A0899-A060-43B0-9E13-D23136F83C92}" type="parTrans" cxnId="{F7A3BA71-7EB7-4149-A76C-E818B1C2BBEC}">
      <dgm:prSet/>
      <dgm:spPr/>
      <dgm:t>
        <a:bodyPr/>
        <a:lstStyle/>
        <a:p>
          <a:endParaRPr lang="en-US" sz="2400" b="1">
            <a:solidFill>
              <a:schemeClr val="tx1"/>
            </a:solidFill>
          </a:endParaRPr>
        </a:p>
      </dgm:t>
    </dgm:pt>
    <dgm:pt modelId="{01414E7F-DE2B-49EE-B450-4F4A5F878BFF}" type="sibTrans" cxnId="{F7A3BA71-7EB7-4149-A76C-E818B1C2BBEC}">
      <dgm:prSet/>
      <dgm:spPr/>
      <dgm:t>
        <a:bodyPr/>
        <a:lstStyle/>
        <a:p>
          <a:endParaRPr lang="en-US" sz="2400" b="1">
            <a:solidFill>
              <a:schemeClr val="tx1"/>
            </a:solidFill>
          </a:endParaRPr>
        </a:p>
      </dgm:t>
    </dgm:pt>
    <dgm:pt modelId="{E5F85B8D-81B5-4641-AD02-3F2C342EB6F6}">
      <dgm:prSet phldrT="[Text]" custT="1"/>
      <dgm:spPr>
        <a:solidFill>
          <a:schemeClr val="accent3">
            <a:lumMod val="20000"/>
            <a:lumOff val="80000"/>
          </a:schemeClr>
        </a:solidFill>
      </dgm:spPr>
      <dgm:t>
        <a:bodyPr/>
        <a:lstStyle/>
        <a:p>
          <a:r>
            <a:rPr lang="ar-SA" sz="2400" b="1">
              <a:solidFill>
                <a:schemeClr val="tx1"/>
              </a:solidFill>
            </a:rPr>
            <a:t>ضع دوائر</a:t>
          </a:r>
          <a:endParaRPr lang="en-US" sz="2400" b="1" dirty="0">
            <a:solidFill>
              <a:schemeClr val="tx1"/>
            </a:solidFill>
          </a:endParaRPr>
        </a:p>
      </dgm:t>
    </dgm:pt>
    <dgm:pt modelId="{7A277C1F-AF43-4834-A57C-1E055AD907DC}" type="parTrans" cxnId="{CD93F451-6A55-4829-8BDD-B1F7164765CA}">
      <dgm:prSet/>
      <dgm:spPr/>
      <dgm:t>
        <a:bodyPr/>
        <a:lstStyle/>
        <a:p>
          <a:endParaRPr lang="en-US" sz="2400" b="1">
            <a:solidFill>
              <a:schemeClr val="tx1"/>
            </a:solidFill>
          </a:endParaRPr>
        </a:p>
      </dgm:t>
    </dgm:pt>
    <dgm:pt modelId="{A399924D-A154-4212-B867-6234D8953044}" type="sibTrans" cxnId="{CD93F451-6A55-4829-8BDD-B1F7164765CA}">
      <dgm:prSet/>
      <dgm:spPr/>
      <dgm:t>
        <a:bodyPr/>
        <a:lstStyle/>
        <a:p>
          <a:endParaRPr lang="en-US" sz="2400" b="1">
            <a:solidFill>
              <a:schemeClr val="tx1"/>
            </a:solidFill>
          </a:endParaRPr>
        </a:p>
      </dgm:t>
    </dgm:pt>
    <dgm:pt modelId="{64FBEF37-DE39-46CE-BCA5-001FB77DFFF6}">
      <dgm:prSet phldrT="[Text]" custT="1"/>
      <dgm:spPr/>
      <dgm:t>
        <a:bodyPr/>
        <a:lstStyle/>
        <a:p>
          <a:r>
            <a:rPr lang="ar-SA" sz="2400" b="1">
              <a:solidFill>
                <a:schemeClr val="tx1"/>
              </a:solidFill>
            </a:rPr>
            <a:t>على الكلمات المهمة </a:t>
          </a:r>
          <a:endParaRPr lang="en-US" sz="2400" b="1" dirty="0">
            <a:solidFill>
              <a:schemeClr val="tx1"/>
            </a:solidFill>
          </a:endParaRPr>
        </a:p>
      </dgm:t>
    </dgm:pt>
    <dgm:pt modelId="{F2DCABA9-AFD3-47D8-AA8B-8FABD7785F40}" type="parTrans" cxnId="{232DF3AC-14BA-41BD-A7A2-EBD8ED4E4A4F}">
      <dgm:prSet/>
      <dgm:spPr/>
      <dgm:t>
        <a:bodyPr/>
        <a:lstStyle/>
        <a:p>
          <a:endParaRPr lang="en-US" sz="2400" b="1">
            <a:solidFill>
              <a:schemeClr val="tx1"/>
            </a:solidFill>
          </a:endParaRPr>
        </a:p>
      </dgm:t>
    </dgm:pt>
    <dgm:pt modelId="{08661656-47DA-4882-8731-1B347ACC0EE0}" type="sibTrans" cxnId="{232DF3AC-14BA-41BD-A7A2-EBD8ED4E4A4F}">
      <dgm:prSet/>
      <dgm:spPr/>
      <dgm:t>
        <a:bodyPr/>
        <a:lstStyle/>
        <a:p>
          <a:endParaRPr lang="en-US" sz="2400" b="1">
            <a:solidFill>
              <a:schemeClr val="tx1"/>
            </a:solidFill>
          </a:endParaRPr>
        </a:p>
      </dgm:t>
    </dgm:pt>
    <dgm:pt modelId="{A0408292-D011-4293-AAA2-6AD2D9B07B0D}">
      <dgm:prSet phldrT="[Text]" custT="1"/>
      <dgm:spPr/>
      <dgm:t>
        <a:bodyPr/>
        <a:lstStyle/>
        <a:p>
          <a:r>
            <a:rPr lang="ar-SA" sz="2400" b="1">
              <a:solidFill>
                <a:schemeClr val="tx1"/>
              </a:solidFill>
            </a:rPr>
            <a:t>الباحثين المهمين </a:t>
          </a:r>
          <a:endParaRPr lang="en-US" sz="2400" b="1" dirty="0">
            <a:solidFill>
              <a:schemeClr val="tx1"/>
            </a:solidFill>
          </a:endParaRPr>
        </a:p>
      </dgm:t>
    </dgm:pt>
    <dgm:pt modelId="{1A1E14D6-24AA-4784-AD55-12787121A7A5}" type="parTrans" cxnId="{957ECB1C-6B19-4448-BD20-A0F8F9796325}">
      <dgm:prSet/>
      <dgm:spPr/>
      <dgm:t>
        <a:bodyPr/>
        <a:lstStyle/>
        <a:p>
          <a:endParaRPr lang="en-US" sz="2400" b="1">
            <a:solidFill>
              <a:schemeClr val="tx1"/>
            </a:solidFill>
          </a:endParaRPr>
        </a:p>
      </dgm:t>
    </dgm:pt>
    <dgm:pt modelId="{054D8588-04C4-4297-BB27-53F7E44AD8DA}" type="sibTrans" cxnId="{957ECB1C-6B19-4448-BD20-A0F8F9796325}">
      <dgm:prSet/>
      <dgm:spPr/>
      <dgm:t>
        <a:bodyPr/>
        <a:lstStyle/>
        <a:p>
          <a:endParaRPr lang="en-US" sz="2400" b="1">
            <a:solidFill>
              <a:schemeClr val="tx1"/>
            </a:solidFill>
          </a:endParaRPr>
        </a:p>
      </dgm:t>
    </dgm:pt>
    <dgm:pt modelId="{E36D1818-CA39-479D-A53E-84713C5ED57A}">
      <dgm:prSet phldrT="[Text]" custT="1"/>
      <dgm:spPr>
        <a:solidFill>
          <a:schemeClr val="accent3">
            <a:lumMod val="20000"/>
            <a:lumOff val="80000"/>
          </a:schemeClr>
        </a:solidFill>
      </dgm:spPr>
      <dgm:t>
        <a:bodyPr/>
        <a:lstStyle/>
        <a:p>
          <a:r>
            <a:rPr lang="ar-SA" sz="2400" b="1" dirty="0">
              <a:solidFill>
                <a:schemeClr val="tx1"/>
              </a:solidFill>
            </a:rPr>
            <a:t>ضع ارقام على الفقرات </a:t>
          </a:r>
          <a:endParaRPr lang="en-US" sz="2400" b="1" dirty="0">
            <a:solidFill>
              <a:schemeClr val="tx1"/>
            </a:solidFill>
          </a:endParaRPr>
        </a:p>
      </dgm:t>
    </dgm:pt>
    <dgm:pt modelId="{D4D24069-75F5-4732-ABA5-47D706A06142}" type="parTrans" cxnId="{C0590BAC-D06D-441C-8825-BAE7C990CED0}">
      <dgm:prSet/>
      <dgm:spPr/>
      <dgm:t>
        <a:bodyPr/>
        <a:lstStyle/>
        <a:p>
          <a:endParaRPr lang="en-US" sz="2400" b="1">
            <a:solidFill>
              <a:schemeClr val="tx1"/>
            </a:solidFill>
          </a:endParaRPr>
        </a:p>
      </dgm:t>
    </dgm:pt>
    <dgm:pt modelId="{9A017378-57FF-436D-89E4-B2855384EF00}" type="sibTrans" cxnId="{C0590BAC-D06D-441C-8825-BAE7C990CED0}">
      <dgm:prSet/>
      <dgm:spPr/>
      <dgm:t>
        <a:bodyPr/>
        <a:lstStyle/>
        <a:p>
          <a:endParaRPr lang="en-US" sz="2400" b="1">
            <a:solidFill>
              <a:schemeClr val="tx1"/>
            </a:solidFill>
          </a:endParaRPr>
        </a:p>
      </dgm:t>
    </dgm:pt>
    <dgm:pt modelId="{24D2883D-4EAB-40B7-B13E-6461F9A29111}">
      <dgm:prSet phldrT="[Text]" custT="1"/>
      <dgm:spPr/>
      <dgm:t>
        <a:bodyPr/>
        <a:lstStyle/>
        <a:p>
          <a:r>
            <a:rPr lang="ar-SA" sz="2400" b="1">
              <a:solidFill>
                <a:schemeClr val="tx1"/>
              </a:solidFill>
            </a:rPr>
            <a:t>قبل القراءة رقم جميع الفقرات </a:t>
          </a:r>
          <a:endParaRPr lang="en-US" sz="2400" b="1" dirty="0">
            <a:solidFill>
              <a:schemeClr val="tx1"/>
            </a:solidFill>
          </a:endParaRPr>
        </a:p>
      </dgm:t>
    </dgm:pt>
    <dgm:pt modelId="{E68DF9FE-86B1-41DA-A1AC-44F697E83A36}" type="parTrans" cxnId="{2560FC13-CD0E-4213-AB6E-5055846928BD}">
      <dgm:prSet/>
      <dgm:spPr/>
      <dgm:t>
        <a:bodyPr/>
        <a:lstStyle/>
        <a:p>
          <a:endParaRPr lang="en-US" sz="2400" b="1">
            <a:solidFill>
              <a:schemeClr val="tx1"/>
            </a:solidFill>
          </a:endParaRPr>
        </a:p>
      </dgm:t>
    </dgm:pt>
    <dgm:pt modelId="{199A839D-DE93-4342-B996-D757552BE2F8}" type="sibTrans" cxnId="{2560FC13-CD0E-4213-AB6E-5055846928BD}">
      <dgm:prSet/>
      <dgm:spPr/>
      <dgm:t>
        <a:bodyPr/>
        <a:lstStyle/>
        <a:p>
          <a:endParaRPr lang="en-US" sz="2400" b="1">
            <a:solidFill>
              <a:schemeClr val="tx1"/>
            </a:solidFill>
          </a:endParaRPr>
        </a:p>
      </dgm:t>
    </dgm:pt>
    <dgm:pt modelId="{49A774CF-DF59-4510-8711-A424FC065EAD}">
      <dgm:prSet phldrT="[Text]" custT="1"/>
      <dgm:spPr/>
      <dgm:t>
        <a:bodyPr/>
        <a:lstStyle/>
        <a:p>
          <a:r>
            <a:rPr lang="ar-SA" sz="2400" b="1">
              <a:solidFill>
                <a:schemeClr val="tx1"/>
              </a:solidFill>
            </a:rPr>
            <a:t>استخدم هذه الارقام للربط بين هذه الفقرات</a:t>
          </a:r>
          <a:endParaRPr lang="en-US" sz="2400" b="1" dirty="0">
            <a:solidFill>
              <a:schemeClr val="tx1"/>
            </a:solidFill>
          </a:endParaRPr>
        </a:p>
      </dgm:t>
    </dgm:pt>
    <dgm:pt modelId="{A3E2E2B7-8E46-4D2A-9A09-3EC330311C8F}" type="parTrans" cxnId="{A5DFB8AD-4F34-4F9C-805F-B1EC0078604F}">
      <dgm:prSet/>
      <dgm:spPr/>
      <dgm:t>
        <a:bodyPr/>
        <a:lstStyle/>
        <a:p>
          <a:endParaRPr lang="en-US" sz="2400" b="1">
            <a:solidFill>
              <a:schemeClr val="tx1"/>
            </a:solidFill>
          </a:endParaRPr>
        </a:p>
      </dgm:t>
    </dgm:pt>
    <dgm:pt modelId="{CBBC053A-AB55-4DBB-B8DC-3133CED166B6}" type="sibTrans" cxnId="{A5DFB8AD-4F34-4F9C-805F-B1EC0078604F}">
      <dgm:prSet/>
      <dgm:spPr/>
      <dgm:t>
        <a:bodyPr/>
        <a:lstStyle/>
        <a:p>
          <a:endParaRPr lang="en-US" sz="2400" b="1">
            <a:solidFill>
              <a:schemeClr val="tx1"/>
            </a:solidFill>
          </a:endParaRPr>
        </a:p>
      </dgm:t>
    </dgm:pt>
    <dgm:pt modelId="{1D20B4F0-397F-455B-BD9B-139EF07A5222}">
      <dgm:prSet custT="1"/>
      <dgm:spPr/>
      <dgm:t>
        <a:bodyPr/>
        <a:lstStyle/>
        <a:p>
          <a:r>
            <a:rPr lang="ar-SA" sz="2400" b="1">
              <a:solidFill>
                <a:schemeClr val="tx1"/>
              </a:solidFill>
            </a:rPr>
            <a:t>ارقام او كلمات </a:t>
          </a:r>
          <a:endParaRPr lang="en-US" sz="2400" b="1" dirty="0">
            <a:solidFill>
              <a:schemeClr val="tx1"/>
            </a:solidFill>
          </a:endParaRPr>
        </a:p>
      </dgm:t>
    </dgm:pt>
    <dgm:pt modelId="{4BD29484-DD65-493D-8E5B-A9BF9F062D17}" type="parTrans" cxnId="{928CCF6C-2F50-41CB-A326-A23EE7B31F14}">
      <dgm:prSet/>
      <dgm:spPr/>
      <dgm:t>
        <a:bodyPr/>
        <a:lstStyle/>
        <a:p>
          <a:endParaRPr lang="en-US" sz="2400" b="1">
            <a:solidFill>
              <a:schemeClr val="tx1"/>
            </a:solidFill>
          </a:endParaRPr>
        </a:p>
      </dgm:t>
    </dgm:pt>
    <dgm:pt modelId="{CD5CD678-F8AD-4D0F-9618-E3C129718BCD}" type="sibTrans" cxnId="{928CCF6C-2F50-41CB-A326-A23EE7B31F14}">
      <dgm:prSet/>
      <dgm:spPr/>
      <dgm:t>
        <a:bodyPr/>
        <a:lstStyle/>
        <a:p>
          <a:endParaRPr lang="en-US" sz="2400" b="1">
            <a:solidFill>
              <a:schemeClr val="tx1"/>
            </a:solidFill>
          </a:endParaRPr>
        </a:p>
      </dgm:t>
    </dgm:pt>
    <dgm:pt modelId="{03D5ED2B-922C-4E0A-9B1E-65546DF2E2D6}">
      <dgm:prSet custT="1"/>
      <dgm:spPr/>
      <dgm:t>
        <a:bodyPr/>
        <a:lstStyle/>
        <a:p>
          <a:r>
            <a:rPr lang="ar-SA" sz="2400" b="1" dirty="0">
              <a:solidFill>
                <a:schemeClr val="tx1"/>
              </a:solidFill>
            </a:rPr>
            <a:t>الاحداث </a:t>
          </a:r>
          <a:endParaRPr lang="en-US" sz="2400" b="1" dirty="0">
            <a:solidFill>
              <a:schemeClr val="tx1"/>
            </a:solidFill>
          </a:endParaRPr>
        </a:p>
      </dgm:t>
    </dgm:pt>
    <dgm:pt modelId="{9CE3E5D8-4326-4B72-B301-5685B2D8BA3A}" type="parTrans" cxnId="{E7F2734B-A7B0-40AE-AAD3-089D24F481DF}">
      <dgm:prSet/>
      <dgm:spPr/>
      <dgm:t>
        <a:bodyPr/>
        <a:lstStyle/>
        <a:p>
          <a:endParaRPr lang="en-US" sz="2400" b="1">
            <a:solidFill>
              <a:schemeClr val="tx1"/>
            </a:solidFill>
          </a:endParaRPr>
        </a:p>
      </dgm:t>
    </dgm:pt>
    <dgm:pt modelId="{D3BD2574-84E8-4724-B198-BD0A01C30B3E}" type="sibTrans" cxnId="{E7F2734B-A7B0-40AE-AAD3-089D24F481DF}">
      <dgm:prSet/>
      <dgm:spPr/>
      <dgm:t>
        <a:bodyPr/>
        <a:lstStyle/>
        <a:p>
          <a:endParaRPr lang="en-US" sz="2400" b="1">
            <a:solidFill>
              <a:schemeClr val="tx1"/>
            </a:solidFill>
          </a:endParaRPr>
        </a:p>
      </dgm:t>
    </dgm:pt>
    <dgm:pt modelId="{E6F51127-90AA-4D2C-B495-49FD5B55F45F}" type="pres">
      <dgm:prSet presAssocID="{DF87EAEA-A654-4FE2-BBC3-3E7C4907F668}" presName="theList" presStyleCnt="0">
        <dgm:presLayoutVars>
          <dgm:dir/>
          <dgm:animLvl val="lvl"/>
          <dgm:resizeHandles val="exact"/>
        </dgm:presLayoutVars>
      </dgm:prSet>
      <dgm:spPr/>
    </dgm:pt>
    <dgm:pt modelId="{C2F1018D-1139-40F0-AD9C-C0387CB49141}" type="pres">
      <dgm:prSet presAssocID="{EF5A4C4D-7253-44E1-81F3-602D459600A8}" presName="compNode" presStyleCnt="0"/>
      <dgm:spPr/>
    </dgm:pt>
    <dgm:pt modelId="{D11ECA99-AB33-48D1-B6BE-B9E9B16CD76A}" type="pres">
      <dgm:prSet presAssocID="{EF5A4C4D-7253-44E1-81F3-602D459600A8}" presName="aNode" presStyleLbl="bgShp" presStyleIdx="0" presStyleCnt="3"/>
      <dgm:spPr/>
    </dgm:pt>
    <dgm:pt modelId="{85772F66-782E-4283-9BE7-3C1E1726B9DF}" type="pres">
      <dgm:prSet presAssocID="{EF5A4C4D-7253-44E1-81F3-602D459600A8}" presName="textNode" presStyleLbl="bgShp" presStyleIdx="0" presStyleCnt="3"/>
      <dgm:spPr/>
    </dgm:pt>
    <dgm:pt modelId="{47A80644-50F5-460C-A016-89F0315A0D4D}" type="pres">
      <dgm:prSet presAssocID="{EF5A4C4D-7253-44E1-81F3-602D459600A8}" presName="compChildNode" presStyleCnt="0"/>
      <dgm:spPr/>
    </dgm:pt>
    <dgm:pt modelId="{1750C02C-443A-4234-80F9-82242EE5A25C}" type="pres">
      <dgm:prSet presAssocID="{EF5A4C4D-7253-44E1-81F3-602D459600A8}" presName="theInnerList" presStyleCnt="0"/>
      <dgm:spPr/>
    </dgm:pt>
    <dgm:pt modelId="{B8610577-7029-4173-ACE4-8FEB2A58E748}" type="pres">
      <dgm:prSet presAssocID="{9CEDB233-FD4E-4C6A-9EC5-340ED5E37829}" presName="childNode" presStyleLbl="node1" presStyleIdx="0" presStyleCnt="8">
        <dgm:presLayoutVars>
          <dgm:bulletEnabled val="1"/>
        </dgm:presLayoutVars>
      </dgm:prSet>
      <dgm:spPr/>
    </dgm:pt>
    <dgm:pt modelId="{B0E2328F-6572-497C-8A2C-B30007B28D25}" type="pres">
      <dgm:prSet presAssocID="{9CEDB233-FD4E-4C6A-9EC5-340ED5E37829}" presName="aSpace2" presStyleCnt="0"/>
      <dgm:spPr/>
    </dgm:pt>
    <dgm:pt modelId="{861E5F8C-FC85-475F-A5FC-FC5D327777EC}" type="pres">
      <dgm:prSet presAssocID="{64BC9835-5F78-4531-A52F-96D8C40D3730}" presName="childNode" presStyleLbl="node1" presStyleIdx="1" presStyleCnt="8">
        <dgm:presLayoutVars>
          <dgm:bulletEnabled val="1"/>
        </dgm:presLayoutVars>
      </dgm:prSet>
      <dgm:spPr/>
    </dgm:pt>
    <dgm:pt modelId="{1C4C2B0D-FBC2-4E10-9CF9-6F155D9B184A}" type="pres">
      <dgm:prSet presAssocID="{64BC9835-5F78-4531-A52F-96D8C40D3730}" presName="aSpace2" presStyleCnt="0"/>
      <dgm:spPr/>
    </dgm:pt>
    <dgm:pt modelId="{281EA513-656A-4D80-90CE-01AC26F01A7E}" type="pres">
      <dgm:prSet presAssocID="{03D5ED2B-922C-4E0A-9B1E-65546DF2E2D6}" presName="childNode" presStyleLbl="node1" presStyleIdx="2" presStyleCnt="8">
        <dgm:presLayoutVars>
          <dgm:bulletEnabled val="1"/>
        </dgm:presLayoutVars>
      </dgm:prSet>
      <dgm:spPr/>
    </dgm:pt>
    <dgm:pt modelId="{0C8633F0-6DB6-4A1F-AA1F-76A0F5595254}" type="pres">
      <dgm:prSet presAssocID="{EF5A4C4D-7253-44E1-81F3-602D459600A8}" presName="aSpace" presStyleCnt="0"/>
      <dgm:spPr/>
    </dgm:pt>
    <dgm:pt modelId="{92266DCD-1D50-47C5-ABCF-33394C88FA78}" type="pres">
      <dgm:prSet presAssocID="{E5F85B8D-81B5-4641-AD02-3F2C342EB6F6}" presName="compNode" presStyleCnt="0"/>
      <dgm:spPr/>
    </dgm:pt>
    <dgm:pt modelId="{8F61399F-C6D5-4317-BD93-18ACBAAC546D}" type="pres">
      <dgm:prSet presAssocID="{E5F85B8D-81B5-4641-AD02-3F2C342EB6F6}" presName="aNode" presStyleLbl="bgShp" presStyleIdx="1" presStyleCnt="3"/>
      <dgm:spPr/>
    </dgm:pt>
    <dgm:pt modelId="{F9D9B009-3A21-41A0-8F62-E0C83A5F8028}" type="pres">
      <dgm:prSet presAssocID="{E5F85B8D-81B5-4641-AD02-3F2C342EB6F6}" presName="textNode" presStyleLbl="bgShp" presStyleIdx="1" presStyleCnt="3"/>
      <dgm:spPr/>
    </dgm:pt>
    <dgm:pt modelId="{22CF80AC-67C2-4819-856F-59F6BFF0D541}" type="pres">
      <dgm:prSet presAssocID="{E5F85B8D-81B5-4641-AD02-3F2C342EB6F6}" presName="compChildNode" presStyleCnt="0"/>
      <dgm:spPr/>
    </dgm:pt>
    <dgm:pt modelId="{CCB54E58-2AE7-43B1-8485-B42C7342F6DF}" type="pres">
      <dgm:prSet presAssocID="{E5F85B8D-81B5-4641-AD02-3F2C342EB6F6}" presName="theInnerList" presStyleCnt="0"/>
      <dgm:spPr/>
    </dgm:pt>
    <dgm:pt modelId="{8E04F2E3-61FF-45FA-ACB3-44E2B74EFD1C}" type="pres">
      <dgm:prSet presAssocID="{64FBEF37-DE39-46CE-BCA5-001FB77DFFF6}" presName="childNode" presStyleLbl="node1" presStyleIdx="3" presStyleCnt="8">
        <dgm:presLayoutVars>
          <dgm:bulletEnabled val="1"/>
        </dgm:presLayoutVars>
      </dgm:prSet>
      <dgm:spPr/>
    </dgm:pt>
    <dgm:pt modelId="{69E2F680-2E48-4E11-8EC9-D02A4EE46C5B}" type="pres">
      <dgm:prSet presAssocID="{64FBEF37-DE39-46CE-BCA5-001FB77DFFF6}" presName="aSpace2" presStyleCnt="0"/>
      <dgm:spPr/>
    </dgm:pt>
    <dgm:pt modelId="{304F61AF-5C28-467C-8B01-4CB7739B9AE0}" type="pres">
      <dgm:prSet presAssocID="{1D20B4F0-397F-455B-BD9B-139EF07A5222}" presName="childNode" presStyleLbl="node1" presStyleIdx="4" presStyleCnt="8">
        <dgm:presLayoutVars>
          <dgm:bulletEnabled val="1"/>
        </dgm:presLayoutVars>
      </dgm:prSet>
      <dgm:spPr/>
    </dgm:pt>
    <dgm:pt modelId="{974168B5-F940-42F8-B9B2-0FB716C048C8}" type="pres">
      <dgm:prSet presAssocID="{1D20B4F0-397F-455B-BD9B-139EF07A5222}" presName="aSpace2" presStyleCnt="0"/>
      <dgm:spPr/>
    </dgm:pt>
    <dgm:pt modelId="{07C90131-2625-4F66-8F02-CC5AE3AC8C06}" type="pres">
      <dgm:prSet presAssocID="{A0408292-D011-4293-AAA2-6AD2D9B07B0D}" presName="childNode" presStyleLbl="node1" presStyleIdx="5" presStyleCnt="8">
        <dgm:presLayoutVars>
          <dgm:bulletEnabled val="1"/>
        </dgm:presLayoutVars>
      </dgm:prSet>
      <dgm:spPr/>
    </dgm:pt>
    <dgm:pt modelId="{3CAA3668-CA1D-4B2D-804C-E1225D4EB324}" type="pres">
      <dgm:prSet presAssocID="{E5F85B8D-81B5-4641-AD02-3F2C342EB6F6}" presName="aSpace" presStyleCnt="0"/>
      <dgm:spPr/>
    </dgm:pt>
    <dgm:pt modelId="{61157199-73EE-4CCB-8581-7976478A40AC}" type="pres">
      <dgm:prSet presAssocID="{E36D1818-CA39-479D-A53E-84713C5ED57A}" presName="compNode" presStyleCnt="0"/>
      <dgm:spPr/>
    </dgm:pt>
    <dgm:pt modelId="{C7F35717-267B-4194-A565-538871A1F100}" type="pres">
      <dgm:prSet presAssocID="{E36D1818-CA39-479D-A53E-84713C5ED57A}" presName="aNode" presStyleLbl="bgShp" presStyleIdx="2" presStyleCnt="3"/>
      <dgm:spPr/>
    </dgm:pt>
    <dgm:pt modelId="{1633C18B-691F-4642-BCE0-BC2C40B5A595}" type="pres">
      <dgm:prSet presAssocID="{E36D1818-CA39-479D-A53E-84713C5ED57A}" presName="textNode" presStyleLbl="bgShp" presStyleIdx="2" presStyleCnt="3"/>
      <dgm:spPr/>
    </dgm:pt>
    <dgm:pt modelId="{597EE27D-0199-4483-B2BD-585CBB8F846E}" type="pres">
      <dgm:prSet presAssocID="{E36D1818-CA39-479D-A53E-84713C5ED57A}" presName="compChildNode" presStyleCnt="0"/>
      <dgm:spPr/>
    </dgm:pt>
    <dgm:pt modelId="{A1797053-C917-4814-9F32-4DA5E5873BF9}" type="pres">
      <dgm:prSet presAssocID="{E36D1818-CA39-479D-A53E-84713C5ED57A}" presName="theInnerList" presStyleCnt="0"/>
      <dgm:spPr/>
    </dgm:pt>
    <dgm:pt modelId="{906D481E-B795-4F6E-BD65-E6CB0A22ACF5}" type="pres">
      <dgm:prSet presAssocID="{24D2883D-4EAB-40B7-B13E-6461F9A29111}" presName="childNode" presStyleLbl="node1" presStyleIdx="6" presStyleCnt="8">
        <dgm:presLayoutVars>
          <dgm:bulletEnabled val="1"/>
        </dgm:presLayoutVars>
      </dgm:prSet>
      <dgm:spPr/>
    </dgm:pt>
    <dgm:pt modelId="{759945F9-6BF9-48CD-8DF2-122A929205C4}" type="pres">
      <dgm:prSet presAssocID="{24D2883D-4EAB-40B7-B13E-6461F9A29111}" presName="aSpace2" presStyleCnt="0"/>
      <dgm:spPr/>
    </dgm:pt>
    <dgm:pt modelId="{4C46B21B-1815-4765-B005-7F4364CE0D7A}" type="pres">
      <dgm:prSet presAssocID="{49A774CF-DF59-4510-8711-A424FC065EAD}" presName="childNode" presStyleLbl="node1" presStyleIdx="7" presStyleCnt="8">
        <dgm:presLayoutVars>
          <dgm:bulletEnabled val="1"/>
        </dgm:presLayoutVars>
      </dgm:prSet>
      <dgm:spPr/>
    </dgm:pt>
  </dgm:ptLst>
  <dgm:cxnLst>
    <dgm:cxn modelId="{AD136E5D-579F-43E5-A92E-C92C78664C0E}" type="presOf" srcId="{EF5A4C4D-7253-44E1-81F3-602D459600A8}" destId="{85772F66-782E-4283-9BE7-3C1E1726B9DF}" srcOrd="1" destOrd="0" presId="urn:microsoft.com/office/officeart/2005/8/layout/lProcess2"/>
    <dgm:cxn modelId="{85F5A50A-4CBF-431E-99E9-08561DDA71AA}" type="presOf" srcId="{EF5A4C4D-7253-44E1-81F3-602D459600A8}" destId="{D11ECA99-AB33-48D1-B6BE-B9E9B16CD76A}" srcOrd="0" destOrd="0" presId="urn:microsoft.com/office/officeart/2005/8/layout/lProcess2"/>
    <dgm:cxn modelId="{928CCF6C-2F50-41CB-A326-A23EE7B31F14}" srcId="{E5F85B8D-81B5-4641-AD02-3F2C342EB6F6}" destId="{1D20B4F0-397F-455B-BD9B-139EF07A5222}" srcOrd="1" destOrd="0" parTransId="{4BD29484-DD65-493D-8E5B-A9BF9F062D17}" sibTransId="{CD5CD678-F8AD-4D0F-9618-E3C129718BCD}"/>
    <dgm:cxn modelId="{232DF3AC-14BA-41BD-A7A2-EBD8ED4E4A4F}" srcId="{E5F85B8D-81B5-4641-AD02-3F2C342EB6F6}" destId="{64FBEF37-DE39-46CE-BCA5-001FB77DFFF6}" srcOrd="0" destOrd="0" parTransId="{F2DCABA9-AFD3-47D8-AA8B-8FABD7785F40}" sibTransId="{08661656-47DA-4882-8731-1B347ACC0EE0}"/>
    <dgm:cxn modelId="{A5DFB8AD-4F34-4F9C-805F-B1EC0078604F}" srcId="{E36D1818-CA39-479D-A53E-84713C5ED57A}" destId="{49A774CF-DF59-4510-8711-A424FC065EAD}" srcOrd="1" destOrd="0" parTransId="{A3E2E2B7-8E46-4D2A-9A09-3EC330311C8F}" sibTransId="{CBBC053A-AB55-4DBB-B8DC-3133CED166B6}"/>
    <dgm:cxn modelId="{11019B5D-C829-4104-B2FB-F1441CA7B8F4}" type="presOf" srcId="{64FBEF37-DE39-46CE-BCA5-001FB77DFFF6}" destId="{8E04F2E3-61FF-45FA-ACB3-44E2B74EFD1C}" srcOrd="0" destOrd="0" presId="urn:microsoft.com/office/officeart/2005/8/layout/lProcess2"/>
    <dgm:cxn modelId="{365AAF56-EC42-4E23-B6E3-D3F0E62810F3}" type="presOf" srcId="{9CEDB233-FD4E-4C6A-9EC5-340ED5E37829}" destId="{B8610577-7029-4173-ACE4-8FEB2A58E748}" srcOrd="0" destOrd="0" presId="urn:microsoft.com/office/officeart/2005/8/layout/lProcess2"/>
    <dgm:cxn modelId="{2560FC13-CD0E-4213-AB6E-5055846928BD}" srcId="{E36D1818-CA39-479D-A53E-84713C5ED57A}" destId="{24D2883D-4EAB-40B7-B13E-6461F9A29111}" srcOrd="0" destOrd="0" parTransId="{E68DF9FE-86B1-41DA-A1AC-44F697E83A36}" sibTransId="{199A839D-DE93-4342-B996-D757552BE2F8}"/>
    <dgm:cxn modelId="{A90410A4-9CFF-4105-A594-3114496291DD}" type="presOf" srcId="{1D20B4F0-397F-455B-BD9B-139EF07A5222}" destId="{304F61AF-5C28-467C-8B01-4CB7739B9AE0}" srcOrd="0" destOrd="0" presId="urn:microsoft.com/office/officeart/2005/8/layout/lProcess2"/>
    <dgm:cxn modelId="{D8796EDB-5658-4B1F-AB4D-AC50FAF82BF8}" type="presOf" srcId="{24D2883D-4EAB-40B7-B13E-6461F9A29111}" destId="{906D481E-B795-4F6E-BD65-E6CB0A22ACF5}" srcOrd="0" destOrd="0" presId="urn:microsoft.com/office/officeart/2005/8/layout/lProcess2"/>
    <dgm:cxn modelId="{957ECB1C-6B19-4448-BD20-A0F8F9796325}" srcId="{E5F85B8D-81B5-4641-AD02-3F2C342EB6F6}" destId="{A0408292-D011-4293-AAA2-6AD2D9B07B0D}" srcOrd="2" destOrd="0" parTransId="{1A1E14D6-24AA-4784-AD55-12787121A7A5}" sibTransId="{054D8588-04C4-4297-BB27-53F7E44AD8DA}"/>
    <dgm:cxn modelId="{65B44406-CA12-4340-A515-1F71E0BFEDD3}" type="presOf" srcId="{E36D1818-CA39-479D-A53E-84713C5ED57A}" destId="{1633C18B-691F-4642-BCE0-BC2C40B5A595}" srcOrd="1" destOrd="0" presId="urn:microsoft.com/office/officeart/2005/8/layout/lProcess2"/>
    <dgm:cxn modelId="{8C7597C4-2CA3-46CE-885D-FACB561A476E}" type="presOf" srcId="{DF87EAEA-A654-4FE2-BBC3-3E7C4907F668}" destId="{E6F51127-90AA-4D2C-B495-49FD5B55F45F}" srcOrd="0" destOrd="0" presId="urn:microsoft.com/office/officeart/2005/8/layout/lProcess2"/>
    <dgm:cxn modelId="{CD93F451-6A55-4829-8BDD-B1F7164765CA}" srcId="{DF87EAEA-A654-4FE2-BBC3-3E7C4907F668}" destId="{E5F85B8D-81B5-4641-AD02-3F2C342EB6F6}" srcOrd="1" destOrd="0" parTransId="{7A277C1F-AF43-4834-A57C-1E055AD907DC}" sibTransId="{A399924D-A154-4212-B867-6234D8953044}"/>
    <dgm:cxn modelId="{4541580E-23ED-4957-8874-28EA6E3451EC}" type="presOf" srcId="{E5F85B8D-81B5-4641-AD02-3F2C342EB6F6}" destId="{F9D9B009-3A21-41A0-8F62-E0C83A5F8028}" srcOrd="1" destOrd="0" presId="urn:microsoft.com/office/officeart/2005/8/layout/lProcess2"/>
    <dgm:cxn modelId="{E7F2734B-A7B0-40AE-AAD3-089D24F481DF}" srcId="{EF5A4C4D-7253-44E1-81F3-602D459600A8}" destId="{03D5ED2B-922C-4E0A-9B1E-65546DF2E2D6}" srcOrd="2" destOrd="0" parTransId="{9CE3E5D8-4326-4B72-B301-5685B2D8BA3A}" sibTransId="{D3BD2574-84E8-4724-B198-BD0A01C30B3E}"/>
    <dgm:cxn modelId="{F59ECC16-90A2-4D72-90C7-1377DB39DA86}" type="presOf" srcId="{E5F85B8D-81B5-4641-AD02-3F2C342EB6F6}" destId="{8F61399F-C6D5-4317-BD93-18ACBAAC546D}" srcOrd="0" destOrd="0" presId="urn:microsoft.com/office/officeart/2005/8/layout/lProcess2"/>
    <dgm:cxn modelId="{C0590BAC-D06D-441C-8825-BAE7C990CED0}" srcId="{DF87EAEA-A654-4FE2-BBC3-3E7C4907F668}" destId="{E36D1818-CA39-479D-A53E-84713C5ED57A}" srcOrd="2" destOrd="0" parTransId="{D4D24069-75F5-4732-ABA5-47D706A06142}" sibTransId="{9A017378-57FF-436D-89E4-B2855384EF00}"/>
    <dgm:cxn modelId="{A46DC846-A0DE-4210-AC58-475B20259B4A}" type="presOf" srcId="{A0408292-D011-4293-AAA2-6AD2D9B07B0D}" destId="{07C90131-2625-4F66-8F02-CC5AE3AC8C06}" srcOrd="0" destOrd="0" presId="urn:microsoft.com/office/officeart/2005/8/layout/lProcess2"/>
    <dgm:cxn modelId="{83F599C0-EF83-4E6A-873C-AEF2219CE404}" srcId="{DF87EAEA-A654-4FE2-BBC3-3E7C4907F668}" destId="{EF5A4C4D-7253-44E1-81F3-602D459600A8}" srcOrd="0" destOrd="0" parTransId="{0D1B6589-C50C-4E72-9134-C944559806EF}" sibTransId="{50E6C541-457B-4A09-AE5B-848006C4A8CE}"/>
    <dgm:cxn modelId="{9F6D66FA-697F-45E9-883F-7C659BF2A65A}" srcId="{EF5A4C4D-7253-44E1-81F3-602D459600A8}" destId="{9CEDB233-FD4E-4C6A-9EC5-340ED5E37829}" srcOrd="0" destOrd="0" parTransId="{B83A79DC-B837-42B4-AB92-B779524B5C83}" sibTransId="{E09840FA-83C3-4EAB-951C-7563E7514DE3}"/>
    <dgm:cxn modelId="{2A14B476-97E0-4EDF-9D25-6715AF24316F}" type="presOf" srcId="{03D5ED2B-922C-4E0A-9B1E-65546DF2E2D6}" destId="{281EA513-656A-4D80-90CE-01AC26F01A7E}" srcOrd="0" destOrd="0" presId="urn:microsoft.com/office/officeart/2005/8/layout/lProcess2"/>
    <dgm:cxn modelId="{F7A3BA71-7EB7-4149-A76C-E818B1C2BBEC}" srcId="{EF5A4C4D-7253-44E1-81F3-602D459600A8}" destId="{64BC9835-5F78-4531-A52F-96D8C40D3730}" srcOrd="1" destOrd="0" parTransId="{400A0899-A060-43B0-9E13-D23136F83C92}" sibTransId="{01414E7F-DE2B-49EE-B450-4F4A5F878BFF}"/>
    <dgm:cxn modelId="{D1C71A90-E3D8-43B9-B686-A8AA74197F48}" type="presOf" srcId="{64BC9835-5F78-4531-A52F-96D8C40D3730}" destId="{861E5F8C-FC85-475F-A5FC-FC5D327777EC}" srcOrd="0" destOrd="0" presId="urn:microsoft.com/office/officeart/2005/8/layout/lProcess2"/>
    <dgm:cxn modelId="{83BD1980-0957-415C-BF18-38D0DD01CF89}" type="presOf" srcId="{49A774CF-DF59-4510-8711-A424FC065EAD}" destId="{4C46B21B-1815-4765-B005-7F4364CE0D7A}" srcOrd="0" destOrd="0" presId="urn:microsoft.com/office/officeart/2005/8/layout/lProcess2"/>
    <dgm:cxn modelId="{25455DFA-6C55-4047-BF97-196D47FE602B}" type="presOf" srcId="{E36D1818-CA39-479D-A53E-84713C5ED57A}" destId="{C7F35717-267B-4194-A565-538871A1F100}" srcOrd="0" destOrd="0" presId="urn:microsoft.com/office/officeart/2005/8/layout/lProcess2"/>
    <dgm:cxn modelId="{45E54F42-5EC5-4661-A4B1-529CE1C68E5F}" type="presParOf" srcId="{E6F51127-90AA-4D2C-B495-49FD5B55F45F}" destId="{C2F1018D-1139-40F0-AD9C-C0387CB49141}" srcOrd="0" destOrd="0" presId="urn:microsoft.com/office/officeart/2005/8/layout/lProcess2"/>
    <dgm:cxn modelId="{C261042D-98E8-467F-8D95-6B3598E7A5A1}" type="presParOf" srcId="{C2F1018D-1139-40F0-AD9C-C0387CB49141}" destId="{D11ECA99-AB33-48D1-B6BE-B9E9B16CD76A}" srcOrd="0" destOrd="0" presId="urn:microsoft.com/office/officeart/2005/8/layout/lProcess2"/>
    <dgm:cxn modelId="{DEC59306-584A-463E-BDA6-1A6E9BACBFCA}" type="presParOf" srcId="{C2F1018D-1139-40F0-AD9C-C0387CB49141}" destId="{85772F66-782E-4283-9BE7-3C1E1726B9DF}" srcOrd="1" destOrd="0" presId="urn:microsoft.com/office/officeart/2005/8/layout/lProcess2"/>
    <dgm:cxn modelId="{94E9D6BF-48AA-4FA3-8EE2-0C3C320E00F6}" type="presParOf" srcId="{C2F1018D-1139-40F0-AD9C-C0387CB49141}" destId="{47A80644-50F5-460C-A016-89F0315A0D4D}" srcOrd="2" destOrd="0" presId="urn:microsoft.com/office/officeart/2005/8/layout/lProcess2"/>
    <dgm:cxn modelId="{9C369C5A-C8B0-40D0-A559-F84B4603D015}" type="presParOf" srcId="{47A80644-50F5-460C-A016-89F0315A0D4D}" destId="{1750C02C-443A-4234-80F9-82242EE5A25C}" srcOrd="0" destOrd="0" presId="urn:microsoft.com/office/officeart/2005/8/layout/lProcess2"/>
    <dgm:cxn modelId="{B592DB45-DE92-40DC-A024-444CA83C7082}" type="presParOf" srcId="{1750C02C-443A-4234-80F9-82242EE5A25C}" destId="{B8610577-7029-4173-ACE4-8FEB2A58E748}" srcOrd="0" destOrd="0" presId="urn:microsoft.com/office/officeart/2005/8/layout/lProcess2"/>
    <dgm:cxn modelId="{B964D53F-ED70-490F-AB07-53FB462DBA99}" type="presParOf" srcId="{1750C02C-443A-4234-80F9-82242EE5A25C}" destId="{B0E2328F-6572-497C-8A2C-B30007B28D25}" srcOrd="1" destOrd="0" presId="urn:microsoft.com/office/officeart/2005/8/layout/lProcess2"/>
    <dgm:cxn modelId="{F19CE1AC-E7D6-4097-9A10-8CD26A90AE84}" type="presParOf" srcId="{1750C02C-443A-4234-80F9-82242EE5A25C}" destId="{861E5F8C-FC85-475F-A5FC-FC5D327777EC}" srcOrd="2" destOrd="0" presId="urn:microsoft.com/office/officeart/2005/8/layout/lProcess2"/>
    <dgm:cxn modelId="{7F7251A0-FD42-43EB-BE78-48D1E9FE6B8D}" type="presParOf" srcId="{1750C02C-443A-4234-80F9-82242EE5A25C}" destId="{1C4C2B0D-FBC2-4E10-9CF9-6F155D9B184A}" srcOrd="3" destOrd="0" presId="urn:microsoft.com/office/officeart/2005/8/layout/lProcess2"/>
    <dgm:cxn modelId="{968A4EF9-CB2A-427C-BD61-03E2D35245E4}" type="presParOf" srcId="{1750C02C-443A-4234-80F9-82242EE5A25C}" destId="{281EA513-656A-4D80-90CE-01AC26F01A7E}" srcOrd="4" destOrd="0" presId="urn:microsoft.com/office/officeart/2005/8/layout/lProcess2"/>
    <dgm:cxn modelId="{E52FE115-D5E7-4E75-BB5C-7438907D6587}" type="presParOf" srcId="{E6F51127-90AA-4D2C-B495-49FD5B55F45F}" destId="{0C8633F0-6DB6-4A1F-AA1F-76A0F5595254}" srcOrd="1" destOrd="0" presId="urn:microsoft.com/office/officeart/2005/8/layout/lProcess2"/>
    <dgm:cxn modelId="{A2C4D099-4080-48A0-A814-5980B30331C4}" type="presParOf" srcId="{E6F51127-90AA-4D2C-B495-49FD5B55F45F}" destId="{92266DCD-1D50-47C5-ABCF-33394C88FA78}" srcOrd="2" destOrd="0" presId="urn:microsoft.com/office/officeart/2005/8/layout/lProcess2"/>
    <dgm:cxn modelId="{D45740C3-8F24-4BA5-86C9-B1F5738BE055}" type="presParOf" srcId="{92266DCD-1D50-47C5-ABCF-33394C88FA78}" destId="{8F61399F-C6D5-4317-BD93-18ACBAAC546D}" srcOrd="0" destOrd="0" presId="urn:microsoft.com/office/officeart/2005/8/layout/lProcess2"/>
    <dgm:cxn modelId="{EA18217B-B610-496D-8AB6-02018B1D1363}" type="presParOf" srcId="{92266DCD-1D50-47C5-ABCF-33394C88FA78}" destId="{F9D9B009-3A21-41A0-8F62-E0C83A5F8028}" srcOrd="1" destOrd="0" presId="urn:microsoft.com/office/officeart/2005/8/layout/lProcess2"/>
    <dgm:cxn modelId="{BD5B9256-1604-4F62-8574-F54139BB1075}" type="presParOf" srcId="{92266DCD-1D50-47C5-ABCF-33394C88FA78}" destId="{22CF80AC-67C2-4819-856F-59F6BFF0D541}" srcOrd="2" destOrd="0" presId="urn:microsoft.com/office/officeart/2005/8/layout/lProcess2"/>
    <dgm:cxn modelId="{BA645BA2-1B9D-4696-AFF5-47AD0061A330}" type="presParOf" srcId="{22CF80AC-67C2-4819-856F-59F6BFF0D541}" destId="{CCB54E58-2AE7-43B1-8485-B42C7342F6DF}" srcOrd="0" destOrd="0" presId="urn:microsoft.com/office/officeart/2005/8/layout/lProcess2"/>
    <dgm:cxn modelId="{640BB6AF-6200-4E5B-AD6F-A90E37A84F04}" type="presParOf" srcId="{CCB54E58-2AE7-43B1-8485-B42C7342F6DF}" destId="{8E04F2E3-61FF-45FA-ACB3-44E2B74EFD1C}" srcOrd="0" destOrd="0" presId="urn:microsoft.com/office/officeart/2005/8/layout/lProcess2"/>
    <dgm:cxn modelId="{F8B51B48-D5AE-4EA0-8D0B-B994CD0EA0FE}" type="presParOf" srcId="{CCB54E58-2AE7-43B1-8485-B42C7342F6DF}" destId="{69E2F680-2E48-4E11-8EC9-D02A4EE46C5B}" srcOrd="1" destOrd="0" presId="urn:microsoft.com/office/officeart/2005/8/layout/lProcess2"/>
    <dgm:cxn modelId="{4249B07C-1677-4A78-B13A-377B2AD232EC}" type="presParOf" srcId="{CCB54E58-2AE7-43B1-8485-B42C7342F6DF}" destId="{304F61AF-5C28-467C-8B01-4CB7739B9AE0}" srcOrd="2" destOrd="0" presId="urn:microsoft.com/office/officeart/2005/8/layout/lProcess2"/>
    <dgm:cxn modelId="{B04A607F-F7C6-4179-9B28-69B6D5BC93E9}" type="presParOf" srcId="{CCB54E58-2AE7-43B1-8485-B42C7342F6DF}" destId="{974168B5-F940-42F8-B9B2-0FB716C048C8}" srcOrd="3" destOrd="0" presId="urn:microsoft.com/office/officeart/2005/8/layout/lProcess2"/>
    <dgm:cxn modelId="{356F026E-66DA-4324-ADBA-F1921E5FB912}" type="presParOf" srcId="{CCB54E58-2AE7-43B1-8485-B42C7342F6DF}" destId="{07C90131-2625-4F66-8F02-CC5AE3AC8C06}" srcOrd="4" destOrd="0" presId="urn:microsoft.com/office/officeart/2005/8/layout/lProcess2"/>
    <dgm:cxn modelId="{E6C82D6E-FC9B-4443-9BB2-D0268F5D0BB2}" type="presParOf" srcId="{E6F51127-90AA-4D2C-B495-49FD5B55F45F}" destId="{3CAA3668-CA1D-4B2D-804C-E1225D4EB324}" srcOrd="3" destOrd="0" presId="urn:microsoft.com/office/officeart/2005/8/layout/lProcess2"/>
    <dgm:cxn modelId="{EC143D6D-484F-4CB0-B1AF-3AC942348FC2}" type="presParOf" srcId="{E6F51127-90AA-4D2C-B495-49FD5B55F45F}" destId="{61157199-73EE-4CCB-8581-7976478A40AC}" srcOrd="4" destOrd="0" presId="urn:microsoft.com/office/officeart/2005/8/layout/lProcess2"/>
    <dgm:cxn modelId="{CC848CA8-5626-46C1-A1E8-E371C92B5F46}" type="presParOf" srcId="{61157199-73EE-4CCB-8581-7976478A40AC}" destId="{C7F35717-267B-4194-A565-538871A1F100}" srcOrd="0" destOrd="0" presId="urn:microsoft.com/office/officeart/2005/8/layout/lProcess2"/>
    <dgm:cxn modelId="{A1748B1C-FC81-4803-99E8-73A7DEA3F35F}" type="presParOf" srcId="{61157199-73EE-4CCB-8581-7976478A40AC}" destId="{1633C18B-691F-4642-BCE0-BC2C40B5A595}" srcOrd="1" destOrd="0" presId="urn:microsoft.com/office/officeart/2005/8/layout/lProcess2"/>
    <dgm:cxn modelId="{30FD50EE-B153-4FF8-BA4E-B5BC7254EE0B}" type="presParOf" srcId="{61157199-73EE-4CCB-8581-7976478A40AC}" destId="{597EE27D-0199-4483-B2BD-585CBB8F846E}" srcOrd="2" destOrd="0" presId="urn:microsoft.com/office/officeart/2005/8/layout/lProcess2"/>
    <dgm:cxn modelId="{1D416477-7E26-4AF2-B91D-CD5B5816DB35}" type="presParOf" srcId="{597EE27D-0199-4483-B2BD-585CBB8F846E}" destId="{A1797053-C917-4814-9F32-4DA5E5873BF9}" srcOrd="0" destOrd="0" presId="urn:microsoft.com/office/officeart/2005/8/layout/lProcess2"/>
    <dgm:cxn modelId="{E47C5F60-28F8-4FB5-B66B-16C4FA4DB873}" type="presParOf" srcId="{A1797053-C917-4814-9F32-4DA5E5873BF9}" destId="{906D481E-B795-4F6E-BD65-E6CB0A22ACF5}" srcOrd="0" destOrd="0" presId="urn:microsoft.com/office/officeart/2005/8/layout/lProcess2"/>
    <dgm:cxn modelId="{3339160D-EB6D-49E1-B0C3-AFFB6E32AFB9}" type="presParOf" srcId="{A1797053-C917-4814-9F32-4DA5E5873BF9}" destId="{759945F9-6BF9-48CD-8DF2-122A929205C4}" srcOrd="1" destOrd="0" presId="urn:microsoft.com/office/officeart/2005/8/layout/lProcess2"/>
    <dgm:cxn modelId="{A3C5FD1E-7281-400C-A078-D18FE17C7E38}" type="presParOf" srcId="{A1797053-C917-4814-9F32-4DA5E5873BF9}" destId="{4C46B21B-1815-4765-B005-7F4364CE0D7A}"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7B446B-ECD7-4130-97BC-88F790A5770A}"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en-US"/>
        </a:p>
      </dgm:t>
    </dgm:pt>
    <dgm:pt modelId="{B14AABBE-E986-46D7-BC77-F484AE00A37F}">
      <dgm:prSet phldrT="[Text]"/>
      <dgm:spPr>
        <a:solidFill>
          <a:schemeClr val="bg2">
            <a:lumMod val="90000"/>
          </a:schemeClr>
        </a:solidFill>
      </dgm:spPr>
      <dgm:t>
        <a:bodyPr/>
        <a:lstStyle/>
        <a:p>
          <a:r>
            <a:rPr lang="ar-SA" b="1" dirty="0">
              <a:solidFill>
                <a:schemeClr val="tx1"/>
              </a:solidFill>
            </a:rPr>
            <a:t>لخص افكار واضحة في النص </a:t>
          </a:r>
          <a:endParaRPr lang="en-US" b="1" dirty="0">
            <a:solidFill>
              <a:schemeClr val="tx1"/>
            </a:solidFill>
          </a:endParaRPr>
        </a:p>
      </dgm:t>
    </dgm:pt>
    <dgm:pt modelId="{D9C5C8CB-F360-4BB3-BD1F-516657AB8CBC}" type="parTrans" cxnId="{8A2DCFEA-ECB9-41C7-A247-461A084CB6F1}">
      <dgm:prSet/>
      <dgm:spPr/>
      <dgm:t>
        <a:bodyPr/>
        <a:lstStyle/>
        <a:p>
          <a:endParaRPr lang="en-US" b="1">
            <a:solidFill>
              <a:schemeClr val="tx1"/>
            </a:solidFill>
          </a:endParaRPr>
        </a:p>
      </dgm:t>
    </dgm:pt>
    <dgm:pt modelId="{9E1CD689-0981-4D28-8D39-B283D7103D9E}" type="sibTrans" cxnId="{8A2DCFEA-ECB9-41C7-A247-461A084CB6F1}">
      <dgm:prSet/>
      <dgm:spPr/>
      <dgm:t>
        <a:bodyPr/>
        <a:lstStyle/>
        <a:p>
          <a:endParaRPr lang="en-US" b="1">
            <a:solidFill>
              <a:schemeClr val="tx1"/>
            </a:solidFill>
          </a:endParaRPr>
        </a:p>
      </dgm:t>
    </dgm:pt>
    <dgm:pt modelId="{C86AE967-2038-4432-A2FD-A2D474C7A2EB}">
      <dgm:prSet phldrT="[Text]"/>
      <dgm:spPr>
        <a:solidFill>
          <a:srgbClr val="FFE7FF"/>
        </a:solidFill>
      </dgm:spPr>
      <dgm:t>
        <a:bodyPr/>
        <a:lstStyle/>
        <a:p>
          <a:r>
            <a:rPr lang="ar-SA" b="1" dirty="0">
              <a:solidFill>
                <a:schemeClr val="tx1"/>
              </a:solidFill>
            </a:rPr>
            <a:t>استخدم مصطلحاتك </a:t>
          </a:r>
          <a:endParaRPr lang="en-US" b="1" dirty="0">
            <a:solidFill>
              <a:schemeClr val="tx1"/>
            </a:solidFill>
          </a:endParaRPr>
        </a:p>
      </dgm:t>
    </dgm:pt>
    <dgm:pt modelId="{3DBAF4CB-A281-429A-9BAE-51F8C11BA808}" type="parTrans" cxnId="{447E58FC-CB27-4050-972D-34655E035BC7}">
      <dgm:prSet/>
      <dgm:spPr/>
      <dgm:t>
        <a:bodyPr/>
        <a:lstStyle/>
        <a:p>
          <a:endParaRPr lang="en-US" b="1">
            <a:solidFill>
              <a:schemeClr val="tx1"/>
            </a:solidFill>
          </a:endParaRPr>
        </a:p>
      </dgm:t>
    </dgm:pt>
    <dgm:pt modelId="{52619626-649E-47AA-927B-C4D5DB7FBD0F}" type="sibTrans" cxnId="{447E58FC-CB27-4050-972D-34655E035BC7}">
      <dgm:prSet/>
      <dgm:spPr/>
      <dgm:t>
        <a:bodyPr/>
        <a:lstStyle/>
        <a:p>
          <a:endParaRPr lang="en-US" b="1">
            <a:solidFill>
              <a:schemeClr val="tx1"/>
            </a:solidFill>
          </a:endParaRPr>
        </a:p>
      </dgm:t>
    </dgm:pt>
    <dgm:pt modelId="{2215691D-02BC-4027-AC3D-D3F476CF6680}">
      <dgm:prSet phldrT="[Text]"/>
      <dgm:spPr>
        <a:solidFill>
          <a:srgbClr val="C5C5FF"/>
        </a:solidFill>
      </dgm:spPr>
      <dgm:t>
        <a:bodyPr/>
        <a:lstStyle/>
        <a:p>
          <a:r>
            <a:rPr lang="ar-SA" b="1" dirty="0">
              <a:solidFill>
                <a:schemeClr val="tx1"/>
              </a:solidFill>
            </a:rPr>
            <a:t>ضع المفردات المهمة ضمن التلخيص </a:t>
          </a:r>
          <a:endParaRPr lang="en-US" b="1" dirty="0">
            <a:solidFill>
              <a:schemeClr val="tx1"/>
            </a:solidFill>
          </a:endParaRPr>
        </a:p>
      </dgm:t>
    </dgm:pt>
    <dgm:pt modelId="{9F4948EA-AB67-4335-B7AD-D5997B3A8975}" type="parTrans" cxnId="{83C85F94-437E-42EE-B19D-DD98ECE9EA09}">
      <dgm:prSet/>
      <dgm:spPr/>
      <dgm:t>
        <a:bodyPr/>
        <a:lstStyle/>
        <a:p>
          <a:endParaRPr lang="en-US" b="1">
            <a:solidFill>
              <a:schemeClr val="tx1"/>
            </a:solidFill>
          </a:endParaRPr>
        </a:p>
      </dgm:t>
    </dgm:pt>
    <dgm:pt modelId="{B7D656D6-A80E-420B-A889-809221513DD1}" type="sibTrans" cxnId="{83C85F94-437E-42EE-B19D-DD98ECE9EA09}">
      <dgm:prSet/>
      <dgm:spPr/>
      <dgm:t>
        <a:bodyPr/>
        <a:lstStyle/>
        <a:p>
          <a:endParaRPr lang="en-US" b="1">
            <a:solidFill>
              <a:schemeClr val="tx1"/>
            </a:solidFill>
          </a:endParaRPr>
        </a:p>
      </dgm:t>
    </dgm:pt>
    <dgm:pt modelId="{31099CE7-BE6A-4394-B5AC-2152F785BEFF}">
      <dgm:prSet phldrT="[Text]"/>
      <dgm:spPr/>
      <dgm:t>
        <a:bodyPr/>
        <a:lstStyle/>
        <a:p>
          <a:r>
            <a:rPr lang="ar-SA" b="1" dirty="0">
              <a:solidFill>
                <a:schemeClr val="tx1"/>
              </a:solidFill>
            </a:rPr>
            <a:t>استخدم افعال توضيحية تقدم و تصف المحتوى</a:t>
          </a:r>
          <a:endParaRPr lang="en-US" b="1" dirty="0">
            <a:solidFill>
              <a:schemeClr val="tx1"/>
            </a:solidFill>
          </a:endParaRPr>
        </a:p>
      </dgm:t>
    </dgm:pt>
    <dgm:pt modelId="{4CB710AC-7A11-48D4-BF65-557408FDFBD2}" type="parTrans" cxnId="{7E443D5C-E18D-4781-B5EF-4EC0A1D619DB}">
      <dgm:prSet/>
      <dgm:spPr/>
      <dgm:t>
        <a:bodyPr/>
        <a:lstStyle/>
        <a:p>
          <a:endParaRPr lang="en-US" b="1">
            <a:solidFill>
              <a:schemeClr val="tx1"/>
            </a:solidFill>
          </a:endParaRPr>
        </a:p>
      </dgm:t>
    </dgm:pt>
    <dgm:pt modelId="{75E11BC3-2523-4AD6-8F88-5A64A5B39A82}" type="sibTrans" cxnId="{7E443D5C-E18D-4781-B5EF-4EC0A1D619DB}">
      <dgm:prSet/>
      <dgm:spPr/>
      <dgm:t>
        <a:bodyPr/>
        <a:lstStyle/>
        <a:p>
          <a:endParaRPr lang="en-US" b="1">
            <a:solidFill>
              <a:schemeClr val="tx1"/>
            </a:solidFill>
          </a:endParaRPr>
        </a:p>
      </dgm:t>
    </dgm:pt>
    <dgm:pt modelId="{C21904EE-B97A-4DDB-8248-BDA69E561E49}">
      <dgm:prSet phldrT="[Text]"/>
      <dgm:spPr/>
      <dgm:t>
        <a:bodyPr/>
        <a:lstStyle/>
        <a:p>
          <a:r>
            <a:rPr lang="ar-SA" b="1" dirty="0">
              <a:solidFill>
                <a:schemeClr val="tx1"/>
              </a:solidFill>
            </a:rPr>
            <a:t>ارجع إلى العلامات التي وضعت </a:t>
          </a:r>
          <a:endParaRPr lang="en-US" b="1" dirty="0">
            <a:solidFill>
              <a:schemeClr val="tx1"/>
            </a:solidFill>
          </a:endParaRPr>
        </a:p>
      </dgm:t>
    </dgm:pt>
    <dgm:pt modelId="{E55F0423-9E9C-4601-ABC2-A8A60D5BD8E3}" type="parTrans" cxnId="{ED04F558-AE68-492A-85A0-F4F0E11891DF}">
      <dgm:prSet/>
      <dgm:spPr/>
      <dgm:t>
        <a:bodyPr/>
        <a:lstStyle/>
        <a:p>
          <a:endParaRPr lang="en-US" b="1">
            <a:solidFill>
              <a:schemeClr val="tx1"/>
            </a:solidFill>
          </a:endParaRPr>
        </a:p>
      </dgm:t>
    </dgm:pt>
    <dgm:pt modelId="{21015BFF-13A2-43BA-B256-29BE606E289E}" type="sibTrans" cxnId="{ED04F558-AE68-492A-85A0-F4F0E11891DF}">
      <dgm:prSet/>
      <dgm:spPr/>
      <dgm:t>
        <a:bodyPr/>
        <a:lstStyle/>
        <a:p>
          <a:endParaRPr lang="en-US" b="1">
            <a:solidFill>
              <a:schemeClr val="tx1"/>
            </a:solidFill>
          </a:endParaRPr>
        </a:p>
      </dgm:t>
    </dgm:pt>
    <dgm:pt modelId="{3185E00B-1BDE-45E2-821D-0C60E8365012}">
      <dgm:prSet phldrT="[Text]"/>
      <dgm:spPr/>
      <dgm:t>
        <a:bodyPr/>
        <a:lstStyle/>
        <a:p>
          <a:r>
            <a:rPr lang="ar-SA" b="1" dirty="0">
              <a:solidFill>
                <a:schemeClr val="tx1"/>
              </a:solidFill>
            </a:rPr>
            <a:t>فكر في أو ضع علامة على ماسيتم اقتباسه  </a:t>
          </a:r>
          <a:endParaRPr lang="en-US" b="1" dirty="0">
            <a:solidFill>
              <a:schemeClr val="tx1"/>
            </a:solidFill>
          </a:endParaRPr>
        </a:p>
      </dgm:t>
    </dgm:pt>
    <dgm:pt modelId="{536E4C80-E95F-42A2-9C6B-BBCA845E1309}" type="parTrans" cxnId="{2225C51E-7870-4B63-88AD-AE59B4CFFC8A}">
      <dgm:prSet/>
      <dgm:spPr/>
      <dgm:t>
        <a:bodyPr/>
        <a:lstStyle/>
        <a:p>
          <a:endParaRPr lang="en-US"/>
        </a:p>
      </dgm:t>
    </dgm:pt>
    <dgm:pt modelId="{386A7253-FB10-4CB7-9E4D-602744E3E30F}" type="sibTrans" cxnId="{2225C51E-7870-4B63-88AD-AE59B4CFFC8A}">
      <dgm:prSet/>
      <dgm:spPr/>
      <dgm:t>
        <a:bodyPr/>
        <a:lstStyle/>
        <a:p>
          <a:endParaRPr lang="en-US"/>
        </a:p>
      </dgm:t>
    </dgm:pt>
    <dgm:pt modelId="{D575B4FD-4D91-4DFB-BA47-1C02FB6B77BB}" type="pres">
      <dgm:prSet presAssocID="{707B446B-ECD7-4130-97BC-88F790A5770A}" presName="Name0" presStyleCnt="0">
        <dgm:presLayoutVars>
          <dgm:dir/>
          <dgm:resizeHandles/>
        </dgm:presLayoutVars>
      </dgm:prSet>
      <dgm:spPr/>
    </dgm:pt>
    <dgm:pt modelId="{947FC297-6298-4C2C-943B-41AB6978CC97}" type="pres">
      <dgm:prSet presAssocID="{B14AABBE-E986-46D7-BC77-F484AE00A37F}" presName="compNode" presStyleCnt="0"/>
      <dgm:spPr/>
    </dgm:pt>
    <dgm:pt modelId="{F1067E38-BD4D-47B5-AC2B-55ABFF02BF57}" type="pres">
      <dgm:prSet presAssocID="{B14AABBE-E986-46D7-BC77-F484AE00A37F}" presName="dummyConnPt" presStyleCnt="0"/>
      <dgm:spPr/>
    </dgm:pt>
    <dgm:pt modelId="{5E0C9BE6-A71D-4214-9713-7BAECBE49BF8}" type="pres">
      <dgm:prSet presAssocID="{B14AABBE-E986-46D7-BC77-F484AE00A37F}" presName="node" presStyleLbl="node1" presStyleIdx="0" presStyleCnt="6">
        <dgm:presLayoutVars>
          <dgm:bulletEnabled val="1"/>
        </dgm:presLayoutVars>
      </dgm:prSet>
      <dgm:spPr/>
    </dgm:pt>
    <dgm:pt modelId="{EF287D71-0B51-4FDB-91F1-A74F0C6D6884}" type="pres">
      <dgm:prSet presAssocID="{9E1CD689-0981-4D28-8D39-B283D7103D9E}" presName="sibTrans" presStyleLbl="bgSibTrans2D1" presStyleIdx="0" presStyleCnt="5"/>
      <dgm:spPr/>
    </dgm:pt>
    <dgm:pt modelId="{501D8C57-3FA0-453B-BFC8-ECF5A479F682}" type="pres">
      <dgm:prSet presAssocID="{C86AE967-2038-4432-A2FD-A2D474C7A2EB}" presName="compNode" presStyleCnt="0"/>
      <dgm:spPr/>
    </dgm:pt>
    <dgm:pt modelId="{BD070981-43A6-40ED-A8DF-E200457B36A8}" type="pres">
      <dgm:prSet presAssocID="{C86AE967-2038-4432-A2FD-A2D474C7A2EB}" presName="dummyConnPt" presStyleCnt="0"/>
      <dgm:spPr/>
    </dgm:pt>
    <dgm:pt modelId="{8F1D37DD-405D-46A2-8B20-49FA1E2A8DB1}" type="pres">
      <dgm:prSet presAssocID="{C86AE967-2038-4432-A2FD-A2D474C7A2EB}" presName="node" presStyleLbl="node1" presStyleIdx="1" presStyleCnt="6">
        <dgm:presLayoutVars>
          <dgm:bulletEnabled val="1"/>
        </dgm:presLayoutVars>
      </dgm:prSet>
      <dgm:spPr/>
    </dgm:pt>
    <dgm:pt modelId="{65D239D1-73C0-4E26-9893-2A09FD493901}" type="pres">
      <dgm:prSet presAssocID="{52619626-649E-47AA-927B-C4D5DB7FBD0F}" presName="sibTrans" presStyleLbl="bgSibTrans2D1" presStyleIdx="1" presStyleCnt="5"/>
      <dgm:spPr/>
    </dgm:pt>
    <dgm:pt modelId="{A0BF289C-BD0A-4A87-8CDF-620DA9CA9B7D}" type="pres">
      <dgm:prSet presAssocID="{2215691D-02BC-4027-AC3D-D3F476CF6680}" presName="compNode" presStyleCnt="0"/>
      <dgm:spPr/>
    </dgm:pt>
    <dgm:pt modelId="{9F2BA3F5-9CD2-4C26-9E0C-025B8838BA55}" type="pres">
      <dgm:prSet presAssocID="{2215691D-02BC-4027-AC3D-D3F476CF6680}" presName="dummyConnPt" presStyleCnt="0"/>
      <dgm:spPr/>
    </dgm:pt>
    <dgm:pt modelId="{F7919147-DD72-4245-8388-1F885BC52DA2}" type="pres">
      <dgm:prSet presAssocID="{2215691D-02BC-4027-AC3D-D3F476CF6680}" presName="node" presStyleLbl="node1" presStyleIdx="2" presStyleCnt="6">
        <dgm:presLayoutVars>
          <dgm:bulletEnabled val="1"/>
        </dgm:presLayoutVars>
      </dgm:prSet>
      <dgm:spPr/>
    </dgm:pt>
    <dgm:pt modelId="{FADEEC59-0C46-44C7-8778-6180FE4B5A2F}" type="pres">
      <dgm:prSet presAssocID="{B7D656D6-A80E-420B-A889-809221513DD1}" presName="sibTrans" presStyleLbl="bgSibTrans2D1" presStyleIdx="2" presStyleCnt="5"/>
      <dgm:spPr/>
    </dgm:pt>
    <dgm:pt modelId="{CD7E914C-FC13-424C-9C4A-D87DDFA2B1B9}" type="pres">
      <dgm:prSet presAssocID="{31099CE7-BE6A-4394-B5AC-2152F785BEFF}" presName="compNode" presStyleCnt="0"/>
      <dgm:spPr/>
    </dgm:pt>
    <dgm:pt modelId="{0017B008-DF9E-437B-9C7A-7B0C8F8821FE}" type="pres">
      <dgm:prSet presAssocID="{31099CE7-BE6A-4394-B5AC-2152F785BEFF}" presName="dummyConnPt" presStyleCnt="0"/>
      <dgm:spPr/>
    </dgm:pt>
    <dgm:pt modelId="{2ED94ED4-6BDE-42BC-B88A-543E2DAF4522}" type="pres">
      <dgm:prSet presAssocID="{31099CE7-BE6A-4394-B5AC-2152F785BEFF}" presName="node" presStyleLbl="node1" presStyleIdx="3" presStyleCnt="6">
        <dgm:presLayoutVars>
          <dgm:bulletEnabled val="1"/>
        </dgm:presLayoutVars>
      </dgm:prSet>
      <dgm:spPr/>
    </dgm:pt>
    <dgm:pt modelId="{C9378CF3-B192-4209-BD88-7B02C2829E05}" type="pres">
      <dgm:prSet presAssocID="{75E11BC3-2523-4AD6-8F88-5A64A5B39A82}" presName="sibTrans" presStyleLbl="bgSibTrans2D1" presStyleIdx="3" presStyleCnt="5"/>
      <dgm:spPr/>
    </dgm:pt>
    <dgm:pt modelId="{50DD3CA3-4A88-4652-B989-C666B794EBAF}" type="pres">
      <dgm:prSet presAssocID="{3185E00B-1BDE-45E2-821D-0C60E8365012}" presName="compNode" presStyleCnt="0"/>
      <dgm:spPr/>
    </dgm:pt>
    <dgm:pt modelId="{7AF00A29-45FD-4634-BC13-919CD3599428}" type="pres">
      <dgm:prSet presAssocID="{3185E00B-1BDE-45E2-821D-0C60E8365012}" presName="dummyConnPt" presStyleCnt="0"/>
      <dgm:spPr/>
    </dgm:pt>
    <dgm:pt modelId="{8D4DEFF6-5404-4889-8CE5-A4D846D34904}" type="pres">
      <dgm:prSet presAssocID="{3185E00B-1BDE-45E2-821D-0C60E8365012}" presName="node" presStyleLbl="node1" presStyleIdx="4" presStyleCnt="6">
        <dgm:presLayoutVars>
          <dgm:bulletEnabled val="1"/>
        </dgm:presLayoutVars>
      </dgm:prSet>
      <dgm:spPr/>
    </dgm:pt>
    <dgm:pt modelId="{BF5CC2A5-4C84-4BEA-A063-93216A9843B9}" type="pres">
      <dgm:prSet presAssocID="{386A7253-FB10-4CB7-9E4D-602744E3E30F}" presName="sibTrans" presStyleLbl="bgSibTrans2D1" presStyleIdx="4" presStyleCnt="5"/>
      <dgm:spPr/>
    </dgm:pt>
    <dgm:pt modelId="{61CDD196-74D7-46C8-A0E1-652A4975D542}" type="pres">
      <dgm:prSet presAssocID="{C21904EE-B97A-4DDB-8248-BDA69E561E49}" presName="compNode" presStyleCnt="0"/>
      <dgm:spPr/>
    </dgm:pt>
    <dgm:pt modelId="{B2A8FDE5-6F31-4A1F-9CA5-51F9F0D62D3B}" type="pres">
      <dgm:prSet presAssocID="{C21904EE-B97A-4DDB-8248-BDA69E561E49}" presName="dummyConnPt" presStyleCnt="0"/>
      <dgm:spPr/>
    </dgm:pt>
    <dgm:pt modelId="{E37CAD35-C9BC-4CB5-8B9D-86C05DA84CC0}" type="pres">
      <dgm:prSet presAssocID="{C21904EE-B97A-4DDB-8248-BDA69E561E49}" presName="node" presStyleLbl="node1" presStyleIdx="5" presStyleCnt="6">
        <dgm:presLayoutVars>
          <dgm:bulletEnabled val="1"/>
        </dgm:presLayoutVars>
      </dgm:prSet>
      <dgm:spPr/>
    </dgm:pt>
  </dgm:ptLst>
  <dgm:cxnLst>
    <dgm:cxn modelId="{FE1D4408-1EC8-414C-AF20-88A6415182A2}" type="presOf" srcId="{C86AE967-2038-4432-A2FD-A2D474C7A2EB}" destId="{8F1D37DD-405D-46A2-8B20-49FA1E2A8DB1}" srcOrd="0" destOrd="0" presId="urn:microsoft.com/office/officeart/2005/8/layout/bProcess4"/>
    <dgm:cxn modelId="{7E443D5C-E18D-4781-B5EF-4EC0A1D619DB}" srcId="{707B446B-ECD7-4130-97BC-88F790A5770A}" destId="{31099CE7-BE6A-4394-B5AC-2152F785BEFF}" srcOrd="3" destOrd="0" parTransId="{4CB710AC-7A11-48D4-BF65-557408FDFBD2}" sibTransId="{75E11BC3-2523-4AD6-8F88-5A64A5B39A82}"/>
    <dgm:cxn modelId="{04BA7E73-401F-4B8C-948C-8CA30C77181F}" type="presOf" srcId="{707B446B-ECD7-4130-97BC-88F790A5770A}" destId="{D575B4FD-4D91-4DFB-BA47-1C02FB6B77BB}" srcOrd="0" destOrd="0" presId="urn:microsoft.com/office/officeart/2005/8/layout/bProcess4"/>
    <dgm:cxn modelId="{2225C51E-7870-4B63-88AD-AE59B4CFFC8A}" srcId="{707B446B-ECD7-4130-97BC-88F790A5770A}" destId="{3185E00B-1BDE-45E2-821D-0C60E8365012}" srcOrd="4" destOrd="0" parTransId="{536E4C80-E95F-42A2-9C6B-BBCA845E1309}" sibTransId="{386A7253-FB10-4CB7-9E4D-602744E3E30F}"/>
    <dgm:cxn modelId="{DE78AEE9-1B6A-41FE-B0DF-956F92B2AE7D}" type="presOf" srcId="{31099CE7-BE6A-4394-B5AC-2152F785BEFF}" destId="{2ED94ED4-6BDE-42BC-B88A-543E2DAF4522}" srcOrd="0" destOrd="0" presId="urn:microsoft.com/office/officeart/2005/8/layout/bProcess4"/>
    <dgm:cxn modelId="{FC6B5F0C-A174-4011-A9F5-37F4DAB8CA90}" type="presOf" srcId="{75E11BC3-2523-4AD6-8F88-5A64A5B39A82}" destId="{C9378CF3-B192-4209-BD88-7B02C2829E05}" srcOrd="0" destOrd="0" presId="urn:microsoft.com/office/officeart/2005/8/layout/bProcess4"/>
    <dgm:cxn modelId="{83C85F94-437E-42EE-B19D-DD98ECE9EA09}" srcId="{707B446B-ECD7-4130-97BC-88F790A5770A}" destId="{2215691D-02BC-4027-AC3D-D3F476CF6680}" srcOrd="2" destOrd="0" parTransId="{9F4948EA-AB67-4335-B7AD-D5997B3A8975}" sibTransId="{B7D656D6-A80E-420B-A889-809221513DD1}"/>
    <dgm:cxn modelId="{8200B825-6949-495A-8A55-92B015BFD6B3}" type="presOf" srcId="{52619626-649E-47AA-927B-C4D5DB7FBD0F}" destId="{65D239D1-73C0-4E26-9893-2A09FD493901}" srcOrd="0" destOrd="0" presId="urn:microsoft.com/office/officeart/2005/8/layout/bProcess4"/>
    <dgm:cxn modelId="{8A2DCFEA-ECB9-41C7-A247-461A084CB6F1}" srcId="{707B446B-ECD7-4130-97BC-88F790A5770A}" destId="{B14AABBE-E986-46D7-BC77-F484AE00A37F}" srcOrd="0" destOrd="0" parTransId="{D9C5C8CB-F360-4BB3-BD1F-516657AB8CBC}" sibTransId="{9E1CD689-0981-4D28-8D39-B283D7103D9E}"/>
    <dgm:cxn modelId="{ED04F558-AE68-492A-85A0-F4F0E11891DF}" srcId="{707B446B-ECD7-4130-97BC-88F790A5770A}" destId="{C21904EE-B97A-4DDB-8248-BDA69E561E49}" srcOrd="5" destOrd="0" parTransId="{E55F0423-9E9C-4601-ABC2-A8A60D5BD8E3}" sibTransId="{21015BFF-13A2-43BA-B256-29BE606E289E}"/>
    <dgm:cxn modelId="{3686A034-FCDE-49CA-8926-06E27C97C9CB}" type="presOf" srcId="{2215691D-02BC-4027-AC3D-D3F476CF6680}" destId="{F7919147-DD72-4245-8388-1F885BC52DA2}" srcOrd="0" destOrd="0" presId="urn:microsoft.com/office/officeart/2005/8/layout/bProcess4"/>
    <dgm:cxn modelId="{B3768EAE-CFBB-48B7-AD63-4FCB4675F724}" type="presOf" srcId="{386A7253-FB10-4CB7-9E4D-602744E3E30F}" destId="{BF5CC2A5-4C84-4BEA-A063-93216A9843B9}" srcOrd="0" destOrd="0" presId="urn:microsoft.com/office/officeart/2005/8/layout/bProcess4"/>
    <dgm:cxn modelId="{447E58FC-CB27-4050-972D-34655E035BC7}" srcId="{707B446B-ECD7-4130-97BC-88F790A5770A}" destId="{C86AE967-2038-4432-A2FD-A2D474C7A2EB}" srcOrd="1" destOrd="0" parTransId="{3DBAF4CB-A281-429A-9BAE-51F8C11BA808}" sibTransId="{52619626-649E-47AA-927B-C4D5DB7FBD0F}"/>
    <dgm:cxn modelId="{17F08C93-AA49-42C9-AE8A-00B99B449253}" type="presOf" srcId="{B7D656D6-A80E-420B-A889-809221513DD1}" destId="{FADEEC59-0C46-44C7-8778-6180FE4B5A2F}" srcOrd="0" destOrd="0" presId="urn:microsoft.com/office/officeart/2005/8/layout/bProcess4"/>
    <dgm:cxn modelId="{74231D8F-10F2-4500-8FF8-6C331B2EB67F}" type="presOf" srcId="{B14AABBE-E986-46D7-BC77-F484AE00A37F}" destId="{5E0C9BE6-A71D-4214-9713-7BAECBE49BF8}" srcOrd="0" destOrd="0" presId="urn:microsoft.com/office/officeart/2005/8/layout/bProcess4"/>
    <dgm:cxn modelId="{E3762BA8-3788-44EB-92C2-9B304465DDE6}" type="presOf" srcId="{3185E00B-1BDE-45E2-821D-0C60E8365012}" destId="{8D4DEFF6-5404-4889-8CE5-A4D846D34904}" srcOrd="0" destOrd="0" presId="urn:microsoft.com/office/officeart/2005/8/layout/bProcess4"/>
    <dgm:cxn modelId="{828C8204-C833-4FFE-81BF-7B43D02B13C3}" type="presOf" srcId="{9E1CD689-0981-4D28-8D39-B283D7103D9E}" destId="{EF287D71-0B51-4FDB-91F1-A74F0C6D6884}" srcOrd="0" destOrd="0" presId="urn:microsoft.com/office/officeart/2005/8/layout/bProcess4"/>
    <dgm:cxn modelId="{7D6D03AC-B7C6-41CE-A14A-FFF490716234}" type="presOf" srcId="{C21904EE-B97A-4DDB-8248-BDA69E561E49}" destId="{E37CAD35-C9BC-4CB5-8B9D-86C05DA84CC0}" srcOrd="0" destOrd="0" presId="urn:microsoft.com/office/officeart/2005/8/layout/bProcess4"/>
    <dgm:cxn modelId="{C5282ACB-2AA6-472B-8CFA-48DC12DE06C7}" type="presParOf" srcId="{D575B4FD-4D91-4DFB-BA47-1C02FB6B77BB}" destId="{947FC297-6298-4C2C-943B-41AB6978CC97}" srcOrd="0" destOrd="0" presId="urn:microsoft.com/office/officeart/2005/8/layout/bProcess4"/>
    <dgm:cxn modelId="{243F8733-6A33-4D94-B452-734152772FD5}" type="presParOf" srcId="{947FC297-6298-4C2C-943B-41AB6978CC97}" destId="{F1067E38-BD4D-47B5-AC2B-55ABFF02BF57}" srcOrd="0" destOrd="0" presId="urn:microsoft.com/office/officeart/2005/8/layout/bProcess4"/>
    <dgm:cxn modelId="{7C143B2F-7578-4143-8F84-C256A79E2590}" type="presParOf" srcId="{947FC297-6298-4C2C-943B-41AB6978CC97}" destId="{5E0C9BE6-A71D-4214-9713-7BAECBE49BF8}" srcOrd="1" destOrd="0" presId="urn:microsoft.com/office/officeart/2005/8/layout/bProcess4"/>
    <dgm:cxn modelId="{E7F50F00-0BBF-4D46-A9C5-CC2567E95BF4}" type="presParOf" srcId="{D575B4FD-4D91-4DFB-BA47-1C02FB6B77BB}" destId="{EF287D71-0B51-4FDB-91F1-A74F0C6D6884}" srcOrd="1" destOrd="0" presId="urn:microsoft.com/office/officeart/2005/8/layout/bProcess4"/>
    <dgm:cxn modelId="{146AA113-A95D-4A97-8CD5-AE3CE3DCC254}" type="presParOf" srcId="{D575B4FD-4D91-4DFB-BA47-1C02FB6B77BB}" destId="{501D8C57-3FA0-453B-BFC8-ECF5A479F682}" srcOrd="2" destOrd="0" presId="urn:microsoft.com/office/officeart/2005/8/layout/bProcess4"/>
    <dgm:cxn modelId="{4738B4ED-2821-4B99-A889-7BC6B285BBC9}" type="presParOf" srcId="{501D8C57-3FA0-453B-BFC8-ECF5A479F682}" destId="{BD070981-43A6-40ED-A8DF-E200457B36A8}" srcOrd="0" destOrd="0" presId="urn:microsoft.com/office/officeart/2005/8/layout/bProcess4"/>
    <dgm:cxn modelId="{8E69AF70-1046-40A4-B6BC-4E9D3CF15FE3}" type="presParOf" srcId="{501D8C57-3FA0-453B-BFC8-ECF5A479F682}" destId="{8F1D37DD-405D-46A2-8B20-49FA1E2A8DB1}" srcOrd="1" destOrd="0" presId="urn:microsoft.com/office/officeart/2005/8/layout/bProcess4"/>
    <dgm:cxn modelId="{D629A81F-3634-42B9-8B8E-18C93AF203EB}" type="presParOf" srcId="{D575B4FD-4D91-4DFB-BA47-1C02FB6B77BB}" destId="{65D239D1-73C0-4E26-9893-2A09FD493901}" srcOrd="3" destOrd="0" presId="urn:microsoft.com/office/officeart/2005/8/layout/bProcess4"/>
    <dgm:cxn modelId="{9FD176AC-6327-4EC7-A9D0-D16495EC3502}" type="presParOf" srcId="{D575B4FD-4D91-4DFB-BA47-1C02FB6B77BB}" destId="{A0BF289C-BD0A-4A87-8CDF-620DA9CA9B7D}" srcOrd="4" destOrd="0" presId="urn:microsoft.com/office/officeart/2005/8/layout/bProcess4"/>
    <dgm:cxn modelId="{1992A058-A9B2-44BF-8B36-299CB4161068}" type="presParOf" srcId="{A0BF289C-BD0A-4A87-8CDF-620DA9CA9B7D}" destId="{9F2BA3F5-9CD2-4C26-9E0C-025B8838BA55}" srcOrd="0" destOrd="0" presId="urn:microsoft.com/office/officeart/2005/8/layout/bProcess4"/>
    <dgm:cxn modelId="{2B58FFA1-AD78-4E05-A60F-72D2F5DD8772}" type="presParOf" srcId="{A0BF289C-BD0A-4A87-8CDF-620DA9CA9B7D}" destId="{F7919147-DD72-4245-8388-1F885BC52DA2}" srcOrd="1" destOrd="0" presId="urn:microsoft.com/office/officeart/2005/8/layout/bProcess4"/>
    <dgm:cxn modelId="{47D04E17-A493-42DF-B823-3DA29BB96AF4}" type="presParOf" srcId="{D575B4FD-4D91-4DFB-BA47-1C02FB6B77BB}" destId="{FADEEC59-0C46-44C7-8778-6180FE4B5A2F}" srcOrd="5" destOrd="0" presId="urn:microsoft.com/office/officeart/2005/8/layout/bProcess4"/>
    <dgm:cxn modelId="{BA10A115-9402-48E3-87EE-83D0C2189E0B}" type="presParOf" srcId="{D575B4FD-4D91-4DFB-BA47-1C02FB6B77BB}" destId="{CD7E914C-FC13-424C-9C4A-D87DDFA2B1B9}" srcOrd="6" destOrd="0" presId="urn:microsoft.com/office/officeart/2005/8/layout/bProcess4"/>
    <dgm:cxn modelId="{82677D9C-DF36-4F4A-A7C9-192A75AD56B1}" type="presParOf" srcId="{CD7E914C-FC13-424C-9C4A-D87DDFA2B1B9}" destId="{0017B008-DF9E-437B-9C7A-7B0C8F8821FE}" srcOrd="0" destOrd="0" presId="urn:microsoft.com/office/officeart/2005/8/layout/bProcess4"/>
    <dgm:cxn modelId="{0BBDDF32-F2A9-492A-9231-7D5459CECE91}" type="presParOf" srcId="{CD7E914C-FC13-424C-9C4A-D87DDFA2B1B9}" destId="{2ED94ED4-6BDE-42BC-B88A-543E2DAF4522}" srcOrd="1" destOrd="0" presId="urn:microsoft.com/office/officeart/2005/8/layout/bProcess4"/>
    <dgm:cxn modelId="{102EF6D9-9D4F-42CA-A7BB-D2CE0395CC85}" type="presParOf" srcId="{D575B4FD-4D91-4DFB-BA47-1C02FB6B77BB}" destId="{C9378CF3-B192-4209-BD88-7B02C2829E05}" srcOrd="7" destOrd="0" presId="urn:microsoft.com/office/officeart/2005/8/layout/bProcess4"/>
    <dgm:cxn modelId="{77732ECD-AC42-450C-9562-9360C9B18398}" type="presParOf" srcId="{D575B4FD-4D91-4DFB-BA47-1C02FB6B77BB}" destId="{50DD3CA3-4A88-4652-B989-C666B794EBAF}" srcOrd="8" destOrd="0" presId="urn:microsoft.com/office/officeart/2005/8/layout/bProcess4"/>
    <dgm:cxn modelId="{77665066-6FA4-4DC1-BC7E-C40D92AC32A0}" type="presParOf" srcId="{50DD3CA3-4A88-4652-B989-C666B794EBAF}" destId="{7AF00A29-45FD-4634-BC13-919CD3599428}" srcOrd="0" destOrd="0" presId="urn:microsoft.com/office/officeart/2005/8/layout/bProcess4"/>
    <dgm:cxn modelId="{714937F7-ECE2-45A7-BE70-B9F9A7646D94}" type="presParOf" srcId="{50DD3CA3-4A88-4652-B989-C666B794EBAF}" destId="{8D4DEFF6-5404-4889-8CE5-A4D846D34904}" srcOrd="1" destOrd="0" presId="urn:microsoft.com/office/officeart/2005/8/layout/bProcess4"/>
    <dgm:cxn modelId="{F694FE51-6016-4738-A6B5-8E238D25163C}" type="presParOf" srcId="{D575B4FD-4D91-4DFB-BA47-1C02FB6B77BB}" destId="{BF5CC2A5-4C84-4BEA-A063-93216A9843B9}" srcOrd="9" destOrd="0" presId="urn:microsoft.com/office/officeart/2005/8/layout/bProcess4"/>
    <dgm:cxn modelId="{A5A09A47-86BF-4EA8-89A3-1F800FE6859D}" type="presParOf" srcId="{D575B4FD-4D91-4DFB-BA47-1C02FB6B77BB}" destId="{61CDD196-74D7-46C8-A0E1-652A4975D542}" srcOrd="10" destOrd="0" presId="urn:microsoft.com/office/officeart/2005/8/layout/bProcess4"/>
    <dgm:cxn modelId="{8D6DD439-789B-40AB-8221-B260C37C06F7}" type="presParOf" srcId="{61CDD196-74D7-46C8-A0E1-652A4975D542}" destId="{B2A8FDE5-6F31-4A1F-9CA5-51F9F0D62D3B}" srcOrd="0" destOrd="0" presId="urn:microsoft.com/office/officeart/2005/8/layout/bProcess4"/>
    <dgm:cxn modelId="{2A939FE9-ECBF-4509-A4E7-1812966F3273}" type="presParOf" srcId="{61CDD196-74D7-46C8-A0E1-652A4975D542}" destId="{E37CAD35-C9BC-4CB5-8B9D-86C05DA84CC0}"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A5027-CA5B-4959-B02E-E0E59CA77D46}">
      <dsp:nvSpPr>
        <dsp:cNvPr id="0" name=""/>
        <dsp:cNvSpPr/>
      </dsp:nvSpPr>
      <dsp:spPr>
        <a:xfrm>
          <a:off x="657820" y="0"/>
          <a:ext cx="7455297" cy="397625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CC5274-7B7C-4F16-B108-CD2B111AF868}">
      <dsp:nvSpPr>
        <dsp:cNvPr id="0" name=""/>
        <dsp:cNvSpPr/>
      </dsp:nvSpPr>
      <dsp:spPr>
        <a:xfrm>
          <a:off x="0" y="1192876"/>
          <a:ext cx="2631281" cy="1590502"/>
        </a:xfrm>
        <a:prstGeom prst="roundRect">
          <a:avLst/>
        </a:prstGeom>
        <a:gradFill rotWithShape="1">
          <a:gsLst>
            <a:gs pos="0">
              <a:schemeClr val="accent4">
                <a:tint val="94000"/>
                <a:satMod val="103000"/>
                <a:lumMod val="102000"/>
              </a:schemeClr>
            </a:gs>
            <a:gs pos="50000">
              <a:schemeClr val="accent4">
                <a:shade val="100000"/>
                <a:satMod val="110000"/>
                <a:lumMod val="100000"/>
              </a:schemeClr>
            </a:gs>
            <a:gs pos="100000">
              <a:schemeClr val="accent4">
                <a:shade val="70000"/>
                <a:satMod val="120000"/>
                <a:lumMod val="99000"/>
              </a:schemeClr>
            </a:gs>
          </a:gsLst>
          <a:path path="circle">
            <a:fillToRect l="100000" t="100000" r="100000" b="100000"/>
          </a:path>
        </a:gradFill>
        <a:ln>
          <a:noFill/>
        </a:ln>
        <a:effectLst>
          <a:outerShdw blurRad="57150" dist="25400" dir="5400000" algn="ctr" rotWithShape="0">
            <a:srgbClr val="000000">
              <a:alpha val="2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ادرس خلفية المؤلف</a:t>
          </a:r>
          <a:endParaRPr lang="en-US" sz="2400" b="1" kern="1200" dirty="0">
            <a:solidFill>
              <a:schemeClr val="tx1"/>
            </a:solidFill>
          </a:endParaRPr>
        </a:p>
      </dsp:txBody>
      <dsp:txXfrm>
        <a:off x="77642" y="1270518"/>
        <a:ext cx="2475997" cy="1435218"/>
      </dsp:txXfrm>
    </dsp:sp>
    <dsp:sp modelId="{C4398403-006C-41A2-83FC-881955DFAA4A}">
      <dsp:nvSpPr>
        <dsp:cNvPr id="0" name=""/>
        <dsp:cNvSpPr/>
      </dsp:nvSpPr>
      <dsp:spPr>
        <a:xfrm>
          <a:off x="3069828" y="1192876"/>
          <a:ext cx="2631281" cy="1590502"/>
        </a:xfrm>
        <a:prstGeom prst="roundRect">
          <a:avLst/>
        </a:prstGeom>
        <a:gradFill rotWithShape="1">
          <a:gsLst>
            <a:gs pos="0">
              <a:schemeClr val="accent3">
                <a:tint val="94000"/>
                <a:satMod val="103000"/>
                <a:lumMod val="102000"/>
              </a:schemeClr>
            </a:gs>
            <a:gs pos="50000">
              <a:schemeClr val="accent3">
                <a:shade val="100000"/>
                <a:satMod val="110000"/>
                <a:lumMod val="100000"/>
              </a:schemeClr>
            </a:gs>
            <a:gs pos="100000">
              <a:schemeClr val="accent3">
                <a:shade val="70000"/>
                <a:satMod val="120000"/>
                <a:lumMod val="99000"/>
              </a:schemeClr>
            </a:gs>
          </a:gsLst>
          <a:path path="circle">
            <a:fillToRect l="100000" t="100000" r="100000" b="100000"/>
          </a:path>
        </a:gradFill>
        <a:ln>
          <a:noFill/>
        </a:ln>
        <a:effectLst>
          <a:outerShdw blurRad="57150" dist="25400" dir="5400000" algn="ctr" rotWithShape="0">
            <a:srgbClr val="000000">
              <a:alpha val="20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راجع الكلمات المهمة </a:t>
          </a:r>
          <a:endParaRPr lang="en-US" sz="2400" b="1" kern="1200" dirty="0">
            <a:solidFill>
              <a:schemeClr val="tx1"/>
            </a:solidFill>
          </a:endParaRPr>
        </a:p>
      </dsp:txBody>
      <dsp:txXfrm>
        <a:off x="3147470" y="1270518"/>
        <a:ext cx="2475997" cy="1435218"/>
      </dsp:txXfrm>
    </dsp:sp>
    <dsp:sp modelId="{20566ADA-97A9-4AA6-B53D-853EB1D32FCD}">
      <dsp:nvSpPr>
        <dsp:cNvPr id="0" name=""/>
        <dsp:cNvSpPr/>
      </dsp:nvSpPr>
      <dsp:spPr>
        <a:xfrm>
          <a:off x="6139656" y="1192876"/>
          <a:ext cx="2631281" cy="1590502"/>
        </a:xfrm>
        <a:prstGeom prst="roundRect">
          <a:avLst/>
        </a:prstGeom>
        <a:gradFill rotWithShape="1">
          <a:gsLst>
            <a:gs pos="0">
              <a:schemeClr val="accent2">
                <a:tint val="94000"/>
                <a:satMod val="103000"/>
                <a:lumMod val="102000"/>
              </a:schemeClr>
            </a:gs>
            <a:gs pos="50000">
              <a:schemeClr val="accent2">
                <a:shade val="100000"/>
                <a:satMod val="110000"/>
                <a:lumMod val="100000"/>
              </a:schemeClr>
            </a:gs>
            <a:gs pos="100000">
              <a:schemeClr val="accent2">
                <a:shade val="70000"/>
                <a:satMod val="120000"/>
                <a:lumMod val="99000"/>
              </a:schemeClr>
            </a:gs>
          </a:gsLst>
          <a:path path="circle">
            <a:fillToRect l="100000" t="100000" r="100000" b="100000"/>
          </a:path>
        </a:gradFill>
        <a:ln>
          <a:noFill/>
        </a:ln>
        <a:effectLst>
          <a:outerShdw blurRad="57150" dist="25400" dir="5400000" algn="ctr" rotWithShape="0">
            <a:srgbClr val="000000">
              <a:alpha val="20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افحص المحتوى منطقيا و تاريخيا </a:t>
          </a:r>
          <a:endParaRPr lang="en-US" sz="2400" b="1" kern="1200" dirty="0">
            <a:solidFill>
              <a:schemeClr val="tx1"/>
            </a:solidFill>
          </a:endParaRPr>
        </a:p>
      </dsp:txBody>
      <dsp:txXfrm>
        <a:off x="6217298" y="1270518"/>
        <a:ext cx="2475997" cy="1435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82A6B-47DF-436E-9F89-78E9DB2C3D0F}">
      <dsp:nvSpPr>
        <dsp:cNvPr id="0" name=""/>
        <dsp:cNvSpPr/>
      </dsp:nvSpPr>
      <dsp:spPr>
        <a:xfrm>
          <a:off x="242812" y="178"/>
          <a:ext cx="1843232" cy="921616"/>
        </a:xfrm>
        <a:prstGeom prst="roundRect">
          <a:avLst>
            <a:gd name="adj" fmla="val 10000"/>
          </a:avLst>
        </a:prstGeom>
        <a:solidFill>
          <a:srgbClr val="FF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مسح النص </a:t>
          </a:r>
          <a:endParaRPr lang="en-US" sz="1600" b="1" kern="1200" dirty="0">
            <a:solidFill>
              <a:schemeClr val="tx1"/>
            </a:solidFill>
          </a:endParaRPr>
        </a:p>
      </dsp:txBody>
      <dsp:txXfrm>
        <a:off x="269805" y="27171"/>
        <a:ext cx="1789246" cy="867630"/>
      </dsp:txXfrm>
    </dsp:sp>
    <dsp:sp modelId="{31274437-A184-4F92-B411-61D5FFC0D8A4}">
      <dsp:nvSpPr>
        <dsp:cNvPr id="0" name=""/>
        <dsp:cNvSpPr/>
      </dsp:nvSpPr>
      <dsp:spPr>
        <a:xfrm>
          <a:off x="427135" y="921795"/>
          <a:ext cx="184323" cy="691212"/>
        </a:xfrm>
        <a:custGeom>
          <a:avLst/>
          <a:gdLst/>
          <a:ahLst/>
          <a:cxnLst/>
          <a:rect l="0" t="0" r="0" b="0"/>
          <a:pathLst>
            <a:path>
              <a:moveTo>
                <a:pt x="0" y="0"/>
              </a:moveTo>
              <a:lnTo>
                <a:pt x="0" y="691212"/>
              </a:lnTo>
              <a:lnTo>
                <a:pt x="184323" y="69121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C23044-5EBC-45A9-A29C-0267CAE8B445}">
      <dsp:nvSpPr>
        <dsp:cNvPr id="0" name=""/>
        <dsp:cNvSpPr/>
      </dsp:nvSpPr>
      <dsp:spPr>
        <a:xfrm>
          <a:off x="611459" y="1152199"/>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ماهو عنوان النص و من هو المؤلف </a:t>
          </a:r>
          <a:endParaRPr lang="en-US" sz="1600" b="1" kern="1200" dirty="0">
            <a:solidFill>
              <a:schemeClr val="tx1"/>
            </a:solidFill>
          </a:endParaRPr>
        </a:p>
      </dsp:txBody>
      <dsp:txXfrm>
        <a:off x="638452" y="1179192"/>
        <a:ext cx="1420600" cy="867630"/>
      </dsp:txXfrm>
    </dsp:sp>
    <dsp:sp modelId="{7EE06C7C-EF8E-44BE-8EB2-CBD3B9B143D4}">
      <dsp:nvSpPr>
        <dsp:cNvPr id="0" name=""/>
        <dsp:cNvSpPr/>
      </dsp:nvSpPr>
      <dsp:spPr>
        <a:xfrm>
          <a:off x="427135" y="921795"/>
          <a:ext cx="184323" cy="1843232"/>
        </a:xfrm>
        <a:custGeom>
          <a:avLst/>
          <a:gdLst/>
          <a:ahLst/>
          <a:cxnLst/>
          <a:rect l="0" t="0" r="0" b="0"/>
          <a:pathLst>
            <a:path>
              <a:moveTo>
                <a:pt x="0" y="0"/>
              </a:moveTo>
              <a:lnTo>
                <a:pt x="0" y="1843232"/>
              </a:lnTo>
              <a:lnTo>
                <a:pt x="184323" y="184323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51EA88-8025-4969-8839-0C17F70D78D8}">
      <dsp:nvSpPr>
        <dsp:cNvPr id="0" name=""/>
        <dsp:cNvSpPr/>
      </dsp:nvSpPr>
      <dsp:spPr>
        <a:xfrm>
          <a:off x="611459" y="2304220"/>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543284"/>
              <a:satOff val="5337"/>
              <a:lumOff val="21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صف أي شيء بصري حول النص </a:t>
          </a:r>
          <a:endParaRPr lang="en-US" sz="1600" b="1" kern="1200" dirty="0">
            <a:solidFill>
              <a:schemeClr val="tx1"/>
            </a:solidFill>
          </a:endParaRPr>
        </a:p>
      </dsp:txBody>
      <dsp:txXfrm>
        <a:off x="638452" y="2331213"/>
        <a:ext cx="1420600" cy="867630"/>
      </dsp:txXfrm>
    </dsp:sp>
    <dsp:sp modelId="{A48691BA-E9FF-491D-B497-68FAF146ED66}">
      <dsp:nvSpPr>
        <dsp:cNvPr id="0" name=""/>
        <dsp:cNvSpPr/>
      </dsp:nvSpPr>
      <dsp:spPr>
        <a:xfrm>
          <a:off x="427135" y="921795"/>
          <a:ext cx="184323" cy="2995253"/>
        </a:xfrm>
        <a:custGeom>
          <a:avLst/>
          <a:gdLst/>
          <a:ahLst/>
          <a:cxnLst/>
          <a:rect l="0" t="0" r="0" b="0"/>
          <a:pathLst>
            <a:path>
              <a:moveTo>
                <a:pt x="0" y="0"/>
              </a:moveTo>
              <a:lnTo>
                <a:pt x="0" y="2995253"/>
              </a:lnTo>
              <a:lnTo>
                <a:pt x="184323" y="2995253"/>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0C32B-BC45-4E75-A1A7-5F22E53A5B93}">
      <dsp:nvSpPr>
        <dsp:cNvPr id="0" name=""/>
        <dsp:cNvSpPr/>
      </dsp:nvSpPr>
      <dsp:spPr>
        <a:xfrm>
          <a:off x="611459" y="3456240"/>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5086568"/>
              <a:satOff val="10674"/>
              <a:lumOff val="42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ضع تعليق حول النص ( طوله – عدد فقراته – شكله - .. الخ </a:t>
          </a:r>
          <a:endParaRPr lang="en-US" sz="1600" b="1" kern="1200" dirty="0">
            <a:solidFill>
              <a:schemeClr val="tx1"/>
            </a:solidFill>
          </a:endParaRPr>
        </a:p>
      </dsp:txBody>
      <dsp:txXfrm>
        <a:off x="638452" y="3483233"/>
        <a:ext cx="1420600" cy="867630"/>
      </dsp:txXfrm>
    </dsp:sp>
    <dsp:sp modelId="{4A4D62CD-A48D-4D52-9951-9562E96A39C2}">
      <dsp:nvSpPr>
        <dsp:cNvPr id="0" name=""/>
        <dsp:cNvSpPr/>
      </dsp:nvSpPr>
      <dsp:spPr>
        <a:xfrm>
          <a:off x="2546853" y="178"/>
          <a:ext cx="1843232" cy="921616"/>
        </a:xfrm>
        <a:prstGeom prst="roundRect">
          <a:avLst>
            <a:gd name="adj" fmla="val 10000"/>
          </a:avLst>
        </a:prstGeom>
        <a:solidFill>
          <a:srgbClr val="CCEC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ادرك الرموز البصرية </a:t>
          </a:r>
          <a:endParaRPr lang="en-US" sz="1600" b="1" kern="1200" dirty="0">
            <a:solidFill>
              <a:schemeClr val="tx1"/>
            </a:solidFill>
          </a:endParaRPr>
        </a:p>
      </dsp:txBody>
      <dsp:txXfrm>
        <a:off x="2573846" y="27171"/>
        <a:ext cx="1789246" cy="867630"/>
      </dsp:txXfrm>
    </dsp:sp>
    <dsp:sp modelId="{5D6FD3CD-08E4-423A-ADD5-E33E1ABD2F41}">
      <dsp:nvSpPr>
        <dsp:cNvPr id="0" name=""/>
        <dsp:cNvSpPr/>
      </dsp:nvSpPr>
      <dsp:spPr>
        <a:xfrm>
          <a:off x="2731177" y="921795"/>
          <a:ext cx="184323" cy="691212"/>
        </a:xfrm>
        <a:custGeom>
          <a:avLst/>
          <a:gdLst/>
          <a:ahLst/>
          <a:cxnLst/>
          <a:rect l="0" t="0" r="0" b="0"/>
          <a:pathLst>
            <a:path>
              <a:moveTo>
                <a:pt x="0" y="0"/>
              </a:moveTo>
              <a:lnTo>
                <a:pt x="0" y="691212"/>
              </a:lnTo>
              <a:lnTo>
                <a:pt x="184323" y="69121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E8F3FF-21F8-4839-A0E1-66DDA32413AC}">
      <dsp:nvSpPr>
        <dsp:cNvPr id="0" name=""/>
        <dsp:cNvSpPr/>
      </dsp:nvSpPr>
      <dsp:spPr>
        <a:xfrm>
          <a:off x="2915500" y="1152199"/>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7629852"/>
              <a:satOff val="16011"/>
              <a:lumOff val="63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العناوين الرئيسية و الفرعية</a:t>
          </a:r>
          <a:endParaRPr lang="en-US" sz="1600" b="1" kern="1200" dirty="0">
            <a:solidFill>
              <a:schemeClr val="tx1"/>
            </a:solidFill>
          </a:endParaRPr>
        </a:p>
      </dsp:txBody>
      <dsp:txXfrm>
        <a:off x="2942493" y="1179192"/>
        <a:ext cx="1420600" cy="867630"/>
      </dsp:txXfrm>
    </dsp:sp>
    <dsp:sp modelId="{1BD6026A-7483-459C-86F1-925858A6A84A}">
      <dsp:nvSpPr>
        <dsp:cNvPr id="0" name=""/>
        <dsp:cNvSpPr/>
      </dsp:nvSpPr>
      <dsp:spPr>
        <a:xfrm>
          <a:off x="2731177" y="921795"/>
          <a:ext cx="184323" cy="1843232"/>
        </a:xfrm>
        <a:custGeom>
          <a:avLst/>
          <a:gdLst/>
          <a:ahLst/>
          <a:cxnLst/>
          <a:rect l="0" t="0" r="0" b="0"/>
          <a:pathLst>
            <a:path>
              <a:moveTo>
                <a:pt x="0" y="0"/>
              </a:moveTo>
              <a:lnTo>
                <a:pt x="0" y="1843232"/>
              </a:lnTo>
              <a:lnTo>
                <a:pt x="184323" y="184323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F9D404-5879-4FAF-8049-74E38DE02BCA}">
      <dsp:nvSpPr>
        <dsp:cNvPr id="0" name=""/>
        <dsp:cNvSpPr/>
      </dsp:nvSpPr>
      <dsp:spPr>
        <a:xfrm>
          <a:off x="2915500" y="2304220"/>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0173136"/>
              <a:satOff val="21348"/>
              <a:lumOff val="84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الفواصل في الصفحات </a:t>
          </a:r>
          <a:endParaRPr lang="en-US" sz="1600" b="1" kern="1200" dirty="0">
            <a:solidFill>
              <a:schemeClr val="tx1"/>
            </a:solidFill>
          </a:endParaRPr>
        </a:p>
      </dsp:txBody>
      <dsp:txXfrm>
        <a:off x="2942493" y="2331213"/>
        <a:ext cx="1420600" cy="867630"/>
      </dsp:txXfrm>
    </dsp:sp>
    <dsp:sp modelId="{6D997708-34F8-4A42-8E82-D362EA5718E9}">
      <dsp:nvSpPr>
        <dsp:cNvPr id="0" name=""/>
        <dsp:cNvSpPr/>
      </dsp:nvSpPr>
      <dsp:spPr>
        <a:xfrm>
          <a:off x="4850895" y="178"/>
          <a:ext cx="1843232" cy="921616"/>
        </a:xfrm>
        <a:prstGeom prst="roundRect">
          <a:avLst>
            <a:gd name="adj" fmla="val 10000"/>
          </a:avLst>
        </a:prstGeom>
        <a:solidFill>
          <a:schemeClr val="accent2">
            <a:hueOff val="-13564181"/>
            <a:satOff val="28464"/>
            <a:lumOff val="1124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توقع الفكرة الرئيسية </a:t>
          </a:r>
          <a:endParaRPr lang="en-US" sz="1600" b="1" kern="1200" dirty="0">
            <a:solidFill>
              <a:schemeClr val="tx1"/>
            </a:solidFill>
          </a:endParaRPr>
        </a:p>
      </dsp:txBody>
      <dsp:txXfrm>
        <a:off x="4877888" y="27171"/>
        <a:ext cx="1789246" cy="867630"/>
      </dsp:txXfrm>
    </dsp:sp>
    <dsp:sp modelId="{55BC1610-23A5-4456-A033-A01FC63B1276}">
      <dsp:nvSpPr>
        <dsp:cNvPr id="0" name=""/>
        <dsp:cNvSpPr/>
      </dsp:nvSpPr>
      <dsp:spPr>
        <a:xfrm>
          <a:off x="5035218" y="921795"/>
          <a:ext cx="184323" cy="940597"/>
        </a:xfrm>
        <a:custGeom>
          <a:avLst/>
          <a:gdLst/>
          <a:ahLst/>
          <a:cxnLst/>
          <a:rect l="0" t="0" r="0" b="0"/>
          <a:pathLst>
            <a:path>
              <a:moveTo>
                <a:pt x="0" y="0"/>
              </a:moveTo>
              <a:lnTo>
                <a:pt x="0" y="940597"/>
              </a:lnTo>
              <a:lnTo>
                <a:pt x="184323" y="940597"/>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0E719C-B2EA-48DF-84DA-FCBA64BBE3C1}">
      <dsp:nvSpPr>
        <dsp:cNvPr id="0" name=""/>
        <dsp:cNvSpPr/>
      </dsp:nvSpPr>
      <dsp:spPr>
        <a:xfrm>
          <a:off x="5219541" y="1152199"/>
          <a:ext cx="1474586" cy="142038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2716419"/>
              <a:satOff val="26685"/>
              <a:lumOff val="105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اقرأ عنوان النص وتوقع الفكرة الرئيسية </a:t>
          </a:r>
        </a:p>
        <a:p>
          <a:pPr marL="0" lvl="0" indent="0" algn="ctr" defTabSz="711200">
            <a:lnSpc>
              <a:spcPct val="90000"/>
            </a:lnSpc>
            <a:spcBef>
              <a:spcPct val="0"/>
            </a:spcBef>
            <a:spcAft>
              <a:spcPct val="35000"/>
            </a:spcAft>
            <a:buNone/>
          </a:pPr>
          <a:r>
            <a:rPr lang="ar-SA" sz="1600" b="1" kern="1200" dirty="0">
              <a:solidFill>
                <a:schemeClr val="tx1"/>
              </a:solidFill>
            </a:rPr>
            <a:t>حدد ماذا سيكون النص </a:t>
          </a:r>
          <a:endParaRPr lang="en-US" sz="1600" b="1" kern="1200" dirty="0">
            <a:solidFill>
              <a:schemeClr val="tx1"/>
            </a:solidFill>
          </a:endParaRPr>
        </a:p>
      </dsp:txBody>
      <dsp:txXfrm>
        <a:off x="5261143" y="1193801"/>
        <a:ext cx="1391382" cy="1337182"/>
      </dsp:txXfrm>
    </dsp:sp>
    <dsp:sp modelId="{2361E368-248F-4F6D-B9F4-17B2EF012B17}">
      <dsp:nvSpPr>
        <dsp:cNvPr id="0" name=""/>
        <dsp:cNvSpPr/>
      </dsp:nvSpPr>
      <dsp:spPr>
        <a:xfrm>
          <a:off x="5035218" y="921795"/>
          <a:ext cx="184323" cy="2619086"/>
        </a:xfrm>
        <a:custGeom>
          <a:avLst/>
          <a:gdLst/>
          <a:ahLst/>
          <a:cxnLst/>
          <a:rect l="0" t="0" r="0" b="0"/>
          <a:pathLst>
            <a:path>
              <a:moveTo>
                <a:pt x="0" y="0"/>
              </a:moveTo>
              <a:lnTo>
                <a:pt x="0" y="2619086"/>
              </a:lnTo>
              <a:lnTo>
                <a:pt x="184323" y="261908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4B7250-2F01-4367-8C3F-E071FF8AEA34}">
      <dsp:nvSpPr>
        <dsp:cNvPr id="0" name=""/>
        <dsp:cNvSpPr/>
      </dsp:nvSpPr>
      <dsp:spPr>
        <a:xfrm>
          <a:off x="5219541" y="2802989"/>
          <a:ext cx="1474586" cy="147578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5259704"/>
              <a:satOff val="32022"/>
              <a:lumOff val="126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اقرأ الفقرة الأولى والاخيرة ، ماهي الاشياء التي تعرفها الآن و لم تكن تعرفها مسبقا </a:t>
          </a:r>
          <a:endParaRPr lang="en-US" sz="1600" b="1" kern="1200" dirty="0">
            <a:solidFill>
              <a:schemeClr val="tx1"/>
            </a:solidFill>
          </a:endParaRPr>
        </a:p>
      </dsp:txBody>
      <dsp:txXfrm>
        <a:off x="5262730" y="2846178"/>
        <a:ext cx="1388208" cy="1389406"/>
      </dsp:txXfrm>
    </dsp:sp>
    <dsp:sp modelId="{E12752E4-FCFE-4813-8A1D-62965352D903}">
      <dsp:nvSpPr>
        <dsp:cNvPr id="0" name=""/>
        <dsp:cNvSpPr/>
      </dsp:nvSpPr>
      <dsp:spPr>
        <a:xfrm>
          <a:off x="7154936" y="178"/>
          <a:ext cx="1843232" cy="921616"/>
        </a:xfrm>
        <a:prstGeom prst="roundRect">
          <a:avLst>
            <a:gd name="adj" fmla="val 10000"/>
          </a:avLst>
        </a:prstGeom>
        <a:solidFill>
          <a:schemeClr val="accent2">
            <a:hueOff val="-20346271"/>
            <a:satOff val="42696"/>
            <a:lumOff val="1686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توقع العموميات </a:t>
          </a:r>
          <a:endParaRPr lang="en-US" sz="1600" b="1" kern="1200" dirty="0">
            <a:solidFill>
              <a:schemeClr val="tx1"/>
            </a:solidFill>
          </a:endParaRPr>
        </a:p>
      </dsp:txBody>
      <dsp:txXfrm>
        <a:off x="7181929" y="27171"/>
        <a:ext cx="1789246" cy="867630"/>
      </dsp:txXfrm>
    </dsp:sp>
    <dsp:sp modelId="{7BDA1E5C-5933-4457-A7E0-2083FA3CE629}">
      <dsp:nvSpPr>
        <dsp:cNvPr id="0" name=""/>
        <dsp:cNvSpPr/>
      </dsp:nvSpPr>
      <dsp:spPr>
        <a:xfrm>
          <a:off x="7339259" y="921795"/>
          <a:ext cx="184323" cy="691212"/>
        </a:xfrm>
        <a:custGeom>
          <a:avLst/>
          <a:gdLst/>
          <a:ahLst/>
          <a:cxnLst/>
          <a:rect l="0" t="0" r="0" b="0"/>
          <a:pathLst>
            <a:path>
              <a:moveTo>
                <a:pt x="0" y="0"/>
              </a:moveTo>
              <a:lnTo>
                <a:pt x="0" y="691212"/>
              </a:lnTo>
              <a:lnTo>
                <a:pt x="184323" y="69121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626D9-6710-4AB6-8641-0661C11D422B}">
      <dsp:nvSpPr>
        <dsp:cNvPr id="0" name=""/>
        <dsp:cNvSpPr/>
      </dsp:nvSpPr>
      <dsp:spPr>
        <a:xfrm>
          <a:off x="7523582" y="1152199"/>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7802988"/>
              <a:satOff val="37359"/>
              <a:lumOff val="147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chemeClr val="tx1"/>
              </a:solidFill>
            </a:rPr>
            <a:t>ماذا تعرف حول هذه العمومية </a:t>
          </a:r>
          <a:endParaRPr lang="en-US" sz="1600" b="1" kern="1200" dirty="0">
            <a:solidFill>
              <a:schemeClr val="tx1"/>
            </a:solidFill>
          </a:endParaRPr>
        </a:p>
      </dsp:txBody>
      <dsp:txXfrm>
        <a:off x="7550575" y="1179192"/>
        <a:ext cx="1420600" cy="867630"/>
      </dsp:txXfrm>
    </dsp:sp>
    <dsp:sp modelId="{2A208253-94DC-462B-A809-AA44528B13E9}">
      <dsp:nvSpPr>
        <dsp:cNvPr id="0" name=""/>
        <dsp:cNvSpPr/>
      </dsp:nvSpPr>
      <dsp:spPr>
        <a:xfrm>
          <a:off x="7339259" y="921795"/>
          <a:ext cx="184323" cy="1843232"/>
        </a:xfrm>
        <a:custGeom>
          <a:avLst/>
          <a:gdLst/>
          <a:ahLst/>
          <a:cxnLst/>
          <a:rect l="0" t="0" r="0" b="0"/>
          <a:pathLst>
            <a:path>
              <a:moveTo>
                <a:pt x="0" y="0"/>
              </a:moveTo>
              <a:lnTo>
                <a:pt x="0" y="1843232"/>
              </a:lnTo>
              <a:lnTo>
                <a:pt x="184323" y="184323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862B6D-5018-40CD-B0D2-3C449830B57A}">
      <dsp:nvSpPr>
        <dsp:cNvPr id="0" name=""/>
        <dsp:cNvSpPr/>
      </dsp:nvSpPr>
      <dsp:spPr>
        <a:xfrm>
          <a:off x="7523582" y="2304220"/>
          <a:ext cx="1474586" cy="9216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0346271"/>
              <a:satOff val="42696"/>
              <a:lumOff val="168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ar-SA" sz="1600" b="1" kern="1200">
              <a:solidFill>
                <a:schemeClr val="tx1"/>
              </a:solidFill>
            </a:rPr>
            <a:t>كيف سيتشكل النص</a:t>
          </a:r>
          <a:endParaRPr lang="en-US" sz="1600" b="1" kern="1200" dirty="0">
            <a:solidFill>
              <a:schemeClr val="tx1"/>
            </a:solidFill>
          </a:endParaRPr>
        </a:p>
      </dsp:txBody>
      <dsp:txXfrm>
        <a:off x="7550575" y="2331213"/>
        <a:ext cx="1420600" cy="867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B9A8F-0A02-416E-8C9E-415AA487E84B}">
      <dsp:nvSpPr>
        <dsp:cNvPr id="0" name=""/>
        <dsp:cNvSpPr/>
      </dsp:nvSpPr>
      <dsp:spPr>
        <a:xfrm>
          <a:off x="3508375" y="531"/>
          <a:ext cx="5262562" cy="2071078"/>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SA" sz="2000" b="1" kern="1200" dirty="0">
              <a:solidFill>
                <a:schemeClr val="tx1"/>
              </a:solidFill>
            </a:rPr>
            <a:t>ماذا يقول المؤلف</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ar-SA" sz="2000" b="1" kern="1200" dirty="0">
              <a:solidFill>
                <a:schemeClr val="tx1"/>
              </a:solidFill>
            </a:rPr>
            <a:t>ماذا افهم </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ar-SA" sz="2000" b="1" kern="1200" dirty="0">
              <a:solidFill>
                <a:schemeClr val="tx1"/>
              </a:solidFill>
            </a:rPr>
            <a:t>ماذا لا افهم </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ar-SA" sz="2000" b="1" kern="1200" dirty="0">
              <a:solidFill>
                <a:schemeClr val="tx1"/>
              </a:solidFill>
            </a:rPr>
            <a:t>كيف يمكن للجزء ان يرتبط مع المعلومات المحيطة</a:t>
          </a:r>
          <a:endParaRPr lang="en-US" sz="2000" b="1" kern="1200" dirty="0">
            <a:solidFill>
              <a:schemeClr val="tx1"/>
            </a:solidFill>
          </a:endParaRPr>
        </a:p>
      </dsp:txBody>
      <dsp:txXfrm>
        <a:off x="3508375" y="259416"/>
        <a:ext cx="4485908" cy="1553308"/>
      </dsp:txXfrm>
    </dsp:sp>
    <dsp:sp modelId="{177DD033-7D98-4C23-A905-CF4411F5CA86}">
      <dsp:nvSpPr>
        <dsp:cNvPr id="0" name=""/>
        <dsp:cNvSpPr/>
      </dsp:nvSpPr>
      <dsp:spPr>
        <a:xfrm>
          <a:off x="0" y="531"/>
          <a:ext cx="3508375" cy="207107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توضيح المعلومات </a:t>
          </a:r>
          <a:endParaRPr lang="en-US" sz="2400" b="1" kern="1200" dirty="0">
            <a:solidFill>
              <a:schemeClr val="tx1"/>
            </a:solidFill>
          </a:endParaRPr>
        </a:p>
      </dsp:txBody>
      <dsp:txXfrm>
        <a:off x="101102" y="101633"/>
        <a:ext cx="3306171" cy="1868874"/>
      </dsp:txXfrm>
    </dsp:sp>
    <dsp:sp modelId="{4241CA38-3D71-45BE-9078-6768C562242F}">
      <dsp:nvSpPr>
        <dsp:cNvPr id="0" name=""/>
        <dsp:cNvSpPr/>
      </dsp:nvSpPr>
      <dsp:spPr>
        <a:xfrm>
          <a:off x="3508375" y="2278717"/>
          <a:ext cx="5262562" cy="2071078"/>
        </a:xfrm>
        <a:prstGeom prst="rightArrow">
          <a:avLst>
            <a:gd name="adj1" fmla="val 75000"/>
            <a:gd name="adj2" fmla="val 50000"/>
          </a:avLst>
        </a:prstGeom>
        <a:solidFill>
          <a:schemeClr val="accent3">
            <a:tint val="40000"/>
            <a:alpha val="90000"/>
            <a:hueOff val="9361382"/>
            <a:satOff val="-43413"/>
            <a:lumOff val="-5961"/>
            <a:alphaOff val="0"/>
          </a:schemeClr>
        </a:solidFill>
        <a:ln w="12700" cap="flat" cmpd="sng" algn="ctr">
          <a:solidFill>
            <a:schemeClr val="accent3">
              <a:tint val="40000"/>
              <a:alpha val="90000"/>
              <a:hueOff val="9361382"/>
              <a:satOff val="-43413"/>
              <a:lumOff val="-5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SA" sz="2000" b="1" kern="1200" dirty="0">
              <a:solidFill>
                <a:schemeClr val="tx1"/>
              </a:solidFill>
            </a:rPr>
            <a:t>ماهي المعلومات الجيدة التي احصل عليها من خلال الرموز البصرية </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ar-SA" sz="2000" b="1" kern="1200" dirty="0">
              <a:solidFill>
                <a:schemeClr val="tx1"/>
              </a:solidFill>
            </a:rPr>
            <a:t>ماهو هدفها </a:t>
          </a:r>
          <a:endParaRPr lang="en-US" sz="2000" b="1" kern="1200" dirty="0">
            <a:solidFill>
              <a:schemeClr val="tx1"/>
            </a:solidFill>
          </a:endParaRPr>
        </a:p>
      </dsp:txBody>
      <dsp:txXfrm>
        <a:off x="3508375" y="2537602"/>
        <a:ext cx="4485908" cy="1553308"/>
      </dsp:txXfrm>
    </dsp:sp>
    <dsp:sp modelId="{750115C8-F4DA-4AD2-9161-7D130F019B6B}">
      <dsp:nvSpPr>
        <dsp:cNvPr id="0" name=""/>
        <dsp:cNvSpPr/>
      </dsp:nvSpPr>
      <dsp:spPr>
        <a:xfrm>
          <a:off x="0" y="2278717"/>
          <a:ext cx="3508375" cy="2071078"/>
        </a:xfrm>
        <a:prstGeom prst="roundRect">
          <a:avLst/>
        </a:prstGeom>
        <a:solidFill>
          <a:schemeClr val="accent3">
            <a:hueOff val="9282757"/>
            <a:satOff val="-42150"/>
            <a:lumOff val="-2117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ربط بين المعلومات البصرية و النص المحيط</a:t>
          </a:r>
          <a:endParaRPr lang="en-US" sz="2400" b="1" kern="1200" dirty="0">
            <a:solidFill>
              <a:schemeClr val="tx1"/>
            </a:solidFill>
          </a:endParaRPr>
        </a:p>
      </dsp:txBody>
      <dsp:txXfrm>
        <a:off x="101102" y="2379819"/>
        <a:ext cx="3306171" cy="1868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B9A8F-0A02-416E-8C9E-415AA487E84B}">
      <dsp:nvSpPr>
        <dsp:cNvPr id="0" name=""/>
        <dsp:cNvSpPr/>
      </dsp:nvSpPr>
      <dsp:spPr>
        <a:xfrm>
          <a:off x="3508375" y="490"/>
          <a:ext cx="5262562" cy="1912779"/>
        </a:xfrm>
        <a:prstGeom prst="rightArrow">
          <a:avLst>
            <a:gd name="adj1" fmla="val 75000"/>
            <a:gd name="adj2" fmla="val 50000"/>
          </a:avLst>
        </a:prstGeom>
        <a:solidFill>
          <a:srgbClr val="E1F4FF">
            <a:alpha val="89804"/>
          </a:srgb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ar-SA" sz="2200" b="1" kern="1200" dirty="0">
              <a:solidFill>
                <a:schemeClr val="tx1"/>
              </a:solidFill>
            </a:rPr>
            <a:t>ماهي أبرز الأفكار و المصطلحات </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ar-SA" sz="2200" b="1" kern="1200" dirty="0">
              <a:solidFill>
                <a:schemeClr val="tx1"/>
              </a:solidFill>
            </a:rPr>
            <a:t>ماهو هدف هذا الجزء </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ar-SA" sz="2200" b="1" kern="1200" dirty="0">
              <a:solidFill>
                <a:schemeClr val="tx1"/>
              </a:solidFill>
            </a:rPr>
            <a:t>ماذا يفعل المؤلف في هذا الجزء</a:t>
          </a:r>
          <a:endParaRPr lang="en-US" sz="2200" b="1" kern="1200" dirty="0">
            <a:solidFill>
              <a:schemeClr val="tx1"/>
            </a:solidFill>
          </a:endParaRPr>
        </a:p>
      </dsp:txBody>
      <dsp:txXfrm>
        <a:off x="3508375" y="239587"/>
        <a:ext cx="4545270" cy="1434585"/>
      </dsp:txXfrm>
    </dsp:sp>
    <dsp:sp modelId="{177DD033-7D98-4C23-A905-CF4411F5CA86}">
      <dsp:nvSpPr>
        <dsp:cNvPr id="0" name=""/>
        <dsp:cNvSpPr/>
      </dsp:nvSpPr>
      <dsp:spPr>
        <a:xfrm>
          <a:off x="0" y="490"/>
          <a:ext cx="3508375" cy="1912779"/>
        </a:xfrm>
        <a:prstGeom prst="roundRect">
          <a:avLst/>
        </a:prstGeom>
        <a:solidFill>
          <a:srgbClr val="CCEC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اختصار المعلومات </a:t>
          </a:r>
          <a:endParaRPr lang="en-US" sz="2400" b="1" kern="1200" dirty="0">
            <a:solidFill>
              <a:schemeClr val="tx1"/>
            </a:solidFill>
          </a:endParaRPr>
        </a:p>
      </dsp:txBody>
      <dsp:txXfrm>
        <a:off x="93374" y="93864"/>
        <a:ext cx="3321627" cy="1726031"/>
      </dsp:txXfrm>
    </dsp:sp>
    <dsp:sp modelId="{4241CA38-3D71-45BE-9078-6768C562242F}">
      <dsp:nvSpPr>
        <dsp:cNvPr id="0" name=""/>
        <dsp:cNvSpPr/>
      </dsp:nvSpPr>
      <dsp:spPr>
        <a:xfrm>
          <a:off x="3508375" y="2104547"/>
          <a:ext cx="5262562" cy="1912779"/>
        </a:xfrm>
        <a:prstGeom prst="rightArrow">
          <a:avLst>
            <a:gd name="adj1" fmla="val 75000"/>
            <a:gd name="adj2" fmla="val 50000"/>
          </a:avLst>
        </a:prstGeom>
        <a:solidFill>
          <a:srgbClr val="E5FFE5">
            <a:alpha val="89804"/>
          </a:srgbClr>
        </a:solidFill>
        <a:ln w="12700" cap="flat" cmpd="sng" algn="ctr">
          <a:solidFill>
            <a:schemeClr val="accent2">
              <a:tint val="40000"/>
              <a:alpha val="90000"/>
              <a:hueOff val="-20522554"/>
              <a:satOff val="42987"/>
              <a:lumOff val="50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ar-SA" sz="2200" b="1" kern="1200" dirty="0">
              <a:solidFill>
                <a:schemeClr val="tx1"/>
              </a:solidFill>
            </a:rPr>
            <a:t>كيف يمكن مقارنة الأفكار</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ar-SA" sz="2200" b="1" kern="1200" dirty="0">
              <a:solidFill>
                <a:schemeClr val="tx1"/>
              </a:solidFill>
            </a:rPr>
            <a:t>كيف يمكن تنظيم الافكار</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ar-SA" sz="2200" b="1" kern="1200" dirty="0">
              <a:solidFill>
                <a:schemeClr val="tx1"/>
              </a:solidFill>
            </a:rPr>
            <a:t>  تاريخيا او فئويا </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ar-SA" sz="2200" b="1" kern="1200" dirty="0">
              <a:solidFill>
                <a:schemeClr val="tx1"/>
              </a:solidFill>
            </a:rPr>
            <a:t>ماهي أفضل طريقة لتنظيم الافكار الضرورية </a:t>
          </a:r>
          <a:endParaRPr lang="en-US" sz="2200" b="1" kern="1200" dirty="0">
            <a:solidFill>
              <a:schemeClr val="tx1"/>
            </a:solidFill>
          </a:endParaRPr>
        </a:p>
      </dsp:txBody>
      <dsp:txXfrm>
        <a:off x="3508375" y="2343644"/>
        <a:ext cx="4545270" cy="1434585"/>
      </dsp:txXfrm>
    </dsp:sp>
    <dsp:sp modelId="{750115C8-F4DA-4AD2-9161-7D130F019B6B}">
      <dsp:nvSpPr>
        <dsp:cNvPr id="0" name=""/>
        <dsp:cNvSpPr/>
      </dsp:nvSpPr>
      <dsp:spPr>
        <a:xfrm>
          <a:off x="41574" y="2104547"/>
          <a:ext cx="3508375" cy="1912779"/>
        </a:xfrm>
        <a:prstGeom prst="roundRect">
          <a:avLst/>
        </a:prstGeom>
        <a:solidFill>
          <a:srgbClr val="CCFF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تنظيم المعلومات و تقسيمها إلى فئات</a:t>
          </a:r>
          <a:endParaRPr lang="en-US" sz="2400" b="1" kern="1200" dirty="0">
            <a:solidFill>
              <a:schemeClr val="tx1"/>
            </a:solidFill>
          </a:endParaRPr>
        </a:p>
      </dsp:txBody>
      <dsp:txXfrm>
        <a:off x="134948" y="2197921"/>
        <a:ext cx="3321627" cy="17260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B9A8F-0A02-416E-8C9E-415AA487E84B}">
      <dsp:nvSpPr>
        <dsp:cNvPr id="0" name=""/>
        <dsp:cNvSpPr/>
      </dsp:nvSpPr>
      <dsp:spPr>
        <a:xfrm>
          <a:off x="3508375" y="464"/>
          <a:ext cx="5262562" cy="1810819"/>
        </a:xfrm>
        <a:prstGeom prst="rightArrow">
          <a:avLst>
            <a:gd name="adj1" fmla="val 75000"/>
            <a:gd name="adj2" fmla="val 50000"/>
          </a:avLst>
        </a:prstGeom>
        <a:solidFill>
          <a:srgbClr val="C5C5FF">
            <a:alpha val="89804"/>
          </a:srgb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b="1" kern="1200" dirty="0">
              <a:solidFill>
                <a:schemeClr val="tx1"/>
              </a:solidFill>
            </a:rPr>
            <a:t>كيف يمكن لهذه الفكرة ان ترتبط مع الأفكار الأخرى في النص</a:t>
          </a:r>
          <a:endParaRPr lang="en-US" sz="1900" b="1" kern="1200" dirty="0">
            <a:solidFill>
              <a:schemeClr val="tx1"/>
            </a:solidFill>
          </a:endParaRPr>
        </a:p>
        <a:p>
          <a:pPr marL="171450" lvl="1" indent="-171450" algn="l" defTabSz="844550">
            <a:lnSpc>
              <a:spcPct val="90000"/>
            </a:lnSpc>
            <a:spcBef>
              <a:spcPct val="0"/>
            </a:spcBef>
            <a:spcAft>
              <a:spcPct val="15000"/>
            </a:spcAft>
            <a:buChar char="•"/>
          </a:pPr>
          <a:r>
            <a:rPr lang="ar-SA" sz="1900" b="1" kern="1200" dirty="0">
              <a:solidFill>
                <a:schemeClr val="tx1"/>
              </a:solidFill>
            </a:rPr>
            <a:t>ماذا يحاول المؤلف ان يوصل باستخدامه هذا المصطلح </a:t>
          </a:r>
          <a:endParaRPr lang="en-US" sz="1900" b="1" kern="1200" dirty="0">
            <a:solidFill>
              <a:schemeClr val="tx1"/>
            </a:solidFill>
          </a:endParaRPr>
        </a:p>
        <a:p>
          <a:pPr marL="171450" lvl="1" indent="-171450" algn="l" defTabSz="844550">
            <a:lnSpc>
              <a:spcPct val="90000"/>
            </a:lnSpc>
            <a:spcBef>
              <a:spcPct val="0"/>
            </a:spcBef>
            <a:spcAft>
              <a:spcPct val="15000"/>
            </a:spcAft>
            <a:buChar char="•"/>
          </a:pPr>
          <a:r>
            <a:rPr lang="ar-SA" sz="1900" b="1" kern="1200" dirty="0">
              <a:solidFill>
                <a:schemeClr val="tx1"/>
              </a:solidFill>
            </a:rPr>
            <a:t>بالاعتماد على تخطيطي ماذا افهم </a:t>
          </a:r>
          <a:endParaRPr lang="en-US" sz="1900" b="1" kern="1200" dirty="0">
            <a:solidFill>
              <a:schemeClr val="tx1"/>
            </a:solidFill>
          </a:endParaRPr>
        </a:p>
      </dsp:txBody>
      <dsp:txXfrm>
        <a:off x="3508375" y="226816"/>
        <a:ext cx="4583505" cy="1358115"/>
      </dsp:txXfrm>
    </dsp:sp>
    <dsp:sp modelId="{177DD033-7D98-4C23-A905-CF4411F5CA86}">
      <dsp:nvSpPr>
        <dsp:cNvPr id="0" name=""/>
        <dsp:cNvSpPr/>
      </dsp:nvSpPr>
      <dsp:spPr>
        <a:xfrm>
          <a:off x="0" y="464"/>
          <a:ext cx="3508375" cy="1810819"/>
        </a:xfrm>
        <a:prstGeom prst="roundRect">
          <a:avLst/>
        </a:prstGeom>
        <a:solidFill>
          <a:srgbClr val="9999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التوقف المؤقت لربط الأفكار في النص</a:t>
          </a:r>
          <a:endParaRPr lang="en-US" sz="2400" b="1" kern="1200" dirty="0">
            <a:solidFill>
              <a:schemeClr val="tx1"/>
            </a:solidFill>
          </a:endParaRPr>
        </a:p>
      </dsp:txBody>
      <dsp:txXfrm>
        <a:off x="88397" y="88861"/>
        <a:ext cx="3331581" cy="1634025"/>
      </dsp:txXfrm>
    </dsp:sp>
    <dsp:sp modelId="{4241CA38-3D71-45BE-9078-6768C562242F}">
      <dsp:nvSpPr>
        <dsp:cNvPr id="0" name=""/>
        <dsp:cNvSpPr/>
      </dsp:nvSpPr>
      <dsp:spPr>
        <a:xfrm>
          <a:off x="3508375" y="1992365"/>
          <a:ext cx="5262562" cy="1810819"/>
        </a:xfrm>
        <a:prstGeom prst="rightArrow">
          <a:avLst>
            <a:gd name="adj1" fmla="val 75000"/>
            <a:gd name="adj2" fmla="val 50000"/>
          </a:avLst>
        </a:prstGeom>
        <a:solidFill>
          <a:srgbClr val="FFB3CC">
            <a:alpha val="89804"/>
          </a:srgb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b="1" kern="1200" dirty="0">
              <a:solidFill>
                <a:schemeClr val="tx1"/>
              </a:solidFill>
            </a:rPr>
            <a:t>كيف بنى الكاتب الفقرة أو الجزء</a:t>
          </a:r>
          <a:endParaRPr lang="en-US" sz="1900" b="1" kern="1200" dirty="0">
            <a:solidFill>
              <a:schemeClr val="tx1"/>
            </a:solidFill>
          </a:endParaRPr>
        </a:p>
        <a:p>
          <a:pPr marL="171450" lvl="1" indent="-171450" algn="l" defTabSz="844550">
            <a:lnSpc>
              <a:spcPct val="90000"/>
            </a:lnSpc>
            <a:spcBef>
              <a:spcPct val="0"/>
            </a:spcBef>
            <a:spcAft>
              <a:spcPct val="15000"/>
            </a:spcAft>
            <a:buChar char="•"/>
          </a:pPr>
          <a:r>
            <a:rPr lang="ar-SA" sz="1900" b="1" kern="1200" dirty="0">
              <a:solidFill>
                <a:schemeClr val="tx1"/>
              </a:solidFill>
            </a:rPr>
            <a:t>ماذا يفعل المؤلف </a:t>
          </a:r>
          <a:endParaRPr lang="en-US" sz="1900" b="1" kern="1200" dirty="0">
            <a:solidFill>
              <a:schemeClr val="tx1"/>
            </a:solidFill>
          </a:endParaRPr>
        </a:p>
      </dsp:txBody>
      <dsp:txXfrm>
        <a:off x="3508375" y="2218717"/>
        <a:ext cx="4583505" cy="1358115"/>
      </dsp:txXfrm>
    </dsp:sp>
    <dsp:sp modelId="{750115C8-F4DA-4AD2-9161-7D130F019B6B}">
      <dsp:nvSpPr>
        <dsp:cNvPr id="0" name=""/>
        <dsp:cNvSpPr/>
      </dsp:nvSpPr>
      <dsp:spPr>
        <a:xfrm>
          <a:off x="0" y="1992365"/>
          <a:ext cx="3508375" cy="1810819"/>
        </a:xfrm>
        <a:prstGeom prst="roundRect">
          <a:avLst/>
        </a:prstGeom>
        <a:solidFill>
          <a:srgbClr val="FF6699"/>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تحويل النص إلى رسوم بيانية و اشكال </a:t>
          </a:r>
          <a:endParaRPr lang="en-US" sz="2400" b="1" kern="1200" dirty="0">
            <a:solidFill>
              <a:schemeClr val="tx1"/>
            </a:solidFill>
          </a:endParaRPr>
        </a:p>
      </dsp:txBody>
      <dsp:txXfrm>
        <a:off x="88397" y="2080762"/>
        <a:ext cx="3331581" cy="16340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B9A8F-0A02-416E-8C9E-415AA487E84B}">
      <dsp:nvSpPr>
        <dsp:cNvPr id="0" name=""/>
        <dsp:cNvSpPr/>
      </dsp:nvSpPr>
      <dsp:spPr>
        <a:xfrm>
          <a:off x="3439383" y="0"/>
          <a:ext cx="5262562" cy="2701636"/>
        </a:xfrm>
        <a:prstGeom prst="rightArrow">
          <a:avLst>
            <a:gd name="adj1" fmla="val 75000"/>
            <a:gd name="adj2" fmla="val 50000"/>
          </a:avLst>
        </a:prstGeom>
        <a:solidFill>
          <a:srgbClr val="FFE7FF">
            <a:alpha val="89804"/>
          </a:srgb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ar-SA" sz="2200" b="1" kern="1200" dirty="0">
              <a:solidFill>
                <a:schemeClr val="tx1"/>
              </a:solidFill>
            </a:rPr>
            <a:t>في الأجزاء التي يظهر فيها النص ذو الافكار المعقدة ضع في الهوامش ملاحظاتك التي تساعد في تصوير هذه الافكار </a:t>
          </a:r>
          <a:endParaRPr lang="en-US" sz="2200" b="1" kern="1200" dirty="0">
            <a:solidFill>
              <a:schemeClr val="tx1"/>
            </a:solidFill>
          </a:endParaRPr>
        </a:p>
      </dsp:txBody>
      <dsp:txXfrm>
        <a:off x="3439383" y="337705"/>
        <a:ext cx="4249449" cy="2026227"/>
      </dsp:txXfrm>
    </dsp:sp>
    <dsp:sp modelId="{177DD033-7D98-4C23-A905-CF4411F5CA86}">
      <dsp:nvSpPr>
        <dsp:cNvPr id="0" name=""/>
        <dsp:cNvSpPr/>
      </dsp:nvSpPr>
      <dsp:spPr>
        <a:xfrm>
          <a:off x="68992" y="0"/>
          <a:ext cx="3370390" cy="2701636"/>
        </a:xfrm>
        <a:prstGeom prst="roundRect">
          <a:avLst/>
        </a:prstGeom>
        <a:solidFill>
          <a:srgbClr val="FFCC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تصوير الأفكار الموجودة في النص </a:t>
          </a:r>
          <a:endParaRPr lang="en-US" sz="2400" b="1" kern="1200" dirty="0">
            <a:solidFill>
              <a:schemeClr val="tx1"/>
            </a:solidFill>
          </a:endParaRPr>
        </a:p>
      </dsp:txBody>
      <dsp:txXfrm>
        <a:off x="200875" y="131883"/>
        <a:ext cx="3106624" cy="24378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ECA99-AB33-48D1-B6BE-B9E9B16CD76A}">
      <dsp:nvSpPr>
        <dsp:cNvPr id="0" name=""/>
        <dsp:cNvSpPr/>
      </dsp:nvSpPr>
      <dsp:spPr>
        <a:xfrm>
          <a:off x="1070" y="0"/>
          <a:ext cx="2783744" cy="3990978"/>
        </a:xfrm>
        <a:prstGeom prst="roundRect">
          <a:avLst>
            <a:gd name="adj" fmla="val 10000"/>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ضع خط</a:t>
          </a:r>
          <a:endParaRPr lang="en-US" sz="2400" b="1" kern="1200" dirty="0">
            <a:solidFill>
              <a:schemeClr val="tx1"/>
            </a:solidFill>
          </a:endParaRPr>
        </a:p>
      </dsp:txBody>
      <dsp:txXfrm>
        <a:off x="1070" y="0"/>
        <a:ext cx="2783744" cy="1197293"/>
      </dsp:txXfrm>
    </dsp:sp>
    <dsp:sp modelId="{B8610577-7029-4173-ACE4-8FEB2A58E748}">
      <dsp:nvSpPr>
        <dsp:cNvPr id="0" name=""/>
        <dsp:cNvSpPr/>
      </dsp:nvSpPr>
      <dsp:spPr>
        <a:xfrm>
          <a:off x="279445" y="1197634"/>
          <a:ext cx="2226995" cy="7840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تحت ادعاءات المؤلفين الآخرين </a:t>
          </a:r>
          <a:endParaRPr lang="en-US" sz="2400" b="1" kern="1200" dirty="0">
            <a:solidFill>
              <a:schemeClr val="tx1"/>
            </a:solidFill>
          </a:endParaRPr>
        </a:p>
      </dsp:txBody>
      <dsp:txXfrm>
        <a:off x="302410" y="1220599"/>
        <a:ext cx="2181065" cy="738137"/>
      </dsp:txXfrm>
    </dsp:sp>
    <dsp:sp modelId="{861E5F8C-FC85-475F-A5FC-FC5D327777EC}">
      <dsp:nvSpPr>
        <dsp:cNvPr id="0" name=""/>
        <dsp:cNvSpPr/>
      </dsp:nvSpPr>
      <dsp:spPr>
        <a:xfrm>
          <a:off x="279445" y="2102327"/>
          <a:ext cx="2226995" cy="784067"/>
        </a:xfrm>
        <a:prstGeom prst="roundRect">
          <a:avLst>
            <a:gd name="adj" fmla="val 10000"/>
          </a:avLst>
        </a:prstGeom>
        <a:solidFill>
          <a:schemeClr val="accent2">
            <a:hueOff val="-2906610"/>
            <a:satOff val="6099"/>
            <a:lumOff val="240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الأدلة </a:t>
          </a:r>
          <a:endParaRPr lang="en-US" sz="2400" b="1" kern="1200" dirty="0">
            <a:solidFill>
              <a:schemeClr val="tx1"/>
            </a:solidFill>
          </a:endParaRPr>
        </a:p>
      </dsp:txBody>
      <dsp:txXfrm>
        <a:off x="302410" y="2125292"/>
        <a:ext cx="2181065" cy="738137"/>
      </dsp:txXfrm>
    </dsp:sp>
    <dsp:sp modelId="{281EA513-656A-4D80-90CE-01AC26F01A7E}">
      <dsp:nvSpPr>
        <dsp:cNvPr id="0" name=""/>
        <dsp:cNvSpPr/>
      </dsp:nvSpPr>
      <dsp:spPr>
        <a:xfrm>
          <a:off x="279445" y="3007020"/>
          <a:ext cx="2226995" cy="784067"/>
        </a:xfrm>
        <a:prstGeom prst="roundRect">
          <a:avLst>
            <a:gd name="adj" fmla="val 10000"/>
          </a:avLst>
        </a:prstGeom>
        <a:solidFill>
          <a:schemeClr val="accent2">
            <a:hueOff val="-5813221"/>
            <a:satOff val="12199"/>
            <a:lumOff val="48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الاحداث </a:t>
          </a:r>
          <a:endParaRPr lang="en-US" sz="2400" b="1" kern="1200" dirty="0">
            <a:solidFill>
              <a:schemeClr val="tx1"/>
            </a:solidFill>
          </a:endParaRPr>
        </a:p>
      </dsp:txBody>
      <dsp:txXfrm>
        <a:off x="302410" y="3029985"/>
        <a:ext cx="2181065" cy="738137"/>
      </dsp:txXfrm>
    </dsp:sp>
    <dsp:sp modelId="{8F61399F-C6D5-4317-BD93-18ACBAAC546D}">
      <dsp:nvSpPr>
        <dsp:cNvPr id="0" name=""/>
        <dsp:cNvSpPr/>
      </dsp:nvSpPr>
      <dsp:spPr>
        <a:xfrm>
          <a:off x="2993596" y="0"/>
          <a:ext cx="2783744" cy="3990978"/>
        </a:xfrm>
        <a:prstGeom prst="roundRect">
          <a:avLst>
            <a:gd name="adj" fmla="val 10000"/>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ضع دوائر</a:t>
          </a:r>
          <a:endParaRPr lang="en-US" sz="2400" b="1" kern="1200" dirty="0">
            <a:solidFill>
              <a:schemeClr val="tx1"/>
            </a:solidFill>
          </a:endParaRPr>
        </a:p>
      </dsp:txBody>
      <dsp:txXfrm>
        <a:off x="2993596" y="0"/>
        <a:ext cx="2783744" cy="1197293"/>
      </dsp:txXfrm>
    </dsp:sp>
    <dsp:sp modelId="{8E04F2E3-61FF-45FA-ACB3-44E2B74EFD1C}">
      <dsp:nvSpPr>
        <dsp:cNvPr id="0" name=""/>
        <dsp:cNvSpPr/>
      </dsp:nvSpPr>
      <dsp:spPr>
        <a:xfrm>
          <a:off x="3271971" y="1197634"/>
          <a:ext cx="2226995" cy="784067"/>
        </a:xfrm>
        <a:prstGeom prst="roundRect">
          <a:avLst>
            <a:gd name="adj" fmla="val 10000"/>
          </a:avLst>
        </a:prstGeom>
        <a:solidFill>
          <a:schemeClr val="accent2">
            <a:hueOff val="-8719830"/>
            <a:satOff val="18298"/>
            <a:lumOff val="722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على الكلمات المهمة </a:t>
          </a:r>
          <a:endParaRPr lang="en-US" sz="2400" b="1" kern="1200" dirty="0">
            <a:solidFill>
              <a:schemeClr val="tx1"/>
            </a:solidFill>
          </a:endParaRPr>
        </a:p>
      </dsp:txBody>
      <dsp:txXfrm>
        <a:off x="3294936" y="1220599"/>
        <a:ext cx="2181065" cy="738137"/>
      </dsp:txXfrm>
    </dsp:sp>
    <dsp:sp modelId="{304F61AF-5C28-467C-8B01-4CB7739B9AE0}">
      <dsp:nvSpPr>
        <dsp:cNvPr id="0" name=""/>
        <dsp:cNvSpPr/>
      </dsp:nvSpPr>
      <dsp:spPr>
        <a:xfrm>
          <a:off x="3271971" y="2102327"/>
          <a:ext cx="2226995" cy="784067"/>
        </a:xfrm>
        <a:prstGeom prst="roundRect">
          <a:avLst>
            <a:gd name="adj" fmla="val 10000"/>
          </a:avLst>
        </a:prstGeom>
        <a:solidFill>
          <a:schemeClr val="accent2">
            <a:hueOff val="-11626441"/>
            <a:satOff val="24398"/>
            <a:lumOff val="963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ارقام او كلمات </a:t>
          </a:r>
          <a:endParaRPr lang="en-US" sz="2400" b="1" kern="1200" dirty="0">
            <a:solidFill>
              <a:schemeClr val="tx1"/>
            </a:solidFill>
          </a:endParaRPr>
        </a:p>
      </dsp:txBody>
      <dsp:txXfrm>
        <a:off x="3294936" y="2125292"/>
        <a:ext cx="2181065" cy="738137"/>
      </dsp:txXfrm>
    </dsp:sp>
    <dsp:sp modelId="{07C90131-2625-4F66-8F02-CC5AE3AC8C06}">
      <dsp:nvSpPr>
        <dsp:cNvPr id="0" name=""/>
        <dsp:cNvSpPr/>
      </dsp:nvSpPr>
      <dsp:spPr>
        <a:xfrm>
          <a:off x="3271971" y="3007020"/>
          <a:ext cx="2226995" cy="784067"/>
        </a:xfrm>
        <a:prstGeom prst="roundRect">
          <a:avLst>
            <a:gd name="adj" fmla="val 10000"/>
          </a:avLst>
        </a:prstGeom>
        <a:solidFill>
          <a:schemeClr val="accent2">
            <a:hueOff val="-14533052"/>
            <a:satOff val="30497"/>
            <a:lumOff val="120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الباحثين المهمين </a:t>
          </a:r>
          <a:endParaRPr lang="en-US" sz="2400" b="1" kern="1200" dirty="0">
            <a:solidFill>
              <a:schemeClr val="tx1"/>
            </a:solidFill>
          </a:endParaRPr>
        </a:p>
      </dsp:txBody>
      <dsp:txXfrm>
        <a:off x="3294936" y="3029985"/>
        <a:ext cx="2181065" cy="738137"/>
      </dsp:txXfrm>
    </dsp:sp>
    <dsp:sp modelId="{C7F35717-267B-4194-A565-538871A1F100}">
      <dsp:nvSpPr>
        <dsp:cNvPr id="0" name=""/>
        <dsp:cNvSpPr/>
      </dsp:nvSpPr>
      <dsp:spPr>
        <a:xfrm>
          <a:off x="5986122" y="0"/>
          <a:ext cx="2783744" cy="3990978"/>
        </a:xfrm>
        <a:prstGeom prst="roundRect">
          <a:avLst>
            <a:gd name="adj" fmla="val 10000"/>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ضع ارقام على الفقرات </a:t>
          </a:r>
          <a:endParaRPr lang="en-US" sz="2400" b="1" kern="1200" dirty="0">
            <a:solidFill>
              <a:schemeClr val="tx1"/>
            </a:solidFill>
          </a:endParaRPr>
        </a:p>
      </dsp:txBody>
      <dsp:txXfrm>
        <a:off x="5986122" y="0"/>
        <a:ext cx="2783744" cy="1197293"/>
      </dsp:txXfrm>
    </dsp:sp>
    <dsp:sp modelId="{906D481E-B795-4F6E-BD65-E6CB0A22ACF5}">
      <dsp:nvSpPr>
        <dsp:cNvPr id="0" name=""/>
        <dsp:cNvSpPr/>
      </dsp:nvSpPr>
      <dsp:spPr>
        <a:xfrm>
          <a:off x="6264496" y="1198462"/>
          <a:ext cx="2226995" cy="1203334"/>
        </a:xfrm>
        <a:prstGeom prst="roundRect">
          <a:avLst>
            <a:gd name="adj" fmla="val 10000"/>
          </a:avLst>
        </a:prstGeom>
        <a:solidFill>
          <a:schemeClr val="accent2">
            <a:hueOff val="-17439661"/>
            <a:satOff val="36597"/>
            <a:lumOff val="144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قبل القراءة رقم جميع الفقرات </a:t>
          </a:r>
          <a:endParaRPr lang="en-US" sz="2400" b="1" kern="1200" dirty="0">
            <a:solidFill>
              <a:schemeClr val="tx1"/>
            </a:solidFill>
          </a:endParaRPr>
        </a:p>
      </dsp:txBody>
      <dsp:txXfrm>
        <a:off x="6299740" y="1233706"/>
        <a:ext cx="2156507" cy="1132846"/>
      </dsp:txXfrm>
    </dsp:sp>
    <dsp:sp modelId="{4C46B21B-1815-4765-B005-7F4364CE0D7A}">
      <dsp:nvSpPr>
        <dsp:cNvPr id="0" name=""/>
        <dsp:cNvSpPr/>
      </dsp:nvSpPr>
      <dsp:spPr>
        <a:xfrm>
          <a:off x="6264496" y="2586925"/>
          <a:ext cx="2226995" cy="1203334"/>
        </a:xfrm>
        <a:prstGeom prst="roundRect">
          <a:avLst>
            <a:gd name="adj" fmla="val 10000"/>
          </a:avLst>
        </a:prstGeom>
        <a:solidFill>
          <a:schemeClr val="accent2">
            <a:hueOff val="-20346271"/>
            <a:satOff val="42696"/>
            <a:lumOff val="1686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ar-SA" sz="2400" b="1" kern="1200">
              <a:solidFill>
                <a:schemeClr val="tx1"/>
              </a:solidFill>
            </a:rPr>
            <a:t>استخدم هذه الارقام للربط بين هذه الفقرات</a:t>
          </a:r>
          <a:endParaRPr lang="en-US" sz="2400" b="1" kern="1200" dirty="0">
            <a:solidFill>
              <a:schemeClr val="tx1"/>
            </a:solidFill>
          </a:endParaRPr>
        </a:p>
      </dsp:txBody>
      <dsp:txXfrm>
        <a:off x="6299740" y="2622169"/>
        <a:ext cx="2156507" cy="11328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87D71-0B51-4FDB-91F1-A74F0C6D6884}">
      <dsp:nvSpPr>
        <dsp:cNvPr id="0" name=""/>
        <dsp:cNvSpPr/>
      </dsp:nvSpPr>
      <dsp:spPr>
        <a:xfrm rot="5400000">
          <a:off x="1570629" y="1007246"/>
          <a:ext cx="1571662" cy="189637"/>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0C9BE6-A71D-4214-9713-7BAECBE49BF8}">
      <dsp:nvSpPr>
        <dsp:cNvPr id="0" name=""/>
        <dsp:cNvSpPr/>
      </dsp:nvSpPr>
      <dsp:spPr>
        <a:xfrm>
          <a:off x="1930719" y="2058"/>
          <a:ext cx="2107080" cy="1264248"/>
        </a:xfrm>
        <a:prstGeom prst="roundRect">
          <a:avLst>
            <a:gd name="adj" fmla="val 10000"/>
          </a:avLst>
        </a:prstGeom>
        <a:solidFill>
          <a:schemeClr val="bg2">
            <a:lumMod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لخص افكار واضحة في النص </a:t>
          </a:r>
          <a:endParaRPr lang="en-US" sz="2400" b="1" kern="1200" dirty="0">
            <a:solidFill>
              <a:schemeClr val="tx1"/>
            </a:solidFill>
          </a:endParaRPr>
        </a:p>
      </dsp:txBody>
      <dsp:txXfrm>
        <a:off x="1967748" y="39087"/>
        <a:ext cx="2033022" cy="1190190"/>
      </dsp:txXfrm>
    </dsp:sp>
    <dsp:sp modelId="{65D239D1-73C0-4E26-9893-2A09FD493901}">
      <dsp:nvSpPr>
        <dsp:cNvPr id="0" name=""/>
        <dsp:cNvSpPr/>
      </dsp:nvSpPr>
      <dsp:spPr>
        <a:xfrm rot="5400000">
          <a:off x="1570629" y="2587556"/>
          <a:ext cx="1571662" cy="189637"/>
        </a:xfrm>
        <a:prstGeom prst="rect">
          <a:avLst/>
        </a:prstGeom>
        <a:solidFill>
          <a:schemeClr val="accent2">
            <a:hueOff val="-5086568"/>
            <a:satOff val="10674"/>
            <a:lumOff val="42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1D37DD-405D-46A2-8B20-49FA1E2A8DB1}">
      <dsp:nvSpPr>
        <dsp:cNvPr id="0" name=""/>
        <dsp:cNvSpPr/>
      </dsp:nvSpPr>
      <dsp:spPr>
        <a:xfrm>
          <a:off x="1930719" y="1582369"/>
          <a:ext cx="2107080" cy="1264248"/>
        </a:xfrm>
        <a:prstGeom prst="roundRect">
          <a:avLst>
            <a:gd name="adj" fmla="val 10000"/>
          </a:avLst>
        </a:prstGeom>
        <a:solidFill>
          <a:srgbClr val="FFE7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استخدم مصطلحاتك </a:t>
          </a:r>
          <a:endParaRPr lang="en-US" sz="2400" b="1" kern="1200" dirty="0">
            <a:solidFill>
              <a:schemeClr val="tx1"/>
            </a:solidFill>
          </a:endParaRPr>
        </a:p>
      </dsp:txBody>
      <dsp:txXfrm>
        <a:off x="1967748" y="1619398"/>
        <a:ext cx="2033022" cy="1190190"/>
      </dsp:txXfrm>
    </dsp:sp>
    <dsp:sp modelId="{FADEEC59-0C46-44C7-8778-6180FE4B5A2F}">
      <dsp:nvSpPr>
        <dsp:cNvPr id="0" name=""/>
        <dsp:cNvSpPr/>
      </dsp:nvSpPr>
      <dsp:spPr>
        <a:xfrm>
          <a:off x="2360784" y="3377712"/>
          <a:ext cx="2793769" cy="189637"/>
        </a:xfrm>
        <a:prstGeom prst="rect">
          <a:avLst/>
        </a:prstGeom>
        <a:solidFill>
          <a:schemeClr val="accent2">
            <a:hueOff val="-10173136"/>
            <a:satOff val="21348"/>
            <a:lumOff val="84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919147-DD72-4245-8388-1F885BC52DA2}">
      <dsp:nvSpPr>
        <dsp:cNvPr id="0" name=""/>
        <dsp:cNvSpPr/>
      </dsp:nvSpPr>
      <dsp:spPr>
        <a:xfrm>
          <a:off x="1930719" y="3162679"/>
          <a:ext cx="2107080" cy="1264248"/>
        </a:xfrm>
        <a:prstGeom prst="roundRect">
          <a:avLst>
            <a:gd name="adj" fmla="val 10000"/>
          </a:avLst>
        </a:prstGeom>
        <a:solidFill>
          <a:srgbClr val="C5C5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ضع المفردات المهمة ضمن التلخيص </a:t>
          </a:r>
          <a:endParaRPr lang="en-US" sz="2400" b="1" kern="1200" dirty="0">
            <a:solidFill>
              <a:schemeClr val="tx1"/>
            </a:solidFill>
          </a:endParaRPr>
        </a:p>
      </dsp:txBody>
      <dsp:txXfrm>
        <a:off x="1967748" y="3199708"/>
        <a:ext cx="2033022" cy="1190190"/>
      </dsp:txXfrm>
    </dsp:sp>
    <dsp:sp modelId="{C9378CF3-B192-4209-BD88-7B02C2829E05}">
      <dsp:nvSpPr>
        <dsp:cNvPr id="0" name=""/>
        <dsp:cNvSpPr/>
      </dsp:nvSpPr>
      <dsp:spPr>
        <a:xfrm rot="16200000">
          <a:off x="4373046" y="2587556"/>
          <a:ext cx="1571662" cy="189637"/>
        </a:xfrm>
        <a:prstGeom prst="rect">
          <a:avLst/>
        </a:prstGeom>
        <a:solidFill>
          <a:schemeClr val="accent2">
            <a:hueOff val="-15259704"/>
            <a:satOff val="32022"/>
            <a:lumOff val="1264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D94ED4-6BDE-42BC-B88A-543E2DAF4522}">
      <dsp:nvSpPr>
        <dsp:cNvPr id="0" name=""/>
        <dsp:cNvSpPr/>
      </dsp:nvSpPr>
      <dsp:spPr>
        <a:xfrm>
          <a:off x="4733137" y="3162679"/>
          <a:ext cx="2107080" cy="1264248"/>
        </a:xfrm>
        <a:prstGeom prst="roundRect">
          <a:avLst>
            <a:gd name="adj" fmla="val 10000"/>
          </a:avLst>
        </a:prstGeom>
        <a:solidFill>
          <a:schemeClr val="accent2">
            <a:hueOff val="-12207763"/>
            <a:satOff val="25618"/>
            <a:lumOff val="1011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استخدم افعال توضيحية تقدم و تصف المحتوى</a:t>
          </a:r>
          <a:endParaRPr lang="en-US" sz="2400" b="1" kern="1200" dirty="0">
            <a:solidFill>
              <a:schemeClr val="tx1"/>
            </a:solidFill>
          </a:endParaRPr>
        </a:p>
      </dsp:txBody>
      <dsp:txXfrm>
        <a:off x="4770166" y="3199708"/>
        <a:ext cx="2033022" cy="1190190"/>
      </dsp:txXfrm>
    </dsp:sp>
    <dsp:sp modelId="{BF5CC2A5-4C84-4BEA-A063-93216A9843B9}">
      <dsp:nvSpPr>
        <dsp:cNvPr id="0" name=""/>
        <dsp:cNvSpPr/>
      </dsp:nvSpPr>
      <dsp:spPr>
        <a:xfrm rot="16200000">
          <a:off x="4373046" y="1007246"/>
          <a:ext cx="1571662" cy="189637"/>
        </a:xfrm>
        <a:prstGeom prst="rect">
          <a:avLst/>
        </a:prstGeom>
        <a:solidFill>
          <a:schemeClr val="accent2">
            <a:hueOff val="-20346271"/>
            <a:satOff val="42696"/>
            <a:lumOff val="168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4DEFF6-5404-4889-8CE5-A4D846D34904}">
      <dsp:nvSpPr>
        <dsp:cNvPr id="0" name=""/>
        <dsp:cNvSpPr/>
      </dsp:nvSpPr>
      <dsp:spPr>
        <a:xfrm>
          <a:off x="4733137" y="1582369"/>
          <a:ext cx="2107080" cy="1264248"/>
        </a:xfrm>
        <a:prstGeom prst="roundRect">
          <a:avLst>
            <a:gd name="adj" fmla="val 10000"/>
          </a:avLst>
        </a:prstGeom>
        <a:solidFill>
          <a:schemeClr val="accent2">
            <a:hueOff val="-16277018"/>
            <a:satOff val="34157"/>
            <a:lumOff val="1349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فكر في أو ضع علامة على ماسيتم اقتباسه  </a:t>
          </a:r>
          <a:endParaRPr lang="en-US" sz="2400" b="1" kern="1200" dirty="0">
            <a:solidFill>
              <a:schemeClr val="tx1"/>
            </a:solidFill>
          </a:endParaRPr>
        </a:p>
      </dsp:txBody>
      <dsp:txXfrm>
        <a:off x="4770166" y="1619398"/>
        <a:ext cx="2033022" cy="1190190"/>
      </dsp:txXfrm>
    </dsp:sp>
    <dsp:sp modelId="{E37CAD35-C9BC-4CB5-8B9D-86C05DA84CC0}">
      <dsp:nvSpPr>
        <dsp:cNvPr id="0" name=""/>
        <dsp:cNvSpPr/>
      </dsp:nvSpPr>
      <dsp:spPr>
        <a:xfrm>
          <a:off x="4733137" y="2058"/>
          <a:ext cx="2107080" cy="1264248"/>
        </a:xfrm>
        <a:prstGeom prst="roundRect">
          <a:avLst>
            <a:gd name="adj" fmla="val 10000"/>
          </a:avLst>
        </a:prstGeom>
        <a:solidFill>
          <a:schemeClr val="accent2">
            <a:hueOff val="-20346271"/>
            <a:satOff val="42696"/>
            <a:lumOff val="1686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tx1"/>
              </a:solidFill>
            </a:rPr>
            <a:t>ارجع إلى العلامات التي وضعت </a:t>
          </a:r>
          <a:endParaRPr lang="en-US" sz="2400" b="1" kern="1200" dirty="0">
            <a:solidFill>
              <a:schemeClr val="tx1"/>
            </a:solidFill>
          </a:endParaRPr>
        </a:p>
      </dsp:txBody>
      <dsp:txXfrm>
        <a:off x="4770166" y="39087"/>
        <a:ext cx="2033022" cy="11901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397E0307-B85C-446A-8EF0-0407D435D787}" type="datetimeFigureOut">
              <a:rPr lang="en-US" smtClean="0"/>
              <a:t>10/17/2016</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4029440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77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647B1BF-4039-460D-A637-65428CBD720E}" type="datetimeFigureOut">
              <a:rPr lang="en-US" smtClean="0"/>
              <a:t>10/17/2016</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67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065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9A00F7B-89C5-4DF7-A309-6263220147D4}" type="datetimeFigureOut">
              <a:rPr lang="en-US" smtClean="0"/>
              <a:t>10/17/2016</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1562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71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34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026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377ECC86-1672-4627-AEFE-EC5485C73905}" type="datetimeFigureOut">
              <a:rPr lang="en-US" smtClean="0"/>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007877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CDCB01F-D966-4C62-B900-0BE008A90C98}" type="datetimeFigureOut">
              <a:rPr lang="en-US" smtClean="0"/>
              <a:t>10/17/2016</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4710483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5E73A0EA-7DC7-4964-BB97-B173EF3B859A}" type="datetimeFigureOut">
              <a:rPr lang="en-US" smtClean="0"/>
              <a:t>10/17/2016</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028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0EF52CC-F3D9-41D4-BCE4-C208E61A3F31}" type="datetimeFigureOut">
              <a:rPr lang="en-US" smtClean="0"/>
              <a:t>10/17/2016</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42308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riting.umn.edu/sws/assets/pdf/2010SWG.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072" y="900545"/>
            <a:ext cx="10897012" cy="3653072"/>
          </a:xfrm>
          <a:solidFill>
            <a:schemeClr val="accent3">
              <a:lumMod val="60000"/>
              <a:lumOff val="40000"/>
            </a:schemeClr>
          </a:solidFill>
        </p:spPr>
        <p:txBody>
          <a:bodyPr>
            <a:normAutofit/>
          </a:bodyPr>
          <a:lstStyle/>
          <a:p>
            <a:pPr algn="ctr"/>
            <a:r>
              <a:rPr lang="ar-SA" sz="4500" b="1" dirty="0">
                <a:solidFill>
                  <a:schemeClr val="tx1"/>
                </a:solidFill>
              </a:rPr>
              <a:t>القراءة الناقدة و المتعمقة وتحليل البيانات الكمية و الكيفية </a:t>
            </a:r>
            <a:br>
              <a:rPr lang="ar-SA" sz="4500" b="1" dirty="0">
                <a:solidFill>
                  <a:schemeClr val="tx1"/>
                </a:solidFill>
              </a:rPr>
            </a:br>
            <a:r>
              <a:rPr lang="en-GB" sz="4500" b="1" dirty="0">
                <a:solidFill>
                  <a:schemeClr val="tx1"/>
                </a:solidFill>
              </a:rPr>
              <a:t>In-depth and critical reading </a:t>
            </a:r>
            <a:br>
              <a:rPr lang="en-GB" sz="4500" b="1" dirty="0">
                <a:solidFill>
                  <a:schemeClr val="tx1"/>
                </a:solidFill>
              </a:rPr>
            </a:br>
            <a:r>
              <a:rPr lang="en-GB" sz="4500" b="1" dirty="0">
                <a:solidFill>
                  <a:schemeClr val="tx1"/>
                </a:solidFill>
              </a:rPr>
              <a:t>Qualitative and quantitative analysis  </a:t>
            </a:r>
          </a:p>
        </p:txBody>
      </p:sp>
      <p:sp>
        <p:nvSpPr>
          <p:cNvPr id="3" name="Subtitle 2"/>
          <p:cNvSpPr>
            <a:spLocks noGrp="1"/>
          </p:cNvSpPr>
          <p:nvPr>
            <p:ph type="subTitle" idx="1"/>
          </p:nvPr>
        </p:nvSpPr>
        <p:spPr/>
        <p:txBody>
          <a:bodyPr>
            <a:normAutofit fontScale="85000" lnSpcReduction="10000"/>
          </a:bodyPr>
          <a:lstStyle/>
          <a:p>
            <a:pPr algn="ctr"/>
            <a:r>
              <a:rPr lang="ar-SA" b="1" dirty="0"/>
              <a:t>ورشة لمقرر دراسات و ابحاث في مسارات الاضطرابات السلوكية – صعوبات التعلم و القصور السمعي </a:t>
            </a:r>
          </a:p>
          <a:p>
            <a:pPr algn="ctr"/>
            <a:endParaRPr lang="en-GB" b="1" dirty="0"/>
          </a:p>
        </p:txBody>
      </p:sp>
    </p:spTree>
    <p:extLst>
      <p:ext uri="{BB962C8B-B14F-4D97-AF65-F5344CB8AC3E}">
        <p14:creationId xmlns:p14="http://schemas.microsoft.com/office/powerpoint/2010/main" val="207598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0736726"/>
              </p:ext>
            </p:extLst>
          </p:nvPr>
        </p:nvGraphicFramePr>
        <p:xfrm>
          <a:off x="2933700" y="2313709"/>
          <a:ext cx="8770938" cy="401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2806706" y="568345"/>
            <a:ext cx="8897565" cy="1560716"/>
          </a:xfrm>
        </p:spPr>
        <p:txBody>
          <a:bodyPr>
            <a:normAutofit/>
          </a:bodyPr>
          <a:lstStyle/>
          <a:p>
            <a:pPr algn="ctr"/>
            <a:r>
              <a:rPr lang="ar-SA" sz="3500" b="1" dirty="0">
                <a:solidFill>
                  <a:srgbClr val="FF7C80"/>
                </a:solidFill>
              </a:rPr>
              <a:t>اعادة القراءة</a:t>
            </a:r>
            <a:br>
              <a:rPr lang="ar-SA" sz="3500" b="1" dirty="0">
                <a:solidFill>
                  <a:srgbClr val="FF7C80"/>
                </a:solidFill>
              </a:rPr>
            </a:br>
            <a:r>
              <a:rPr lang="en-US" sz="3500" b="1" dirty="0">
                <a:solidFill>
                  <a:srgbClr val="FF7C80"/>
                </a:solidFill>
              </a:rPr>
              <a:t>Re-reading </a:t>
            </a:r>
            <a:r>
              <a:rPr lang="ar-SA" sz="3500" b="1" dirty="0">
                <a:solidFill>
                  <a:srgbClr val="FF7C80"/>
                </a:solidFill>
              </a:rPr>
              <a:t> </a:t>
            </a:r>
            <a:endParaRPr lang="en-GB" sz="3500" b="1" dirty="0">
              <a:solidFill>
                <a:srgbClr val="FF7C80"/>
              </a:solidFill>
            </a:endParaRPr>
          </a:p>
        </p:txBody>
      </p:sp>
    </p:spTree>
    <p:extLst>
      <p:ext uri="{BB962C8B-B14F-4D97-AF65-F5344CB8AC3E}">
        <p14:creationId xmlns:p14="http://schemas.microsoft.com/office/powerpoint/2010/main" val="144620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363310"/>
              </p:ext>
            </p:extLst>
          </p:nvPr>
        </p:nvGraphicFramePr>
        <p:xfrm>
          <a:off x="2933700" y="2286000"/>
          <a:ext cx="8770938" cy="380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2806706" y="568345"/>
            <a:ext cx="8897565" cy="1560716"/>
          </a:xfrm>
        </p:spPr>
        <p:txBody>
          <a:bodyPr>
            <a:normAutofit/>
          </a:bodyPr>
          <a:lstStyle/>
          <a:p>
            <a:pPr algn="ctr"/>
            <a:r>
              <a:rPr lang="ar-SA" sz="3500" b="1" dirty="0">
                <a:solidFill>
                  <a:srgbClr val="FF7C80"/>
                </a:solidFill>
              </a:rPr>
              <a:t>اعادة القراءة</a:t>
            </a:r>
            <a:br>
              <a:rPr lang="ar-SA" sz="3500" b="1" dirty="0">
                <a:solidFill>
                  <a:srgbClr val="FF7C80"/>
                </a:solidFill>
              </a:rPr>
            </a:br>
            <a:r>
              <a:rPr lang="en-US" sz="3500" b="1" dirty="0">
                <a:solidFill>
                  <a:srgbClr val="FF7C80"/>
                </a:solidFill>
              </a:rPr>
              <a:t>Re-reading </a:t>
            </a:r>
            <a:r>
              <a:rPr lang="ar-SA" sz="3500" b="1" dirty="0">
                <a:solidFill>
                  <a:srgbClr val="FF7C80"/>
                </a:solidFill>
              </a:rPr>
              <a:t> </a:t>
            </a:r>
            <a:endParaRPr lang="en-GB" sz="3500" b="1" dirty="0">
              <a:solidFill>
                <a:srgbClr val="FF7C80"/>
              </a:solidFill>
            </a:endParaRPr>
          </a:p>
        </p:txBody>
      </p:sp>
    </p:spTree>
    <p:extLst>
      <p:ext uri="{BB962C8B-B14F-4D97-AF65-F5344CB8AC3E}">
        <p14:creationId xmlns:p14="http://schemas.microsoft.com/office/powerpoint/2010/main" val="267407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0817708"/>
              </p:ext>
            </p:extLst>
          </p:nvPr>
        </p:nvGraphicFramePr>
        <p:xfrm>
          <a:off x="2933700" y="2438401"/>
          <a:ext cx="8770938" cy="270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2806706" y="568345"/>
            <a:ext cx="8897565" cy="1560716"/>
          </a:xfrm>
        </p:spPr>
        <p:txBody>
          <a:bodyPr>
            <a:normAutofit/>
          </a:bodyPr>
          <a:lstStyle/>
          <a:p>
            <a:pPr algn="ctr"/>
            <a:r>
              <a:rPr lang="ar-SA" sz="3500" b="1" dirty="0">
                <a:solidFill>
                  <a:srgbClr val="FF7C80"/>
                </a:solidFill>
              </a:rPr>
              <a:t>اعادة القراءة</a:t>
            </a:r>
            <a:br>
              <a:rPr lang="ar-SA" sz="3500" b="1" dirty="0">
                <a:solidFill>
                  <a:srgbClr val="FF7C80"/>
                </a:solidFill>
              </a:rPr>
            </a:br>
            <a:r>
              <a:rPr lang="en-US" sz="3500" b="1" dirty="0">
                <a:solidFill>
                  <a:srgbClr val="FF7C80"/>
                </a:solidFill>
              </a:rPr>
              <a:t>Re-reading </a:t>
            </a:r>
            <a:r>
              <a:rPr lang="ar-SA" sz="3500" b="1" dirty="0">
                <a:solidFill>
                  <a:srgbClr val="FF7C80"/>
                </a:solidFill>
              </a:rPr>
              <a:t> </a:t>
            </a:r>
            <a:endParaRPr lang="en-GB" sz="3500" b="1" dirty="0">
              <a:solidFill>
                <a:srgbClr val="FF7C80"/>
              </a:solidFill>
            </a:endParaRPr>
          </a:p>
        </p:txBody>
      </p:sp>
    </p:spTree>
    <p:extLst>
      <p:ext uri="{BB962C8B-B14F-4D97-AF65-F5344CB8AC3E}">
        <p14:creationId xmlns:p14="http://schemas.microsoft.com/office/powerpoint/2010/main" val="201470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ضع علامات على النص</a:t>
            </a:r>
            <a:br>
              <a:rPr lang="en-GB" sz="3500" b="1" dirty="0">
                <a:solidFill>
                  <a:srgbClr val="FF7C80"/>
                </a:solidFill>
              </a:rPr>
            </a:br>
            <a:r>
              <a:rPr lang="en-GB" sz="3500" b="1" dirty="0">
                <a:solidFill>
                  <a:srgbClr val="FF7C80"/>
                </a:solidFill>
              </a:rPr>
              <a:t>mark the text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8805158"/>
              </p:ext>
            </p:extLst>
          </p:nvPr>
        </p:nvGraphicFramePr>
        <p:xfrm>
          <a:off x="2933700" y="2438399"/>
          <a:ext cx="8770938" cy="3990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ine Callout 1 5"/>
          <p:cNvSpPr/>
          <p:nvPr/>
        </p:nvSpPr>
        <p:spPr>
          <a:xfrm>
            <a:off x="224241" y="1752599"/>
            <a:ext cx="2162175" cy="889225"/>
          </a:xfrm>
          <a:prstGeom prst="borderCallout1">
            <a:avLst>
              <a:gd name="adj1" fmla="val 39385"/>
              <a:gd name="adj2" fmla="val 107052"/>
              <a:gd name="adj3" fmla="val 75992"/>
              <a:gd name="adj4" fmla="val 121253"/>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b="1" dirty="0">
                <a:solidFill>
                  <a:schemeClr val="tx1"/>
                </a:solidFill>
              </a:rPr>
              <a:t>أقرأ المصادر الأولية والثانوية </a:t>
            </a:r>
          </a:p>
        </p:txBody>
      </p:sp>
      <p:sp>
        <p:nvSpPr>
          <p:cNvPr id="7" name="Line Callout 1 6"/>
          <p:cNvSpPr/>
          <p:nvPr/>
        </p:nvSpPr>
        <p:spPr>
          <a:xfrm>
            <a:off x="224241" y="4044727"/>
            <a:ext cx="2139560" cy="1041624"/>
          </a:xfrm>
          <a:prstGeom prst="borderCallout1">
            <a:avLst>
              <a:gd name="adj1" fmla="val 39385"/>
              <a:gd name="adj2" fmla="val 107052"/>
              <a:gd name="adj3" fmla="val 22023"/>
              <a:gd name="adj4" fmla="val 123015"/>
            </a:avLst>
          </a:prstGeom>
          <a:solidFill>
            <a:srgbClr val="C5C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tx1"/>
                </a:solidFill>
              </a:rPr>
              <a:t>راجع ملاحظاتك حول المفاهيم الرئيسية </a:t>
            </a:r>
            <a:endParaRPr lang="en-GB" b="1" dirty="0">
              <a:solidFill>
                <a:schemeClr val="tx1"/>
              </a:solidFill>
            </a:endParaRPr>
          </a:p>
        </p:txBody>
      </p:sp>
      <p:sp>
        <p:nvSpPr>
          <p:cNvPr id="8" name="Line Callout 1 7"/>
          <p:cNvSpPr/>
          <p:nvPr/>
        </p:nvSpPr>
        <p:spPr>
          <a:xfrm>
            <a:off x="224241" y="2943225"/>
            <a:ext cx="2139560" cy="800100"/>
          </a:xfrm>
          <a:prstGeom prst="borderCallout1">
            <a:avLst>
              <a:gd name="adj1" fmla="val 39385"/>
              <a:gd name="adj2" fmla="val 107052"/>
              <a:gd name="adj3" fmla="val 30681"/>
              <a:gd name="adj4" fmla="val 12426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a:t>امسح سريعا و أقرأ الرموز البصرية و الأفكار</a:t>
            </a:r>
            <a:endParaRPr lang="en-GB" b="1" dirty="0"/>
          </a:p>
        </p:txBody>
      </p:sp>
      <p:sp>
        <p:nvSpPr>
          <p:cNvPr id="10" name="Line Callout 1 9"/>
          <p:cNvSpPr/>
          <p:nvPr/>
        </p:nvSpPr>
        <p:spPr>
          <a:xfrm>
            <a:off x="224241" y="5387753"/>
            <a:ext cx="2139560" cy="1041624"/>
          </a:xfrm>
          <a:prstGeom prst="borderCallout1">
            <a:avLst>
              <a:gd name="adj1" fmla="val 39385"/>
              <a:gd name="adj2" fmla="val 107052"/>
              <a:gd name="adj3" fmla="val 22023"/>
              <a:gd name="adj4" fmla="val 123015"/>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tx1"/>
                </a:solidFill>
              </a:rPr>
              <a:t>راجع  مراجعات الآخرين حول النص </a:t>
            </a:r>
            <a:endParaRPr lang="en-GB" b="1" dirty="0">
              <a:solidFill>
                <a:schemeClr val="tx1"/>
              </a:solidFill>
            </a:endParaRPr>
          </a:p>
        </p:txBody>
      </p:sp>
    </p:spTree>
    <p:extLst>
      <p:ext uri="{BB962C8B-B14F-4D97-AF65-F5344CB8AC3E}">
        <p14:creationId xmlns:p14="http://schemas.microsoft.com/office/powerpoint/2010/main" val="304665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تدوين الهوامش </a:t>
            </a:r>
            <a:br>
              <a:rPr lang="ar-SA" sz="3500" b="1" dirty="0">
                <a:solidFill>
                  <a:srgbClr val="FF7C80"/>
                </a:solidFill>
              </a:rPr>
            </a:br>
            <a:r>
              <a:rPr lang="en-GB" sz="3500" b="1" dirty="0">
                <a:solidFill>
                  <a:srgbClr val="FF7C80"/>
                </a:solidFill>
              </a:rPr>
              <a:t>notes on margins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65467"/>
              </p:ext>
            </p:extLst>
          </p:nvPr>
        </p:nvGraphicFramePr>
        <p:xfrm>
          <a:off x="2123853" y="2290467"/>
          <a:ext cx="8770938" cy="4428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ine Callout 3 (No Border) 7"/>
          <p:cNvSpPr/>
          <p:nvPr/>
        </p:nvSpPr>
        <p:spPr>
          <a:xfrm>
            <a:off x="997527" y="2290467"/>
            <a:ext cx="2175164" cy="1399310"/>
          </a:xfrm>
          <a:prstGeom prst="callout3">
            <a:avLst>
              <a:gd name="adj1" fmla="val 18750"/>
              <a:gd name="adj2" fmla="val -8333"/>
              <a:gd name="adj3" fmla="val 18750"/>
              <a:gd name="adj4" fmla="val -16667"/>
              <a:gd name="adj5" fmla="val 100000"/>
              <a:gd name="adj6" fmla="val -16667"/>
              <a:gd name="adj7" fmla="val 99971"/>
              <a:gd name="adj8" fmla="val 105006"/>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A" sz="2400" b="1" dirty="0"/>
              <a:t>اكتب بموضوعية، بدقة و بوضوح</a:t>
            </a:r>
            <a:endParaRPr lang="en-GB" sz="2400" b="1" dirty="0"/>
          </a:p>
        </p:txBody>
      </p:sp>
      <p:sp>
        <p:nvSpPr>
          <p:cNvPr id="9" name="Rectangle 8"/>
          <p:cNvSpPr/>
          <p:nvPr/>
        </p:nvSpPr>
        <p:spPr>
          <a:xfrm>
            <a:off x="9698182" y="3574473"/>
            <a:ext cx="2006089" cy="155170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SA" sz="2400" b="1" dirty="0">
                <a:solidFill>
                  <a:schemeClr val="tx1"/>
                </a:solidFill>
              </a:rPr>
              <a:t>يجب ان يكون التلخيص 1/4 النص الأصلي</a:t>
            </a:r>
            <a:r>
              <a:rPr lang="en-GB" sz="2400" b="1" dirty="0">
                <a:solidFill>
                  <a:schemeClr val="tx1"/>
                </a:solidFill>
              </a:rPr>
              <a:t> </a:t>
            </a:r>
          </a:p>
        </p:txBody>
      </p:sp>
    </p:spTree>
    <p:extLst>
      <p:ext uri="{BB962C8B-B14F-4D97-AF65-F5344CB8AC3E}">
        <p14:creationId xmlns:p14="http://schemas.microsoft.com/office/powerpoint/2010/main" val="2838187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استراتيجيات القراءة الناقدة </a:t>
            </a:r>
            <a:br>
              <a:rPr lang="ar-SA" sz="3500" b="1" dirty="0">
                <a:solidFill>
                  <a:srgbClr val="FF7C80"/>
                </a:solidFill>
              </a:rPr>
            </a:br>
            <a:r>
              <a:rPr lang="en-GB" sz="3500" b="1" dirty="0">
                <a:solidFill>
                  <a:srgbClr val="FF7C80"/>
                </a:solidFill>
              </a:rPr>
              <a:t>critical reading strategies </a:t>
            </a:r>
          </a:p>
        </p:txBody>
      </p:sp>
      <p:sp>
        <p:nvSpPr>
          <p:cNvPr id="3" name="Content Placeholder 2"/>
          <p:cNvSpPr>
            <a:spLocks noGrp="1"/>
          </p:cNvSpPr>
          <p:nvPr>
            <p:ph idx="1"/>
          </p:nvPr>
        </p:nvSpPr>
        <p:spPr>
          <a:xfrm>
            <a:off x="2933700" y="2230582"/>
            <a:ext cx="8770571" cy="4627417"/>
          </a:xfrm>
        </p:spPr>
        <p:txBody>
          <a:bodyPr>
            <a:noAutofit/>
          </a:bodyPr>
          <a:lstStyle/>
          <a:p>
            <a:pPr marL="0" indent="0" algn="r" rtl="1">
              <a:buNone/>
            </a:pPr>
            <a:r>
              <a:rPr lang="ar-SA" sz="2400" b="1" dirty="0">
                <a:solidFill>
                  <a:schemeClr val="tx1"/>
                </a:solidFill>
              </a:rPr>
              <a:t>بإيجاز عليك:</a:t>
            </a:r>
          </a:p>
          <a:p>
            <a:pPr algn="r" rtl="1"/>
            <a:r>
              <a:rPr lang="ar-SA" sz="2400" b="1" dirty="0">
                <a:solidFill>
                  <a:schemeClr val="tx1"/>
                </a:solidFill>
              </a:rPr>
              <a:t>التخطيط للقراءة</a:t>
            </a:r>
          </a:p>
          <a:p>
            <a:pPr algn="r" rtl="1"/>
            <a:r>
              <a:rPr lang="ar-SA" sz="2400" b="1" dirty="0">
                <a:solidFill>
                  <a:schemeClr val="tx1"/>
                </a:solidFill>
              </a:rPr>
              <a:t>القراءة بهدف بحث يتم استخدام النصوص لخلق قراءة مدفوعة بهدف </a:t>
            </a:r>
          </a:p>
          <a:p>
            <a:pPr lvl="1" algn="r" rtl="1"/>
            <a:r>
              <a:rPr lang="ar-SA" sz="2400" b="1" dirty="0">
                <a:solidFill>
                  <a:schemeClr val="tx1"/>
                </a:solidFill>
              </a:rPr>
              <a:t>أقرأ – اعد القراءة مرة أخرى في محاولة لفهم مايقول او يفكر فيه المؤلف </a:t>
            </a:r>
          </a:p>
          <a:p>
            <a:pPr lvl="1" algn="r" rtl="1"/>
            <a:r>
              <a:rPr lang="ar-SA" sz="2400" b="1" dirty="0">
                <a:solidFill>
                  <a:schemeClr val="tx1"/>
                </a:solidFill>
              </a:rPr>
              <a:t>ضع اشارات على النص </a:t>
            </a:r>
          </a:p>
          <a:p>
            <a:pPr lvl="1" algn="r" rtl="1"/>
            <a:r>
              <a:rPr lang="ar-SA" sz="2400" b="1" dirty="0">
                <a:solidFill>
                  <a:schemeClr val="tx1"/>
                </a:solidFill>
              </a:rPr>
              <a:t>ارسم  رسوم بيانية و لخص اجزاء من النص </a:t>
            </a:r>
          </a:p>
          <a:p>
            <a:pPr lvl="1" algn="r" rtl="1"/>
            <a:r>
              <a:rPr lang="ar-SA" sz="2400" b="1" dirty="0">
                <a:solidFill>
                  <a:schemeClr val="tx1"/>
                </a:solidFill>
              </a:rPr>
              <a:t>اكتب ملاحظاتك في الهوامش</a:t>
            </a:r>
          </a:p>
          <a:p>
            <a:pPr algn="r" rtl="1"/>
            <a:r>
              <a:rPr lang="ar-SA" sz="2400" b="1" dirty="0">
                <a:solidFill>
                  <a:schemeClr val="tx1"/>
                </a:solidFill>
              </a:rPr>
              <a:t>ماقبل القراءة داخل و خاج النص </a:t>
            </a:r>
          </a:p>
          <a:p>
            <a:pPr algn="r" rtl="1"/>
            <a:r>
              <a:rPr lang="ar-SA" sz="2400" b="1" dirty="0">
                <a:solidFill>
                  <a:schemeClr val="tx1"/>
                </a:solidFill>
              </a:rPr>
              <a:t>مسح النص – الانتباه لعلامات  التنظيم – تنبؤ الفكرة الاساسية- تنبؤ الفكرة العامة </a:t>
            </a:r>
            <a:endParaRPr lang="en-GB" sz="2400" b="1" dirty="0">
              <a:solidFill>
                <a:schemeClr val="tx1"/>
              </a:solidFill>
            </a:endParaRPr>
          </a:p>
        </p:txBody>
      </p:sp>
    </p:spTree>
    <p:extLst>
      <p:ext uri="{BB962C8B-B14F-4D97-AF65-F5344CB8AC3E}">
        <p14:creationId xmlns:p14="http://schemas.microsoft.com/office/powerpoint/2010/main" val="159970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438400"/>
            <a:ext cx="8770571" cy="4019550"/>
          </a:xfrm>
        </p:spPr>
        <p:txBody>
          <a:bodyPr>
            <a:noAutofit/>
          </a:bodyPr>
          <a:lstStyle/>
          <a:p>
            <a:pPr algn="r" rtl="1"/>
            <a:r>
              <a:rPr lang="ar-SA" sz="2400" b="1" dirty="0">
                <a:solidFill>
                  <a:schemeClr val="tx1"/>
                </a:solidFill>
              </a:rPr>
              <a:t>تحديد الهدف من القراءة (لماذا ؟ لقراءة محتوى او بيانات او معلومات عامة او حجج و اثباتات )</a:t>
            </a:r>
          </a:p>
          <a:p>
            <a:pPr algn="r" rtl="1"/>
            <a:r>
              <a:rPr lang="ar-SA" sz="2400" b="1" dirty="0">
                <a:solidFill>
                  <a:schemeClr val="tx1"/>
                </a:solidFill>
              </a:rPr>
              <a:t>خصص وقت كافي للقراءة حتى تتمكن من عمل الخطوات اللازمة للقراءة </a:t>
            </a:r>
          </a:p>
          <a:p>
            <a:pPr algn="r" rtl="1"/>
            <a:r>
              <a:rPr lang="ar-SA" sz="2400" b="1" dirty="0">
                <a:solidFill>
                  <a:schemeClr val="tx1"/>
                </a:solidFill>
              </a:rPr>
              <a:t>تذكر ان تكرار القراءة هو جزء من القراءة الناقدة </a:t>
            </a:r>
          </a:p>
          <a:p>
            <a:pPr algn="r" rtl="1"/>
            <a:r>
              <a:rPr lang="ar-SA" sz="2400" b="1" dirty="0">
                <a:solidFill>
                  <a:schemeClr val="tx1"/>
                </a:solidFill>
              </a:rPr>
              <a:t>انغمس في النص من خلال التعليق على النص و طرح الاسئلة </a:t>
            </a:r>
          </a:p>
          <a:p>
            <a:pPr algn="r" rtl="1"/>
            <a:r>
              <a:rPr lang="ar-SA" sz="2400" b="1" dirty="0">
                <a:solidFill>
                  <a:schemeClr val="tx1"/>
                </a:solidFill>
              </a:rPr>
              <a:t>فرق بين مايقوله النص و مايفعله </a:t>
            </a:r>
          </a:p>
          <a:p>
            <a:pPr algn="r" rtl="1"/>
            <a:r>
              <a:rPr lang="ar-SA" sz="2400" b="1" dirty="0">
                <a:solidFill>
                  <a:schemeClr val="tx1"/>
                </a:solidFill>
              </a:rPr>
              <a:t>حاول ان تفهم كيف ان خلفية الباحث تؤثر على مايكتب</a:t>
            </a:r>
          </a:p>
          <a:p>
            <a:pPr algn="r" rtl="1"/>
            <a:r>
              <a:rPr lang="ar-SA" sz="2400" b="1" dirty="0">
                <a:solidFill>
                  <a:schemeClr val="tx1"/>
                </a:solidFill>
              </a:rPr>
              <a:t>تأمل الطريقة التي تقرأ بها و حاول تعديلها  </a:t>
            </a:r>
          </a:p>
          <a:p>
            <a:pPr algn="r" rtl="1"/>
            <a:endParaRPr lang="ar-SA" sz="2400" b="1" dirty="0">
              <a:solidFill>
                <a:schemeClr val="tx1"/>
              </a:solidFill>
            </a:endParaRPr>
          </a:p>
          <a:p>
            <a:pPr algn="r" rtl="1"/>
            <a:endParaRPr lang="en-GB" sz="2400" b="1" dirty="0">
              <a:solidFill>
                <a:schemeClr val="tx1"/>
              </a:solidFill>
            </a:endParaRPr>
          </a:p>
        </p:txBody>
      </p:sp>
      <p:sp>
        <p:nvSpPr>
          <p:cNvPr id="4" name="Title 1"/>
          <p:cNvSpPr>
            <a:spLocks noGrp="1"/>
          </p:cNvSpPr>
          <p:nvPr>
            <p:ph type="title"/>
          </p:nvPr>
        </p:nvSpPr>
        <p:spPr/>
        <p:txBody>
          <a:bodyPr>
            <a:normAutofit/>
          </a:bodyPr>
          <a:lstStyle/>
          <a:p>
            <a:pPr algn="ctr"/>
            <a:r>
              <a:rPr lang="ar-SA" sz="3500" b="1" dirty="0">
                <a:solidFill>
                  <a:srgbClr val="FF7C80"/>
                </a:solidFill>
              </a:rPr>
              <a:t>استراتيجيات القراءة الناقدة </a:t>
            </a:r>
            <a:br>
              <a:rPr lang="ar-SA" sz="3500" b="1" dirty="0">
                <a:solidFill>
                  <a:srgbClr val="FF7C80"/>
                </a:solidFill>
              </a:rPr>
            </a:br>
            <a:r>
              <a:rPr lang="en-GB" sz="3500" b="1" dirty="0">
                <a:solidFill>
                  <a:srgbClr val="FF7C80"/>
                </a:solidFill>
              </a:rPr>
              <a:t>critical reading strategies </a:t>
            </a:r>
          </a:p>
        </p:txBody>
      </p:sp>
    </p:spTree>
    <p:extLst>
      <p:ext uri="{BB962C8B-B14F-4D97-AF65-F5344CB8AC3E}">
        <p14:creationId xmlns:p14="http://schemas.microsoft.com/office/powerpoint/2010/main" val="283910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ar-SA" sz="3500" b="1" dirty="0">
                <a:solidFill>
                  <a:srgbClr val="FF7C80"/>
                </a:solidFill>
              </a:rPr>
              <a:t>استراتيجيات القراءة الناقدة السبعة</a:t>
            </a:r>
            <a:br>
              <a:rPr lang="ar-SA" sz="3500" b="1" dirty="0">
                <a:solidFill>
                  <a:srgbClr val="FF7C80"/>
                </a:solidFill>
              </a:rPr>
            </a:br>
            <a:r>
              <a:rPr lang="en-GB" sz="3500" b="1" dirty="0">
                <a:solidFill>
                  <a:srgbClr val="FF7C80"/>
                </a:solidFill>
              </a:rPr>
              <a:t>seven strategies for critical reading</a:t>
            </a:r>
          </a:p>
        </p:txBody>
      </p:sp>
      <p:sp>
        <p:nvSpPr>
          <p:cNvPr id="3" name="Content Placeholder 2"/>
          <p:cNvSpPr>
            <a:spLocks noGrp="1"/>
          </p:cNvSpPr>
          <p:nvPr>
            <p:ph idx="1"/>
          </p:nvPr>
        </p:nvSpPr>
        <p:spPr/>
        <p:txBody>
          <a:bodyPr>
            <a:noAutofit/>
          </a:bodyPr>
          <a:lstStyle/>
          <a:p>
            <a:pPr marL="0" indent="0" algn="r" rtl="1">
              <a:buNone/>
            </a:pPr>
            <a:endParaRPr lang="ar-SA" sz="2400" b="1" dirty="0">
              <a:solidFill>
                <a:schemeClr val="tx1"/>
              </a:solidFill>
            </a:endParaRPr>
          </a:p>
          <a:p>
            <a:pPr algn="r" rtl="1"/>
            <a:endParaRPr lang="en-GB" sz="2400" b="1" dirty="0">
              <a:solidFill>
                <a:schemeClr val="tx1"/>
              </a:solidFill>
            </a:endParaRPr>
          </a:p>
        </p:txBody>
      </p:sp>
      <p:sp>
        <p:nvSpPr>
          <p:cNvPr id="6" name="TextBox 5"/>
          <p:cNvSpPr txBox="1"/>
          <p:nvPr/>
        </p:nvSpPr>
        <p:spPr>
          <a:xfrm>
            <a:off x="484909" y="2272140"/>
            <a:ext cx="10773641" cy="4524315"/>
          </a:xfrm>
          <a:prstGeom prst="rect">
            <a:avLst/>
          </a:prstGeom>
          <a:noFill/>
        </p:spPr>
        <p:txBody>
          <a:bodyPr wrap="square" rtlCol="0">
            <a:spAutoFit/>
          </a:bodyPr>
          <a:lstStyle/>
          <a:p>
            <a:pPr marL="342900" indent="-342900" algn="r" rtl="1">
              <a:lnSpc>
                <a:spcPct val="150000"/>
              </a:lnSpc>
              <a:buFont typeface="Arial" panose="020B0604020202020204" pitchFamily="34" charset="0"/>
              <a:buChar char="•"/>
            </a:pPr>
            <a:r>
              <a:rPr lang="ar-SA" sz="2400" b="1" dirty="0"/>
              <a:t>1- اطلع على النص سريعا للتعرف عليه قبل القراءة </a:t>
            </a:r>
          </a:p>
          <a:p>
            <a:pPr marL="342900" indent="-342900" algn="r" rtl="1">
              <a:lnSpc>
                <a:spcPct val="150000"/>
              </a:lnSpc>
              <a:buFont typeface="Arial" panose="020B0604020202020204" pitchFamily="34" charset="0"/>
              <a:buChar char="•"/>
            </a:pPr>
            <a:r>
              <a:rPr lang="ar-SA" sz="2400" b="1" dirty="0"/>
              <a:t>2- ضع النص في محتوى ثقافي تاريخي </a:t>
            </a:r>
          </a:p>
          <a:p>
            <a:pPr marL="342900" indent="-342900" algn="r" rtl="1">
              <a:lnSpc>
                <a:spcPct val="150000"/>
              </a:lnSpc>
              <a:buFont typeface="Arial" panose="020B0604020202020204" pitchFamily="34" charset="0"/>
              <a:buChar char="•"/>
            </a:pPr>
            <a:r>
              <a:rPr lang="ar-SA" sz="2400" b="1" dirty="0"/>
              <a:t>3- اطرح تساؤلات للفهم و التذكر</a:t>
            </a:r>
          </a:p>
          <a:p>
            <a:pPr marL="342900" indent="-342900" algn="r" rtl="1">
              <a:lnSpc>
                <a:spcPct val="150000"/>
              </a:lnSpc>
              <a:buFont typeface="Arial" panose="020B0604020202020204" pitchFamily="34" charset="0"/>
              <a:buChar char="•"/>
            </a:pPr>
            <a:r>
              <a:rPr lang="ar-SA" sz="2400" b="1" dirty="0"/>
              <a:t>تأمل و تفكر في التحديات التي تواجه معتقداتك و قناعاتك الفكرية حول الموضوع الذي تقرأه </a:t>
            </a:r>
          </a:p>
          <a:p>
            <a:pPr marL="342900" indent="-342900" algn="r" rtl="1">
              <a:lnSpc>
                <a:spcPct val="150000"/>
              </a:lnSpc>
              <a:buFont typeface="Arial" panose="020B0604020202020204" pitchFamily="34" charset="0"/>
              <a:buChar char="•"/>
            </a:pPr>
            <a:r>
              <a:rPr lang="ar-SA" sz="2400" b="1" dirty="0"/>
              <a:t>5- حدد واختصر الافكار الرئيسية و صغها بلغتك</a:t>
            </a:r>
          </a:p>
          <a:p>
            <a:pPr marL="342900" indent="-342900" algn="r" rtl="1">
              <a:lnSpc>
                <a:spcPct val="150000"/>
              </a:lnSpc>
              <a:buFont typeface="Arial" panose="020B0604020202020204" pitchFamily="34" charset="0"/>
              <a:buChar char="•"/>
            </a:pPr>
            <a:r>
              <a:rPr lang="ar-SA" sz="2400" b="1" dirty="0"/>
              <a:t>6- قيم منطقية النص </a:t>
            </a:r>
          </a:p>
          <a:p>
            <a:pPr marL="342900" indent="-342900" algn="r" rtl="1">
              <a:lnSpc>
                <a:spcPct val="150000"/>
              </a:lnSpc>
              <a:buFont typeface="Arial" panose="020B0604020202020204" pitchFamily="34" charset="0"/>
              <a:buChar char="•"/>
            </a:pPr>
            <a:r>
              <a:rPr lang="ar-SA" sz="2400" b="1" dirty="0"/>
              <a:t>7- قارن و قارب القراءات المرتبطة </a:t>
            </a:r>
          </a:p>
          <a:p>
            <a:pPr algn="r" rtl="1">
              <a:lnSpc>
                <a:spcPct val="150000"/>
              </a:lnSpc>
            </a:pPr>
            <a:endParaRPr lang="ar-SA" sz="2400" b="1" dirty="0"/>
          </a:p>
        </p:txBody>
      </p:sp>
    </p:spTree>
    <p:extLst>
      <p:ext uri="{BB962C8B-B14F-4D97-AF65-F5344CB8AC3E}">
        <p14:creationId xmlns:p14="http://schemas.microsoft.com/office/powerpoint/2010/main" val="3806809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نشاط – 2- </a:t>
            </a:r>
            <a:br>
              <a:rPr lang="ar-SA" sz="3500" b="1" dirty="0">
                <a:solidFill>
                  <a:srgbClr val="FF7C80"/>
                </a:solidFill>
              </a:rPr>
            </a:br>
            <a:r>
              <a:rPr lang="en-GB" sz="3500" b="1" dirty="0">
                <a:solidFill>
                  <a:srgbClr val="FF7C80"/>
                </a:solidFill>
              </a:rPr>
              <a:t>activity -2- </a:t>
            </a:r>
          </a:p>
        </p:txBody>
      </p:sp>
      <p:sp>
        <p:nvSpPr>
          <p:cNvPr id="3" name="Content Placeholder 2"/>
          <p:cNvSpPr>
            <a:spLocks noGrp="1"/>
          </p:cNvSpPr>
          <p:nvPr>
            <p:ph idx="1"/>
          </p:nvPr>
        </p:nvSpPr>
        <p:spPr/>
        <p:txBody>
          <a:bodyPr>
            <a:normAutofit/>
          </a:bodyPr>
          <a:lstStyle/>
          <a:p>
            <a:pPr algn="r" rtl="1"/>
            <a:r>
              <a:rPr lang="ar-SA" sz="2400" b="1" dirty="0">
                <a:solidFill>
                  <a:schemeClr val="tx1"/>
                </a:solidFill>
              </a:rPr>
              <a:t>اقرأي الدراسة التي امامك </a:t>
            </a:r>
          </a:p>
          <a:p>
            <a:pPr algn="r" rtl="1"/>
            <a:r>
              <a:rPr lang="ar-SA" sz="2400" b="1" dirty="0">
                <a:solidFill>
                  <a:schemeClr val="tx1"/>
                </a:solidFill>
              </a:rPr>
              <a:t>طبقي استراتيجيات القراءة الناقدة </a:t>
            </a:r>
          </a:p>
          <a:p>
            <a:pPr algn="r" rtl="1"/>
            <a:endParaRPr lang="ar-SA" sz="2400" b="1" dirty="0">
              <a:solidFill>
                <a:schemeClr val="tx1"/>
              </a:solidFill>
            </a:endParaRPr>
          </a:p>
        </p:txBody>
      </p:sp>
    </p:spTree>
    <p:extLst>
      <p:ext uri="{BB962C8B-B14F-4D97-AF65-F5344CB8AC3E}">
        <p14:creationId xmlns:p14="http://schemas.microsoft.com/office/powerpoint/2010/main" val="358268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pic>
        <p:nvPicPr>
          <p:cNvPr id="5" name="Content Placeholder 4"/>
          <p:cNvPicPr>
            <a:picLocks noGrp="1" noChangeAspect="1"/>
          </p:cNvPicPr>
          <p:nvPr>
            <p:ph idx="1"/>
          </p:nvPr>
        </p:nvPicPr>
        <p:blipFill rotWithShape="1">
          <a:blip r:embed="rId2"/>
          <a:srcRect t="2813"/>
          <a:stretch/>
        </p:blipFill>
        <p:spPr>
          <a:xfrm>
            <a:off x="180109" y="2369127"/>
            <a:ext cx="11524162" cy="4308763"/>
          </a:xfrm>
          <a:prstGeom prst="rect">
            <a:avLst/>
          </a:prstGeom>
        </p:spPr>
      </p:pic>
      <p:sp>
        <p:nvSpPr>
          <p:cNvPr id="6" name="TextBox 5"/>
          <p:cNvSpPr txBox="1"/>
          <p:nvPr/>
        </p:nvSpPr>
        <p:spPr>
          <a:xfrm>
            <a:off x="374073" y="2184461"/>
            <a:ext cx="1731818" cy="369332"/>
          </a:xfrm>
          <a:prstGeom prst="rect">
            <a:avLst/>
          </a:prstGeom>
          <a:noFill/>
        </p:spPr>
        <p:txBody>
          <a:bodyPr wrap="square" rtlCol="0">
            <a:spAutoFit/>
          </a:bodyPr>
          <a:lstStyle/>
          <a:p>
            <a:r>
              <a:rPr lang="ar-SA" b="1" dirty="0"/>
              <a:t>(القمش، 2006)</a:t>
            </a:r>
            <a:endParaRPr lang="en-GB" b="1" dirty="0"/>
          </a:p>
        </p:txBody>
      </p:sp>
    </p:spTree>
    <p:extLst>
      <p:ext uri="{BB962C8B-B14F-4D97-AF65-F5344CB8AC3E}">
        <p14:creationId xmlns:p14="http://schemas.microsoft.com/office/powerpoint/2010/main" val="401142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249382"/>
            <a:ext cx="8897565" cy="1870363"/>
          </a:xfrm>
        </p:spPr>
        <p:txBody>
          <a:bodyPr>
            <a:normAutofit/>
          </a:bodyPr>
          <a:lstStyle/>
          <a:p>
            <a:pPr algn="ctr"/>
            <a:r>
              <a:rPr lang="ar-SA" sz="3500" b="1" dirty="0">
                <a:solidFill>
                  <a:srgbClr val="FF7C80"/>
                </a:solidFill>
              </a:rPr>
              <a:t>كيف استعد للقراءة الناقدة؟ </a:t>
            </a:r>
            <a:br>
              <a:rPr lang="ar-SA" sz="3500" b="1" dirty="0">
                <a:solidFill>
                  <a:srgbClr val="FF7C80"/>
                </a:solidFill>
              </a:rPr>
            </a:br>
            <a:r>
              <a:rPr lang="en-GB" sz="3500" b="1" dirty="0">
                <a:solidFill>
                  <a:srgbClr val="FF7C80"/>
                </a:solidFill>
              </a:rPr>
              <a:t>How to prepare for the</a:t>
            </a:r>
            <a:br>
              <a:rPr lang="en-GB" sz="3500" b="1" dirty="0">
                <a:solidFill>
                  <a:srgbClr val="FF7C80"/>
                </a:solidFill>
              </a:rPr>
            </a:br>
            <a:r>
              <a:rPr lang="en-GB" sz="3500" b="1" dirty="0">
                <a:solidFill>
                  <a:srgbClr val="FF7C80"/>
                </a:solidFill>
              </a:rPr>
              <a:t> critical reading ?</a:t>
            </a:r>
          </a:p>
        </p:txBody>
      </p:sp>
      <p:sp>
        <p:nvSpPr>
          <p:cNvPr id="3" name="Content Placeholder 2"/>
          <p:cNvSpPr>
            <a:spLocks noGrp="1"/>
          </p:cNvSpPr>
          <p:nvPr>
            <p:ph idx="1"/>
          </p:nvPr>
        </p:nvSpPr>
        <p:spPr>
          <a:xfrm>
            <a:off x="2933700" y="2438399"/>
            <a:ext cx="8770571" cy="3948545"/>
          </a:xfrm>
        </p:spPr>
        <p:txBody>
          <a:bodyPr>
            <a:noAutofit/>
          </a:bodyPr>
          <a:lstStyle/>
          <a:p>
            <a:pPr marL="0" indent="0" algn="r" rtl="1">
              <a:buNone/>
            </a:pPr>
            <a:r>
              <a:rPr lang="ar-SA" sz="2400" b="1" dirty="0">
                <a:solidFill>
                  <a:schemeClr val="tx1"/>
                </a:solidFill>
              </a:rPr>
              <a:t>استعدي لتكوني من ضمن جمهور القراء للكاتب : و بالتالي اعرفي المؤلف ، نبذة عنه و ابرز اسهاماته، تاريخه و تاريخ النص هذا سيساعدك على معرفة اهداف المؤلف </a:t>
            </a:r>
          </a:p>
          <a:p>
            <a:pPr marL="0" indent="0" algn="r" rtl="1">
              <a:buNone/>
            </a:pPr>
            <a:endParaRPr lang="ar-SA" sz="2400" b="1" dirty="0">
              <a:solidFill>
                <a:schemeClr val="tx1"/>
              </a:solidFill>
            </a:endParaRPr>
          </a:p>
          <a:p>
            <a:pPr marL="0" indent="0" algn="r" rtl="1">
              <a:buNone/>
            </a:pPr>
            <a:r>
              <a:rPr lang="ar-SA" sz="2400" b="1" dirty="0">
                <a:solidFill>
                  <a:schemeClr val="tx1"/>
                </a:solidFill>
              </a:rPr>
              <a:t>استعد للقراءة بذهن منفتح : انت هدفك الوصول إلى المعرفة و ليس الرغبة في اعادة ماكتب بناءا على معتقداتك ، لا تحكم على المؤلف و انت تقرأ ، أقرأ بموضوعية </a:t>
            </a:r>
          </a:p>
          <a:p>
            <a:pPr marL="0" indent="0" algn="r" rtl="1">
              <a:buNone/>
            </a:pPr>
            <a:endParaRPr lang="ar-SA" sz="2400" b="1" dirty="0">
              <a:solidFill>
                <a:schemeClr val="tx1"/>
              </a:solidFill>
            </a:endParaRPr>
          </a:p>
          <a:p>
            <a:pPr marL="0" indent="0" algn="r" rtl="1">
              <a:buNone/>
            </a:pPr>
            <a:r>
              <a:rPr lang="ar-SA" sz="2400" b="1" dirty="0">
                <a:solidFill>
                  <a:schemeClr val="tx1"/>
                </a:solidFill>
              </a:rPr>
              <a:t>ركز في العنوان حيث ان العنوان يوفر رموز لاتجاهات الكاتب واهدافه و الفلسفة التي يؤمن بها </a:t>
            </a:r>
          </a:p>
          <a:p>
            <a:pPr marL="0" indent="0" algn="r" rtl="1">
              <a:buNone/>
            </a:pPr>
            <a:endParaRPr lang="ar-SA" sz="2400" b="1" dirty="0">
              <a:solidFill>
                <a:schemeClr val="tx1"/>
              </a:solidFill>
            </a:endParaRPr>
          </a:p>
          <a:p>
            <a:pPr marL="0" indent="0" algn="r" rtl="1">
              <a:buNone/>
            </a:pPr>
            <a:endParaRPr lang="ar-SA" sz="2400" b="1" dirty="0">
              <a:solidFill>
                <a:schemeClr val="tx1"/>
              </a:solidFill>
            </a:endParaRPr>
          </a:p>
          <a:p>
            <a:pPr marL="0" indent="0" algn="r" rtl="1">
              <a:buNone/>
            </a:pPr>
            <a:endParaRPr lang="ar-SA" sz="2400" b="1" dirty="0">
              <a:solidFill>
                <a:schemeClr val="tx1"/>
              </a:solidFill>
            </a:endParaRPr>
          </a:p>
          <a:p>
            <a:pPr marL="0" indent="0" algn="r" rtl="1">
              <a:buNone/>
            </a:pPr>
            <a:endParaRPr lang="ar-SA" sz="2400" b="1" dirty="0">
              <a:solidFill>
                <a:schemeClr val="tx1"/>
              </a:solidFill>
            </a:endParaRPr>
          </a:p>
        </p:txBody>
      </p:sp>
    </p:spTree>
    <p:extLst>
      <p:ext uri="{BB962C8B-B14F-4D97-AF65-F5344CB8AC3E}">
        <p14:creationId xmlns:p14="http://schemas.microsoft.com/office/powerpoint/2010/main" val="3739592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(عبدالآله ، 2001)</a:t>
            </a:r>
            <a:endParaRPr lang="en-GB" b="1" dirty="0"/>
          </a:p>
        </p:txBody>
      </p:sp>
      <p:pic>
        <p:nvPicPr>
          <p:cNvPr id="4" name="Content Placeholder 3"/>
          <p:cNvPicPr>
            <a:picLocks noGrp="1" noChangeAspect="1"/>
          </p:cNvPicPr>
          <p:nvPr>
            <p:ph idx="1"/>
          </p:nvPr>
        </p:nvPicPr>
        <p:blipFill>
          <a:blip r:embed="rId2"/>
          <a:stretch>
            <a:fillRect/>
          </a:stretch>
        </p:blipFill>
        <p:spPr>
          <a:xfrm>
            <a:off x="374073" y="2438400"/>
            <a:ext cx="11330198" cy="4017818"/>
          </a:xfrm>
          <a:prstGeom prst="rect">
            <a:avLst/>
          </a:prstGeom>
        </p:spPr>
      </p:pic>
    </p:spTree>
    <p:extLst>
      <p:ext uri="{BB962C8B-B14F-4D97-AF65-F5344CB8AC3E}">
        <p14:creationId xmlns:p14="http://schemas.microsoft.com/office/powerpoint/2010/main" val="164489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(الحصان  ، 2009)</a:t>
            </a:r>
            <a:endParaRPr lang="en-GB" b="1" dirty="0"/>
          </a:p>
        </p:txBody>
      </p:sp>
      <p:pic>
        <p:nvPicPr>
          <p:cNvPr id="5" name="Content Placeholder 4"/>
          <p:cNvPicPr>
            <a:picLocks noGrp="1" noChangeAspect="1"/>
          </p:cNvPicPr>
          <p:nvPr>
            <p:ph idx="1"/>
          </p:nvPr>
        </p:nvPicPr>
        <p:blipFill>
          <a:blip r:embed="rId2"/>
          <a:stretch>
            <a:fillRect/>
          </a:stretch>
        </p:blipFill>
        <p:spPr>
          <a:xfrm>
            <a:off x="568036" y="2388349"/>
            <a:ext cx="10834255" cy="4331105"/>
          </a:xfrm>
          <a:prstGeom prst="rect">
            <a:avLst/>
          </a:prstGeom>
        </p:spPr>
      </p:pic>
    </p:spTree>
    <p:extLst>
      <p:ext uri="{BB962C8B-B14F-4D97-AF65-F5344CB8AC3E}">
        <p14:creationId xmlns:p14="http://schemas.microsoft.com/office/powerpoint/2010/main" val="2714857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(العويدي  ، 1433)</a:t>
            </a:r>
            <a:endParaRPr lang="en-GB" b="1" dirty="0"/>
          </a:p>
        </p:txBody>
      </p:sp>
      <p:pic>
        <p:nvPicPr>
          <p:cNvPr id="4" name="Content Placeholder 3"/>
          <p:cNvPicPr>
            <a:picLocks noGrp="1" noChangeAspect="1"/>
          </p:cNvPicPr>
          <p:nvPr>
            <p:ph idx="1"/>
          </p:nvPr>
        </p:nvPicPr>
        <p:blipFill>
          <a:blip r:embed="rId2"/>
          <a:stretch>
            <a:fillRect/>
          </a:stretch>
        </p:blipFill>
        <p:spPr>
          <a:xfrm>
            <a:off x="332509" y="2438436"/>
            <a:ext cx="11610109" cy="4253309"/>
          </a:xfrm>
          <a:prstGeom prst="rect">
            <a:avLst/>
          </a:prstGeom>
        </p:spPr>
      </p:pic>
    </p:spTree>
    <p:extLst>
      <p:ext uri="{BB962C8B-B14F-4D97-AF65-F5344CB8AC3E}">
        <p14:creationId xmlns:p14="http://schemas.microsoft.com/office/powerpoint/2010/main" val="246462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(الحروب  ، 2011)</a:t>
            </a:r>
            <a:endParaRPr lang="en-GB" b="1" dirty="0"/>
          </a:p>
        </p:txBody>
      </p:sp>
      <p:sp>
        <p:nvSpPr>
          <p:cNvPr id="3" name="Content Placeholder 2"/>
          <p:cNvSpPr>
            <a:spLocks noGrp="1"/>
          </p:cNvSpPr>
          <p:nvPr>
            <p:ph idx="1"/>
          </p:nvPr>
        </p:nvSpPr>
        <p:spPr>
          <a:xfrm>
            <a:off x="900546" y="2438435"/>
            <a:ext cx="10803726" cy="4253309"/>
          </a:xfrm>
        </p:spPr>
        <p:txBody>
          <a:bodyPr>
            <a:noAutofit/>
          </a:bodyPr>
          <a:lstStyle/>
          <a:p>
            <a:pPr algn="r" rtl="1"/>
            <a:r>
              <a:rPr lang="ar-SA" sz="2400" b="1" dirty="0">
                <a:solidFill>
                  <a:schemeClr val="tx1"/>
                </a:solidFill>
              </a:rPr>
              <a:t>"لم يشجعننا على البقاء في المدرسة .. لم أكن جيدة في مادة الأحياء والعلوم، وشجعتني إحدى المدرسات على ترك المدرسة. وقالت إنني لن أفلح في شيء. وفي ذلك الوقت كانت أمي مريضة مما جعل من المستحيل علي أن أكمل واجبي المدرسي .. وكانت ]المعلمة[ تعلم ذلك ولكنها لم تراع ظروفي مطلقًا"</a:t>
            </a:r>
          </a:p>
          <a:p>
            <a:pPr marL="0" indent="0" algn="r" rtl="1">
              <a:buNone/>
            </a:pPr>
            <a:endParaRPr lang="ar-SA" sz="2400" b="1" dirty="0">
              <a:solidFill>
                <a:schemeClr val="tx1"/>
              </a:solidFill>
            </a:endParaRPr>
          </a:p>
          <a:p>
            <a:pPr algn="r" rtl="1"/>
            <a:r>
              <a:rPr lang="ar-SA" sz="2400" b="1" dirty="0">
                <a:solidFill>
                  <a:schemeClr val="tx1"/>
                </a:solidFill>
              </a:rPr>
              <a:t>أضافت هدى: "بسبب حالة أمي الصحية، لم تكن لدي الشجاعة أن أطلب المال إلا أنني كنت أعرف مسبقا ماذا سيكون الجواب! فالأولوية كانت لعلاج أمي". ومع ذلك قالت هدى: "لم يكن مرض أمي هو السبب الوحيد. فقد كانت هناك مشاكل عائلية بين أمي وأقارب أبي. كان هناك أكثر من سبب. وقد جعلني ذلك أكره الدراسة .. لقد جعلتني المشاكل العائلية أفقد الرغبة في الذهاب إلى المدرسة. لقد عانينا من مشاكل نفسية ]شديدة[".</a:t>
            </a:r>
            <a:endParaRPr lang="en-GB" sz="2400" b="1" dirty="0">
              <a:solidFill>
                <a:schemeClr val="tx1"/>
              </a:solidFill>
            </a:endParaRPr>
          </a:p>
        </p:txBody>
      </p:sp>
    </p:spTree>
    <p:extLst>
      <p:ext uri="{BB962C8B-B14F-4D97-AF65-F5344CB8AC3E}">
        <p14:creationId xmlns:p14="http://schemas.microsoft.com/office/powerpoint/2010/main" val="73842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(الحروب  ، 2011)</a:t>
            </a:r>
            <a:endParaRPr lang="en-GB" b="1" dirty="0"/>
          </a:p>
        </p:txBody>
      </p:sp>
      <p:sp>
        <p:nvSpPr>
          <p:cNvPr id="4" name="Content Placeholder 3"/>
          <p:cNvSpPr>
            <a:spLocks noGrp="1"/>
          </p:cNvSpPr>
          <p:nvPr>
            <p:ph idx="1"/>
          </p:nvPr>
        </p:nvSpPr>
        <p:spPr>
          <a:xfrm>
            <a:off x="374074" y="2687782"/>
            <a:ext cx="11330198" cy="3602181"/>
          </a:xfrm>
        </p:spPr>
        <p:txBody>
          <a:bodyPr>
            <a:normAutofit/>
          </a:bodyPr>
          <a:lstStyle/>
          <a:p>
            <a:pPr algn="r" rtl="1"/>
            <a:r>
              <a:rPr lang="ar-SA" sz="2400" b="1" dirty="0">
                <a:solidFill>
                  <a:schemeClr val="tx1"/>
                </a:solidFill>
              </a:rPr>
              <a:t>تقول نادين "اتصلوا بنا وذهبنا ]إلى المدرسة[ .. وكان شخص ]أجنبي[ هو الذي ]بادر[ بهذه المكالمة. وتضيف "الآن أصبحوا أكثر اهتمامًا .. ربما بسبب هذا الأجنبي، وإلا فلم يكن أحد ليتصل ً أية عضوة من ]أعضاء هيئة التدريس[ في المدرسة بنا". وأوضحت "ربما كنت سأعود إلى المدرسة لو تحدثت إلي ّ وحاولن إقناعي بالعودة إلى المدرسة. ولكن المدرسة لم تهتم، كما أن والدي لم يهتما".</a:t>
            </a:r>
          </a:p>
          <a:p>
            <a:pPr algn="r" rtl="1"/>
            <a:endParaRPr lang="ar-SA" sz="2400" b="1" dirty="0">
              <a:solidFill>
                <a:schemeClr val="tx1"/>
              </a:solidFill>
            </a:endParaRPr>
          </a:p>
          <a:p>
            <a:pPr algn="r" rtl="1"/>
            <a:r>
              <a:rPr lang="ar-SA" sz="2400" b="1" dirty="0">
                <a:solidFill>
                  <a:schemeClr val="tx1"/>
                </a:solidFill>
              </a:rPr>
              <a:t>"كان لدينا حصتان للرياضة البدنية ولكن لم يكن تتوفر في المدرسة معلمة رياضة. وكنا نذهب إلى الساحة ونفعل ما يحلو لنا .. وكانت تلك في العادة الحصة الأخيرة وكنا نفضل الذهاب إلى البيت ]بدال من أن نلعب الرياضة[ .. كما كانت هناك حصتان للفن .. ولكن مثل الرياضة .. لم ندرس الفن مطلقا".</a:t>
            </a:r>
            <a:endParaRPr lang="en-GB" sz="2400" b="1" dirty="0">
              <a:solidFill>
                <a:schemeClr val="tx1"/>
              </a:solidFill>
            </a:endParaRPr>
          </a:p>
        </p:txBody>
      </p:sp>
    </p:spTree>
    <p:extLst>
      <p:ext uri="{BB962C8B-B14F-4D97-AF65-F5344CB8AC3E}">
        <p14:creationId xmlns:p14="http://schemas.microsoft.com/office/powerpoint/2010/main" val="2442977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تحليل النتائج الكمية و الكيفية </a:t>
            </a:r>
            <a:br>
              <a:rPr lang="ar-SA" sz="3500" b="1" dirty="0">
                <a:solidFill>
                  <a:srgbClr val="FF7C80"/>
                </a:solidFill>
              </a:rPr>
            </a:br>
            <a:r>
              <a:rPr lang="en-GB" sz="3500" b="1" dirty="0">
                <a:solidFill>
                  <a:srgbClr val="FF7C80"/>
                </a:solidFill>
              </a:rPr>
              <a:t>quantitative and qualitative analysis </a:t>
            </a:r>
          </a:p>
        </p:txBody>
      </p:sp>
      <p:sp>
        <p:nvSpPr>
          <p:cNvPr id="6" name="TextBox 5"/>
          <p:cNvSpPr txBox="1"/>
          <p:nvPr/>
        </p:nvSpPr>
        <p:spPr>
          <a:xfrm>
            <a:off x="374073" y="2069104"/>
            <a:ext cx="1731818" cy="369332"/>
          </a:xfrm>
          <a:prstGeom prst="rect">
            <a:avLst/>
          </a:prstGeom>
          <a:noFill/>
        </p:spPr>
        <p:txBody>
          <a:bodyPr wrap="square" rtlCol="0">
            <a:spAutoFit/>
          </a:bodyPr>
          <a:lstStyle/>
          <a:p>
            <a:r>
              <a:rPr lang="ar-SA" b="1" dirty="0"/>
              <a:t>(الحروب  ، 2011)</a:t>
            </a:r>
            <a:endParaRPr lang="en-GB" b="1" dirty="0"/>
          </a:p>
        </p:txBody>
      </p:sp>
      <p:sp>
        <p:nvSpPr>
          <p:cNvPr id="4" name="Content Placeholder 3"/>
          <p:cNvSpPr>
            <a:spLocks noGrp="1"/>
          </p:cNvSpPr>
          <p:nvPr>
            <p:ph idx="1"/>
          </p:nvPr>
        </p:nvSpPr>
        <p:spPr>
          <a:xfrm>
            <a:off x="374074" y="2438436"/>
            <a:ext cx="11330198" cy="3851527"/>
          </a:xfrm>
        </p:spPr>
        <p:txBody>
          <a:bodyPr>
            <a:normAutofit fontScale="92500"/>
          </a:bodyPr>
          <a:lstStyle/>
          <a:p>
            <a:pPr algn="r" rtl="1"/>
            <a:r>
              <a:rPr lang="ar-SA" sz="2400" b="1" dirty="0">
                <a:solidFill>
                  <a:schemeClr val="tx1"/>
                </a:solidFill>
              </a:rPr>
              <a:t>" أنا قضيتي تختلف عن كل القضايا التي تدرسونها ]في بحثكم[. لقد كانت المدرسة طريقي للهروب من مشاكلي في المنزل. وكنت طالبة ذكية وكانت المدرسات يعرفن ظروفي في المنزل، ويعرفن أنني أحب التعلم وكن يحببنني. وعندما عدت إلى البيت أصبحت مقتنعة بأنني إذا بقيت في المنزل، فربما ينتهي بي الأمر أن أصبح مثل ًأمي ]أمية[.  وشعرت بأن المديرة والمدرسات يعاملنني بطريقة خاصة وهذا ما شجعني لأنني وجدت أشخاصا يقدرون ما لدي من قدرات ...  ولذلك قلت لنفسي إن علي أن أدرس ليكون لدي مستقبل أكثر أمانا. ورغم مشاكل والدي من وقت إلى آخر، إلا أنني كنت مصممة على مواصلة تعليمي العالي بعد أن انهيت البكالوريا ]رغم[ أن والدي لن يقبل أن أذهب إلى الجامعة. فهو لم يدفع أي من نفقات تعليمي، وقد ترك منزلنا في تلك الفترة. وقمت بالتسجيل في الجامعة وتقدمت بطلب لبعض مؤسسات الدعم لكي تدفع تكاليف ]الجامعة[. وتركت الجامعة في السنة الثانية لفصل واحد لأنه لم يكن لدي المال لكي أدفع الأقساط. وبعد ذلك قامت منظمة "مساعدات الشعب النرويجي" بدفع الأقساط وعدت إلى الجامعة. وقد تخرجت من الجامعة الآن ولكنني لم احصل على شهادتي لأن علي أن أدفع ألف دولار أمريكي للحصول عليها".</a:t>
            </a:r>
            <a:endParaRPr lang="en-GB" sz="2400" b="1" dirty="0">
              <a:solidFill>
                <a:schemeClr val="tx1"/>
              </a:solidFill>
            </a:endParaRPr>
          </a:p>
        </p:txBody>
      </p:sp>
    </p:spTree>
    <p:extLst>
      <p:ext uri="{BB962C8B-B14F-4D97-AF65-F5344CB8AC3E}">
        <p14:creationId xmlns:p14="http://schemas.microsoft.com/office/powerpoint/2010/main" val="2414959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7" y="970128"/>
            <a:ext cx="8897565" cy="858673"/>
          </a:xfrm>
        </p:spPr>
        <p:txBody>
          <a:bodyPr>
            <a:normAutofit/>
          </a:bodyPr>
          <a:lstStyle/>
          <a:p>
            <a:pPr algn="ctr"/>
            <a:r>
              <a:rPr lang="en-GB" sz="3500" b="1" dirty="0">
                <a:solidFill>
                  <a:srgbClr val="FF7C80"/>
                </a:solidFill>
              </a:rPr>
              <a:t>References </a:t>
            </a:r>
          </a:p>
        </p:txBody>
      </p:sp>
      <p:sp>
        <p:nvSpPr>
          <p:cNvPr id="3" name="Content Placeholder 2"/>
          <p:cNvSpPr>
            <a:spLocks noGrp="1"/>
          </p:cNvSpPr>
          <p:nvPr>
            <p:ph idx="1"/>
          </p:nvPr>
        </p:nvSpPr>
        <p:spPr>
          <a:xfrm>
            <a:off x="318656" y="2428876"/>
            <a:ext cx="11385616" cy="4143374"/>
          </a:xfrm>
        </p:spPr>
        <p:txBody>
          <a:bodyPr>
            <a:normAutofit/>
          </a:bodyPr>
          <a:lstStyle/>
          <a:p>
            <a:r>
              <a:rPr lang="en-GB" sz="1800" b="1" dirty="0">
                <a:solidFill>
                  <a:schemeClr val="tx1"/>
                </a:solidFill>
                <a:latin typeface="Lucida Grande"/>
              </a:rPr>
              <a:t>Cleveland State University (2016) </a:t>
            </a:r>
            <a:r>
              <a:rPr lang="en-US" sz="1800" b="1" cap="all" dirty="0">
                <a:solidFill>
                  <a:schemeClr val="tx1"/>
                </a:solidFill>
                <a:latin typeface="RobotoBoldCondensed"/>
              </a:rPr>
              <a:t>CRITICAL READING: WHAT IS CRITICAL READING, AND WHY DO I NEED TO DO IT? https://www.csuohio.edu/writing-center/critical-reading-what-critical-reading-and-why-do-i-need-do-it</a:t>
            </a:r>
          </a:p>
          <a:p>
            <a:r>
              <a:rPr lang="en-GB" sz="1800" b="1" dirty="0" err="1">
                <a:solidFill>
                  <a:schemeClr val="tx1"/>
                </a:solidFill>
                <a:latin typeface="HelveticaNeue-Bold"/>
              </a:rPr>
              <a:t>LeMaster</a:t>
            </a:r>
            <a:r>
              <a:rPr lang="en-GB" sz="1800" b="1" dirty="0">
                <a:solidFill>
                  <a:schemeClr val="tx1"/>
                </a:solidFill>
                <a:latin typeface="HelveticaNeue-Bold"/>
              </a:rPr>
              <a:t>, J. (ND).CRITICAL READING:</a:t>
            </a:r>
            <a:r>
              <a:rPr lang="en-US" sz="1800" b="1" i="1" dirty="0">
                <a:solidFill>
                  <a:schemeClr val="tx1"/>
                </a:solidFill>
                <a:latin typeface="HelveticaNeue-BoldItalic"/>
              </a:rPr>
              <a:t>Deep Reading Strategies for Expository Texts.</a:t>
            </a:r>
          </a:p>
          <a:p>
            <a:r>
              <a:rPr lang="en-US" sz="1800" b="1" dirty="0">
                <a:solidFill>
                  <a:schemeClr val="tx1"/>
                </a:solidFill>
              </a:rPr>
              <a:t>University of Minnesota’s Student Writing Guide  (2004). 9–11. The Student Writing Guide is also accessible as a pdf at </a:t>
            </a:r>
            <a:r>
              <a:rPr lang="en-US" sz="1800" b="1" dirty="0">
                <a:solidFill>
                  <a:schemeClr val="tx1"/>
                </a:solidFill>
                <a:hlinkClick r:id="rId2"/>
              </a:rPr>
              <a:t>http://writing.umn.edu/sws/assets/pdf/2010SWG.pdf</a:t>
            </a:r>
            <a:endParaRPr lang="en-US" sz="1800" b="1" dirty="0">
              <a:solidFill>
                <a:schemeClr val="tx1"/>
              </a:solidFill>
            </a:endParaRPr>
          </a:p>
          <a:p>
            <a:r>
              <a:rPr lang="en-US" sz="1800" b="1" dirty="0">
                <a:solidFill>
                  <a:schemeClr val="tx1"/>
                </a:solidFill>
              </a:rPr>
              <a:t>Salisbury University  (ND) 7 critical reading strategies and activities to do with students to encourage and develop critical reading ability. Retrieved from: http://www.salisbury.edu/counseling/new/7_critical_reading_strategies.html</a:t>
            </a:r>
            <a:endParaRPr lang="en-GB" sz="1800" b="1" dirty="0">
              <a:solidFill>
                <a:schemeClr val="tx1"/>
              </a:solidFill>
            </a:endParaRPr>
          </a:p>
        </p:txBody>
      </p:sp>
    </p:spTree>
    <p:extLst>
      <p:ext uri="{BB962C8B-B14F-4D97-AF65-F5344CB8AC3E}">
        <p14:creationId xmlns:p14="http://schemas.microsoft.com/office/powerpoint/2010/main" val="223568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7" y="983982"/>
            <a:ext cx="8897565" cy="858673"/>
          </a:xfrm>
        </p:spPr>
        <p:txBody>
          <a:bodyPr>
            <a:normAutofit/>
          </a:bodyPr>
          <a:lstStyle/>
          <a:p>
            <a:pPr algn="ctr"/>
            <a:r>
              <a:rPr lang="en-GB" sz="3500" b="1" dirty="0">
                <a:solidFill>
                  <a:srgbClr val="FF7C80"/>
                </a:solidFill>
              </a:rPr>
              <a:t>References </a:t>
            </a:r>
          </a:p>
        </p:txBody>
      </p:sp>
      <p:sp>
        <p:nvSpPr>
          <p:cNvPr id="3" name="Content Placeholder 2"/>
          <p:cNvSpPr>
            <a:spLocks noGrp="1"/>
          </p:cNvSpPr>
          <p:nvPr>
            <p:ph idx="1"/>
          </p:nvPr>
        </p:nvSpPr>
        <p:spPr>
          <a:xfrm>
            <a:off x="318656" y="2428876"/>
            <a:ext cx="11385616" cy="4143374"/>
          </a:xfrm>
        </p:spPr>
        <p:txBody>
          <a:bodyPr>
            <a:normAutofit lnSpcReduction="10000"/>
          </a:bodyPr>
          <a:lstStyle/>
          <a:p>
            <a:pPr algn="r" rtl="1"/>
            <a:r>
              <a:rPr lang="ar-SA" sz="1800" b="1" dirty="0">
                <a:solidFill>
                  <a:schemeClr val="tx1"/>
                </a:solidFill>
              </a:rPr>
              <a:t>العويدي ، سلمان  عبدالله (1433) فعالية نمجة اجهزة الحاسوب اللوحية في اكساب التلاميذ ذوي الإعاقة الفكرية مهارة الوضوء باستخدام التصميم العكسي (</a:t>
            </a:r>
            <a:r>
              <a:rPr lang="en-GB" sz="1800" b="1" dirty="0">
                <a:solidFill>
                  <a:schemeClr val="tx1"/>
                </a:solidFill>
              </a:rPr>
              <a:t>ABAB</a:t>
            </a:r>
            <a:r>
              <a:rPr lang="ar-SA" sz="1800" b="1" dirty="0">
                <a:solidFill>
                  <a:schemeClr val="tx1"/>
                </a:solidFill>
              </a:rPr>
              <a:t>) مشروع تخرج ماجستير  غير منشور مقدم  إلى جامعة الملك سعود. الرياض</a:t>
            </a:r>
          </a:p>
          <a:p>
            <a:pPr algn="r" rtl="1"/>
            <a:r>
              <a:rPr lang="ar-SA" sz="1800" b="1" dirty="0">
                <a:solidFill>
                  <a:schemeClr val="tx1"/>
                </a:solidFill>
                <a:latin typeface="Tahoma" panose="020B0604030504040204" pitchFamily="34" charset="0"/>
              </a:rPr>
              <a:t>عبداللاه، يوسف عبدالصبور (2001) المشكلات السلوكية الشائعة لدى المتخلفين عقليا وحاجاتهم الإرشادية المقابلة لها ( دراسة ميدانية بمصر وسلطنة عمان ). </a:t>
            </a:r>
            <a:r>
              <a:rPr lang="ar-SA" sz="1800" b="1" i="1" dirty="0">
                <a:solidFill>
                  <a:schemeClr val="tx1"/>
                </a:solidFill>
                <a:latin typeface="Tahoma" panose="020B0604030504040204" pitchFamily="34" charset="0"/>
              </a:rPr>
              <a:t>الثقافة والتنمية ، 3 (1)، </a:t>
            </a:r>
            <a:r>
              <a:rPr lang="ar-SA" sz="1800" b="1" dirty="0">
                <a:solidFill>
                  <a:schemeClr val="tx1"/>
                </a:solidFill>
                <a:latin typeface="Tahoma" panose="020B0604030504040204" pitchFamily="34" charset="0"/>
              </a:rPr>
              <a:t>236.-276 </a:t>
            </a:r>
          </a:p>
          <a:p>
            <a:pPr algn="r" rtl="1"/>
            <a:r>
              <a:rPr lang="ar-SA" sz="1800" b="1" dirty="0">
                <a:solidFill>
                  <a:schemeClr val="tx1"/>
                </a:solidFill>
              </a:rPr>
              <a:t>القمش ، مصطفى نوري (2006). المشكلات السلوكية الشائعة لدى الأطفال المعوقين عقليا داخل المنزل من وجهة نظر الوالدين و علاقتها ببعض المتغيرات. مجلة جامعة ام القرى للعلوم التربوية و الاجتماعية و الانسانية، 2 (18) ، 181-216</a:t>
            </a:r>
          </a:p>
          <a:p>
            <a:pPr algn="r" rtl="1"/>
            <a:r>
              <a:rPr lang="ar-SA" sz="1800" b="1" dirty="0">
                <a:solidFill>
                  <a:schemeClr val="tx1"/>
                </a:solidFill>
              </a:rPr>
              <a:t>الحروب ،  انيس (2011) التسرب من مدارس األونروا في مخيمات الالجئين الفلسطينيين في لبنان: دراسة نوعية ، تقرير بحث محكم . بيروت: وكالة األمم المتحدة إلغاثة وتشغيل الالجئين الفلسطينيين )أونروا( في لبنان تم استرداده من :</a:t>
            </a:r>
            <a:r>
              <a:rPr lang="en-GB" sz="1800" b="1" dirty="0">
                <a:solidFill>
                  <a:schemeClr val="tx1"/>
                </a:solidFill>
              </a:rPr>
              <a:t>https://www.aub.edu.lb/ifi/public_policy/pal_camps/Documents/research_reports/20121015ifi_pc_unrwa_research_report_hroub_dropouts_arabic_web.pdf</a:t>
            </a:r>
          </a:p>
          <a:p>
            <a:pPr lvl="0" algn="r" rtl="1"/>
            <a:r>
              <a:rPr lang="ar-SA" sz="1800" b="1" dirty="0">
                <a:solidFill>
                  <a:prstClr val="black"/>
                </a:solidFill>
              </a:rPr>
              <a:t>الحصان، بندر بن عبدالعزيز (2009). فعالية برنامج تعليمي باستخدام الحاسب الآلي في تنمية مهارات الطرح لدى التلاميذ المعاقين فكريًا بدرجة بسيطة. رسالة ماجستير غير منشورة ، جامعة الملك سعود. الرياض </a:t>
            </a:r>
            <a:endParaRPr lang="en-GB" sz="1800" b="1">
              <a:solidFill>
                <a:prstClr val="black"/>
              </a:solidFill>
            </a:endParaRPr>
          </a:p>
          <a:p>
            <a:pPr algn="r" rtl="1"/>
            <a:endParaRPr lang="en-GB" sz="1800" b="1" dirty="0">
              <a:solidFill>
                <a:schemeClr val="tx1"/>
              </a:solidFill>
            </a:endParaRPr>
          </a:p>
        </p:txBody>
      </p:sp>
    </p:spTree>
    <p:extLst>
      <p:ext uri="{BB962C8B-B14F-4D97-AF65-F5344CB8AC3E}">
        <p14:creationId xmlns:p14="http://schemas.microsoft.com/office/powerpoint/2010/main" val="54784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438400"/>
            <a:ext cx="8770571" cy="4059382"/>
          </a:xfrm>
        </p:spPr>
        <p:txBody>
          <a:bodyPr>
            <a:noAutofit/>
          </a:bodyPr>
          <a:lstStyle/>
          <a:p>
            <a:pPr algn="r" rtl="1">
              <a:lnSpc>
                <a:spcPct val="150000"/>
              </a:lnSpc>
            </a:pPr>
            <a:r>
              <a:rPr lang="ar-SA" sz="2400" b="1" dirty="0">
                <a:solidFill>
                  <a:schemeClr val="tx1"/>
                </a:solidFill>
              </a:rPr>
              <a:t>أقرأ بهدوء و تروي  اثناء القراءة حاول ان تربط بين النصوص المختلفة </a:t>
            </a:r>
          </a:p>
          <a:p>
            <a:pPr algn="r" rtl="1">
              <a:lnSpc>
                <a:spcPct val="150000"/>
              </a:lnSpc>
            </a:pPr>
            <a:r>
              <a:rPr lang="ar-SA" sz="2400" b="1" dirty="0">
                <a:solidFill>
                  <a:schemeClr val="tx1"/>
                </a:solidFill>
              </a:rPr>
              <a:t>استخدم المعجم و المراجع الأخرى لتوضيح مفردات النص </a:t>
            </a:r>
          </a:p>
          <a:p>
            <a:pPr algn="r" rtl="1">
              <a:lnSpc>
                <a:spcPct val="150000"/>
              </a:lnSpc>
            </a:pPr>
            <a:r>
              <a:rPr lang="ar-SA" sz="2400" b="1" dirty="0">
                <a:solidFill>
                  <a:schemeClr val="tx1"/>
                </a:solidFill>
              </a:rPr>
              <a:t>ضع ملاحظات، ضع خط تحت النص او ظلل النص، حاول تضع ابرز افكارك حول أي من النصوص وذلك للاستفادة منه لاحقا</a:t>
            </a:r>
          </a:p>
          <a:p>
            <a:pPr algn="r" rtl="1">
              <a:lnSpc>
                <a:spcPct val="150000"/>
              </a:lnSpc>
            </a:pPr>
            <a:r>
              <a:rPr lang="ar-SA" sz="2400" b="1" dirty="0">
                <a:solidFill>
                  <a:schemeClr val="tx1"/>
                </a:solidFill>
              </a:rPr>
              <a:t>ابدأ بايجاد الروابط الخفية بين الفقرات و الافكار</a:t>
            </a:r>
          </a:p>
          <a:p>
            <a:pPr algn="r" rtl="1">
              <a:lnSpc>
                <a:spcPct val="150000"/>
              </a:lnSpc>
            </a:pPr>
            <a:r>
              <a:rPr lang="ar-SA" sz="2400" b="1" dirty="0">
                <a:solidFill>
                  <a:schemeClr val="tx1"/>
                </a:solidFill>
              </a:rPr>
              <a:t>لابد ان يكون لك مذكرات قراءة حيث تدون كل انعكاساتك على النصوص التي تقرأها </a:t>
            </a:r>
          </a:p>
          <a:p>
            <a:pPr marL="0" indent="0" algn="r" rtl="1">
              <a:lnSpc>
                <a:spcPct val="150000"/>
              </a:lnSpc>
              <a:buNone/>
            </a:pPr>
            <a:endParaRPr lang="en-GB" sz="2400" b="1" dirty="0">
              <a:solidFill>
                <a:schemeClr val="tx1"/>
              </a:solidFill>
            </a:endParaRPr>
          </a:p>
        </p:txBody>
      </p:sp>
      <p:sp>
        <p:nvSpPr>
          <p:cNvPr id="4" name="Title 1"/>
          <p:cNvSpPr>
            <a:spLocks noGrp="1"/>
          </p:cNvSpPr>
          <p:nvPr>
            <p:ph type="title"/>
          </p:nvPr>
        </p:nvSpPr>
        <p:spPr>
          <a:xfrm>
            <a:off x="2806706" y="415637"/>
            <a:ext cx="8897565" cy="1579418"/>
          </a:xfrm>
        </p:spPr>
        <p:txBody>
          <a:bodyPr>
            <a:normAutofit/>
          </a:bodyPr>
          <a:lstStyle/>
          <a:p>
            <a:pPr algn="ctr"/>
            <a:r>
              <a:rPr lang="ar-SA" sz="3500" b="1" dirty="0">
                <a:solidFill>
                  <a:srgbClr val="FF7C80"/>
                </a:solidFill>
              </a:rPr>
              <a:t>كيف ابدأ القراءة الناقدة؟ </a:t>
            </a:r>
            <a:br>
              <a:rPr lang="ar-SA" sz="3500" b="1" dirty="0">
                <a:solidFill>
                  <a:srgbClr val="FF7C80"/>
                </a:solidFill>
              </a:rPr>
            </a:br>
            <a:r>
              <a:rPr lang="en-GB" sz="3500" b="1" dirty="0">
                <a:solidFill>
                  <a:srgbClr val="FF7C80"/>
                </a:solidFill>
              </a:rPr>
              <a:t>How to read critically?</a:t>
            </a:r>
          </a:p>
        </p:txBody>
      </p:sp>
    </p:spTree>
    <p:extLst>
      <p:ext uri="{BB962C8B-B14F-4D97-AF65-F5344CB8AC3E}">
        <p14:creationId xmlns:p14="http://schemas.microsoft.com/office/powerpoint/2010/main" val="360847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500" b="1" dirty="0">
                <a:solidFill>
                  <a:srgbClr val="FF7C80"/>
                </a:solidFill>
              </a:rPr>
              <a:t>الاستعداد</a:t>
            </a:r>
            <a:r>
              <a:rPr lang="ar-SA" dirty="0"/>
              <a:t> </a:t>
            </a:r>
            <a:r>
              <a:rPr lang="ar-SA" sz="3500" b="1" dirty="0">
                <a:solidFill>
                  <a:srgbClr val="FF7C80"/>
                </a:solidFill>
              </a:rPr>
              <a:t>للقراءة</a:t>
            </a:r>
            <a:br>
              <a:rPr lang="ar-SA" sz="3500" b="1" dirty="0">
                <a:solidFill>
                  <a:srgbClr val="FF7C80"/>
                </a:solidFill>
              </a:rPr>
            </a:br>
            <a:r>
              <a:rPr lang="en-GB" sz="3500" b="1" dirty="0">
                <a:solidFill>
                  <a:srgbClr val="FF7C80"/>
                </a:solidFill>
              </a:rPr>
              <a:t>Prepare for reading </a:t>
            </a:r>
            <a:r>
              <a:rPr lang="ar-SA" sz="3500" b="1" dirty="0">
                <a:solidFill>
                  <a:srgbClr val="FF7C80"/>
                </a:solidFill>
              </a:rPr>
              <a:t> </a:t>
            </a:r>
            <a:endParaRPr lang="en-GB" sz="3500" b="1" dirty="0">
              <a:solidFill>
                <a:srgbClr val="FF7C8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306105"/>
              </p:ext>
            </p:extLst>
          </p:nvPr>
        </p:nvGraphicFramePr>
        <p:xfrm>
          <a:off x="2933700" y="2438399"/>
          <a:ext cx="8770938" cy="3976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0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نشاط -1-</a:t>
            </a:r>
            <a:br>
              <a:rPr lang="ar-SA" sz="3500" b="1" dirty="0">
                <a:solidFill>
                  <a:srgbClr val="FF7C80"/>
                </a:solidFill>
              </a:rPr>
            </a:br>
            <a:r>
              <a:rPr lang="en-GB" sz="3500" b="1" dirty="0">
                <a:solidFill>
                  <a:srgbClr val="FF7C80"/>
                </a:solidFill>
              </a:rPr>
              <a:t>Activity -1-</a:t>
            </a:r>
          </a:p>
        </p:txBody>
      </p:sp>
      <p:sp>
        <p:nvSpPr>
          <p:cNvPr id="3" name="Content Placeholder 2"/>
          <p:cNvSpPr>
            <a:spLocks noGrp="1"/>
          </p:cNvSpPr>
          <p:nvPr>
            <p:ph idx="1"/>
          </p:nvPr>
        </p:nvSpPr>
        <p:spPr>
          <a:xfrm>
            <a:off x="2870202" y="2230582"/>
            <a:ext cx="8770571" cy="4294910"/>
          </a:xfrm>
        </p:spPr>
        <p:txBody>
          <a:bodyPr>
            <a:noAutofit/>
          </a:bodyPr>
          <a:lstStyle/>
          <a:p>
            <a:pPr marL="0" indent="0" algn="r">
              <a:buNone/>
            </a:pPr>
            <a:r>
              <a:rPr lang="ar-SA" sz="2400" b="1" dirty="0">
                <a:solidFill>
                  <a:schemeClr val="tx1"/>
                </a:solidFill>
              </a:rPr>
              <a:t>في مجموعات خماسية ناقشوا رأيكم بالموضوع التالي :</a:t>
            </a:r>
            <a:endParaRPr lang="en-GB" sz="1000" b="1" dirty="0">
              <a:solidFill>
                <a:schemeClr val="tx1"/>
              </a:solidFill>
            </a:endParaRPr>
          </a:p>
          <a:p>
            <a:pPr marL="0" indent="0" algn="ctr">
              <a:buNone/>
            </a:pPr>
            <a:r>
              <a:rPr lang="ar-SA" sz="3200" b="1" dirty="0">
                <a:solidFill>
                  <a:srgbClr val="FF6699"/>
                </a:solidFill>
              </a:rPr>
              <a:t>الضغوط التي يواجهها معلم التربية الخاصة في المرحلة الثانوية  </a:t>
            </a:r>
          </a:p>
          <a:p>
            <a:pPr marL="0" indent="0" algn="r">
              <a:buNone/>
            </a:pPr>
            <a:r>
              <a:rPr lang="ar-SA" sz="2400" b="1" dirty="0">
                <a:solidFill>
                  <a:schemeClr val="tx1"/>
                </a:solidFill>
              </a:rPr>
              <a:t> سيكون مطلوب منكم ان تعبروا عن أبرز افكاركم حول الموضوع ، شاركي المجموعات الأخرى بها </a:t>
            </a:r>
          </a:p>
          <a:p>
            <a:pPr marL="0" indent="0" algn="r">
              <a:buNone/>
            </a:pPr>
            <a:endParaRPr lang="ar-SA" sz="1000" b="1" dirty="0">
              <a:solidFill>
                <a:schemeClr val="tx1"/>
              </a:solidFill>
            </a:endParaRPr>
          </a:p>
          <a:p>
            <a:pPr marL="0" indent="0" algn="r">
              <a:buNone/>
            </a:pPr>
            <a:r>
              <a:rPr lang="ar-SA" sz="2400" b="1" dirty="0">
                <a:solidFill>
                  <a:schemeClr val="tx1"/>
                </a:solidFill>
              </a:rPr>
              <a:t>الآن ابدأي بقراءة الموضوع التالي : تتوقعي حول ماذا سيكون النص ؟ تناقشي مع زميلتك و اذكري السبب باعتقادك</a:t>
            </a:r>
            <a:r>
              <a:rPr lang="en-GB" sz="2400" b="1" dirty="0">
                <a:solidFill>
                  <a:schemeClr val="tx1"/>
                </a:solidFill>
              </a:rPr>
              <a:t> </a:t>
            </a:r>
            <a:endParaRPr lang="ar-SA" sz="2400" b="1" dirty="0">
              <a:solidFill>
                <a:schemeClr val="tx1"/>
              </a:solidFill>
            </a:endParaRPr>
          </a:p>
          <a:p>
            <a:pPr marL="0" indent="0" algn="r">
              <a:buNone/>
            </a:pPr>
            <a:endParaRPr lang="ar-SA" sz="1000" b="1" dirty="0">
              <a:solidFill>
                <a:schemeClr val="tx1"/>
              </a:solidFill>
            </a:endParaRPr>
          </a:p>
          <a:p>
            <a:pPr marL="0" indent="0" algn="r">
              <a:buNone/>
            </a:pPr>
            <a:r>
              <a:rPr lang="ar-SA" sz="2400" b="1" dirty="0">
                <a:solidFill>
                  <a:schemeClr val="tx1"/>
                </a:solidFill>
              </a:rPr>
              <a:t>اقرأي الفقرة الاولى  و الاخيرة ، ماذا تعتقدين ؟  </a:t>
            </a:r>
          </a:p>
          <a:p>
            <a:pPr marL="0" indent="0" algn="r">
              <a:buNone/>
            </a:pPr>
            <a:endParaRPr lang="ar-SA" sz="2400" b="1" dirty="0">
              <a:solidFill>
                <a:schemeClr val="tx1"/>
              </a:solidFill>
            </a:endParaRPr>
          </a:p>
          <a:p>
            <a:pPr marL="0" indent="0" algn="r">
              <a:buNone/>
            </a:pPr>
            <a:endParaRPr lang="en-GB" sz="2400" b="1" dirty="0">
              <a:solidFill>
                <a:schemeClr val="tx1"/>
              </a:solidFill>
            </a:endParaRPr>
          </a:p>
        </p:txBody>
      </p:sp>
    </p:spTree>
    <p:extLst>
      <p:ext uri="{BB962C8B-B14F-4D97-AF65-F5344CB8AC3E}">
        <p14:creationId xmlns:p14="http://schemas.microsoft.com/office/powerpoint/2010/main" val="258824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266" y="2244437"/>
            <a:ext cx="8897565" cy="1814024"/>
          </a:xfrm>
        </p:spPr>
        <p:txBody>
          <a:bodyPr>
            <a:normAutofit/>
          </a:bodyPr>
          <a:lstStyle/>
          <a:p>
            <a:pPr algn="r"/>
            <a:r>
              <a:rPr lang="en-GB" sz="2400" b="1" dirty="0">
                <a:solidFill>
                  <a:schemeClr val="accent6">
                    <a:lumMod val="60000"/>
                    <a:lumOff val="40000"/>
                  </a:schemeClr>
                </a:solidFill>
                <a:latin typeface="HelveticaNeue"/>
              </a:rPr>
              <a:t>Vocabulary Awareness Chart</a:t>
            </a:r>
            <a:r>
              <a:rPr lang="ar-SA" sz="2400" b="1" dirty="0">
                <a:solidFill>
                  <a:schemeClr val="accent6">
                    <a:lumMod val="60000"/>
                    <a:lumOff val="40000"/>
                  </a:schemeClr>
                </a:solidFill>
              </a:rPr>
              <a:t>جدول الوعي بالمفردات </a:t>
            </a:r>
            <a:r>
              <a:rPr lang="en-GB" sz="2400" b="1" dirty="0">
                <a:solidFill>
                  <a:schemeClr val="accent6">
                    <a:lumMod val="60000"/>
                    <a:lumOff val="40000"/>
                  </a:schemeClr>
                </a:solidFill>
              </a:rPr>
              <a:t> </a:t>
            </a:r>
            <a:br>
              <a:rPr lang="ar-SA" sz="2400" b="1" dirty="0">
                <a:solidFill>
                  <a:schemeClr val="tx1"/>
                </a:solidFill>
              </a:rPr>
            </a:br>
            <a:endParaRPr lang="en-GB" sz="2400" b="1" dirty="0">
              <a:solidFill>
                <a:schemeClr val="tx1"/>
              </a:solidFill>
            </a:endParaRPr>
          </a:p>
        </p:txBody>
      </p:sp>
      <p:graphicFrame>
        <p:nvGraphicFramePr>
          <p:cNvPr id="4" name="Content Placeholder 3"/>
          <p:cNvGraphicFramePr>
            <a:graphicFrameLocks noGrp="1"/>
          </p:cNvGraphicFramePr>
          <p:nvPr>
            <p:ph idx="1"/>
            <p:extLst/>
          </p:nvPr>
        </p:nvGraphicFramePr>
        <p:xfrm>
          <a:off x="2977715" y="2757055"/>
          <a:ext cx="8770940" cy="1145515"/>
        </p:xfrm>
        <a:graphic>
          <a:graphicData uri="http://schemas.openxmlformats.org/drawingml/2006/table">
            <a:tbl>
              <a:tblPr firstRow="1" bandRow="1">
                <a:tableStyleId>{17292A2E-F333-43FB-9621-5CBBE7FDCDCB}</a:tableStyleId>
              </a:tblPr>
              <a:tblGrid>
                <a:gridCol w="1754188">
                  <a:extLst>
                    <a:ext uri="{9D8B030D-6E8A-4147-A177-3AD203B41FA5}">
                      <a16:colId xmlns:a16="http://schemas.microsoft.com/office/drawing/2014/main" val="750912225"/>
                    </a:ext>
                  </a:extLst>
                </a:gridCol>
                <a:gridCol w="1754188">
                  <a:extLst>
                    <a:ext uri="{9D8B030D-6E8A-4147-A177-3AD203B41FA5}">
                      <a16:colId xmlns:a16="http://schemas.microsoft.com/office/drawing/2014/main" val="2988229393"/>
                    </a:ext>
                  </a:extLst>
                </a:gridCol>
                <a:gridCol w="1754188">
                  <a:extLst>
                    <a:ext uri="{9D8B030D-6E8A-4147-A177-3AD203B41FA5}">
                      <a16:colId xmlns:a16="http://schemas.microsoft.com/office/drawing/2014/main" val="531336816"/>
                    </a:ext>
                  </a:extLst>
                </a:gridCol>
                <a:gridCol w="1754188">
                  <a:extLst>
                    <a:ext uri="{9D8B030D-6E8A-4147-A177-3AD203B41FA5}">
                      <a16:colId xmlns:a16="http://schemas.microsoft.com/office/drawing/2014/main" val="3778746864"/>
                    </a:ext>
                  </a:extLst>
                </a:gridCol>
                <a:gridCol w="1754188">
                  <a:extLst>
                    <a:ext uri="{9D8B030D-6E8A-4147-A177-3AD203B41FA5}">
                      <a16:colId xmlns:a16="http://schemas.microsoft.com/office/drawing/2014/main" val="3069273903"/>
                    </a:ext>
                  </a:extLst>
                </a:gridCol>
              </a:tblGrid>
              <a:tr h="498763">
                <a:tc>
                  <a:txBody>
                    <a:bodyPr/>
                    <a:lstStyle/>
                    <a:p>
                      <a:pPr algn="ctr" rtl="1"/>
                      <a:r>
                        <a:rPr lang="ar-SA" dirty="0">
                          <a:solidFill>
                            <a:schemeClr val="tx1"/>
                          </a:solidFill>
                        </a:rPr>
                        <a:t>تعريف او</a:t>
                      </a:r>
                      <a:r>
                        <a:rPr lang="ar-SA" baseline="0" dirty="0">
                          <a:solidFill>
                            <a:schemeClr val="tx1"/>
                          </a:solidFill>
                        </a:rPr>
                        <a:t> ملاحظات لا تعرف معناها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ar-SA" dirty="0">
                          <a:solidFill>
                            <a:schemeClr val="tx1"/>
                          </a:solidFill>
                        </a:rPr>
                        <a:t>ليس لدي فكرة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ar-SA" dirty="0">
                          <a:solidFill>
                            <a:schemeClr val="tx1"/>
                          </a:solidFill>
                        </a:rPr>
                        <a:t>لا</a:t>
                      </a:r>
                      <a:r>
                        <a:rPr lang="ar-SA" baseline="0" dirty="0">
                          <a:solidFill>
                            <a:schemeClr val="tx1"/>
                          </a:solidFill>
                        </a:rPr>
                        <a:t> أعرفها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ar-SA" dirty="0">
                          <a:solidFill>
                            <a:schemeClr val="tx1"/>
                          </a:solidFill>
                        </a:rPr>
                        <a:t>اعرفها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ar-SA" dirty="0">
                          <a:solidFill>
                            <a:schemeClr val="tx1"/>
                          </a:solidFill>
                        </a:rPr>
                        <a:t>الكلمة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89812484"/>
                  </a:ext>
                </a:extLst>
              </a:tr>
              <a:tr h="505435">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8041954"/>
                  </a:ext>
                </a:extLst>
              </a:tr>
            </a:tbl>
          </a:graphicData>
        </a:graphic>
      </p:graphicFrame>
      <p:sp>
        <p:nvSpPr>
          <p:cNvPr id="3" name="TextBox 2"/>
          <p:cNvSpPr txBox="1"/>
          <p:nvPr/>
        </p:nvSpPr>
        <p:spPr>
          <a:xfrm>
            <a:off x="3097652" y="609600"/>
            <a:ext cx="8651003" cy="116955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3500" b="1" i="0" u="none" strike="noStrike" kern="0" cap="none" spc="0" normalizeH="0" baseline="0" noProof="0" dirty="0">
                <a:ln>
                  <a:noFill/>
                </a:ln>
                <a:solidFill>
                  <a:srgbClr val="FF7C80"/>
                </a:solidFill>
                <a:effectLst/>
                <a:uLnTx/>
                <a:uFillTx/>
              </a:rPr>
              <a:t>ادوات تساعد على القراءة الناقدة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500" b="1" i="0" u="none" strike="noStrike" kern="0" cap="none" spc="0" normalizeH="0" baseline="0" noProof="0" dirty="0">
                <a:ln>
                  <a:noFill/>
                </a:ln>
                <a:solidFill>
                  <a:srgbClr val="FF7C80"/>
                </a:solidFill>
                <a:effectLst/>
                <a:uLnTx/>
                <a:uFillTx/>
              </a:rPr>
              <a:t>Techniques supporting critical reading </a:t>
            </a:r>
            <a:r>
              <a:rPr kumimoji="0" lang="ar-SA" sz="3500" b="1" i="0" u="none" strike="noStrike" kern="0" cap="none" spc="0" normalizeH="0" baseline="0" noProof="0" dirty="0">
                <a:ln>
                  <a:noFill/>
                </a:ln>
                <a:solidFill>
                  <a:srgbClr val="FF7C80"/>
                </a:solidFill>
                <a:effectLst/>
                <a:uLnTx/>
                <a:uFillTx/>
              </a:rPr>
              <a:t> </a:t>
            </a:r>
            <a:endParaRPr kumimoji="0" lang="en-GB" sz="3500" b="1" i="0" u="none" strike="noStrike" kern="0" cap="none" spc="0" normalizeH="0" baseline="0" noProof="0" dirty="0">
              <a:ln>
                <a:noFill/>
              </a:ln>
              <a:solidFill>
                <a:srgbClr val="FF7C80"/>
              </a:solidFill>
              <a:effectLst/>
              <a:uLnTx/>
              <a:uFillTx/>
            </a:endParaRPr>
          </a:p>
        </p:txBody>
      </p:sp>
      <p:sp>
        <p:nvSpPr>
          <p:cNvPr id="5" name="Title 1"/>
          <p:cNvSpPr txBox="1">
            <a:spLocks/>
          </p:cNvSpPr>
          <p:nvPr/>
        </p:nvSpPr>
        <p:spPr>
          <a:xfrm>
            <a:off x="2977715" y="4058460"/>
            <a:ext cx="8897565" cy="156071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r" defTabSz="914400" rtl="0" eaLnBrk="1" fontAlgn="auto" latinLnBrk="0" hangingPunct="1">
              <a:lnSpc>
                <a:spcPct val="99000"/>
              </a:lnSpc>
              <a:spcBef>
                <a:spcPct val="0"/>
              </a:spcBef>
              <a:spcAft>
                <a:spcPts val="0"/>
              </a:spcAft>
              <a:buClrTx/>
              <a:buSzTx/>
              <a:buFontTx/>
              <a:buNone/>
              <a:tabLst/>
              <a:defRPr/>
            </a:pPr>
            <a:endParaRPr kumimoji="0" lang="en-GB"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2758067" y="3986275"/>
            <a:ext cx="8880764" cy="1650241"/>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6">
                    <a:lumMod val="60000"/>
                    <a:lumOff val="40000"/>
                  </a:schemeClr>
                </a:solidFill>
                <a:effectLst/>
                <a:uLnTx/>
                <a:uFillTx/>
                <a:latin typeface="Calibri" panose="020F0502020204030204"/>
                <a:ea typeface="+mn-ea"/>
                <a:cs typeface="+mn-cs"/>
              </a:rPr>
              <a:t>Mind reading</a:t>
            </a:r>
            <a:r>
              <a:rPr kumimoji="0" lang="ar-SA" sz="2400" b="1" i="0" u="none" strike="noStrike" kern="1200" cap="none" spc="0" normalizeH="0" baseline="0" noProof="0" dirty="0">
                <a:ln>
                  <a:noFill/>
                </a:ln>
                <a:solidFill>
                  <a:schemeClr val="accent6">
                    <a:lumMod val="60000"/>
                    <a:lumOff val="40000"/>
                  </a:schemeClr>
                </a:solidFill>
                <a:effectLst/>
                <a:uLnTx/>
                <a:uFillTx/>
                <a:latin typeface="Calibri" panose="020F0502020204030204"/>
                <a:ea typeface="+mn-ea"/>
                <a:cs typeface="Arial" panose="020B0604020202020204" pitchFamily="34" charset="0"/>
              </a:rPr>
              <a:t>قارئ العقل </a:t>
            </a:r>
            <a:r>
              <a:rPr kumimoji="0" lang="en-GB" sz="2400" b="1" i="0" u="none" strike="noStrike" kern="1200" cap="none" spc="0" normalizeH="0" baseline="0" noProof="0" dirty="0">
                <a:ln>
                  <a:noFill/>
                </a:ln>
                <a:solidFill>
                  <a:schemeClr val="accent6">
                    <a:lumMod val="60000"/>
                    <a:lumOff val="40000"/>
                  </a:schemeClr>
                </a:solidFill>
                <a:effectLst/>
                <a:uLnTx/>
                <a:uFillTx/>
                <a:latin typeface="Calibri" panose="020F0502020204030204"/>
                <a:ea typeface="+mn-ea"/>
                <a:cs typeface="+mn-cs"/>
              </a:rPr>
              <a:t>  </a:t>
            </a:r>
            <a:r>
              <a:rPr kumimoji="0" lang="ar-SA" sz="2400" b="1" i="0" u="none" strike="noStrike" kern="1200" cap="none" spc="0" normalizeH="0" baseline="0" noProof="0" dirty="0">
                <a:ln>
                  <a:noFill/>
                </a:ln>
                <a:solidFill>
                  <a:schemeClr val="accent6">
                    <a:lumMod val="60000"/>
                    <a:lumOff val="40000"/>
                  </a:schemeClr>
                </a:solidFill>
                <a:effectLst/>
                <a:uLnTx/>
                <a:uFillTx/>
                <a:latin typeface="Calibri" panose="020F0502020204030204"/>
                <a:ea typeface="+mn-ea"/>
                <a:cs typeface="Arial" panose="020B0604020202020204" pitchFamily="34" charset="0"/>
              </a:rPr>
              <a:t> </a:t>
            </a:r>
          </a:p>
          <a:p>
            <a:pPr marL="320040" marR="0" lvl="0" indent="-320040" algn="r" defTabSz="914400" rtl="1" eaLnBrk="1" fontAlgn="auto" latinLnBrk="0" hangingPunct="1">
              <a:lnSpc>
                <a:spcPct val="111000"/>
              </a:lnSpc>
              <a:spcBef>
                <a:spcPts val="930"/>
              </a:spcBef>
              <a:spcAft>
                <a:spcPts val="0"/>
              </a:spcAft>
              <a:buClrTx/>
              <a:buSzTx/>
              <a:buFont typeface="Corbel" panose="020B0503020204020204" pitchFamily="34" charset="0"/>
              <a:buChar char="–"/>
              <a:tabLst/>
              <a:defRPr/>
            </a:pPr>
            <a:r>
              <a:rPr kumimoji="0" lang="ar-SA" sz="2400" b="1" i="0" u="none" strike="noStrike" kern="1200" cap="none" spc="0" normalizeH="0" baseline="0" noProof="0" dirty="0">
                <a:ln>
                  <a:noFill/>
                </a:ln>
                <a:solidFill>
                  <a:schemeClr val="tx1"/>
                </a:solidFill>
                <a:effectLst/>
                <a:uLnTx/>
                <a:uFillTx/>
                <a:latin typeface="Calibri" panose="020F0502020204030204"/>
                <a:ea typeface="+mn-ea"/>
                <a:cs typeface="Arial" panose="020B0604020202020204" pitchFamily="34" charset="0"/>
              </a:rPr>
              <a:t>المعلم يختار كلمة من النص</a:t>
            </a:r>
          </a:p>
          <a:p>
            <a:pPr marL="320040" marR="0" lvl="0" indent="-320040" algn="r" defTabSz="914400" rtl="1" eaLnBrk="1" fontAlgn="auto" latinLnBrk="0" hangingPunct="1">
              <a:lnSpc>
                <a:spcPct val="111000"/>
              </a:lnSpc>
              <a:spcBef>
                <a:spcPts val="930"/>
              </a:spcBef>
              <a:spcAft>
                <a:spcPts val="0"/>
              </a:spcAft>
              <a:buClrTx/>
              <a:buSzTx/>
              <a:buFont typeface="Corbel" panose="020B0503020204020204" pitchFamily="34" charset="0"/>
              <a:buChar char="–"/>
              <a:tabLst/>
              <a:defRPr/>
            </a:pPr>
            <a:r>
              <a:rPr kumimoji="0" lang="ar-SA" sz="2400" b="1" i="0" u="none" strike="noStrike" kern="1200" cap="none" spc="0" normalizeH="0" baseline="0" noProof="0" dirty="0">
                <a:ln>
                  <a:noFill/>
                </a:ln>
                <a:solidFill>
                  <a:schemeClr val="tx1"/>
                </a:solidFill>
                <a:effectLst/>
                <a:uLnTx/>
                <a:uFillTx/>
                <a:latin typeface="Calibri" panose="020F0502020204030204"/>
                <a:ea typeface="+mn-ea"/>
                <a:cs typeface="Arial" panose="020B0604020202020204" pitchFamily="34" charset="0"/>
              </a:rPr>
              <a:t> يخبر الطلاب بالرمز الاول وهكذا 5 رموز ويترك فرصة للطلاب لمعرفة الكلمة </a:t>
            </a:r>
          </a:p>
        </p:txBody>
      </p:sp>
    </p:spTree>
    <p:extLst>
      <p:ext uri="{BB962C8B-B14F-4D97-AF65-F5344CB8AC3E}">
        <p14:creationId xmlns:p14="http://schemas.microsoft.com/office/powerpoint/2010/main" val="137560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258290"/>
            <a:ext cx="8770571" cy="4364183"/>
          </a:xfrm>
        </p:spPr>
        <p:txBody>
          <a:bodyPr>
            <a:normAutofit/>
          </a:bodyPr>
          <a:lstStyle/>
          <a:p>
            <a:pPr marL="0" indent="0" algn="r" rtl="1">
              <a:buNone/>
            </a:pPr>
            <a:r>
              <a:rPr lang="ar-SA" sz="2400" b="1" dirty="0">
                <a:solidFill>
                  <a:schemeClr val="accent6">
                    <a:lumMod val="60000"/>
                    <a:lumOff val="40000"/>
                  </a:schemeClr>
                </a:solidFill>
                <a:latin typeface="Century Schoolbook" panose="02040604050505020304"/>
                <a:ea typeface="+mj-ea"/>
                <a:cs typeface="Times New Roman" panose="02020603050405020304" pitchFamily="18" charset="0"/>
              </a:rPr>
              <a:t>خبير لمدة 30- ثانية </a:t>
            </a:r>
            <a:r>
              <a:rPr lang="en-GB" sz="2400" b="1" dirty="0">
                <a:solidFill>
                  <a:schemeClr val="accent6">
                    <a:lumMod val="60000"/>
                    <a:lumOff val="40000"/>
                  </a:schemeClr>
                </a:solidFill>
                <a:latin typeface="Century Schoolbook" panose="02040604050505020304"/>
                <a:ea typeface="+mj-ea"/>
                <a:cs typeface="Times New Roman" panose="02020603050405020304" pitchFamily="18" charset="0"/>
              </a:rPr>
              <a:t>expert for 30 seconds </a:t>
            </a:r>
            <a:endParaRPr lang="ar-SA" sz="2400" b="1" dirty="0">
              <a:solidFill>
                <a:schemeClr val="accent6">
                  <a:lumMod val="60000"/>
                  <a:lumOff val="40000"/>
                </a:schemeClr>
              </a:solidFill>
            </a:endParaRPr>
          </a:p>
          <a:p>
            <a:pPr algn="r" rtl="1"/>
            <a:r>
              <a:rPr lang="ar-SA" sz="2400" b="1" dirty="0">
                <a:solidFill>
                  <a:schemeClr val="tx1"/>
                </a:solidFill>
              </a:rPr>
              <a:t>انا خبير بموضوعي لأني ....</a:t>
            </a:r>
            <a:endParaRPr lang="en-GB" sz="2400" b="1" dirty="0">
              <a:solidFill>
                <a:schemeClr val="tx1"/>
              </a:solidFill>
            </a:endParaRPr>
          </a:p>
          <a:p>
            <a:pPr algn="r" rtl="1"/>
            <a:r>
              <a:rPr lang="ar-SA" sz="2400" b="1" dirty="0">
                <a:solidFill>
                  <a:schemeClr val="tx1"/>
                </a:solidFill>
              </a:rPr>
              <a:t>استمع لشخص ما يعتبر نفسه خبير في موضوع ما </a:t>
            </a:r>
          </a:p>
          <a:p>
            <a:pPr algn="r" rtl="1"/>
            <a:r>
              <a:rPr lang="ar-SA" sz="2400" b="1" dirty="0">
                <a:solidFill>
                  <a:schemeClr val="tx1"/>
                </a:solidFill>
              </a:rPr>
              <a:t>لخص ماذكره </a:t>
            </a:r>
          </a:p>
          <a:p>
            <a:pPr algn="r" rtl="1"/>
            <a:r>
              <a:rPr lang="ar-SA" sz="2400" b="1" dirty="0">
                <a:solidFill>
                  <a:schemeClr val="tx1"/>
                </a:solidFill>
              </a:rPr>
              <a:t>بعد الانتهاء من التلخيص اسال الشخص عن صحة الملخص</a:t>
            </a:r>
          </a:p>
          <a:p>
            <a:pPr algn="r" rtl="1"/>
            <a:r>
              <a:rPr lang="ar-SA" sz="2400" b="1" dirty="0">
                <a:solidFill>
                  <a:schemeClr val="tx1"/>
                </a:solidFill>
              </a:rPr>
              <a:t>اكمل الجدول التالي : </a:t>
            </a:r>
          </a:p>
          <a:p>
            <a:pPr marL="0" indent="0" algn="r" rtl="1">
              <a:buNone/>
            </a:pPr>
            <a:endParaRPr lang="ar-SA" sz="2400" b="1" dirty="0">
              <a:solidFill>
                <a:schemeClr val="tx1"/>
              </a:solidFill>
            </a:endParaRPr>
          </a:p>
          <a:p>
            <a:pPr algn="r" rtl="1"/>
            <a:endParaRPr lang="en-GB" sz="24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82943722"/>
              </p:ext>
            </p:extLst>
          </p:nvPr>
        </p:nvGraphicFramePr>
        <p:xfrm>
          <a:off x="3191488" y="5323840"/>
          <a:ext cx="8128000" cy="1010920"/>
        </p:xfrm>
        <a:graphic>
          <a:graphicData uri="http://schemas.openxmlformats.org/drawingml/2006/table">
            <a:tbl>
              <a:tblPr firstRow="1" bandRow="1">
                <a:tableStyleId>{17292A2E-F333-43FB-9621-5CBBE7FDCDCB}</a:tableStyleId>
              </a:tblPr>
              <a:tblGrid>
                <a:gridCol w="4064000">
                  <a:extLst>
                    <a:ext uri="{9D8B030D-6E8A-4147-A177-3AD203B41FA5}">
                      <a16:colId xmlns:a16="http://schemas.microsoft.com/office/drawing/2014/main" val="4222703264"/>
                    </a:ext>
                  </a:extLst>
                </a:gridCol>
                <a:gridCol w="4064000">
                  <a:extLst>
                    <a:ext uri="{9D8B030D-6E8A-4147-A177-3AD203B41FA5}">
                      <a16:colId xmlns:a16="http://schemas.microsoft.com/office/drawing/2014/main" val="396483192"/>
                    </a:ext>
                  </a:extLst>
                </a:gridCol>
              </a:tblGrid>
              <a:tr h="370840">
                <a:tc>
                  <a:txBody>
                    <a:bodyPr/>
                    <a:lstStyle/>
                    <a:p>
                      <a:pPr algn="ctr"/>
                      <a:r>
                        <a:rPr lang="ar-SA" dirty="0">
                          <a:solidFill>
                            <a:schemeClr val="tx1"/>
                          </a:solidFill>
                        </a:rPr>
                        <a:t>ماهي المعرفة الجديدة عن الموضوع التي حصلت عليها من الدمج الشامل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ar-SA" dirty="0">
                          <a:solidFill>
                            <a:schemeClr val="tx1"/>
                          </a:solidFill>
                        </a:rPr>
                        <a:t>ماذا اعرف عن الموضوع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49662509"/>
                  </a:ext>
                </a:extLst>
              </a:tr>
              <a:tr h="370840">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98784"/>
                  </a:ext>
                </a:extLst>
              </a:tr>
            </a:tbl>
          </a:graphicData>
        </a:graphic>
      </p:graphicFrame>
      <p:sp>
        <p:nvSpPr>
          <p:cNvPr id="5" name="TextBox 4"/>
          <p:cNvSpPr txBox="1"/>
          <p:nvPr/>
        </p:nvSpPr>
        <p:spPr>
          <a:xfrm>
            <a:off x="3097652" y="609600"/>
            <a:ext cx="8651003" cy="116955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3500" b="1" i="0" u="none" strike="noStrike" kern="0" cap="none" spc="0" normalizeH="0" baseline="0" noProof="0" dirty="0">
                <a:ln>
                  <a:noFill/>
                </a:ln>
                <a:solidFill>
                  <a:srgbClr val="FF7C80"/>
                </a:solidFill>
                <a:effectLst/>
                <a:uLnTx/>
                <a:uFillTx/>
              </a:rPr>
              <a:t>ادوات تساعد على القراءة الناقدة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500" b="1" i="0" u="none" strike="noStrike" kern="0" cap="none" spc="0" normalizeH="0" baseline="0" noProof="0" dirty="0">
                <a:ln>
                  <a:noFill/>
                </a:ln>
                <a:solidFill>
                  <a:srgbClr val="FF7C80"/>
                </a:solidFill>
                <a:effectLst/>
                <a:uLnTx/>
                <a:uFillTx/>
              </a:rPr>
              <a:t>Techniques supporting critical reading </a:t>
            </a:r>
            <a:r>
              <a:rPr kumimoji="0" lang="ar-SA" sz="3500" b="1" i="0" u="none" strike="noStrike" kern="0" cap="none" spc="0" normalizeH="0" baseline="0" noProof="0" dirty="0">
                <a:ln>
                  <a:noFill/>
                </a:ln>
                <a:solidFill>
                  <a:srgbClr val="FF7C80"/>
                </a:solidFill>
                <a:effectLst/>
                <a:uLnTx/>
                <a:uFillTx/>
              </a:rPr>
              <a:t> </a:t>
            </a:r>
            <a:endParaRPr kumimoji="0" lang="en-GB" sz="3500" b="1" i="0" u="none" strike="noStrike" kern="0" cap="none" spc="0" normalizeH="0" baseline="0" noProof="0" dirty="0">
              <a:ln>
                <a:noFill/>
              </a:ln>
              <a:solidFill>
                <a:srgbClr val="FF7C80"/>
              </a:solidFill>
              <a:effectLst/>
              <a:uLnTx/>
              <a:uFillTx/>
            </a:endParaRPr>
          </a:p>
        </p:txBody>
      </p:sp>
    </p:spTree>
    <p:extLst>
      <p:ext uri="{BB962C8B-B14F-4D97-AF65-F5344CB8AC3E}">
        <p14:creationId xmlns:p14="http://schemas.microsoft.com/office/powerpoint/2010/main" val="423530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ماقبل القراءة العمل داخل النص </a:t>
            </a:r>
            <a:br>
              <a:rPr lang="ar-SA" sz="3500" b="1" dirty="0">
                <a:solidFill>
                  <a:srgbClr val="FF7C80"/>
                </a:solidFill>
              </a:rPr>
            </a:br>
            <a:r>
              <a:rPr lang="en-GB" sz="3500" b="1" dirty="0">
                <a:solidFill>
                  <a:srgbClr val="FF7C80"/>
                </a:solidFill>
              </a:rPr>
              <a:t>Pre-reading : working inside the text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013810"/>
              </p:ext>
            </p:extLst>
          </p:nvPr>
        </p:nvGraphicFramePr>
        <p:xfrm>
          <a:off x="2563091" y="2299855"/>
          <a:ext cx="9240982" cy="4378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39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500" b="1" dirty="0">
                <a:solidFill>
                  <a:srgbClr val="FF7C80"/>
                </a:solidFill>
              </a:rPr>
              <a:t>اعادة القراءة</a:t>
            </a:r>
            <a:br>
              <a:rPr lang="ar-SA" sz="3500" b="1" dirty="0">
                <a:solidFill>
                  <a:srgbClr val="FF7C80"/>
                </a:solidFill>
              </a:rPr>
            </a:br>
            <a:r>
              <a:rPr lang="en-US" sz="3500" b="1" dirty="0">
                <a:solidFill>
                  <a:srgbClr val="FF7C80"/>
                </a:solidFill>
              </a:rPr>
              <a:t>Re-reading </a:t>
            </a:r>
            <a:r>
              <a:rPr lang="ar-SA" sz="3500" b="1" dirty="0">
                <a:solidFill>
                  <a:srgbClr val="FF7C80"/>
                </a:solidFill>
              </a:rPr>
              <a:t> </a:t>
            </a:r>
            <a:endParaRPr lang="en-GB" sz="3500" b="1" dirty="0">
              <a:solidFill>
                <a:srgbClr val="FF7C8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9822478"/>
              </p:ext>
            </p:extLst>
          </p:nvPr>
        </p:nvGraphicFramePr>
        <p:xfrm>
          <a:off x="2933333" y="2230582"/>
          <a:ext cx="8770938" cy="4350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939350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Feathered</Template>
  <TotalTime>1511</TotalTime>
  <Words>1774</Words>
  <Application>Microsoft Office PowerPoint</Application>
  <PresentationFormat>Widescreen</PresentationFormat>
  <Paragraphs>180</Paragraphs>
  <Slides>27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Arial</vt:lpstr>
      <vt:lpstr>Calibri</vt:lpstr>
      <vt:lpstr>Century Schoolbook</vt:lpstr>
      <vt:lpstr>Corbel</vt:lpstr>
      <vt:lpstr>HelveticaNeue</vt:lpstr>
      <vt:lpstr>HelveticaNeue-Bold</vt:lpstr>
      <vt:lpstr>HelveticaNeue-BoldItalic</vt:lpstr>
      <vt:lpstr>Lucida Grande</vt:lpstr>
      <vt:lpstr>RobotoBoldCondensed</vt:lpstr>
      <vt:lpstr>Tahoma</vt:lpstr>
      <vt:lpstr>Times New Roman</vt:lpstr>
      <vt:lpstr>Feathered</vt:lpstr>
      <vt:lpstr>القراءة الناقدة و المتعمقة وتحليل البيانات الكمية و الكيفية  In-depth and critical reading  Qualitative and quantitative analysis  </vt:lpstr>
      <vt:lpstr>كيف استعد للقراءة الناقدة؟  How to prepare for the  critical reading ?</vt:lpstr>
      <vt:lpstr>كيف ابدأ القراءة الناقدة؟  How to read critically?</vt:lpstr>
      <vt:lpstr>الاستعداد للقراءة Prepare for reading  </vt:lpstr>
      <vt:lpstr>نشاط -1- Activity -1-</vt:lpstr>
      <vt:lpstr>Vocabulary Awareness Chartجدول الوعي بالمفردات   </vt:lpstr>
      <vt:lpstr>PowerPoint Presentation</vt:lpstr>
      <vt:lpstr>ماقبل القراءة العمل داخل النص  Pre-reading : working inside the text</vt:lpstr>
      <vt:lpstr>اعادة القراءة Re-reading  </vt:lpstr>
      <vt:lpstr>اعادة القراءة Re-reading  </vt:lpstr>
      <vt:lpstr>اعادة القراءة Re-reading  </vt:lpstr>
      <vt:lpstr>اعادة القراءة Re-reading  </vt:lpstr>
      <vt:lpstr>ضع علامات على النص mark the text </vt:lpstr>
      <vt:lpstr>تدوين الهوامش  notes on margins </vt:lpstr>
      <vt:lpstr>استراتيجيات القراءة الناقدة  critical reading strategies </vt:lpstr>
      <vt:lpstr>استراتيجيات القراءة الناقدة  critical reading strategies </vt:lpstr>
      <vt:lpstr>استراتيجيات القراءة الناقدة السبعة seven strategies for critical reading</vt:lpstr>
      <vt:lpstr>نشاط – 2-  activity -2- </vt:lpstr>
      <vt:lpstr>تحليل النتائج الكمية و الكيفية  quantitative and qualitative analysis </vt:lpstr>
      <vt:lpstr>تحليل النتائج الكمية و الكيفية  quantitative and qualitative analysis </vt:lpstr>
      <vt:lpstr>تحليل النتائج الكمية و الكيفية  quantitative and qualitative analysis </vt:lpstr>
      <vt:lpstr>تحليل النتائج الكمية و الكيفية  quantitative and qualitative analysis </vt:lpstr>
      <vt:lpstr>تحليل النتائج الكمية و الكيفية  quantitative and qualitative analysis </vt:lpstr>
      <vt:lpstr>تحليل النتائج الكمية و الكيفية  quantitative and qualitative analysis </vt:lpstr>
      <vt:lpstr>تحليل النتائج الكمية و الكيفية  quantitative and qualitative analysis </vt:lpstr>
      <vt:lpstr>References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Abeer</dc:creator>
  <cp:lastModifiedBy>Abeer </cp:lastModifiedBy>
  <cp:revision>63</cp:revision>
  <dcterms:created xsi:type="dcterms:W3CDTF">2016-10-13T13:53:41Z</dcterms:created>
  <dcterms:modified xsi:type="dcterms:W3CDTF">2016-10-17T16:58:00Z</dcterms:modified>
</cp:coreProperties>
</file>