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73" r:id="rId2"/>
    <p:sldId id="268" r:id="rId3"/>
    <p:sldId id="269" r:id="rId4"/>
    <p:sldId id="270" r:id="rId5"/>
    <p:sldId id="271" r:id="rId6"/>
    <p:sldId id="259" r:id="rId7"/>
    <p:sldId id="267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0FCCBB-E902-3548-A60C-95ADA429548F}">
          <p14:sldIdLst>
            <p14:sldId id="273"/>
            <p14:sldId id="268"/>
            <p14:sldId id="269"/>
            <p14:sldId id="270"/>
            <p14:sldId id="271"/>
            <p14:sldId id="259"/>
            <p14:sldId id="267"/>
            <p14:sldId id="261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C9F2"/>
    <a:srgbClr val="941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78" autoAdjust="0"/>
  </p:normalViewPr>
  <p:slideViewPr>
    <p:cSldViewPr snapToGrid="0" snapToObjects="1"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AE661-1E62-F743-AF5F-2050F29D7428}" type="doc">
      <dgm:prSet loTypeId="urn:microsoft.com/office/officeart/2005/8/layout/lProcess2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B68F9A8-FFE5-3142-8722-01EE6E29CB6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dobe Caslon Pro"/>
              <a:cs typeface="Adobe Caslon Pro"/>
            </a:rPr>
            <a:t>Transportation</a:t>
          </a:r>
          <a:endParaRPr lang="en-US" b="1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24483DA4-C892-B24E-9114-B77C2613901A}" type="parTrans" cxnId="{924A914C-9D02-DE40-B091-71A53FA211C3}">
      <dgm:prSet/>
      <dgm:spPr/>
      <dgm:t>
        <a:bodyPr/>
        <a:lstStyle/>
        <a:p>
          <a:endParaRPr lang="en-US"/>
        </a:p>
      </dgm:t>
    </dgm:pt>
    <dgm:pt modelId="{377281EC-654D-1C45-9E95-F52B602F6E76}" type="sibTrans" cxnId="{924A914C-9D02-DE40-B091-71A53FA211C3}">
      <dgm:prSet/>
      <dgm:spPr/>
      <dgm:t>
        <a:bodyPr/>
        <a:lstStyle/>
        <a:p>
          <a:endParaRPr lang="en-US"/>
        </a:p>
      </dgm:t>
    </dgm:pt>
    <dgm:pt modelId="{31F36B32-3A70-3C40-9FF3-B615281E209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Gases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43BA3860-723D-B24F-91C8-41B29641E60C}" type="parTrans" cxnId="{D45CFCCB-C13F-C249-B060-B4356834A285}">
      <dgm:prSet/>
      <dgm:spPr/>
      <dgm:t>
        <a:bodyPr/>
        <a:lstStyle/>
        <a:p>
          <a:endParaRPr lang="en-US"/>
        </a:p>
      </dgm:t>
    </dgm:pt>
    <dgm:pt modelId="{A7417B80-B0FC-854E-AA0C-01D60BC8C97C}" type="sibTrans" cxnId="{D45CFCCB-C13F-C249-B060-B4356834A285}">
      <dgm:prSet/>
      <dgm:spPr/>
      <dgm:t>
        <a:bodyPr/>
        <a:lstStyle/>
        <a:p>
          <a:endParaRPr lang="en-US"/>
        </a:p>
      </dgm:t>
    </dgm:pt>
    <dgm:pt modelId="{5D6A6287-E848-6748-97D4-0D87605149D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Nutrients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1DC6CCCF-DAF1-C64E-B8D0-3D909B9C451B}" type="parTrans" cxnId="{747A646C-9FF8-0345-8B41-85875EFB96BC}">
      <dgm:prSet/>
      <dgm:spPr/>
      <dgm:t>
        <a:bodyPr/>
        <a:lstStyle/>
        <a:p>
          <a:endParaRPr lang="en-US"/>
        </a:p>
      </dgm:t>
    </dgm:pt>
    <dgm:pt modelId="{DD677FE1-ECB1-EF45-AC4C-66FB4AB46941}" type="sibTrans" cxnId="{747A646C-9FF8-0345-8B41-85875EFB96BC}">
      <dgm:prSet/>
      <dgm:spPr/>
      <dgm:t>
        <a:bodyPr/>
        <a:lstStyle/>
        <a:p>
          <a:endParaRPr lang="en-US"/>
        </a:p>
      </dgm:t>
    </dgm:pt>
    <dgm:pt modelId="{124F2325-B184-C544-8B9C-B0CD77CFD8F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dobe Caslon Pro"/>
              <a:cs typeface="Adobe Caslon Pro"/>
            </a:rPr>
            <a:t>Regulation</a:t>
          </a:r>
          <a:endParaRPr lang="en-US" b="1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7AE1588A-EB9A-6145-8EF8-B0225714DACC}" type="parTrans" cxnId="{2F4E4610-10F2-6E48-8375-A8EE79045749}">
      <dgm:prSet/>
      <dgm:spPr/>
      <dgm:t>
        <a:bodyPr/>
        <a:lstStyle/>
        <a:p>
          <a:endParaRPr lang="en-US"/>
        </a:p>
      </dgm:t>
    </dgm:pt>
    <dgm:pt modelId="{A9944EAF-0D90-FE4C-9B52-088D87B2A713}" type="sibTrans" cxnId="{2F4E4610-10F2-6E48-8375-A8EE79045749}">
      <dgm:prSet/>
      <dgm:spPr/>
      <dgm:t>
        <a:bodyPr/>
        <a:lstStyle/>
        <a:p>
          <a:endParaRPr lang="en-US"/>
        </a:p>
      </dgm:t>
    </dgm:pt>
    <dgm:pt modelId="{FBFDC64E-BD93-724B-964B-78E8ED6F9B4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pH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974D3DF2-5F53-394D-BBB2-C0252AAF015A}" type="parTrans" cxnId="{13B6E93F-9D9C-C247-A4DE-3429A3ACE66F}">
      <dgm:prSet/>
      <dgm:spPr/>
      <dgm:t>
        <a:bodyPr/>
        <a:lstStyle/>
        <a:p>
          <a:endParaRPr lang="en-US"/>
        </a:p>
      </dgm:t>
    </dgm:pt>
    <dgm:pt modelId="{22EDF623-05A0-DD4B-9C8A-01C3281EAD89}" type="sibTrans" cxnId="{13B6E93F-9D9C-C247-A4DE-3429A3ACE66F}">
      <dgm:prSet/>
      <dgm:spPr/>
      <dgm:t>
        <a:bodyPr/>
        <a:lstStyle/>
        <a:p>
          <a:endParaRPr lang="en-US"/>
        </a:p>
      </dgm:t>
    </dgm:pt>
    <dgm:pt modelId="{9EDC7AD2-7163-FE48-AAA5-D1976544106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Osmotic pressure (water content of cells)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B7C5B716-2EB4-FA40-950D-13B687D81D35}" type="parTrans" cxnId="{29AC0520-DEC1-234B-AFD4-B3EBC9A5B1FC}">
      <dgm:prSet/>
      <dgm:spPr/>
      <dgm:t>
        <a:bodyPr/>
        <a:lstStyle/>
        <a:p>
          <a:endParaRPr lang="en-US"/>
        </a:p>
      </dgm:t>
    </dgm:pt>
    <dgm:pt modelId="{B7106895-64CD-ED41-A91F-92DAF0B5B10E}" type="sibTrans" cxnId="{29AC0520-DEC1-234B-AFD4-B3EBC9A5B1FC}">
      <dgm:prSet/>
      <dgm:spPr/>
      <dgm:t>
        <a:bodyPr/>
        <a:lstStyle/>
        <a:p>
          <a:endParaRPr lang="en-US"/>
        </a:p>
      </dgm:t>
    </dgm:pt>
    <dgm:pt modelId="{2ED84FBF-5E12-1B4C-8566-B6D1968A0B8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dobe Caslon Pro"/>
              <a:cs typeface="Adobe Caslon Pro"/>
            </a:rPr>
            <a:t>Protection</a:t>
          </a:r>
          <a:endParaRPr lang="en-US" b="1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C024EFA8-8EDB-F443-9328-FF14D562708A}" type="parTrans" cxnId="{65906013-7456-564A-A480-B116380034CD}">
      <dgm:prSet/>
      <dgm:spPr/>
      <dgm:t>
        <a:bodyPr/>
        <a:lstStyle/>
        <a:p>
          <a:endParaRPr lang="en-US"/>
        </a:p>
      </dgm:t>
    </dgm:pt>
    <dgm:pt modelId="{23ABDE90-4978-414F-A177-1228DFE238BD}" type="sibTrans" cxnId="{65906013-7456-564A-A480-B116380034CD}">
      <dgm:prSet/>
      <dgm:spPr/>
      <dgm:t>
        <a:bodyPr/>
        <a:lstStyle/>
        <a:p>
          <a:endParaRPr lang="en-US"/>
        </a:p>
      </dgm:t>
    </dgm:pt>
    <dgm:pt modelId="{A70ACA79-F897-B343-ACD9-D47D4095D09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Protect against infections 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D71E90E0-DDF9-A54D-93B9-A0898AC817DF}" type="parTrans" cxnId="{6A546881-148C-AB44-94D4-366CB7C1AA8B}">
      <dgm:prSet/>
      <dgm:spPr/>
      <dgm:t>
        <a:bodyPr/>
        <a:lstStyle/>
        <a:p>
          <a:endParaRPr lang="en-US"/>
        </a:p>
      </dgm:t>
    </dgm:pt>
    <dgm:pt modelId="{3E470734-33CD-4E4C-BCCD-3F293BCC474E}" type="sibTrans" cxnId="{6A546881-148C-AB44-94D4-366CB7C1AA8B}">
      <dgm:prSet/>
      <dgm:spPr/>
      <dgm:t>
        <a:bodyPr/>
        <a:lstStyle/>
        <a:p>
          <a:endParaRPr lang="en-US"/>
        </a:p>
      </dgm:t>
    </dgm:pt>
    <dgm:pt modelId="{B42C64C6-BB54-3C4B-9C6E-443C43B652A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Clot formation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427D0160-2135-744C-9E39-44F510FBCD98}" type="parTrans" cxnId="{A58ECCD9-EA82-8F4D-B4F9-D598174A894A}">
      <dgm:prSet/>
      <dgm:spPr/>
      <dgm:t>
        <a:bodyPr/>
        <a:lstStyle/>
        <a:p>
          <a:endParaRPr lang="en-US"/>
        </a:p>
      </dgm:t>
    </dgm:pt>
    <dgm:pt modelId="{348B5E9F-0D7E-7348-B9EF-28B92FD1F7CC}" type="sibTrans" cxnId="{A58ECCD9-EA82-8F4D-B4F9-D598174A894A}">
      <dgm:prSet/>
      <dgm:spPr/>
      <dgm:t>
        <a:bodyPr/>
        <a:lstStyle/>
        <a:p>
          <a:endParaRPr lang="en-US"/>
        </a:p>
      </dgm:t>
    </dgm:pt>
    <dgm:pt modelId="{61174A76-0A4A-2140-ACAF-DE874C817C3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Waste products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4C6BC17A-2EE5-BF4F-97A9-2286249DF7B3}" type="parTrans" cxnId="{2E24240A-E483-5C4E-A735-DE3460A6D668}">
      <dgm:prSet/>
      <dgm:spPr/>
      <dgm:t>
        <a:bodyPr/>
        <a:lstStyle/>
        <a:p>
          <a:endParaRPr lang="en-US"/>
        </a:p>
      </dgm:t>
    </dgm:pt>
    <dgm:pt modelId="{7E0DBB0C-B850-CA4F-B054-2620137668B8}" type="sibTrans" cxnId="{2E24240A-E483-5C4E-A735-DE3460A6D668}">
      <dgm:prSet/>
      <dgm:spPr/>
      <dgm:t>
        <a:bodyPr/>
        <a:lstStyle/>
        <a:p>
          <a:endParaRPr lang="en-US"/>
        </a:p>
      </dgm:t>
    </dgm:pt>
    <dgm:pt modelId="{3E15792F-F3FB-8949-8431-BDDF8427B3D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Hormones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F83919C9-0B79-1142-94EF-38135F853C18}" type="parTrans" cxnId="{C62A9856-A8AD-7B4C-B98C-DD553F40E6BE}">
      <dgm:prSet/>
      <dgm:spPr/>
      <dgm:t>
        <a:bodyPr/>
        <a:lstStyle/>
        <a:p>
          <a:endParaRPr lang="en-US"/>
        </a:p>
      </dgm:t>
    </dgm:pt>
    <dgm:pt modelId="{89BE8B29-68C6-EB4F-A717-0621B8A65A97}" type="sibTrans" cxnId="{C62A9856-A8AD-7B4C-B98C-DD553F40E6BE}">
      <dgm:prSet/>
      <dgm:spPr/>
      <dgm:t>
        <a:bodyPr/>
        <a:lstStyle/>
        <a:p>
          <a:endParaRPr lang="en-US"/>
        </a:p>
      </dgm:t>
    </dgm:pt>
    <dgm:pt modelId="{2A0D0811-8689-4A42-AE84-A8F0A77FD63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Metabolites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C549B14E-A323-D246-BCBF-408D808434C9}" type="parTrans" cxnId="{0DEE184E-A69C-7048-8229-CBA2916BC751}">
      <dgm:prSet/>
      <dgm:spPr/>
      <dgm:t>
        <a:bodyPr/>
        <a:lstStyle/>
        <a:p>
          <a:endParaRPr lang="en-US"/>
        </a:p>
      </dgm:t>
    </dgm:pt>
    <dgm:pt modelId="{0C3DB3FB-5D6B-7E49-AE0D-4799D604BA44}" type="sibTrans" cxnId="{0DEE184E-A69C-7048-8229-CBA2916BC751}">
      <dgm:prSet/>
      <dgm:spPr/>
      <dgm:t>
        <a:bodyPr/>
        <a:lstStyle/>
        <a:p>
          <a:endParaRPr lang="en-US"/>
        </a:p>
      </dgm:t>
    </dgm:pt>
    <dgm:pt modelId="{E1CFE290-DDED-2748-B536-AC3053A55A2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Caslon Pro"/>
              <a:cs typeface="Adobe Caslon Pro"/>
            </a:rPr>
            <a:t>Temperature</a:t>
          </a:r>
          <a:endParaRPr lang="en-US" dirty="0">
            <a:solidFill>
              <a:schemeClr val="tx1"/>
            </a:solidFill>
            <a:latin typeface="Adobe Caslon Pro"/>
            <a:cs typeface="Adobe Caslon Pro"/>
          </a:endParaRPr>
        </a:p>
      </dgm:t>
    </dgm:pt>
    <dgm:pt modelId="{4944C2D4-9A76-2245-B933-1383F4D19841}" type="parTrans" cxnId="{7905C900-5BC5-514D-9709-16494068992C}">
      <dgm:prSet/>
      <dgm:spPr/>
      <dgm:t>
        <a:bodyPr/>
        <a:lstStyle/>
        <a:p>
          <a:endParaRPr lang="en-US"/>
        </a:p>
      </dgm:t>
    </dgm:pt>
    <dgm:pt modelId="{0E17F5CA-9E38-1949-8284-8A6402E13B4E}" type="sibTrans" cxnId="{7905C900-5BC5-514D-9709-16494068992C}">
      <dgm:prSet/>
      <dgm:spPr/>
      <dgm:t>
        <a:bodyPr/>
        <a:lstStyle/>
        <a:p>
          <a:endParaRPr lang="en-US"/>
        </a:p>
      </dgm:t>
    </dgm:pt>
    <dgm:pt modelId="{9A648049-1038-8D41-99F8-8B3F629AD4B5}" type="pres">
      <dgm:prSet presAssocID="{ABBAE661-1E62-F743-AF5F-2050F29D742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30FDD1-823E-5A42-B1B6-57565A280BE4}" type="pres">
      <dgm:prSet presAssocID="{8B68F9A8-FFE5-3142-8722-01EE6E29CB60}" presName="compNode" presStyleCnt="0"/>
      <dgm:spPr/>
    </dgm:pt>
    <dgm:pt modelId="{CC28D9DC-370D-4847-9CBF-F3311B5EE62F}" type="pres">
      <dgm:prSet presAssocID="{8B68F9A8-FFE5-3142-8722-01EE6E29CB60}" presName="aNode" presStyleLbl="bgShp" presStyleIdx="0" presStyleCnt="3"/>
      <dgm:spPr/>
      <dgm:t>
        <a:bodyPr/>
        <a:lstStyle/>
        <a:p>
          <a:endParaRPr lang="en-US"/>
        </a:p>
      </dgm:t>
    </dgm:pt>
    <dgm:pt modelId="{E8FA1BC1-457C-7541-88D2-C81711720D0B}" type="pres">
      <dgm:prSet presAssocID="{8B68F9A8-FFE5-3142-8722-01EE6E29CB60}" presName="textNode" presStyleLbl="bgShp" presStyleIdx="0" presStyleCnt="3"/>
      <dgm:spPr/>
      <dgm:t>
        <a:bodyPr/>
        <a:lstStyle/>
        <a:p>
          <a:endParaRPr lang="en-US"/>
        </a:p>
      </dgm:t>
    </dgm:pt>
    <dgm:pt modelId="{5D3383E6-D604-E74D-B804-B4712CD0BD8E}" type="pres">
      <dgm:prSet presAssocID="{8B68F9A8-FFE5-3142-8722-01EE6E29CB60}" presName="compChildNode" presStyleCnt="0"/>
      <dgm:spPr/>
    </dgm:pt>
    <dgm:pt modelId="{6BAE08D6-48A5-F14E-81E9-5DE9DA0B3242}" type="pres">
      <dgm:prSet presAssocID="{8B68F9A8-FFE5-3142-8722-01EE6E29CB60}" presName="theInnerList" presStyleCnt="0"/>
      <dgm:spPr/>
    </dgm:pt>
    <dgm:pt modelId="{179F3B01-999D-8B4F-8A72-FDC408123B0F}" type="pres">
      <dgm:prSet presAssocID="{31F36B32-3A70-3C40-9FF3-B615281E2097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9B547-1151-9040-97B0-4B7E781153A5}" type="pres">
      <dgm:prSet presAssocID="{31F36B32-3A70-3C40-9FF3-B615281E2097}" presName="aSpace2" presStyleCnt="0"/>
      <dgm:spPr/>
    </dgm:pt>
    <dgm:pt modelId="{DF100843-A2B8-A948-B040-2C896258E08B}" type="pres">
      <dgm:prSet presAssocID="{5D6A6287-E848-6748-97D4-0D87605149D4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FA6E1-D8EE-1F45-8B62-25254128B808}" type="pres">
      <dgm:prSet presAssocID="{5D6A6287-E848-6748-97D4-0D87605149D4}" presName="aSpace2" presStyleCnt="0"/>
      <dgm:spPr/>
    </dgm:pt>
    <dgm:pt modelId="{0C244CA2-F3FC-AB4A-B55B-705938C20FD0}" type="pres">
      <dgm:prSet presAssocID="{61174A76-0A4A-2140-ACAF-DE874C817C37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F1133-03ED-4240-90FE-93CEC5D01076}" type="pres">
      <dgm:prSet presAssocID="{61174A76-0A4A-2140-ACAF-DE874C817C37}" presName="aSpace2" presStyleCnt="0"/>
      <dgm:spPr/>
    </dgm:pt>
    <dgm:pt modelId="{56D9FB53-E2F1-DF4A-BD09-22EA3F0B3370}" type="pres">
      <dgm:prSet presAssocID="{3E15792F-F3FB-8949-8431-BDDF8427B3DC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686A1-258C-DB41-A5B4-92AC4F5311DE}" type="pres">
      <dgm:prSet presAssocID="{3E15792F-F3FB-8949-8431-BDDF8427B3DC}" presName="aSpace2" presStyleCnt="0"/>
      <dgm:spPr/>
    </dgm:pt>
    <dgm:pt modelId="{B9D59407-465A-7C48-A452-64575EA95B89}" type="pres">
      <dgm:prSet presAssocID="{2A0D0811-8689-4A42-AE84-A8F0A77FD632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EA0FE-D5E2-5742-AEF5-95E79A367F1B}" type="pres">
      <dgm:prSet presAssocID="{8B68F9A8-FFE5-3142-8722-01EE6E29CB60}" presName="aSpace" presStyleCnt="0"/>
      <dgm:spPr/>
    </dgm:pt>
    <dgm:pt modelId="{180C45AF-DC64-9A40-BCDC-08C1B668E15F}" type="pres">
      <dgm:prSet presAssocID="{124F2325-B184-C544-8B9C-B0CD77CFD8F1}" presName="compNode" presStyleCnt="0"/>
      <dgm:spPr/>
    </dgm:pt>
    <dgm:pt modelId="{8CC819B7-95FC-A34F-9270-926A9BBAACCD}" type="pres">
      <dgm:prSet presAssocID="{124F2325-B184-C544-8B9C-B0CD77CFD8F1}" presName="aNode" presStyleLbl="bgShp" presStyleIdx="1" presStyleCnt="3"/>
      <dgm:spPr/>
      <dgm:t>
        <a:bodyPr/>
        <a:lstStyle/>
        <a:p>
          <a:endParaRPr lang="en-US"/>
        </a:p>
      </dgm:t>
    </dgm:pt>
    <dgm:pt modelId="{B3073A2C-A125-8346-9A13-A777AB3C9836}" type="pres">
      <dgm:prSet presAssocID="{124F2325-B184-C544-8B9C-B0CD77CFD8F1}" presName="textNode" presStyleLbl="bgShp" presStyleIdx="1" presStyleCnt="3"/>
      <dgm:spPr/>
      <dgm:t>
        <a:bodyPr/>
        <a:lstStyle/>
        <a:p>
          <a:endParaRPr lang="en-US"/>
        </a:p>
      </dgm:t>
    </dgm:pt>
    <dgm:pt modelId="{E94410AB-4F92-884F-9F90-C48F7FA2A9AE}" type="pres">
      <dgm:prSet presAssocID="{124F2325-B184-C544-8B9C-B0CD77CFD8F1}" presName="compChildNode" presStyleCnt="0"/>
      <dgm:spPr/>
    </dgm:pt>
    <dgm:pt modelId="{DFF572F7-361B-424A-9628-98E32F88B75D}" type="pres">
      <dgm:prSet presAssocID="{124F2325-B184-C544-8B9C-B0CD77CFD8F1}" presName="theInnerList" presStyleCnt="0"/>
      <dgm:spPr/>
    </dgm:pt>
    <dgm:pt modelId="{9EDCEE40-CFE2-A847-9931-51C1582748C1}" type="pres">
      <dgm:prSet presAssocID="{FBFDC64E-BD93-724B-964B-78E8ED6F9B44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10986-8A53-C64A-8928-0872F5A5D7F2}" type="pres">
      <dgm:prSet presAssocID="{FBFDC64E-BD93-724B-964B-78E8ED6F9B44}" presName="aSpace2" presStyleCnt="0"/>
      <dgm:spPr/>
    </dgm:pt>
    <dgm:pt modelId="{C986E724-2A9E-8049-BB24-E159711F393A}" type="pres">
      <dgm:prSet presAssocID="{9EDC7AD2-7163-FE48-AAA5-D19765441068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581D0-F304-4049-B1F3-4DB83272B9DB}" type="pres">
      <dgm:prSet presAssocID="{9EDC7AD2-7163-FE48-AAA5-D19765441068}" presName="aSpace2" presStyleCnt="0"/>
      <dgm:spPr/>
    </dgm:pt>
    <dgm:pt modelId="{D9FEA857-2A37-A24A-A475-3C40E5A33741}" type="pres">
      <dgm:prSet presAssocID="{E1CFE290-DDED-2748-B536-AC3053A55A27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B71B9-AD81-0C45-8532-17473BA8CF48}" type="pres">
      <dgm:prSet presAssocID="{124F2325-B184-C544-8B9C-B0CD77CFD8F1}" presName="aSpace" presStyleCnt="0"/>
      <dgm:spPr/>
    </dgm:pt>
    <dgm:pt modelId="{6D4DDA44-056E-BF4E-9450-424FF58BA551}" type="pres">
      <dgm:prSet presAssocID="{2ED84FBF-5E12-1B4C-8566-B6D1968A0B8F}" presName="compNode" presStyleCnt="0"/>
      <dgm:spPr/>
    </dgm:pt>
    <dgm:pt modelId="{2E54F5C6-A828-7849-A3B2-068D35EAFD9B}" type="pres">
      <dgm:prSet presAssocID="{2ED84FBF-5E12-1B4C-8566-B6D1968A0B8F}" presName="aNode" presStyleLbl="bgShp" presStyleIdx="2" presStyleCnt="3"/>
      <dgm:spPr/>
      <dgm:t>
        <a:bodyPr/>
        <a:lstStyle/>
        <a:p>
          <a:endParaRPr lang="en-US"/>
        </a:p>
      </dgm:t>
    </dgm:pt>
    <dgm:pt modelId="{FFDE63C5-EC41-F94B-87E6-E26DC388E983}" type="pres">
      <dgm:prSet presAssocID="{2ED84FBF-5E12-1B4C-8566-B6D1968A0B8F}" presName="textNode" presStyleLbl="bgShp" presStyleIdx="2" presStyleCnt="3"/>
      <dgm:spPr/>
      <dgm:t>
        <a:bodyPr/>
        <a:lstStyle/>
        <a:p>
          <a:endParaRPr lang="en-US"/>
        </a:p>
      </dgm:t>
    </dgm:pt>
    <dgm:pt modelId="{F02856CE-5F8E-E545-BFA2-3F960B694F3B}" type="pres">
      <dgm:prSet presAssocID="{2ED84FBF-5E12-1B4C-8566-B6D1968A0B8F}" presName="compChildNode" presStyleCnt="0"/>
      <dgm:spPr/>
    </dgm:pt>
    <dgm:pt modelId="{A1914A55-25EC-2F4D-AF45-18D0C3BBE365}" type="pres">
      <dgm:prSet presAssocID="{2ED84FBF-5E12-1B4C-8566-B6D1968A0B8F}" presName="theInnerList" presStyleCnt="0"/>
      <dgm:spPr/>
    </dgm:pt>
    <dgm:pt modelId="{6D4FC3CC-8CD0-724D-AC6D-598DB52163A2}" type="pres">
      <dgm:prSet presAssocID="{A70ACA79-F897-B343-ACD9-D47D4095D09F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979E9-EF96-914D-B1C1-57C57F11CA21}" type="pres">
      <dgm:prSet presAssocID="{A70ACA79-F897-B343-ACD9-D47D4095D09F}" presName="aSpace2" presStyleCnt="0"/>
      <dgm:spPr/>
    </dgm:pt>
    <dgm:pt modelId="{921BD83D-3C58-7A4A-9614-6CEFABABE84B}" type="pres">
      <dgm:prSet presAssocID="{B42C64C6-BB54-3C4B-9C6E-443C43B652A7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D09219-E91E-B249-966C-AD79A058F42F}" type="presOf" srcId="{124F2325-B184-C544-8B9C-B0CD77CFD8F1}" destId="{8CC819B7-95FC-A34F-9270-926A9BBAACCD}" srcOrd="0" destOrd="0" presId="urn:microsoft.com/office/officeart/2005/8/layout/lProcess2"/>
    <dgm:cxn modelId="{F8179745-E24D-5948-A10C-95021E4B6B0E}" type="presOf" srcId="{124F2325-B184-C544-8B9C-B0CD77CFD8F1}" destId="{B3073A2C-A125-8346-9A13-A777AB3C9836}" srcOrd="1" destOrd="0" presId="urn:microsoft.com/office/officeart/2005/8/layout/lProcess2"/>
    <dgm:cxn modelId="{7905C900-5BC5-514D-9709-16494068992C}" srcId="{124F2325-B184-C544-8B9C-B0CD77CFD8F1}" destId="{E1CFE290-DDED-2748-B536-AC3053A55A27}" srcOrd="2" destOrd="0" parTransId="{4944C2D4-9A76-2245-B933-1383F4D19841}" sibTransId="{0E17F5CA-9E38-1949-8284-8A6402E13B4E}"/>
    <dgm:cxn modelId="{0DEE184E-A69C-7048-8229-CBA2916BC751}" srcId="{8B68F9A8-FFE5-3142-8722-01EE6E29CB60}" destId="{2A0D0811-8689-4A42-AE84-A8F0A77FD632}" srcOrd="4" destOrd="0" parTransId="{C549B14E-A323-D246-BCBF-408D808434C9}" sibTransId="{0C3DB3FB-5D6B-7E49-AE0D-4799D604BA44}"/>
    <dgm:cxn modelId="{50446E6F-2886-F54B-976F-BEE54BDCF130}" type="presOf" srcId="{31F36B32-3A70-3C40-9FF3-B615281E2097}" destId="{179F3B01-999D-8B4F-8A72-FDC408123B0F}" srcOrd="0" destOrd="0" presId="urn:microsoft.com/office/officeart/2005/8/layout/lProcess2"/>
    <dgm:cxn modelId="{A6F4BBCE-525F-2A4B-AD95-BF0E16D75047}" type="presOf" srcId="{8B68F9A8-FFE5-3142-8722-01EE6E29CB60}" destId="{E8FA1BC1-457C-7541-88D2-C81711720D0B}" srcOrd="1" destOrd="0" presId="urn:microsoft.com/office/officeart/2005/8/layout/lProcess2"/>
    <dgm:cxn modelId="{486FD6AD-2BC6-3348-B1DE-F9F78F637869}" type="presOf" srcId="{B42C64C6-BB54-3C4B-9C6E-443C43B652A7}" destId="{921BD83D-3C58-7A4A-9614-6CEFABABE84B}" srcOrd="0" destOrd="0" presId="urn:microsoft.com/office/officeart/2005/8/layout/lProcess2"/>
    <dgm:cxn modelId="{EC4E0CA5-E8BC-AE4F-B8B2-643C0FBEECDE}" type="presOf" srcId="{5D6A6287-E848-6748-97D4-0D87605149D4}" destId="{DF100843-A2B8-A948-B040-2C896258E08B}" srcOrd="0" destOrd="0" presId="urn:microsoft.com/office/officeart/2005/8/layout/lProcess2"/>
    <dgm:cxn modelId="{747A646C-9FF8-0345-8B41-85875EFB96BC}" srcId="{8B68F9A8-FFE5-3142-8722-01EE6E29CB60}" destId="{5D6A6287-E848-6748-97D4-0D87605149D4}" srcOrd="1" destOrd="0" parTransId="{1DC6CCCF-DAF1-C64E-B8D0-3D909B9C451B}" sibTransId="{DD677FE1-ECB1-EF45-AC4C-66FB4AB46941}"/>
    <dgm:cxn modelId="{C62A9856-A8AD-7B4C-B98C-DD553F40E6BE}" srcId="{8B68F9A8-FFE5-3142-8722-01EE6E29CB60}" destId="{3E15792F-F3FB-8949-8431-BDDF8427B3DC}" srcOrd="3" destOrd="0" parTransId="{F83919C9-0B79-1142-94EF-38135F853C18}" sibTransId="{89BE8B29-68C6-EB4F-A717-0621B8A65A97}"/>
    <dgm:cxn modelId="{13B6E93F-9D9C-C247-A4DE-3429A3ACE66F}" srcId="{124F2325-B184-C544-8B9C-B0CD77CFD8F1}" destId="{FBFDC64E-BD93-724B-964B-78E8ED6F9B44}" srcOrd="0" destOrd="0" parTransId="{974D3DF2-5F53-394D-BBB2-C0252AAF015A}" sibTransId="{22EDF623-05A0-DD4B-9C8A-01C3281EAD89}"/>
    <dgm:cxn modelId="{71F08A74-859B-474C-807A-7CBD0D90F152}" type="presOf" srcId="{2A0D0811-8689-4A42-AE84-A8F0A77FD632}" destId="{B9D59407-465A-7C48-A452-64575EA95B89}" srcOrd="0" destOrd="0" presId="urn:microsoft.com/office/officeart/2005/8/layout/lProcess2"/>
    <dgm:cxn modelId="{65906013-7456-564A-A480-B116380034CD}" srcId="{ABBAE661-1E62-F743-AF5F-2050F29D7428}" destId="{2ED84FBF-5E12-1B4C-8566-B6D1968A0B8F}" srcOrd="2" destOrd="0" parTransId="{C024EFA8-8EDB-F443-9328-FF14D562708A}" sibTransId="{23ABDE90-4978-414F-A177-1228DFE238BD}"/>
    <dgm:cxn modelId="{8208AAF7-D24F-974F-8596-6A6AFE9E738B}" type="presOf" srcId="{2ED84FBF-5E12-1B4C-8566-B6D1968A0B8F}" destId="{2E54F5C6-A828-7849-A3B2-068D35EAFD9B}" srcOrd="0" destOrd="0" presId="urn:microsoft.com/office/officeart/2005/8/layout/lProcess2"/>
    <dgm:cxn modelId="{89D0A72F-7008-CF47-96C3-E29C60443DC2}" type="presOf" srcId="{9EDC7AD2-7163-FE48-AAA5-D19765441068}" destId="{C986E724-2A9E-8049-BB24-E159711F393A}" srcOrd="0" destOrd="0" presId="urn:microsoft.com/office/officeart/2005/8/layout/lProcess2"/>
    <dgm:cxn modelId="{3470663E-B755-184E-A797-2D99926FEF38}" type="presOf" srcId="{61174A76-0A4A-2140-ACAF-DE874C817C37}" destId="{0C244CA2-F3FC-AB4A-B55B-705938C20FD0}" srcOrd="0" destOrd="0" presId="urn:microsoft.com/office/officeart/2005/8/layout/lProcess2"/>
    <dgm:cxn modelId="{6A546881-148C-AB44-94D4-366CB7C1AA8B}" srcId="{2ED84FBF-5E12-1B4C-8566-B6D1968A0B8F}" destId="{A70ACA79-F897-B343-ACD9-D47D4095D09F}" srcOrd="0" destOrd="0" parTransId="{D71E90E0-DDF9-A54D-93B9-A0898AC817DF}" sibTransId="{3E470734-33CD-4E4C-BCCD-3F293BCC474E}"/>
    <dgm:cxn modelId="{F1442CE8-1104-B541-A9ED-25C413A5B5E5}" type="presOf" srcId="{3E15792F-F3FB-8949-8431-BDDF8427B3DC}" destId="{56D9FB53-E2F1-DF4A-BD09-22EA3F0B3370}" srcOrd="0" destOrd="0" presId="urn:microsoft.com/office/officeart/2005/8/layout/lProcess2"/>
    <dgm:cxn modelId="{23B2A564-A333-CD4F-A816-36D935F42E00}" type="presOf" srcId="{FBFDC64E-BD93-724B-964B-78E8ED6F9B44}" destId="{9EDCEE40-CFE2-A847-9931-51C1582748C1}" srcOrd="0" destOrd="0" presId="urn:microsoft.com/office/officeart/2005/8/layout/lProcess2"/>
    <dgm:cxn modelId="{924A914C-9D02-DE40-B091-71A53FA211C3}" srcId="{ABBAE661-1E62-F743-AF5F-2050F29D7428}" destId="{8B68F9A8-FFE5-3142-8722-01EE6E29CB60}" srcOrd="0" destOrd="0" parTransId="{24483DA4-C892-B24E-9114-B77C2613901A}" sibTransId="{377281EC-654D-1C45-9E95-F52B602F6E76}"/>
    <dgm:cxn modelId="{2E24240A-E483-5C4E-A735-DE3460A6D668}" srcId="{8B68F9A8-FFE5-3142-8722-01EE6E29CB60}" destId="{61174A76-0A4A-2140-ACAF-DE874C817C37}" srcOrd="2" destOrd="0" parTransId="{4C6BC17A-2EE5-BF4F-97A9-2286249DF7B3}" sibTransId="{7E0DBB0C-B850-CA4F-B054-2620137668B8}"/>
    <dgm:cxn modelId="{112A94E5-A1EF-354D-82BB-F2AE76459357}" type="presOf" srcId="{E1CFE290-DDED-2748-B536-AC3053A55A27}" destId="{D9FEA857-2A37-A24A-A475-3C40E5A33741}" srcOrd="0" destOrd="0" presId="urn:microsoft.com/office/officeart/2005/8/layout/lProcess2"/>
    <dgm:cxn modelId="{D45CFCCB-C13F-C249-B060-B4356834A285}" srcId="{8B68F9A8-FFE5-3142-8722-01EE6E29CB60}" destId="{31F36B32-3A70-3C40-9FF3-B615281E2097}" srcOrd="0" destOrd="0" parTransId="{43BA3860-723D-B24F-91C8-41B29641E60C}" sibTransId="{A7417B80-B0FC-854E-AA0C-01D60BC8C97C}"/>
    <dgm:cxn modelId="{29AC0520-DEC1-234B-AFD4-B3EBC9A5B1FC}" srcId="{124F2325-B184-C544-8B9C-B0CD77CFD8F1}" destId="{9EDC7AD2-7163-FE48-AAA5-D19765441068}" srcOrd="1" destOrd="0" parTransId="{B7C5B716-2EB4-FA40-950D-13B687D81D35}" sibTransId="{B7106895-64CD-ED41-A91F-92DAF0B5B10E}"/>
    <dgm:cxn modelId="{7979C26B-B5FD-2E4F-B885-E315EB223B1B}" type="presOf" srcId="{8B68F9A8-FFE5-3142-8722-01EE6E29CB60}" destId="{CC28D9DC-370D-4847-9CBF-F3311B5EE62F}" srcOrd="0" destOrd="0" presId="urn:microsoft.com/office/officeart/2005/8/layout/lProcess2"/>
    <dgm:cxn modelId="{2F4E4610-10F2-6E48-8375-A8EE79045749}" srcId="{ABBAE661-1E62-F743-AF5F-2050F29D7428}" destId="{124F2325-B184-C544-8B9C-B0CD77CFD8F1}" srcOrd="1" destOrd="0" parTransId="{7AE1588A-EB9A-6145-8EF8-B0225714DACC}" sibTransId="{A9944EAF-0D90-FE4C-9B52-088D87B2A713}"/>
    <dgm:cxn modelId="{C7A06398-3983-CE47-95EF-FB9282CBA0FE}" type="presOf" srcId="{2ED84FBF-5E12-1B4C-8566-B6D1968A0B8F}" destId="{FFDE63C5-EC41-F94B-87E6-E26DC388E983}" srcOrd="1" destOrd="0" presId="urn:microsoft.com/office/officeart/2005/8/layout/lProcess2"/>
    <dgm:cxn modelId="{F7F8F619-9710-1C40-B1D0-BCF9825CD221}" type="presOf" srcId="{A70ACA79-F897-B343-ACD9-D47D4095D09F}" destId="{6D4FC3CC-8CD0-724D-AC6D-598DB52163A2}" srcOrd="0" destOrd="0" presId="urn:microsoft.com/office/officeart/2005/8/layout/lProcess2"/>
    <dgm:cxn modelId="{B2F30E7C-45E3-2541-9C62-35F46E682EB1}" type="presOf" srcId="{ABBAE661-1E62-F743-AF5F-2050F29D7428}" destId="{9A648049-1038-8D41-99F8-8B3F629AD4B5}" srcOrd="0" destOrd="0" presId="urn:microsoft.com/office/officeart/2005/8/layout/lProcess2"/>
    <dgm:cxn modelId="{A58ECCD9-EA82-8F4D-B4F9-D598174A894A}" srcId="{2ED84FBF-5E12-1B4C-8566-B6D1968A0B8F}" destId="{B42C64C6-BB54-3C4B-9C6E-443C43B652A7}" srcOrd="1" destOrd="0" parTransId="{427D0160-2135-744C-9E39-44F510FBCD98}" sibTransId="{348B5E9F-0D7E-7348-B9EF-28B92FD1F7CC}"/>
    <dgm:cxn modelId="{13A87E44-CFEF-9141-9AE3-7FF21983CBE6}" type="presParOf" srcId="{9A648049-1038-8D41-99F8-8B3F629AD4B5}" destId="{3D30FDD1-823E-5A42-B1B6-57565A280BE4}" srcOrd="0" destOrd="0" presId="urn:microsoft.com/office/officeart/2005/8/layout/lProcess2"/>
    <dgm:cxn modelId="{051E64AE-53E9-E047-B304-BDF2ED11C41F}" type="presParOf" srcId="{3D30FDD1-823E-5A42-B1B6-57565A280BE4}" destId="{CC28D9DC-370D-4847-9CBF-F3311B5EE62F}" srcOrd="0" destOrd="0" presId="urn:microsoft.com/office/officeart/2005/8/layout/lProcess2"/>
    <dgm:cxn modelId="{5B2403FD-142A-8649-9B9E-778150217EA5}" type="presParOf" srcId="{3D30FDD1-823E-5A42-B1B6-57565A280BE4}" destId="{E8FA1BC1-457C-7541-88D2-C81711720D0B}" srcOrd="1" destOrd="0" presId="urn:microsoft.com/office/officeart/2005/8/layout/lProcess2"/>
    <dgm:cxn modelId="{EC468B57-1012-6249-B04D-6C7521653F68}" type="presParOf" srcId="{3D30FDD1-823E-5A42-B1B6-57565A280BE4}" destId="{5D3383E6-D604-E74D-B804-B4712CD0BD8E}" srcOrd="2" destOrd="0" presId="urn:microsoft.com/office/officeart/2005/8/layout/lProcess2"/>
    <dgm:cxn modelId="{9B43E246-033D-9E44-A7F1-D7CF0E96049A}" type="presParOf" srcId="{5D3383E6-D604-E74D-B804-B4712CD0BD8E}" destId="{6BAE08D6-48A5-F14E-81E9-5DE9DA0B3242}" srcOrd="0" destOrd="0" presId="urn:microsoft.com/office/officeart/2005/8/layout/lProcess2"/>
    <dgm:cxn modelId="{49E399C0-FE54-454F-87DB-9B1BEF1DAC0D}" type="presParOf" srcId="{6BAE08D6-48A5-F14E-81E9-5DE9DA0B3242}" destId="{179F3B01-999D-8B4F-8A72-FDC408123B0F}" srcOrd="0" destOrd="0" presId="urn:microsoft.com/office/officeart/2005/8/layout/lProcess2"/>
    <dgm:cxn modelId="{9B275E5B-5584-B346-84C3-3C93C3B1F825}" type="presParOf" srcId="{6BAE08D6-48A5-F14E-81E9-5DE9DA0B3242}" destId="{06A9B547-1151-9040-97B0-4B7E781153A5}" srcOrd="1" destOrd="0" presId="urn:microsoft.com/office/officeart/2005/8/layout/lProcess2"/>
    <dgm:cxn modelId="{98C23535-6AAE-5845-B176-DEB6BC93AD88}" type="presParOf" srcId="{6BAE08D6-48A5-F14E-81E9-5DE9DA0B3242}" destId="{DF100843-A2B8-A948-B040-2C896258E08B}" srcOrd="2" destOrd="0" presId="urn:microsoft.com/office/officeart/2005/8/layout/lProcess2"/>
    <dgm:cxn modelId="{D2F385D4-BC7D-3446-8257-959847863261}" type="presParOf" srcId="{6BAE08D6-48A5-F14E-81E9-5DE9DA0B3242}" destId="{8A0FA6E1-D8EE-1F45-8B62-25254128B808}" srcOrd="3" destOrd="0" presId="urn:microsoft.com/office/officeart/2005/8/layout/lProcess2"/>
    <dgm:cxn modelId="{A5D812C4-30A3-CA40-B256-B7B75523D0B4}" type="presParOf" srcId="{6BAE08D6-48A5-F14E-81E9-5DE9DA0B3242}" destId="{0C244CA2-F3FC-AB4A-B55B-705938C20FD0}" srcOrd="4" destOrd="0" presId="urn:microsoft.com/office/officeart/2005/8/layout/lProcess2"/>
    <dgm:cxn modelId="{E2225C8F-9056-DC4C-9E6D-170B6B9F807F}" type="presParOf" srcId="{6BAE08D6-48A5-F14E-81E9-5DE9DA0B3242}" destId="{662F1133-03ED-4240-90FE-93CEC5D01076}" srcOrd="5" destOrd="0" presId="urn:microsoft.com/office/officeart/2005/8/layout/lProcess2"/>
    <dgm:cxn modelId="{9FAF976B-2888-3A43-B496-80F218D8A5C9}" type="presParOf" srcId="{6BAE08D6-48A5-F14E-81E9-5DE9DA0B3242}" destId="{56D9FB53-E2F1-DF4A-BD09-22EA3F0B3370}" srcOrd="6" destOrd="0" presId="urn:microsoft.com/office/officeart/2005/8/layout/lProcess2"/>
    <dgm:cxn modelId="{8E8E6459-708A-EF48-AFE5-29652D5BD612}" type="presParOf" srcId="{6BAE08D6-48A5-F14E-81E9-5DE9DA0B3242}" destId="{C38686A1-258C-DB41-A5B4-92AC4F5311DE}" srcOrd="7" destOrd="0" presId="urn:microsoft.com/office/officeart/2005/8/layout/lProcess2"/>
    <dgm:cxn modelId="{65EC5356-A520-4543-9AFF-23F5E279DC44}" type="presParOf" srcId="{6BAE08D6-48A5-F14E-81E9-5DE9DA0B3242}" destId="{B9D59407-465A-7C48-A452-64575EA95B89}" srcOrd="8" destOrd="0" presId="urn:microsoft.com/office/officeart/2005/8/layout/lProcess2"/>
    <dgm:cxn modelId="{5674EE4C-38CF-E944-BF00-8388619AF8AF}" type="presParOf" srcId="{9A648049-1038-8D41-99F8-8B3F629AD4B5}" destId="{B01EA0FE-D5E2-5742-AEF5-95E79A367F1B}" srcOrd="1" destOrd="0" presId="urn:microsoft.com/office/officeart/2005/8/layout/lProcess2"/>
    <dgm:cxn modelId="{2156BC47-CE87-DB42-8D15-9CB8639FFBF8}" type="presParOf" srcId="{9A648049-1038-8D41-99F8-8B3F629AD4B5}" destId="{180C45AF-DC64-9A40-BCDC-08C1B668E15F}" srcOrd="2" destOrd="0" presId="urn:microsoft.com/office/officeart/2005/8/layout/lProcess2"/>
    <dgm:cxn modelId="{4ADA281C-7F0D-CD47-BAC6-F54021DA3A2B}" type="presParOf" srcId="{180C45AF-DC64-9A40-BCDC-08C1B668E15F}" destId="{8CC819B7-95FC-A34F-9270-926A9BBAACCD}" srcOrd="0" destOrd="0" presId="urn:microsoft.com/office/officeart/2005/8/layout/lProcess2"/>
    <dgm:cxn modelId="{34E32E28-A475-9140-A94E-20DD87D86A2F}" type="presParOf" srcId="{180C45AF-DC64-9A40-BCDC-08C1B668E15F}" destId="{B3073A2C-A125-8346-9A13-A777AB3C9836}" srcOrd="1" destOrd="0" presId="urn:microsoft.com/office/officeart/2005/8/layout/lProcess2"/>
    <dgm:cxn modelId="{E64DA161-BE62-E443-AFB4-2945543AD59F}" type="presParOf" srcId="{180C45AF-DC64-9A40-BCDC-08C1B668E15F}" destId="{E94410AB-4F92-884F-9F90-C48F7FA2A9AE}" srcOrd="2" destOrd="0" presId="urn:microsoft.com/office/officeart/2005/8/layout/lProcess2"/>
    <dgm:cxn modelId="{2AB2B9F3-B5CF-774B-AD78-35F2C44F59B9}" type="presParOf" srcId="{E94410AB-4F92-884F-9F90-C48F7FA2A9AE}" destId="{DFF572F7-361B-424A-9628-98E32F88B75D}" srcOrd="0" destOrd="0" presId="urn:microsoft.com/office/officeart/2005/8/layout/lProcess2"/>
    <dgm:cxn modelId="{669B299E-2679-A84B-ACB9-1870D8B350C9}" type="presParOf" srcId="{DFF572F7-361B-424A-9628-98E32F88B75D}" destId="{9EDCEE40-CFE2-A847-9931-51C1582748C1}" srcOrd="0" destOrd="0" presId="urn:microsoft.com/office/officeart/2005/8/layout/lProcess2"/>
    <dgm:cxn modelId="{3C842116-D2CF-784F-A5C9-4823DA6A2FFE}" type="presParOf" srcId="{DFF572F7-361B-424A-9628-98E32F88B75D}" destId="{14910986-8A53-C64A-8928-0872F5A5D7F2}" srcOrd="1" destOrd="0" presId="urn:microsoft.com/office/officeart/2005/8/layout/lProcess2"/>
    <dgm:cxn modelId="{916B6686-40CF-1E48-BC92-9DBABD0090E8}" type="presParOf" srcId="{DFF572F7-361B-424A-9628-98E32F88B75D}" destId="{C986E724-2A9E-8049-BB24-E159711F393A}" srcOrd="2" destOrd="0" presId="urn:microsoft.com/office/officeart/2005/8/layout/lProcess2"/>
    <dgm:cxn modelId="{F7951AE6-6D32-0D42-8453-1434BD6F2B95}" type="presParOf" srcId="{DFF572F7-361B-424A-9628-98E32F88B75D}" destId="{CE0581D0-F304-4049-B1F3-4DB83272B9DB}" srcOrd="3" destOrd="0" presId="urn:microsoft.com/office/officeart/2005/8/layout/lProcess2"/>
    <dgm:cxn modelId="{E286DD53-586B-0143-8A22-81418F073609}" type="presParOf" srcId="{DFF572F7-361B-424A-9628-98E32F88B75D}" destId="{D9FEA857-2A37-A24A-A475-3C40E5A33741}" srcOrd="4" destOrd="0" presId="urn:microsoft.com/office/officeart/2005/8/layout/lProcess2"/>
    <dgm:cxn modelId="{A621350B-7B2F-1044-AB0F-143B3316A016}" type="presParOf" srcId="{9A648049-1038-8D41-99F8-8B3F629AD4B5}" destId="{1E9B71B9-AD81-0C45-8532-17473BA8CF48}" srcOrd="3" destOrd="0" presId="urn:microsoft.com/office/officeart/2005/8/layout/lProcess2"/>
    <dgm:cxn modelId="{56E9E908-FEC7-E24E-A515-971F84A93E0E}" type="presParOf" srcId="{9A648049-1038-8D41-99F8-8B3F629AD4B5}" destId="{6D4DDA44-056E-BF4E-9450-424FF58BA551}" srcOrd="4" destOrd="0" presId="urn:microsoft.com/office/officeart/2005/8/layout/lProcess2"/>
    <dgm:cxn modelId="{6929D819-8224-4C4E-98F2-D1A45CDEABFB}" type="presParOf" srcId="{6D4DDA44-056E-BF4E-9450-424FF58BA551}" destId="{2E54F5C6-A828-7849-A3B2-068D35EAFD9B}" srcOrd="0" destOrd="0" presId="urn:microsoft.com/office/officeart/2005/8/layout/lProcess2"/>
    <dgm:cxn modelId="{BA5DE371-B5AD-FA42-AC91-41DFFA071883}" type="presParOf" srcId="{6D4DDA44-056E-BF4E-9450-424FF58BA551}" destId="{FFDE63C5-EC41-F94B-87E6-E26DC388E983}" srcOrd="1" destOrd="0" presId="urn:microsoft.com/office/officeart/2005/8/layout/lProcess2"/>
    <dgm:cxn modelId="{41A58786-BFC0-484C-9A28-FD4D7569A449}" type="presParOf" srcId="{6D4DDA44-056E-BF4E-9450-424FF58BA551}" destId="{F02856CE-5F8E-E545-BFA2-3F960B694F3B}" srcOrd="2" destOrd="0" presId="urn:microsoft.com/office/officeart/2005/8/layout/lProcess2"/>
    <dgm:cxn modelId="{0D5CF77F-85DF-1148-8DAE-FBF44EE51292}" type="presParOf" srcId="{F02856CE-5F8E-E545-BFA2-3F960B694F3B}" destId="{A1914A55-25EC-2F4D-AF45-18D0C3BBE365}" srcOrd="0" destOrd="0" presId="urn:microsoft.com/office/officeart/2005/8/layout/lProcess2"/>
    <dgm:cxn modelId="{C697B671-458B-764B-AD41-225745560C2F}" type="presParOf" srcId="{A1914A55-25EC-2F4D-AF45-18D0C3BBE365}" destId="{6D4FC3CC-8CD0-724D-AC6D-598DB52163A2}" srcOrd="0" destOrd="0" presId="urn:microsoft.com/office/officeart/2005/8/layout/lProcess2"/>
    <dgm:cxn modelId="{1E5A5ECA-0FF0-0944-92E7-B054D4456218}" type="presParOf" srcId="{A1914A55-25EC-2F4D-AF45-18D0C3BBE365}" destId="{632979E9-EF96-914D-B1C1-57C57F11CA21}" srcOrd="1" destOrd="0" presId="urn:microsoft.com/office/officeart/2005/8/layout/lProcess2"/>
    <dgm:cxn modelId="{B7C5111D-7521-064B-938C-2A68753EEEEC}" type="presParOf" srcId="{A1914A55-25EC-2F4D-AF45-18D0C3BBE365}" destId="{921BD83D-3C58-7A4A-9614-6CEFABABE8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8D9DC-370D-4847-9CBF-F3311B5EE62F}">
      <dsp:nvSpPr>
        <dsp:cNvPr id="0" name=""/>
        <dsp:cNvSpPr/>
      </dsp:nvSpPr>
      <dsp:spPr>
        <a:xfrm>
          <a:off x="942" y="0"/>
          <a:ext cx="2450055" cy="48531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Adobe Caslon Pro"/>
              <a:cs typeface="Adobe Caslon Pro"/>
            </a:rPr>
            <a:t>Transportation</a:t>
          </a:r>
          <a:endParaRPr lang="en-US" sz="2500" b="1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942" y="0"/>
        <a:ext cx="2450055" cy="1455935"/>
      </dsp:txXfrm>
    </dsp:sp>
    <dsp:sp modelId="{179F3B01-999D-8B4F-8A72-FDC408123B0F}">
      <dsp:nvSpPr>
        <dsp:cNvPr id="0" name=""/>
        <dsp:cNvSpPr/>
      </dsp:nvSpPr>
      <dsp:spPr>
        <a:xfrm>
          <a:off x="245947" y="1456853"/>
          <a:ext cx="1960044" cy="561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Gases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2391" y="1473297"/>
        <a:ext cx="1927156" cy="528549"/>
      </dsp:txXfrm>
    </dsp:sp>
    <dsp:sp modelId="{DF100843-A2B8-A948-B040-2C896258E08B}">
      <dsp:nvSpPr>
        <dsp:cNvPr id="0" name=""/>
        <dsp:cNvSpPr/>
      </dsp:nvSpPr>
      <dsp:spPr>
        <a:xfrm>
          <a:off x="245947" y="2104666"/>
          <a:ext cx="1960044" cy="5614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Nutrients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2391" y="2121110"/>
        <a:ext cx="1927156" cy="528549"/>
      </dsp:txXfrm>
    </dsp:sp>
    <dsp:sp modelId="{0C244CA2-F3FC-AB4A-B55B-705938C20FD0}">
      <dsp:nvSpPr>
        <dsp:cNvPr id="0" name=""/>
        <dsp:cNvSpPr/>
      </dsp:nvSpPr>
      <dsp:spPr>
        <a:xfrm>
          <a:off x="245947" y="2752479"/>
          <a:ext cx="1960044" cy="5614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Waste products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2391" y="2768923"/>
        <a:ext cx="1927156" cy="528549"/>
      </dsp:txXfrm>
    </dsp:sp>
    <dsp:sp modelId="{56D9FB53-E2F1-DF4A-BD09-22EA3F0B3370}">
      <dsp:nvSpPr>
        <dsp:cNvPr id="0" name=""/>
        <dsp:cNvSpPr/>
      </dsp:nvSpPr>
      <dsp:spPr>
        <a:xfrm>
          <a:off x="245947" y="3400292"/>
          <a:ext cx="1960044" cy="5614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Hormones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2391" y="3416736"/>
        <a:ext cx="1927156" cy="528549"/>
      </dsp:txXfrm>
    </dsp:sp>
    <dsp:sp modelId="{B9D59407-465A-7C48-A452-64575EA95B89}">
      <dsp:nvSpPr>
        <dsp:cNvPr id="0" name=""/>
        <dsp:cNvSpPr/>
      </dsp:nvSpPr>
      <dsp:spPr>
        <a:xfrm>
          <a:off x="245947" y="4048105"/>
          <a:ext cx="1960044" cy="5614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Metabolites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2391" y="4064549"/>
        <a:ext cx="1927156" cy="528549"/>
      </dsp:txXfrm>
    </dsp:sp>
    <dsp:sp modelId="{8CC819B7-95FC-A34F-9270-926A9BBAACCD}">
      <dsp:nvSpPr>
        <dsp:cNvPr id="0" name=""/>
        <dsp:cNvSpPr/>
      </dsp:nvSpPr>
      <dsp:spPr>
        <a:xfrm>
          <a:off x="2634751" y="0"/>
          <a:ext cx="2450055" cy="48531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Adobe Caslon Pro"/>
              <a:cs typeface="Adobe Caslon Pro"/>
            </a:rPr>
            <a:t>Regulation</a:t>
          </a:r>
          <a:endParaRPr lang="en-US" sz="2500" b="1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634751" y="0"/>
        <a:ext cx="2450055" cy="1455935"/>
      </dsp:txXfrm>
    </dsp:sp>
    <dsp:sp modelId="{9EDCEE40-CFE2-A847-9931-51C1582748C1}">
      <dsp:nvSpPr>
        <dsp:cNvPr id="0" name=""/>
        <dsp:cNvSpPr/>
      </dsp:nvSpPr>
      <dsp:spPr>
        <a:xfrm>
          <a:off x="2879756" y="1456350"/>
          <a:ext cx="1960044" cy="9534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pH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907681" y="1484275"/>
        <a:ext cx="1904194" cy="897593"/>
      </dsp:txXfrm>
    </dsp:sp>
    <dsp:sp modelId="{C986E724-2A9E-8049-BB24-E159711F393A}">
      <dsp:nvSpPr>
        <dsp:cNvPr id="0" name=""/>
        <dsp:cNvSpPr/>
      </dsp:nvSpPr>
      <dsp:spPr>
        <a:xfrm>
          <a:off x="2879756" y="2556477"/>
          <a:ext cx="1960044" cy="9534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Osmotic pressure (water content of cells)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907681" y="2584402"/>
        <a:ext cx="1904194" cy="897593"/>
      </dsp:txXfrm>
    </dsp:sp>
    <dsp:sp modelId="{D9FEA857-2A37-A24A-A475-3C40E5A33741}">
      <dsp:nvSpPr>
        <dsp:cNvPr id="0" name=""/>
        <dsp:cNvSpPr/>
      </dsp:nvSpPr>
      <dsp:spPr>
        <a:xfrm>
          <a:off x="2879756" y="3656604"/>
          <a:ext cx="1960044" cy="9534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Temperature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2907681" y="3684529"/>
        <a:ext cx="1904194" cy="897593"/>
      </dsp:txXfrm>
    </dsp:sp>
    <dsp:sp modelId="{2E54F5C6-A828-7849-A3B2-068D35EAFD9B}">
      <dsp:nvSpPr>
        <dsp:cNvPr id="0" name=""/>
        <dsp:cNvSpPr/>
      </dsp:nvSpPr>
      <dsp:spPr>
        <a:xfrm>
          <a:off x="5268560" y="0"/>
          <a:ext cx="2450055" cy="48531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Adobe Caslon Pro"/>
              <a:cs typeface="Adobe Caslon Pro"/>
            </a:rPr>
            <a:t>Protection</a:t>
          </a:r>
          <a:endParaRPr lang="en-US" sz="2500" b="1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5268560" y="0"/>
        <a:ext cx="2450055" cy="1455935"/>
      </dsp:txXfrm>
    </dsp:sp>
    <dsp:sp modelId="{6D4FC3CC-8CD0-724D-AC6D-598DB52163A2}">
      <dsp:nvSpPr>
        <dsp:cNvPr id="0" name=""/>
        <dsp:cNvSpPr/>
      </dsp:nvSpPr>
      <dsp:spPr>
        <a:xfrm>
          <a:off x="5513566" y="1457357"/>
          <a:ext cx="1960044" cy="14632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Protect against infections 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5556424" y="1500215"/>
        <a:ext cx="1874328" cy="1377565"/>
      </dsp:txXfrm>
    </dsp:sp>
    <dsp:sp modelId="{921BD83D-3C58-7A4A-9614-6CEFABABE84B}">
      <dsp:nvSpPr>
        <dsp:cNvPr id="0" name=""/>
        <dsp:cNvSpPr/>
      </dsp:nvSpPr>
      <dsp:spPr>
        <a:xfrm>
          <a:off x="5513566" y="3145758"/>
          <a:ext cx="1960044" cy="14632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dobe Caslon Pro"/>
              <a:cs typeface="Adobe Caslon Pro"/>
            </a:rPr>
            <a:t>Clot formation</a:t>
          </a:r>
          <a:endParaRPr lang="en-US" sz="2000" kern="1200" dirty="0">
            <a:solidFill>
              <a:schemeClr val="tx1"/>
            </a:solidFill>
            <a:latin typeface="Adobe Caslon Pro"/>
            <a:cs typeface="Adobe Caslon Pro"/>
          </a:endParaRPr>
        </a:p>
      </dsp:txBody>
      <dsp:txXfrm>
        <a:off x="5556424" y="3188616"/>
        <a:ext cx="1874328" cy="1377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12,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257" y="1965420"/>
            <a:ext cx="7772400" cy="2212963"/>
          </a:xfrm>
        </p:spPr>
        <p:txBody>
          <a:bodyPr/>
          <a:lstStyle/>
          <a:p>
            <a:pPr algn="ctr"/>
            <a:r>
              <a:rPr lang="en-US" sz="4800" cap="none" dirty="0" smtClean="0">
                <a:latin typeface="Calibri"/>
              </a:rPr>
              <a:t>BIOCHEMISTRY of BLOOD 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477" y="1316377"/>
            <a:ext cx="6858000" cy="41098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badi MT Condensed Extra Bold"/>
                <a:cs typeface="Abadi MT Condensed Extra Bold"/>
              </a:rPr>
              <a:t>471 BCH</a:t>
            </a:r>
            <a:endParaRPr lang="en-US" sz="3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974" y="3855217"/>
            <a:ext cx="232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600" dirty="0">
                <a:solidFill>
                  <a:srgbClr val="000000"/>
                </a:solidFill>
                <a:latin typeface="Arial"/>
              </a:rPr>
              <a:t>[Practical]</a:t>
            </a: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5" y="11642"/>
            <a:ext cx="2211419" cy="151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1532"/>
          </a:xfrm>
        </p:spPr>
        <p:txBody>
          <a:bodyPr>
            <a:normAutofit/>
          </a:bodyPr>
          <a:lstStyle/>
          <a:p>
            <a:r>
              <a:rPr lang="en-US" dirty="0" smtClean="0"/>
              <a:t>platelets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377" y="1135415"/>
            <a:ext cx="8304092" cy="4373563"/>
          </a:xfrm>
        </p:spPr>
        <p:txBody>
          <a:bodyPr/>
          <a:lstStyle/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300" b="0" dirty="0">
                <a:latin typeface="Abadi MT Condensed Light"/>
                <a:cs typeface="Abadi MT Condensed Light"/>
              </a:rPr>
              <a:t>They are very small cellular components of blood that help the clotting process by sticking to the lining of blood vessels. </a:t>
            </a:r>
            <a:endParaRPr lang="en-US" sz="2300" b="0" dirty="0" smtClean="0"/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300" b="0" dirty="0" smtClean="0">
                <a:latin typeface="Abadi MT Condensed Light"/>
                <a:cs typeface="Abadi MT Condensed Light"/>
              </a:rPr>
              <a:t>They survive </a:t>
            </a:r>
            <a:r>
              <a:rPr lang="en-US" sz="2300" b="0" dirty="0">
                <a:latin typeface="Abadi MT Condensed Light"/>
                <a:cs typeface="Abadi MT Condensed Light"/>
              </a:rPr>
              <a:t>in the circulatory system for an average of </a:t>
            </a:r>
            <a:r>
              <a:rPr lang="en-US" sz="2300" u="sng" dirty="0">
                <a:latin typeface="Abadi MT Condensed Light"/>
                <a:cs typeface="Abadi MT Condensed Light"/>
              </a:rPr>
              <a:t>9-10 days</a:t>
            </a:r>
            <a:r>
              <a:rPr lang="en-US" sz="2300" dirty="0">
                <a:latin typeface="Abadi MT Condensed Light"/>
                <a:cs typeface="Abadi MT Condensed Light"/>
              </a:rPr>
              <a:t> </a:t>
            </a:r>
            <a:r>
              <a:rPr lang="en-US" sz="2300" b="0" dirty="0">
                <a:latin typeface="Abadi MT Condensed Light"/>
                <a:cs typeface="Abadi MT Condensed Light"/>
              </a:rPr>
              <a:t>before being removed from the body by the spleen. </a:t>
            </a:r>
            <a:endParaRPr lang="en-US" sz="2300" b="0" dirty="0" smtClean="0">
              <a:latin typeface="Abadi MT Condensed Light"/>
              <a:cs typeface="Abadi MT Condensed Light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b="0" dirty="0">
              <a:latin typeface="Abadi MT Condensed Light"/>
              <a:cs typeface="Abadi MT Condensed Light"/>
            </a:endParaRPr>
          </a:p>
        </p:txBody>
      </p:sp>
      <p:pic>
        <p:nvPicPr>
          <p:cNvPr id="4" name="Picture 3" descr="image004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10" y="4237150"/>
            <a:ext cx="5380298" cy="2207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293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95032"/>
          </a:xfrm>
        </p:spPr>
        <p:txBody>
          <a:bodyPr/>
          <a:lstStyle/>
          <a:p>
            <a:r>
              <a:rPr lang="en-US" dirty="0" smtClean="0"/>
              <a:t>Blood functions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1680085"/>
              </p:ext>
            </p:extLst>
          </p:nvPr>
        </p:nvGraphicFramePr>
        <p:xfrm>
          <a:off x="751905" y="1463846"/>
          <a:ext cx="7719558" cy="4853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5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589"/>
            <a:ext cx="5791200" cy="79511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spc="0" dirty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Course </a:t>
            </a:r>
            <a:r>
              <a:rPr lang="en-US" sz="4000" cap="none" spc="0" dirty="0" smtClean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Outline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21935"/>
              </p:ext>
            </p:extLst>
          </p:nvPr>
        </p:nvGraphicFramePr>
        <p:xfrm>
          <a:off x="1392443" y="1202744"/>
          <a:ext cx="6091624" cy="485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Title of the Experiments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3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Separation of plasma</a:t>
                      </a:r>
                      <a:r>
                        <a:rPr lang="en-US" sz="1400" baseline="0" dirty="0" smtClean="0"/>
                        <a:t> and serum from whole blood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9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Separation of main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proteins in plasma and serum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Hemolysing</a:t>
                      </a:r>
                      <a:r>
                        <a:rPr lang="en-US" sz="1400" dirty="0" smtClean="0"/>
                        <a:t> agents and</a:t>
                      </a:r>
                      <a:r>
                        <a:rPr lang="en-US" sz="1400" baseline="0" dirty="0" smtClean="0"/>
                        <a:t> detection of blood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Determination of</a:t>
                      </a:r>
                      <a:r>
                        <a:rPr lang="en-US" sz="1400" baseline="0" dirty="0" smtClean="0"/>
                        <a:t> plasma enzymes (Lactate dehydrogenase)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3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Prothrombin</a:t>
                      </a:r>
                      <a:r>
                        <a:rPr lang="en-US" sz="1400" baseline="0" dirty="0" smtClean="0"/>
                        <a:t> time and coagulation 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ABO</a:t>
                      </a:r>
                      <a:r>
                        <a:rPr lang="en-US" sz="1400" baseline="0" dirty="0" smtClean="0"/>
                        <a:t> blood grouping and Rh groups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Hemoglobin, anemia,</a:t>
                      </a:r>
                      <a:r>
                        <a:rPr lang="en-US" sz="1400" baseline="0" dirty="0" smtClean="0"/>
                        <a:t> HCT and ESR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Determination of iron serum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Glucose-6-phosphate</a:t>
                      </a:r>
                      <a:r>
                        <a:rPr lang="en-US" sz="1400" baseline="0" dirty="0" smtClean="0"/>
                        <a:t> dehydrogenase deficiency, sickle cell test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Estimation</a:t>
                      </a:r>
                      <a:r>
                        <a:rPr lang="en-US" sz="1400" baseline="0" dirty="0" smtClean="0"/>
                        <a:t> of serum bilirubin ( total and direct 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Red and</a:t>
                      </a:r>
                      <a:r>
                        <a:rPr lang="en-US" sz="1400" baseline="0" dirty="0" smtClean="0"/>
                        <a:t> white blood cell count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436" y="4252511"/>
            <a:ext cx="7620000" cy="485611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Final exam date:</a:t>
            </a:r>
          </a:p>
          <a:p>
            <a:r>
              <a:rPr lang="en-US" dirty="0" smtClean="0"/>
              <a:t>      /      / 1439 </a:t>
            </a:r>
            <a:r>
              <a:rPr lang="en-US" dirty="0"/>
              <a:t>H </a:t>
            </a:r>
            <a:r>
              <a:rPr lang="en-US" dirty="0" smtClean="0"/>
              <a:t>–      /</a:t>
            </a:r>
            <a:r>
              <a:rPr lang="ar-SA" dirty="0" smtClean="0"/>
              <a:t> </a:t>
            </a:r>
            <a:r>
              <a:rPr lang="en-US" dirty="0" smtClean="0"/>
              <a:t>   / 2018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671" y="207917"/>
            <a:ext cx="6045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dirty="0">
                <a:solidFill>
                  <a:srgbClr val="D1282E"/>
                </a:solidFill>
                <a:latin typeface="Abadi MT Condensed Extra Bold"/>
                <a:cs typeface="Abadi MT Condensed Extra Bold"/>
              </a:rPr>
              <a:t>Mark Distribution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435" y="4120307"/>
            <a:ext cx="5066211" cy="1101687"/>
          </a:xfrm>
          <a:prstGeom prst="rect">
            <a:avLst/>
          </a:prstGeom>
          <a:noFill/>
          <a:ln>
            <a:solidFill>
              <a:srgbClr val="E67C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59144"/>
              </p:ext>
            </p:extLst>
          </p:nvPr>
        </p:nvGraphicFramePr>
        <p:xfrm>
          <a:off x="611437" y="1156771"/>
          <a:ext cx="6428342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Conducting the experiment 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 Mark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6 Marks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Quiz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8 Marks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Final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Practical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Theoretical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30 Marks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2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9081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200" b="1" cap="none" spc="0" dirty="0">
                <a:latin typeface="Abadi MT Condensed Extra Bold"/>
                <a:ea typeface="+mn-ea"/>
                <a:cs typeface="Abadi MT Condensed Extra Bold"/>
              </a:rPr>
              <a:t>How t</a:t>
            </a:r>
            <a:r>
              <a:rPr lang="en-US" sz="3200" b="1" cap="none" spc="0" dirty="0" smtClean="0">
                <a:latin typeface="Abadi MT Condensed Extra Bold"/>
                <a:ea typeface="+mn-ea"/>
                <a:cs typeface="Abadi MT Condensed Extra Bold"/>
              </a:rPr>
              <a:t>o </a:t>
            </a:r>
            <a:r>
              <a:rPr lang="en-US" sz="3200" b="1" cap="none" spc="0" dirty="0">
                <a:latin typeface="Abadi MT Condensed Extra Bold"/>
                <a:ea typeface="+mn-ea"/>
                <a:cs typeface="Abadi MT Condensed Extra Bold"/>
              </a:rPr>
              <a:t>write a scientific report? </a:t>
            </a:r>
            <a: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0407"/>
            <a:ext cx="8865457" cy="563241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laboratory reports should contain the following sections: 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Title </a:t>
            </a:r>
            <a:endParaRPr lang="ar-SA" sz="1800" dirty="0" smtClean="0"/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Objectives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Brief Introduction </a:t>
            </a:r>
            <a:r>
              <a:rPr lang="en-US" sz="1600" b="1" dirty="0" smtClean="0">
                <a:solidFill>
                  <a:srgbClr val="D1282E"/>
                </a:solidFill>
              </a:rPr>
              <a:t>[ Theoretical </a:t>
            </a:r>
            <a:r>
              <a:rPr lang="en-US" sz="1600" b="1" dirty="0">
                <a:solidFill>
                  <a:srgbClr val="D1282E"/>
                </a:solidFill>
              </a:rPr>
              <a:t>background </a:t>
            </a:r>
            <a:r>
              <a:rPr lang="en-US" sz="1600" b="1" dirty="0" smtClean="0">
                <a:solidFill>
                  <a:srgbClr val="D1282E"/>
                </a:solidFill>
              </a:rPr>
              <a:t>information ]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Materials and Methods </a:t>
            </a:r>
            <a:r>
              <a:rPr lang="en-US" sz="1600" b="1" dirty="0" smtClean="0">
                <a:solidFill>
                  <a:srgbClr val="D1282E"/>
                </a:solidFill>
              </a:rPr>
              <a:t> </a:t>
            </a:r>
            <a:endParaRPr lang="en-US" sz="1600" b="1" dirty="0" smtClean="0">
              <a:solidFill>
                <a:srgbClr val="D1282E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Results </a:t>
            </a:r>
            <a:r>
              <a:rPr lang="en-US" sz="1600" b="1" dirty="0" smtClean="0">
                <a:solidFill>
                  <a:srgbClr val="D1282E"/>
                </a:solidFill>
              </a:rPr>
              <a:t>[ Tables</a:t>
            </a:r>
            <a:r>
              <a:rPr lang="en-US" sz="1600" b="1" dirty="0">
                <a:solidFill>
                  <a:srgbClr val="D1282E"/>
                </a:solidFill>
              </a:rPr>
              <a:t> </a:t>
            </a:r>
            <a:r>
              <a:rPr lang="en-US" sz="1600" b="1" dirty="0" smtClean="0">
                <a:solidFill>
                  <a:srgbClr val="D1282E"/>
                </a:solidFill>
              </a:rPr>
              <a:t>and Calculations ]</a:t>
            </a:r>
            <a:endParaRPr lang="en-US" sz="1600" b="1" dirty="0">
              <a:solidFill>
                <a:srgbClr val="D1282E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/>
              <a:t>Discussion </a:t>
            </a:r>
            <a:endParaRPr lang="en-US" sz="1800" dirty="0" smtClean="0"/>
          </a:p>
          <a:p>
            <a:pPr marL="1485900" lvl="2" indent="-342900" algn="just">
              <a:lnSpc>
                <a:spcPct val="150000"/>
              </a:lnSpc>
              <a:buFont typeface="Arial"/>
              <a:buChar char="•"/>
            </a:pPr>
            <a:r>
              <a:rPr lang="en-US" sz="1400" b="0" dirty="0"/>
              <a:t>In this section you are required to </a:t>
            </a:r>
            <a:r>
              <a:rPr lang="en-US" sz="1400" b="0" dirty="0" smtClean="0"/>
              <a:t>describe </a:t>
            </a:r>
            <a:r>
              <a:rPr lang="en-US" sz="1400" b="0" dirty="0"/>
              <a:t>of what happened in the </a:t>
            </a:r>
            <a:r>
              <a:rPr lang="en-US" sz="1400" b="0" dirty="0" smtClean="0"/>
              <a:t>experiment </a:t>
            </a:r>
            <a:r>
              <a:rPr lang="en-US" sz="1400" b="1" dirty="0" smtClean="0"/>
              <a:t>[Principle] </a:t>
            </a:r>
            <a:r>
              <a:rPr lang="en-US" sz="1400" dirty="0" smtClean="0"/>
              <a:t>, </a:t>
            </a:r>
            <a:r>
              <a:rPr lang="en-US" sz="1400" b="0" dirty="0" smtClean="0"/>
              <a:t> explain </a:t>
            </a:r>
            <a:r>
              <a:rPr lang="en-US" sz="1400" b="0" dirty="0"/>
              <a:t>your results and make </a:t>
            </a:r>
            <a:r>
              <a:rPr lang="en-US" sz="1400" b="0" dirty="0" smtClean="0"/>
              <a:t>conclusions by comparing </a:t>
            </a:r>
            <a:r>
              <a:rPr lang="en-US" sz="1400" b="0" dirty="0"/>
              <a:t>your results to expected </a:t>
            </a:r>
            <a:r>
              <a:rPr lang="en-US" sz="1400" b="0" dirty="0" smtClean="0"/>
              <a:t>values</a:t>
            </a:r>
            <a:endParaRPr lang="en-US" sz="1400" b="0" dirty="0"/>
          </a:p>
          <a:p>
            <a:pPr marL="1485900" lvl="2" indent="-342900" algn="just">
              <a:lnSpc>
                <a:spcPct val="150000"/>
              </a:lnSpc>
              <a:buFont typeface="Arial"/>
              <a:buChar char="•"/>
            </a:pPr>
            <a:r>
              <a:rPr lang="en-US" sz="1400" b="0" dirty="0"/>
              <a:t>Even if you obtained unexpected results, the discussion section is the section to justify or explain the reasons why you have obtained such results. 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Questions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33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4000" b="1" cap="none" spc="0" dirty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Safety in the Lab </a:t>
            </a:r>
            <a: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3106"/>
            <a:ext cx="8000051" cy="5282109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You</a:t>
            </a:r>
            <a:r>
              <a:rPr lang="en-US" dirty="0" smtClean="0"/>
              <a:t> </a:t>
            </a:r>
            <a:r>
              <a:rPr lang="en-US" b="0" dirty="0"/>
              <a:t>must wear a lab </a:t>
            </a:r>
            <a:r>
              <a:rPr lang="en-US" b="0" dirty="0" smtClean="0"/>
              <a:t>coat and hand gloves.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Open </a:t>
            </a:r>
            <a:r>
              <a:rPr lang="en-US" b="0" dirty="0"/>
              <a:t>toed shoes must not be worn because they cannot protect you against chemical spills.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/>
              <a:t>Long hair should be tied back to avoid </a:t>
            </a:r>
            <a:r>
              <a:rPr lang="en-US" b="0" dirty="0" smtClean="0"/>
              <a:t>any interference </a:t>
            </a:r>
            <a:r>
              <a:rPr lang="en-US" b="0" dirty="0"/>
              <a:t>with </a:t>
            </a:r>
            <a:r>
              <a:rPr lang="en-US" b="0" dirty="0" smtClean="0"/>
              <a:t>the experiment. </a:t>
            </a:r>
            <a:endParaRPr lang="en-US" b="0" dirty="0"/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case of acid or base contact with your skin, wash it with large amount of clean, cold water and inform the instructor immediately</a:t>
            </a:r>
            <a:r>
              <a:rPr lang="en-US" b="0" dirty="0" smtClean="0"/>
              <a:t>.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/>
              <a:t>Do not handle broken glassware with your bare hands. </a:t>
            </a:r>
            <a:r>
              <a:rPr lang="en-US" b="0" dirty="0" smtClean="0"/>
              <a:t> </a:t>
            </a:r>
            <a:endParaRPr lang="en-US" b="0" dirty="0"/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not eat, drink, </a:t>
            </a:r>
            <a:r>
              <a:rPr lang="en-US" b="0" dirty="0" smtClean="0"/>
              <a:t>or chewing gum </a:t>
            </a:r>
            <a:r>
              <a:rPr lang="en-US" b="0" dirty="0"/>
              <a:t>the laboratory.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not depart from the lab leaving an experiment unattended. If you need to leave the lab you must inform your instructor before leaving the lab.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You </a:t>
            </a:r>
            <a:r>
              <a:rPr lang="en-US" b="0" dirty="0"/>
              <a:t>must wash your hands with soap after finishing the </a:t>
            </a:r>
            <a:r>
              <a:rPr lang="en-US" b="0" dirty="0" smtClean="0"/>
              <a:t>experiment.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A02311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830" y="152718"/>
            <a:ext cx="1829616" cy="156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568"/>
            <a:ext cx="5791200" cy="662199"/>
          </a:xfrm>
        </p:spPr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933"/>
            <a:ext cx="9290204" cy="5444066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dirty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dirty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4" name="Picture 3" descr="composition_of_bloo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3229"/>
            <a:ext cx="5092075" cy="44796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2885" y="3893789"/>
            <a:ext cx="824248" cy="2139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614" y="1838673"/>
            <a:ext cx="2884868" cy="2308324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200000"/>
              </a:lnSpc>
            </a:pPr>
            <a:r>
              <a:rPr lang="en-US" sz="1200" b="1" u="sng" dirty="0" smtClean="0">
                <a:solidFill>
                  <a:srgbClr val="D1282E"/>
                </a:solidFill>
                <a:latin typeface="Abadi MT Condensed Light"/>
                <a:cs typeface="Abadi MT Condensed Light"/>
              </a:rPr>
              <a:t>Other names to blood cells </a:t>
            </a:r>
          </a:p>
          <a:p>
            <a:pPr lvl="1">
              <a:lnSpc>
                <a:spcPct val="200000"/>
              </a:lnSpc>
            </a:pPr>
            <a:r>
              <a:rPr lang="en-US" sz="1200" dirty="0" smtClean="0">
                <a:latin typeface="Abadi MT Condensed Light"/>
                <a:cs typeface="Abadi MT Condensed Light"/>
              </a:rPr>
              <a:t>Red</a:t>
            </a:r>
            <a:r>
              <a:rPr lang="en-US" sz="1200" dirty="0">
                <a:latin typeface="Abadi MT Condensed Light"/>
                <a:cs typeface="Abadi MT Condensed Light"/>
              </a:rPr>
              <a:t> blood cells </a:t>
            </a:r>
            <a:r>
              <a:rPr lang="en-US" sz="1200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 (erythrocytes) </a:t>
            </a:r>
          </a:p>
          <a:p>
            <a:pPr lvl="1">
              <a:lnSpc>
                <a:spcPct val="200000"/>
              </a:lnSpc>
            </a:pPr>
            <a:r>
              <a:rPr lang="en-US" sz="1200" dirty="0">
                <a:latin typeface="Abadi MT Condensed Light"/>
                <a:cs typeface="Abadi MT Condensed Light"/>
              </a:rPr>
              <a:t>White blood cells </a:t>
            </a:r>
            <a:r>
              <a:rPr lang="en-US" sz="1200" dirty="0">
                <a:solidFill>
                  <a:srgbClr val="D1282E"/>
                </a:solidFill>
                <a:latin typeface="Abadi MT Condensed Light"/>
                <a:cs typeface="Abadi MT Condensed Light"/>
              </a:rPr>
              <a:t>(leukocytes) </a:t>
            </a:r>
          </a:p>
          <a:p>
            <a:pPr lvl="1">
              <a:lnSpc>
                <a:spcPct val="200000"/>
              </a:lnSpc>
            </a:pPr>
            <a:r>
              <a:rPr lang="en-US" sz="1200" dirty="0">
                <a:latin typeface="Abadi MT Condensed Light"/>
                <a:cs typeface="Abadi MT Condensed Light"/>
              </a:rPr>
              <a:t>Platelets </a:t>
            </a:r>
            <a:r>
              <a:rPr lang="en-US" sz="1200" dirty="0">
                <a:solidFill>
                  <a:srgbClr val="D1282E"/>
                </a:solidFill>
                <a:latin typeface="Abadi MT Condensed Light"/>
                <a:cs typeface="Abadi MT Condensed Light"/>
              </a:rPr>
              <a:t>(thrombocytes) </a:t>
            </a:r>
            <a:endParaRPr lang="en-US" sz="1200" dirty="0" smtClean="0">
              <a:solidFill>
                <a:srgbClr val="D1282E"/>
              </a:solidFill>
              <a:latin typeface="Abadi MT Condensed Light"/>
              <a:cs typeface="Abadi MT Condensed Light"/>
            </a:endParaRPr>
          </a:p>
          <a:p>
            <a:pPr lvl="1">
              <a:lnSpc>
                <a:spcPct val="200000"/>
              </a:lnSpc>
            </a:pPr>
            <a:r>
              <a:rPr lang="en-US" sz="1200" b="1" u="sng" dirty="0" smtClean="0">
                <a:solidFill>
                  <a:srgbClr val="D1282E"/>
                </a:solidFill>
                <a:latin typeface="Abadi MT Condensed Light"/>
                <a:cs typeface="Abadi MT Condensed Light"/>
              </a:rPr>
              <a:t>Site of production</a:t>
            </a:r>
          </a:p>
          <a:p>
            <a:pPr lvl="1">
              <a:lnSpc>
                <a:spcPct val="200000"/>
              </a:lnSpc>
            </a:pPr>
            <a:r>
              <a:rPr lang="en-US" sz="1200" dirty="0" smtClean="0">
                <a:latin typeface="Abadi MT Condensed Light"/>
                <a:cs typeface="Abadi MT Condensed Light"/>
              </a:rPr>
              <a:t>bone </a:t>
            </a:r>
            <a:r>
              <a:rPr lang="en-US" sz="1200" dirty="0">
                <a:latin typeface="Abadi MT Condensed Light"/>
                <a:cs typeface="Abadi MT Condensed Light"/>
              </a:rPr>
              <a:t>marrow </a:t>
            </a:r>
          </a:p>
        </p:txBody>
      </p:sp>
    </p:spTree>
    <p:extLst>
      <p:ext uri="{BB962C8B-B14F-4D97-AF65-F5344CB8AC3E}">
        <p14:creationId xmlns:p14="http://schemas.microsoft.com/office/powerpoint/2010/main" val="18154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0949"/>
          </a:xfrm>
        </p:spPr>
        <p:txBody>
          <a:bodyPr/>
          <a:lstStyle/>
          <a:p>
            <a:r>
              <a:rPr lang="en-US" dirty="0" smtClean="0"/>
              <a:t>Plasma &amp; 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70000"/>
            <a:ext cx="8482116" cy="521758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u="sng" dirty="0" smtClean="0">
                <a:latin typeface="Abadi MT Condensed Light"/>
                <a:cs typeface="Abadi MT Condensed Light"/>
              </a:rPr>
              <a:t>Plasma 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is the liquid portion of blood, it constitutes </a:t>
            </a:r>
            <a:r>
              <a:rPr lang="en-US" sz="2400" b="0" dirty="0">
                <a:latin typeface="Abadi MT Condensed Light"/>
                <a:cs typeface="Abadi MT Condensed Light"/>
              </a:rPr>
              <a:t>about 55 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% </a:t>
            </a:r>
            <a:r>
              <a:rPr lang="en-US" sz="2400" b="0" dirty="0">
                <a:latin typeface="Abadi MT Condensed Light"/>
                <a:cs typeface="Abadi MT Condensed Light"/>
              </a:rPr>
              <a:t>of blood volume. </a:t>
            </a: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90% of plasma is water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It contains:</a:t>
            </a:r>
          </a:p>
          <a:p>
            <a:pPr marL="800100" lvl="1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Albumin (</a:t>
            </a:r>
            <a:r>
              <a:rPr lang="en-US" sz="2400" dirty="0" smtClean="0">
                <a:latin typeface="Abadi MT Condensed Light"/>
                <a:cs typeface="Abadi MT Condensed Light"/>
              </a:rPr>
              <a:t>most abundant protein, act as a transporter and regulator 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) </a:t>
            </a:r>
          </a:p>
          <a:p>
            <a:pPr marL="800100" lvl="1" indent="-342900">
              <a:lnSpc>
                <a:spcPct val="13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G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lobulins (act as transporters and some as antibodies)</a:t>
            </a:r>
          </a:p>
          <a:p>
            <a:pPr marL="800100" lvl="1" indent="-342900">
              <a:lnSpc>
                <a:spcPct val="130000"/>
              </a:lnSpc>
              <a:buFont typeface="Arial"/>
              <a:buChar char="•"/>
            </a:pPr>
            <a:r>
              <a:rPr lang="en-US" sz="2400" dirty="0">
                <a:latin typeface="Abadi MT Condensed Light"/>
                <a:cs typeface="Abadi MT Condensed Light"/>
              </a:rPr>
              <a:t>Fibrinogen (responsible, in part, for the clotting of blood</a:t>
            </a:r>
            <a:r>
              <a:rPr lang="en-US" sz="2400" dirty="0" smtClean="0">
                <a:latin typeface="Abadi MT Condensed Light"/>
                <a:cs typeface="Abadi MT Condensed Light"/>
              </a:rPr>
              <a:t>)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sz="2400" u="sng" dirty="0" smtClean="0">
              <a:latin typeface="Abadi MT Condensed Light"/>
              <a:cs typeface="Abadi MT Condensed Light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u="sng" dirty="0" smtClean="0">
                <a:latin typeface="Abadi MT Condensed Light"/>
                <a:cs typeface="Abadi MT Condensed Light"/>
              </a:rPr>
              <a:t>Serum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 resembles plasma in composition but lacks the coagulation factors</a:t>
            </a:r>
            <a:r>
              <a:rPr lang="en-US" sz="2400" b="0" dirty="0">
                <a:latin typeface="Abadi MT Condensed Light"/>
                <a:cs typeface="Abadi MT Condensed Light"/>
              </a:rPr>
              <a:t>. </a:t>
            </a: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Abadi MT Condensed Light"/>
                <a:cs typeface="Abadi MT Condensed Light"/>
              </a:rPr>
              <a:t> </a:t>
            </a:r>
            <a:r>
              <a:rPr lang="en-US" sz="2400" dirty="0" smtClean="0">
                <a:latin typeface="Abadi MT Condensed Light"/>
                <a:cs typeface="Abadi MT Condensed Light"/>
              </a:rPr>
              <a:t>                 (</a:t>
            </a:r>
            <a:r>
              <a:rPr lang="en-US" sz="2400" dirty="0">
                <a:latin typeface="Abadi MT Condensed Light"/>
                <a:cs typeface="Abadi MT Condensed Light"/>
              </a:rPr>
              <a:t>Serum = Plasma – clotting factors) 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sz="2400" dirty="0">
              <a:latin typeface="Abadi MT Condensed Light"/>
              <a:cs typeface="Abadi MT Condensed Light"/>
            </a:endParaRPr>
          </a:p>
          <a:p>
            <a:pPr lvl="1" indent="0">
              <a:lnSpc>
                <a:spcPct val="130000"/>
              </a:lnSpc>
              <a:buNone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pPr marL="342900" indent="-342900"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50050" cy="926782"/>
          </a:xfrm>
        </p:spPr>
        <p:txBody>
          <a:bodyPr/>
          <a:lstStyle/>
          <a:p>
            <a:r>
              <a:rPr lang="en-US" dirty="0" smtClean="0"/>
              <a:t>red blood cells (RBC)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456266"/>
            <a:ext cx="8252883" cy="4373563"/>
          </a:xfrm>
        </p:spPr>
        <p:txBody>
          <a:bodyPr/>
          <a:lstStyle/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400" b="0" dirty="0">
                <a:latin typeface="Abadi MT Condensed Light"/>
                <a:cs typeface="Abadi MT Condensed Light"/>
              </a:rPr>
              <a:t>Red blood cells contain hemoglobin, a complex iron-containing protein that carries oxygen throughout the body and gives blood its red color. </a:t>
            </a: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They </a:t>
            </a:r>
            <a:r>
              <a:rPr lang="en-US" sz="2400" b="0" dirty="0">
                <a:latin typeface="Abadi MT Condensed Light"/>
                <a:cs typeface="Abadi MT Condensed Light"/>
              </a:rPr>
              <a:t>live for approximately </a:t>
            </a:r>
            <a:r>
              <a:rPr lang="en-US" sz="2400" u="sng" dirty="0">
                <a:latin typeface="Abadi MT Condensed Light"/>
                <a:cs typeface="Abadi MT Condensed Light"/>
              </a:rPr>
              <a:t>120 days</a:t>
            </a:r>
            <a:r>
              <a:rPr lang="en-US" sz="2400" b="0" dirty="0">
                <a:latin typeface="Abadi MT Condensed Light"/>
                <a:cs typeface="Abadi MT Condensed Light"/>
              </a:rPr>
              <a:t> in the circulatory system and are eventually removed by the spleen. 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31"/>
          <a:stretch/>
        </p:blipFill>
        <p:spPr>
          <a:xfrm rot="2109422">
            <a:off x="6842451" y="275667"/>
            <a:ext cx="1267488" cy="978575"/>
          </a:xfrm>
          <a:prstGeom prst="rect">
            <a:avLst/>
          </a:prstGeom>
        </p:spPr>
      </p:pic>
      <p:pic>
        <p:nvPicPr>
          <p:cNvPr id="5" name="Picture 4" descr="hemoglobin-2346464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69" y="4353636"/>
            <a:ext cx="4866249" cy="21868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5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29550" cy="905615"/>
          </a:xfrm>
        </p:spPr>
        <p:txBody>
          <a:bodyPr/>
          <a:lstStyle/>
          <a:p>
            <a:r>
              <a:rPr lang="en-US" dirty="0" smtClean="0"/>
              <a:t>White blood cells (WBC)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583"/>
            <a:ext cx="7620000" cy="527049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>
                <a:latin typeface="Abadi MT Condensed Light"/>
                <a:cs typeface="Abadi MT Condensed Light"/>
              </a:rPr>
              <a:t>They are responsible for protecting the body from invasion by foreign substances such as bacteria, fungi, and viruses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Types </a:t>
            </a:r>
            <a:r>
              <a:rPr lang="en-US" sz="2400" b="0" dirty="0">
                <a:latin typeface="Abadi MT Condensed Light"/>
                <a:cs typeface="Abadi MT Condensed Light"/>
              </a:rPr>
              <a:t>of 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WBCs:</a:t>
            </a:r>
          </a:p>
          <a:p>
            <a:pPr marL="800100" lvl="1" indent="-342900">
              <a:lnSpc>
                <a:spcPct val="130000"/>
              </a:lnSpc>
              <a:buFont typeface="Arial"/>
              <a:buChar char="•"/>
            </a:pPr>
            <a:r>
              <a:rPr lang="pl-PL" sz="2400" b="1" dirty="0" err="1">
                <a:solidFill>
                  <a:schemeClr val="tx2">
                    <a:lumMod val="75000"/>
                  </a:schemeClr>
                </a:solidFill>
                <a:latin typeface="Abadi MT Condensed Light"/>
                <a:cs typeface="Abadi MT Condensed Light"/>
              </a:rPr>
              <a:t>Granulocytes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Abadi MT Condensed Light"/>
                <a:cs typeface="Abadi MT Condensed Light"/>
              </a:rPr>
              <a:t> </a:t>
            </a:r>
          </a:p>
          <a:p>
            <a:pPr marL="1485900" lvl="2" indent="-342900">
              <a:lnSpc>
                <a:spcPct val="130000"/>
              </a:lnSpc>
              <a:buFont typeface="Arial"/>
              <a:buChar char="•"/>
            </a:pPr>
            <a:r>
              <a:rPr lang="pl-PL" sz="2200" dirty="0" err="1">
                <a:latin typeface="Abadi MT Condensed Light"/>
                <a:cs typeface="Abadi MT Condensed Light"/>
              </a:rPr>
              <a:t>Neutrophils</a:t>
            </a:r>
            <a:r>
              <a:rPr lang="pl-PL" sz="2200" dirty="0">
                <a:latin typeface="Abadi MT Condensed Light"/>
                <a:cs typeface="Abadi MT Condensed Light"/>
              </a:rPr>
              <a:t> </a:t>
            </a:r>
            <a:endParaRPr lang="pl-PL" sz="2200" dirty="0" smtClean="0">
              <a:latin typeface="Abadi MT Condensed Light"/>
              <a:cs typeface="Abadi MT Condensed Light"/>
            </a:endParaRPr>
          </a:p>
          <a:p>
            <a:pPr marL="1485900" lvl="2" indent="-342900">
              <a:lnSpc>
                <a:spcPct val="130000"/>
              </a:lnSpc>
              <a:buFont typeface="Arial"/>
              <a:buChar char="•"/>
            </a:pPr>
            <a:r>
              <a:rPr lang="pl-PL" sz="2200" dirty="0" err="1" smtClean="0">
                <a:latin typeface="Abadi MT Condensed Light"/>
                <a:cs typeface="Abadi MT Condensed Light"/>
              </a:rPr>
              <a:t>Eosinophils</a:t>
            </a:r>
            <a:r>
              <a:rPr lang="pl-PL" sz="2200" dirty="0" smtClean="0">
                <a:latin typeface="Abadi MT Condensed Light"/>
                <a:cs typeface="Abadi MT Condensed Light"/>
              </a:rPr>
              <a:t> </a:t>
            </a:r>
          </a:p>
          <a:p>
            <a:pPr marL="1485900" lvl="2" indent="-342900">
              <a:lnSpc>
                <a:spcPct val="130000"/>
              </a:lnSpc>
              <a:buFont typeface="Arial"/>
              <a:buChar char="•"/>
            </a:pPr>
            <a:r>
              <a:rPr lang="pl-PL" sz="2200" dirty="0" err="1" smtClean="0">
                <a:latin typeface="Abadi MT Condensed Light"/>
                <a:cs typeface="Abadi MT Condensed Light"/>
              </a:rPr>
              <a:t>Basophils</a:t>
            </a:r>
            <a:r>
              <a:rPr lang="pl-PL" sz="2200" dirty="0" smtClean="0">
                <a:latin typeface="Abadi MT Condensed Light"/>
                <a:cs typeface="Abadi MT Condensed Light"/>
              </a:rPr>
              <a:t> </a:t>
            </a:r>
            <a:endParaRPr lang="pl-PL" sz="2200" dirty="0">
              <a:latin typeface="Abadi MT Condensed Light"/>
              <a:cs typeface="Abadi MT Condensed Light"/>
            </a:endParaRPr>
          </a:p>
          <a:p>
            <a:pPr marL="800100" lvl="1" indent="-342900">
              <a:lnSpc>
                <a:spcPct val="130000"/>
              </a:lnSpc>
              <a:buFont typeface="Arial"/>
              <a:buChar char="•"/>
            </a:pPr>
            <a:r>
              <a:rPr lang="pl-PL" sz="2400" b="1" dirty="0" err="1">
                <a:solidFill>
                  <a:srgbClr val="9D1E23"/>
                </a:solidFill>
                <a:latin typeface="Abadi MT Condensed Light"/>
                <a:cs typeface="Abadi MT Condensed Light"/>
              </a:rPr>
              <a:t>Agranulocytes</a:t>
            </a:r>
            <a:r>
              <a:rPr lang="pl-PL" sz="2400" b="1" dirty="0">
                <a:solidFill>
                  <a:srgbClr val="9D1E23"/>
                </a:solidFill>
                <a:latin typeface="Abadi MT Condensed Light"/>
                <a:cs typeface="Abadi MT Condensed Light"/>
              </a:rPr>
              <a:t> </a:t>
            </a:r>
          </a:p>
          <a:p>
            <a:pPr marL="1485900" lvl="2" indent="-342900">
              <a:lnSpc>
                <a:spcPct val="130000"/>
              </a:lnSpc>
              <a:buFont typeface="Arial"/>
              <a:buChar char="•"/>
            </a:pPr>
            <a:r>
              <a:rPr lang="pl-PL" sz="2200" dirty="0" err="1">
                <a:latin typeface="Abadi MT Condensed Light"/>
                <a:cs typeface="Abadi MT Condensed Light"/>
              </a:rPr>
              <a:t>Monocytes</a:t>
            </a:r>
            <a:r>
              <a:rPr lang="pl-PL" sz="2200" dirty="0">
                <a:latin typeface="Abadi MT Condensed Light"/>
                <a:cs typeface="Abadi MT Condensed Light"/>
              </a:rPr>
              <a:t> </a:t>
            </a:r>
            <a:endParaRPr lang="pl-PL" sz="2200" dirty="0" smtClean="0">
              <a:latin typeface="Abadi MT Condensed Light"/>
              <a:cs typeface="Abadi MT Condensed Light"/>
            </a:endParaRPr>
          </a:p>
          <a:p>
            <a:pPr marL="1485900" lvl="2" indent="-342900">
              <a:lnSpc>
                <a:spcPct val="130000"/>
              </a:lnSpc>
              <a:buFont typeface="Arial"/>
              <a:buChar char="•"/>
            </a:pPr>
            <a:r>
              <a:rPr lang="pl-PL" sz="2200" dirty="0" err="1" smtClean="0">
                <a:latin typeface="Abadi MT Condensed Light"/>
                <a:cs typeface="Abadi MT Condensed Light"/>
              </a:rPr>
              <a:t>Lymphocytes</a:t>
            </a:r>
            <a:r>
              <a:rPr lang="pl-PL" sz="2200" dirty="0" smtClean="0">
                <a:latin typeface="Abadi MT Condensed Light"/>
                <a:cs typeface="Abadi MT Condensed Light"/>
              </a:rPr>
              <a:t> </a:t>
            </a:r>
            <a:endParaRPr lang="pl-PL" sz="2200" dirty="0">
              <a:latin typeface="Abadi MT Condensed Light"/>
              <a:cs typeface="Abadi MT Condensed Light"/>
            </a:endParaRPr>
          </a:p>
          <a:p>
            <a:pPr marL="800100" lvl="1" indent="-342900"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pPr marL="342900" indent="-342900">
              <a:buFont typeface="Arial"/>
              <a:buChar char="•"/>
            </a:pPr>
            <a:endParaRPr lang="en-US" sz="2400" b="0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  <p:pic>
        <p:nvPicPr>
          <p:cNvPr id="4" name="Picture 3" descr="Screen Shot 2014-09-06 at 9.5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420" y="3001433"/>
            <a:ext cx="4577246" cy="1877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727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537</TotalTime>
  <Words>611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Abadi MT Condensed Extra Bold</vt:lpstr>
      <vt:lpstr>Abadi MT Condensed Light</vt:lpstr>
      <vt:lpstr>Adobe Caslon Pro</vt:lpstr>
      <vt:lpstr>Arial</vt:lpstr>
      <vt:lpstr>Arial Black</vt:lpstr>
      <vt:lpstr>Calibri</vt:lpstr>
      <vt:lpstr>Essential</vt:lpstr>
      <vt:lpstr>BIOCHEMISTRY of BLOOD </vt:lpstr>
      <vt:lpstr>Course Outline</vt:lpstr>
      <vt:lpstr>PowerPoint Presentation</vt:lpstr>
      <vt:lpstr>How to write a scientific report?  </vt:lpstr>
      <vt:lpstr>Safety in the Lab  </vt:lpstr>
      <vt:lpstr>Blood composition</vt:lpstr>
      <vt:lpstr>Plasma &amp; Serum</vt:lpstr>
      <vt:lpstr>red blood cells (RBC)</vt:lpstr>
      <vt:lpstr>White blood cells (WBC)</vt:lpstr>
      <vt:lpstr>platelets</vt:lpstr>
      <vt:lpstr>Blood functions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OF BLOOD </dc:title>
  <dc:creator>i Mac </dc:creator>
  <cp:lastModifiedBy>. ẻΣạη ..</cp:lastModifiedBy>
  <cp:revision>45</cp:revision>
  <dcterms:created xsi:type="dcterms:W3CDTF">2014-09-04T16:20:37Z</dcterms:created>
  <dcterms:modified xsi:type="dcterms:W3CDTF">2018-01-12T17:48:45Z</dcterms:modified>
</cp:coreProperties>
</file>