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2" r:id="rId4"/>
    <p:sldId id="263" r:id="rId5"/>
    <p:sldId id="265" r:id="rId6"/>
    <p:sldId id="277" r:id="rId7"/>
    <p:sldId id="278" r:id="rId8"/>
    <p:sldId id="266" r:id="rId9"/>
    <p:sldId id="281" r:id="rId10"/>
    <p:sldId id="267" r:id="rId11"/>
    <p:sldId id="269" r:id="rId12"/>
    <p:sldId id="273" r:id="rId13"/>
    <p:sldId id="276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17F2B86-DB60-4E91-8EFD-E7BC962CDD39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48F1938-D2EE-4C47-ACA9-B09D056D5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B86-DB60-4E91-8EFD-E7BC962CDD39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938-D2EE-4C47-ACA9-B09D056D5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B86-DB60-4E91-8EFD-E7BC962CDD39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938-D2EE-4C47-ACA9-B09D056D5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B86-DB60-4E91-8EFD-E7BC962CDD39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938-D2EE-4C47-ACA9-B09D056D5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17F2B86-DB60-4E91-8EFD-E7BC962CDD39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48F1938-D2EE-4C47-ACA9-B09D056D5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B86-DB60-4E91-8EFD-E7BC962CDD39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938-D2EE-4C47-ACA9-B09D056D5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B86-DB60-4E91-8EFD-E7BC962CDD39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938-D2EE-4C47-ACA9-B09D056D5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B86-DB60-4E91-8EFD-E7BC962CDD39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938-D2EE-4C47-ACA9-B09D056D5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B86-DB60-4E91-8EFD-E7BC962CDD39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938-D2EE-4C47-ACA9-B09D056D5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B86-DB60-4E91-8EFD-E7BC962CDD39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938-D2EE-4C47-ACA9-B09D056D5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B86-DB60-4E91-8EFD-E7BC962CDD39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938-D2EE-4C47-ACA9-B09D056D5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7F2B86-DB60-4E91-8EFD-E7BC962CDD39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8F1938-D2EE-4C47-ACA9-B09D056D5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7315200" cy="3200400"/>
          </a:xfrm>
        </p:spPr>
        <p:txBody>
          <a:bodyPr/>
          <a:lstStyle/>
          <a:p>
            <a:r>
              <a:rPr lang="en-US" dirty="0" smtClean="0"/>
              <a:t>COOP ORINTATION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166530"/>
            <a:ext cx="7315200" cy="1144632"/>
          </a:xfrm>
        </p:spPr>
        <p:txBody>
          <a:bodyPr/>
          <a:lstStyle/>
          <a:p>
            <a:r>
              <a:rPr lang="en-US" dirty="0" smtClean="0"/>
              <a:t>Marketing Department</a:t>
            </a:r>
            <a:endParaRPr lang="en-US" dirty="0"/>
          </a:p>
        </p:txBody>
      </p:sp>
      <p:sp>
        <p:nvSpPr>
          <p:cNvPr id="13314" name="AutoShape 2" descr="نتيجة بحث الصور عن ‫شعار الجامعة ksu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نتيجة بحث الصور عن ‫شعار الجامعة ksu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logo_9_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2514600" cy="111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508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024744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6624917" cy="609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During the week from 8 – 12 May 2016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117" t="34225" r="1846" b="1785"/>
          <a:stretch/>
        </p:blipFill>
        <p:spPr>
          <a:xfrm>
            <a:off x="1490596" y="1878904"/>
            <a:ext cx="6300593" cy="458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7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629" y="685800"/>
            <a:ext cx="1852110" cy="5562600"/>
          </a:xfrm>
        </p:spPr>
        <p:txBody>
          <a:bodyPr vert="vert270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Supervisor's evaluation sheet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1250" t="11719" r="20000" b="17187"/>
          <a:stretch>
            <a:fillRect/>
          </a:stretch>
        </p:blipFill>
        <p:spPr bwMode="auto">
          <a:xfrm>
            <a:off x="2438400" y="457200"/>
            <a:ext cx="6629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80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804352888"/>
              </p:ext>
            </p:extLst>
          </p:nvPr>
        </p:nvGraphicFramePr>
        <p:xfrm>
          <a:off x="838200" y="2324100"/>
          <a:ext cx="6981826" cy="3054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/>
                <a:gridCol w="1114426"/>
              </a:tblGrid>
              <a:tr h="68324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910999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Evaluation by work 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  <a:tr h="819899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Evaluation by academic supervisor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  <a:tr h="4433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Presentation to committee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Saturday 7 –January -2017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127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670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7830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315200" cy="1154097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377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What is the COOP program?</a:t>
            </a:r>
          </a:p>
          <a:p>
            <a:pPr>
              <a:lnSpc>
                <a:spcPct val="150000"/>
              </a:lnSpc>
            </a:pPr>
            <a:r>
              <a:rPr lang="en-US" dirty="0"/>
              <a:t>Why is it important</a:t>
            </a:r>
            <a:r>
              <a:rPr lang="en-US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dirty="0"/>
              <a:t>6 hours credit</a:t>
            </a:r>
          </a:p>
          <a:p>
            <a:pPr>
              <a:lnSpc>
                <a:spcPct val="150000"/>
              </a:lnSpc>
            </a:pPr>
            <a:r>
              <a:rPr lang="en-US" dirty="0"/>
              <a:t>320 hours OR 500 hours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36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7315200" cy="1154097"/>
          </a:xfrm>
        </p:spPr>
        <p:txBody>
          <a:bodyPr/>
          <a:lstStyle/>
          <a:p>
            <a:r>
              <a:rPr lang="en-US" dirty="0" smtClean="0"/>
              <a:t>ATTENDENCE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323652"/>
            <a:ext cx="7543800" cy="350897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800" u="sng" dirty="0" smtClean="0"/>
              <a:t>If you can’t attend</a:t>
            </a:r>
            <a:r>
              <a:rPr lang="en-US" sz="2800" dirty="0" smtClean="0"/>
              <a:t>:</a:t>
            </a:r>
          </a:p>
          <a:p>
            <a:pPr marL="68580" indent="0">
              <a:buNone/>
            </a:pPr>
            <a:r>
              <a:rPr lang="en-US" sz="2800" dirty="0" smtClean="0"/>
              <a:t>Both your </a:t>
            </a:r>
            <a:r>
              <a:rPr lang="en-US" sz="2800" b="1" u="sng" dirty="0" smtClean="0"/>
              <a:t>Academic &amp; Work supervisor </a:t>
            </a:r>
            <a:r>
              <a:rPr lang="en-US" sz="2800" dirty="0" smtClean="0"/>
              <a:t>should be informed in advance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589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 smtClean="0"/>
              <a:t>Monthly reports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8529361"/>
              </p:ext>
            </p:extLst>
          </p:nvPr>
        </p:nvGraphicFramePr>
        <p:xfrm>
          <a:off x="1219200" y="1828800"/>
          <a:ext cx="6324599" cy="3829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454"/>
                <a:gridCol w="3336508"/>
                <a:gridCol w="1821637"/>
              </a:tblGrid>
              <a:tr h="7028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</a:pPr>
                      <a:r>
                        <a:rPr lang="en-US" sz="1800" dirty="0">
                          <a:effectLst/>
                        </a:rPr>
                        <a:t>Report Number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</a:pPr>
                      <a:r>
                        <a:rPr lang="en-US" sz="1800" dirty="0">
                          <a:effectLst/>
                        </a:rPr>
                        <a:t>Time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54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</a:pPr>
                      <a:r>
                        <a:rPr lang="en-US" sz="1800" dirty="0">
                          <a:effectLst/>
                        </a:rPr>
                        <a:t>Saturday </a:t>
                      </a:r>
                      <a:r>
                        <a:rPr lang="en-US" sz="1800" dirty="0" smtClean="0">
                          <a:effectLst/>
                        </a:rPr>
                        <a:t>29-Oct-2016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</a:pPr>
                      <a:r>
                        <a:rPr lang="en-US" sz="1800">
                          <a:effectLst/>
                        </a:rPr>
                        <a:t>5:00 pm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086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Saturday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3-Dec-2016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 pm</a:t>
                      </a:r>
                    </a:p>
                  </a:txBody>
                  <a:tcPr marL="68580" marR="68580" marT="0" marB="0" anchor="ctr"/>
                </a:tc>
              </a:tr>
              <a:tr h="1086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Final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Saturday 7 –January 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-2017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 pm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771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1242510" cy="5715000"/>
          </a:xfrm>
        </p:spPr>
        <p:txBody>
          <a:bodyPr vert="vert270">
            <a:normAutofit/>
          </a:bodyPr>
          <a:lstStyle/>
          <a:p>
            <a:r>
              <a:rPr lang="en-US" dirty="0" smtClean="0"/>
              <a:t>Monthly Report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169"/>
          <a:stretch/>
        </p:blipFill>
        <p:spPr bwMode="auto">
          <a:xfrm>
            <a:off x="1905000" y="533400"/>
            <a:ext cx="5791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615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1242510" cy="5715000"/>
          </a:xfrm>
        </p:spPr>
        <p:txBody>
          <a:bodyPr vert="vert270">
            <a:normAutofit/>
          </a:bodyPr>
          <a:lstStyle/>
          <a:p>
            <a:r>
              <a:rPr lang="en-US" dirty="0" smtClean="0"/>
              <a:t>Monthly Report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35111"/>
            <a:ext cx="6257925" cy="5519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5914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1242510" cy="5715000"/>
          </a:xfrm>
        </p:spPr>
        <p:txBody>
          <a:bodyPr vert="vert270">
            <a:normAutofit/>
          </a:bodyPr>
          <a:lstStyle/>
          <a:p>
            <a:r>
              <a:rPr lang="en-US" dirty="0" smtClean="0"/>
              <a:t>Monthly Report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51"/>
          <a:stretch/>
        </p:blipFill>
        <p:spPr bwMode="auto">
          <a:xfrm>
            <a:off x="1981200" y="723900"/>
            <a:ext cx="6095999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7353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Final Report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828800"/>
            <a:ext cx="6777317" cy="4114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Due on </a:t>
            </a:r>
            <a:r>
              <a:rPr lang="en-US" b="1" u="sng" dirty="0" smtClean="0">
                <a:solidFill>
                  <a:srgbClr val="FF0000"/>
                </a:solidFill>
              </a:rPr>
              <a:t>Saturday 7- May-2016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20 pages</a:t>
            </a:r>
          </a:p>
          <a:p>
            <a:pPr marL="52578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Font: “Times New Roman” </a:t>
            </a:r>
          </a:p>
          <a:p>
            <a:pPr marL="52578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 Font size: “12”</a:t>
            </a:r>
          </a:p>
          <a:p>
            <a:pPr marL="52578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Space: “1.5”</a:t>
            </a:r>
          </a:p>
          <a:p>
            <a:pPr marL="52578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 Margins : “Narrow”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080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315200" cy="1154097"/>
          </a:xfrm>
        </p:spPr>
        <p:txBody>
          <a:bodyPr/>
          <a:lstStyle/>
          <a:p>
            <a:r>
              <a:rPr lang="en-US" dirty="0"/>
              <a:t>Final report criteria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886" t="51529" r="7963" b="2347"/>
          <a:stretch/>
        </p:blipFill>
        <p:spPr bwMode="auto">
          <a:xfrm>
            <a:off x="1371600" y="2133600"/>
            <a:ext cx="5572879" cy="370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666242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293</TotalTime>
  <Words>156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COOP ORINTATION</vt:lpstr>
      <vt:lpstr>Introduction</vt:lpstr>
      <vt:lpstr>ATTENDENCE</vt:lpstr>
      <vt:lpstr>Monthly Report</vt:lpstr>
      <vt:lpstr>Monthly Report</vt:lpstr>
      <vt:lpstr>Monthly Report</vt:lpstr>
      <vt:lpstr>Monthly Report</vt:lpstr>
      <vt:lpstr>Final Report </vt:lpstr>
      <vt:lpstr>Final report criteria</vt:lpstr>
      <vt:lpstr>Presentation </vt:lpstr>
      <vt:lpstr>Supervisor's evaluation sheet</vt:lpstr>
      <vt:lpstr>Assessment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 ORINTATION</dc:title>
  <dc:creator>Ghada</dc:creator>
  <cp:lastModifiedBy>raalshehri</cp:lastModifiedBy>
  <cp:revision>45</cp:revision>
  <dcterms:created xsi:type="dcterms:W3CDTF">2014-01-16T12:37:38Z</dcterms:created>
  <dcterms:modified xsi:type="dcterms:W3CDTF">2016-09-19T08:40:25Z</dcterms:modified>
</cp:coreProperties>
</file>