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1" r:id="rId4"/>
    <p:sldId id="276" r:id="rId5"/>
    <p:sldId id="273" r:id="rId6"/>
    <p:sldId id="274" r:id="rId7"/>
    <p:sldId id="266" r:id="rId8"/>
    <p:sldId id="277" r:id="rId9"/>
    <p:sldId id="278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5" d="100"/>
          <a:sy n="65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0386-1F19-427F-B5E8-F49B0723E5A0}" type="datetime3">
              <a:rPr lang="en-US" smtClean="0"/>
              <a:t>1 February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1C77-8C3B-4F55-A060-78875D043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540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5DF8B-3079-46F9-85F8-C7CC76A37B5F}" type="datetime3">
              <a:rPr lang="en-US" smtClean="0"/>
              <a:t>1 February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E60A-8848-4F89-8BBF-888F8D0AD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40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Autofit/>
          </a:bodyPr>
          <a:lstStyle>
            <a:lvl1pPr algn="ctr">
              <a:defRPr sz="48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1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9453F54-D821-4C13-B84E-2C9711874D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36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1pPr>
            <a:lvl2pPr algn="ctr">
              <a:defRPr sz="32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2pPr>
            <a:lvl3pPr algn="ctr">
              <a:defRPr sz="28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3pPr>
            <a:lvl4pPr algn="ctr">
              <a:defRPr sz="2400"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4pPr>
            <a:lvl5pPr algn="ctr">
              <a:defRPr b="1">
                <a:latin typeface="Simplified Arabic" panose="02020603050405020304" pitchFamily="18" charset="-78"/>
                <a:cs typeface="Simplified Arabic" panose="02020603050405020304" pitchFamily="18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King Saud University </a:t>
            </a:r>
          </a:p>
          <a:p>
            <a:r>
              <a:rPr lang="en-US" dirty="0" smtClean="0"/>
              <a:t>College of Engineering </a:t>
            </a:r>
          </a:p>
          <a:p>
            <a:r>
              <a:rPr lang="en-US" dirty="0" smtClean="0"/>
              <a:t>Department of Industrial Engineering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524000"/>
            <a:ext cx="9144000" cy="4724400"/>
            <a:chOff x="0" y="1524000"/>
            <a:chExt cx="9144000" cy="47244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62484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0" y="1524000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98764"/>
            <a:ext cx="1447800" cy="55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A4E38D-B8A2-47D2-87DB-77FEDE162F1A}" type="datetime3">
              <a:rPr lang="en-US" smtClean="0"/>
              <a:t>1 February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 King Saud University  College of Engineering  Department of Industrial Engineering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fld id="{B7703AD2-85CE-436C-9CB6-A6E335231651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sites/engineering.ksu.edu.sa/files/imce_images/stbnry_jh_ltdryb_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sites/engineering.ksu.edu.sa/files/imce_images/stbn_ry_lmtdrb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sites/engineering.ksu.edu.sa/files/imce_images/tryf_bbrnmj_ltdryb22_lml_ltfsyly_lkly_lhnd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ar/Forms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ar/Forms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.ksu.edu.sa/sites/default/files/nmwdhj_tlb_mnh_frs_khrj_lfrs_lmth_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.ksu.edu.sa/tamkhalaf/blog/25636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sites/engineering.ksu.edu.sa/files/imce_images/aly_tmd_ltdryb_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ar/Forms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ksu.edu.sa/ar/Forms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محاضرة تعريفية عن التدريب العملي </a:t>
            </a:r>
            <a:br>
              <a:rPr lang="ar-SA" dirty="0" smtClean="0"/>
            </a:br>
            <a:r>
              <a:rPr lang="ar-SA" dirty="0" smtClean="0"/>
              <a:t>بكلية الهندسة </a:t>
            </a:r>
            <a:br>
              <a:rPr lang="ar-SA" dirty="0" smtClean="0"/>
            </a:br>
            <a:r>
              <a:rPr lang="ar-SA" dirty="0" smtClean="0"/>
              <a:t>جامعة الملك سعود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ar-SA" b="1" dirty="0" smtClean="0">
                <a:solidFill>
                  <a:srgbClr val="FF0000"/>
                </a:solidFill>
              </a:rPr>
              <a:t>تامر خلف 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ar-SA" sz="1600" dirty="0" smtClean="0"/>
              <a:t>أستاذ مساعد 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ar-SA" sz="1600" dirty="0" smtClean="0"/>
              <a:t>قسم الهندسة الصناعية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22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استبانة رأي الجھات التى تنفذالتطبیق العملى في متدربى كلیة الھندسة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81" y="1577181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133600"/>
            <a:ext cx="441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hlinkClick r:id="rId3"/>
              </a:rPr>
              <a:t>http://engineering.ksu.edu.sa/sites/engineering.ksu.edu.sa/files/imce_images/stbnry_jh_ltdryb_.pdf</a:t>
            </a:r>
            <a:r>
              <a:rPr lang="en-US" sz="360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4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استبانة </a:t>
            </a:r>
            <a:r>
              <a:rPr lang="ar-SA" dirty="0"/>
              <a:t>رأي المتدرب في جودة برنامج التطبیق العملى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209800"/>
            <a:ext cx="441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http://engineering.ksu.edu.sa/sites/engineering.ksu.edu.sa/files/imce_images/stbn_ry_lmtdrb.pdf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نقطة </a:t>
            </a:r>
            <a:r>
              <a:rPr lang="ar-SA" dirty="0" smtClean="0"/>
              <a:t>البدء: دليل التدريب العملي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81" y="1653380"/>
            <a:ext cx="4518819" cy="45188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057400"/>
            <a:ext cx="44727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http://engineering.ksu.edu.sa/sites/engineering.ksu.edu.sa/files/imce_images/tryf_bbrnmj_ltdryb22_lml_ltfsyly_lkly_lhnds.pdf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57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رغبة التدريب العملي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8238" y="2819400"/>
            <a:ext cx="4255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http://engineering.ksu.edu.sa/ar/Forms1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58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طلب منح فرصة للتدريب العملي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8238" y="2819400"/>
            <a:ext cx="4255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http://engineering.ksu.edu.sa/ar/Forms1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64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طلب منح فرصة للتدريب </a:t>
            </a:r>
            <a:r>
              <a:rPr lang="ar-SA" dirty="0" smtClean="0"/>
              <a:t>العملي خارج الفرص المتاحة من الكلية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0200"/>
            <a:ext cx="4572000" cy="45720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274838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http://fac.ksu.edu.sa/sites/default/files/nmwdhj_tlb_mnh_frs_khrj_lfrs_lmth_.pdf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88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البرنامج التدريبي المبدئي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19" y="1600200"/>
            <a:ext cx="4548981" cy="4548981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0635" y="2782669"/>
            <a:ext cx="4669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https://fac.ksu.edu.sa/tamkhalaf/blog/256362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6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آلیة اعتماد التدریب العملي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133600"/>
            <a:ext cx="419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http://engineering.ksu.edu.sa/sites/engineering.ksu.edu.sa/files/imce_images/aly_tmd_ltdryb_.pdf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84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تقرير سري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8238" y="2819400"/>
            <a:ext cx="4255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http://engineering.ksu.edu.sa/ar/Forms1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98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53F54-D821-4C13-B84E-2C9711874D9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تقرير اسبوعي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81" y="1577180"/>
            <a:ext cx="4595019" cy="45950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33AD-77DD-41F9-B56C-9BA497527457}" type="datetime3">
              <a:rPr lang="en-US" smtClean="0"/>
              <a:t>1 February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King Saud University </a:t>
            </a:r>
          </a:p>
          <a:p>
            <a:r>
              <a:rPr lang="en-US" smtClean="0"/>
              <a:t>College of Engineering </a:t>
            </a:r>
          </a:p>
          <a:p>
            <a:r>
              <a:rPr lang="en-US" smtClean="0"/>
              <a:t>Department of Industrial Engineering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8238" y="2819400"/>
            <a:ext cx="4255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3"/>
              </a:rPr>
              <a:t>http://engineering.ksu.edu.sa/ar/Forms1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08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4424</TotalTime>
  <Words>225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Simplified Arabic</vt:lpstr>
      <vt:lpstr>Office Theme</vt:lpstr>
      <vt:lpstr>محاضرة تعريفية عن التدريب العملي  بكلية الهندسة  جامعة الملك سعود </vt:lpstr>
      <vt:lpstr>نقطة البدء: دليل التدريب العملي </vt:lpstr>
      <vt:lpstr>نموذج رغبة التدريب العملي</vt:lpstr>
      <vt:lpstr>طلب منح فرصة للتدريب العملي</vt:lpstr>
      <vt:lpstr>طلب منح فرصة للتدريب العملي خارج الفرص المتاحة من الكلية</vt:lpstr>
      <vt:lpstr>نموذج البرنامج التدريبي المبدئي </vt:lpstr>
      <vt:lpstr>آلیة اعتماد التدریب العملي</vt:lpstr>
      <vt:lpstr>نموذج تقرير سري</vt:lpstr>
      <vt:lpstr>نموذج تقرير اسبوعي</vt:lpstr>
      <vt:lpstr>استبانة رأي الجھات التى تنفذالتطبیق العملى في متدربى كلیة الھندسة</vt:lpstr>
      <vt:lpstr>استبانة رأي المتدرب في جودة برنامج التطبیق العملى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Khalaf</dc:creator>
  <cp:lastModifiedBy>Tamer Khalaf</cp:lastModifiedBy>
  <cp:revision>257</cp:revision>
  <cp:lastPrinted>2012-11-18T10:17:08Z</cp:lastPrinted>
  <dcterms:created xsi:type="dcterms:W3CDTF">2012-02-21T11:35:57Z</dcterms:created>
  <dcterms:modified xsi:type="dcterms:W3CDTF">2019-02-01T18:11:02Z</dcterms:modified>
</cp:coreProperties>
</file>