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handoutMasterIdLst>
    <p:handoutMasterId r:id="rId26"/>
  </p:handoutMasterIdLst>
  <p:sldIdLst>
    <p:sldId id="391" r:id="rId4"/>
    <p:sldId id="388" r:id="rId5"/>
    <p:sldId id="272" r:id="rId6"/>
    <p:sldId id="271" r:id="rId7"/>
    <p:sldId id="408" r:id="rId8"/>
    <p:sldId id="273" r:id="rId9"/>
    <p:sldId id="365" r:id="rId10"/>
    <p:sldId id="379" r:id="rId11"/>
    <p:sldId id="392" r:id="rId12"/>
    <p:sldId id="393" r:id="rId13"/>
    <p:sldId id="394" r:id="rId14"/>
    <p:sldId id="395" r:id="rId15"/>
    <p:sldId id="396" r:id="rId16"/>
    <p:sldId id="398" r:id="rId17"/>
    <p:sldId id="409" r:id="rId18"/>
    <p:sldId id="400" r:id="rId19"/>
    <p:sldId id="401" r:id="rId20"/>
    <p:sldId id="402" r:id="rId21"/>
    <p:sldId id="403" r:id="rId22"/>
    <p:sldId id="404" r:id="rId23"/>
    <p:sldId id="372" r:id="rId24"/>
    <p:sldId id="3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75" d="100"/>
          <a:sy n="75" d="100"/>
        </p:scale>
        <p:origin x="540" y="-60"/>
      </p:cViewPr>
      <p:guideLst>
        <p:guide orient="horz" pos="2352"/>
        <p:guide pos="3840"/>
      </p:guideLst>
    </p:cSldViewPr>
  </p:slideViewPr>
  <p:notesTextViewPr>
    <p:cViewPr>
      <p:scale>
        <a:sx n="1" d="1"/>
        <a:sy n="1" d="1"/>
      </p:scale>
      <p:origin x="0" y="0"/>
    </p:cViewPr>
  </p:notesText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D239DE-5B87-4584-A2CB-2F80BA75F8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D7D34A6-5143-421A-9256-84C76A56A7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95ABA4-C065-4865-B736-7D3D66BB7BD3}" type="datetimeFigureOut">
              <a:rPr lang="en-US" smtClean="0"/>
              <a:t>11/25/2019</a:t>
            </a:fld>
            <a:endParaRPr lang="en-US"/>
          </a:p>
        </p:txBody>
      </p:sp>
      <p:sp>
        <p:nvSpPr>
          <p:cNvPr id="4" name="Footer Placeholder 3">
            <a:extLst>
              <a:ext uri="{FF2B5EF4-FFF2-40B4-BE49-F238E27FC236}">
                <a16:creationId xmlns:a16="http://schemas.microsoft.com/office/drawing/2014/main" id="{1E7CF214-9A81-4A9C-90A0-127983712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D901DE-2022-4064-8E5F-F3F0F8C0EE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9600F3-AEE5-4D79-B3C5-0F7FEA04ADF8}" type="slidenum">
              <a:rPr lang="en-US" smtClean="0"/>
              <a:t>‹#›</a:t>
            </a:fld>
            <a:endParaRPr lang="en-US"/>
          </a:p>
        </p:txBody>
      </p:sp>
    </p:spTree>
    <p:extLst>
      <p:ext uri="{BB962C8B-B14F-4D97-AF65-F5344CB8AC3E}">
        <p14:creationId xmlns:p14="http://schemas.microsoft.com/office/powerpoint/2010/main" val="1043948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gradFill>
          <a:gsLst>
            <a:gs pos="0">
              <a:schemeClr val="accent2">
                <a:lumMod val="20000"/>
                <a:lumOff val="80000"/>
              </a:schemeClr>
            </a:gs>
            <a:gs pos="40000">
              <a:schemeClr val="accent2"/>
            </a:gs>
            <a:gs pos="70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CA10AF6-AE9F-480B-B8DE-0048AEEC8A32}"/>
              </a:ext>
            </a:extLst>
          </p:cNvPr>
          <p:cNvSpPr/>
          <p:nvPr userDrawn="1"/>
        </p:nvSpPr>
        <p:spPr>
          <a:xfrm>
            <a:off x="476552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4" name="Freeform: Shape 3">
            <a:extLst>
              <a:ext uri="{FF2B5EF4-FFF2-40B4-BE49-F238E27FC236}">
                <a16:creationId xmlns:a16="http://schemas.microsoft.com/office/drawing/2014/main" id="{9F1CCBC8-2DEC-4648-8372-311676E798CC}"/>
              </a:ext>
            </a:extLst>
          </p:cNvPr>
          <p:cNvSpPr/>
          <p:nvPr userDrawn="1"/>
        </p:nvSpPr>
        <p:spPr>
          <a:xfrm>
            <a:off x="508574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lvl="0" algn="ctr"/>
            <a:endParaRPr lang="en-US" sz="2701">
              <a:solidFill>
                <a:schemeClr val="tx1"/>
              </a:solidFill>
            </a:endParaRPr>
          </a:p>
        </p:txBody>
      </p:sp>
      <p:sp>
        <p:nvSpPr>
          <p:cNvPr id="62" name="Picture Placeholder 61">
            <a:extLst>
              <a:ext uri="{FF2B5EF4-FFF2-40B4-BE49-F238E27FC236}">
                <a16:creationId xmlns:a16="http://schemas.microsoft.com/office/drawing/2014/main" id="{E7A5EAFD-E3F5-4EE4-BEE8-EDCA0F3D20A8}"/>
              </a:ext>
            </a:extLst>
          </p:cNvPr>
          <p:cNvSpPr>
            <a:spLocks noGrp="1"/>
          </p:cNvSpPr>
          <p:nvPr>
            <p:ph type="pic" idx="1" hasCustomPrompt="1"/>
          </p:nvPr>
        </p:nvSpPr>
        <p:spPr>
          <a:xfrm>
            <a:off x="601168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marL="0" lvl="0" algn="ctr"/>
            <a:r>
              <a:rPr lang="en-US" altLang="ko-KR" dirty="0"/>
              <a:t>Your Picture Here and</a:t>
            </a:r>
            <a:r>
              <a:rPr lang="ko-KR" altLang="en-US" dirty="0"/>
              <a:t> </a:t>
            </a:r>
            <a:r>
              <a:rPr lang="en-US" altLang="ko-KR" dirty="0"/>
              <a:t>Send to Back</a:t>
            </a:r>
            <a:endParaRPr lang="ko-KR" altLang="en-US" dirty="0"/>
          </a:p>
        </p:txBody>
      </p:sp>
    </p:spTree>
    <p:extLst>
      <p:ext uri="{BB962C8B-B14F-4D97-AF65-F5344CB8AC3E}">
        <p14:creationId xmlns:p14="http://schemas.microsoft.com/office/powerpoint/2010/main" val="10769546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E4C200A-24A8-43AD-A980-E284C50657FD}"/>
              </a:ext>
            </a:extLst>
          </p:cNvPr>
          <p:cNvSpPr>
            <a:spLocks noGrp="1"/>
          </p:cNvSpPr>
          <p:nvPr>
            <p:ph type="pic" idx="1" hasCustomPrompt="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673768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5CD35A-2A51-47DD-8590-C25AD44DBD7D}"/>
              </a:ext>
            </a:extLst>
          </p:cNvPr>
          <p:cNvSpPr>
            <a:spLocks noGrp="1"/>
          </p:cNvSpPr>
          <p:nvPr>
            <p:ph type="pic" idx="1" hasCustomPrompt="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867001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a:extLst>
              <a:ext uri="{FF2B5EF4-FFF2-40B4-BE49-F238E27FC236}">
                <a16:creationId xmlns:a16="http://schemas.microsoft.com/office/drawing/2014/main" id="{85E82A15-1989-4CB4-94AD-099C5BEDB3EA}"/>
              </a:ext>
            </a:extLst>
          </p:cNvPr>
          <p:cNvSpPr>
            <a:spLocks noGrp="1"/>
          </p:cNvSpPr>
          <p:nvPr>
            <p:ph type="pic" idx="1" hasCustomPrompt="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287574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8009B150-532D-45FE-A6D6-8A190897518A}"/>
              </a:ext>
            </a:extLst>
          </p:cNvPr>
          <p:cNvSpPr>
            <a:spLocks noGrp="1"/>
          </p:cNvSpPr>
          <p:nvPr userDrawn="1">
            <p:ph type="pic" idx="1" hasCustomPrompt="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21" name="Picture Placeholder 20">
            <a:extLst>
              <a:ext uri="{FF2B5EF4-FFF2-40B4-BE49-F238E27FC236}">
                <a16:creationId xmlns:a16="http://schemas.microsoft.com/office/drawing/2014/main" id="{0B3E2BDC-790D-4A9E-9558-CA4C10A1FB05}"/>
              </a:ext>
            </a:extLst>
          </p:cNvPr>
          <p:cNvSpPr>
            <a:spLocks noGrp="1"/>
          </p:cNvSpPr>
          <p:nvPr userDrawn="1">
            <p:ph type="pic" idx="11" hasCustomPrompt="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Picture Placeholder 18">
            <a:extLst>
              <a:ext uri="{FF2B5EF4-FFF2-40B4-BE49-F238E27FC236}">
                <a16:creationId xmlns:a16="http://schemas.microsoft.com/office/drawing/2014/main" id="{2B6F2E21-3216-4F90-A6E2-E51A550D522D}"/>
              </a:ext>
            </a:extLst>
          </p:cNvPr>
          <p:cNvSpPr>
            <a:spLocks noGrp="1"/>
          </p:cNvSpPr>
          <p:nvPr userDrawn="1">
            <p:ph type="pic" idx="12" hasCustomPrompt="1"/>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0" name="Picture Placeholder 19">
            <a:extLst>
              <a:ext uri="{FF2B5EF4-FFF2-40B4-BE49-F238E27FC236}">
                <a16:creationId xmlns:a16="http://schemas.microsoft.com/office/drawing/2014/main" id="{9228B4EE-0DCA-498B-BE6D-C126351A4694}"/>
              </a:ext>
            </a:extLst>
          </p:cNvPr>
          <p:cNvSpPr>
            <a:spLocks noGrp="1"/>
          </p:cNvSpPr>
          <p:nvPr userDrawn="1">
            <p:ph type="pic" idx="13" hasCustomPrompt="1"/>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64893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FE957E-B654-4424-ACDA-8DED4BC6F6D5}"/>
              </a:ext>
            </a:extLst>
          </p:cNvPr>
          <p:cNvSpPr>
            <a:spLocks noGrp="1"/>
          </p:cNvSpPr>
          <p:nvPr>
            <p:ph type="pic" idx="12"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99525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2014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a:extLst>
              <a:ext uri="{FF2B5EF4-FFF2-40B4-BE49-F238E27FC236}">
                <a16:creationId xmlns:a16="http://schemas.microsoft.com/office/drawing/2014/main" id="{892BE04D-7D92-4AC1-9A7B-9F84DF96E9F1}"/>
              </a:ext>
            </a:extLst>
          </p:cNvPr>
          <p:cNvSpPr>
            <a:spLocks noGrp="1"/>
          </p:cNvSpPr>
          <p:nvPr>
            <p:ph type="pic" idx="12" hasCustomPrompt="1"/>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169472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ver slide layout">
    <p:bg>
      <p:bgPr>
        <a:gradFill>
          <a:gsLst>
            <a:gs pos="0">
              <a:schemeClr val="accent2">
                <a:lumMod val="20000"/>
                <a:lumOff val="80000"/>
              </a:schemeClr>
            </a:gs>
            <a:gs pos="40000">
              <a:schemeClr val="accent2"/>
            </a:gs>
            <a:gs pos="70000">
              <a:schemeClr val="accent2">
                <a:lumMod val="60000"/>
                <a:lumOff val="40000"/>
              </a:schemeClr>
            </a:gs>
            <a:gs pos="100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273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2665105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Freeform: Shape 9">
            <a:extLst>
              <a:ext uri="{FF2B5EF4-FFF2-40B4-BE49-F238E27FC236}">
                <a16:creationId xmlns:a16="http://schemas.microsoft.com/office/drawing/2014/main" id="{93EBF5BD-BDB4-4EDA-80D9-62417648E9A9}"/>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8" name="Freeform: Shape 7">
            <a:extLst>
              <a:ext uri="{FF2B5EF4-FFF2-40B4-BE49-F238E27FC236}">
                <a16:creationId xmlns:a16="http://schemas.microsoft.com/office/drawing/2014/main" id="{515D09CC-EA41-4CE9-B520-4B37AF49794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612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20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2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52C882D6-F42B-420F-B28D-BA2BD09E51CA}"/>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3" name="Freeform: Shape 2">
            <a:extLst>
              <a:ext uri="{FF2B5EF4-FFF2-40B4-BE49-F238E27FC236}">
                <a16:creationId xmlns:a16="http://schemas.microsoft.com/office/drawing/2014/main" id="{EFC47860-F692-40B3-8E78-8914A5700FCB}"/>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781003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3" name="Rectangle 2">
            <a:extLst>
              <a:ext uri="{FF2B5EF4-FFF2-40B4-BE49-F238E27FC236}">
                <a16:creationId xmlns:a16="http://schemas.microsoft.com/office/drawing/2014/main" id="{AF45677C-8125-4A3E-BB35-BAD773DF67E0}"/>
              </a:ext>
            </a:extLst>
          </p:cNvPr>
          <p:cNvSpPr/>
          <p:nvPr userDrawn="1"/>
        </p:nvSpPr>
        <p:spPr>
          <a:xfrm>
            <a:off x="0" y="1"/>
            <a:ext cx="12192000" cy="6857999"/>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04581C-447C-41D2-AB77-0A55193F4D64}"/>
              </a:ext>
            </a:extLst>
          </p:cNvPr>
          <p:cNvGrpSpPr/>
          <p:nvPr userDrawn="1"/>
        </p:nvGrpSpPr>
        <p:grpSpPr>
          <a:xfrm>
            <a:off x="52534" y="5315741"/>
            <a:ext cx="1345500" cy="1533206"/>
            <a:chOff x="35636" y="1136215"/>
            <a:chExt cx="2624846" cy="2991029"/>
          </a:xfrm>
        </p:grpSpPr>
        <p:sp>
          <p:nvSpPr>
            <p:cNvPr id="5" name="Freeform: Shape 4">
              <a:extLst>
                <a:ext uri="{FF2B5EF4-FFF2-40B4-BE49-F238E27FC236}">
                  <a16:creationId xmlns:a16="http://schemas.microsoft.com/office/drawing/2014/main" id="{455351EA-759A-40CD-B878-CEACA9020F32}"/>
                </a:ext>
              </a:extLst>
            </p:cNvPr>
            <p:cNvSpPr/>
            <p:nvPr/>
          </p:nvSpPr>
          <p:spPr>
            <a:xfrm>
              <a:off x="1134977" y="1170148"/>
              <a:ext cx="1525505"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6" name="Freeform: Shape 5">
              <a:extLst>
                <a:ext uri="{FF2B5EF4-FFF2-40B4-BE49-F238E27FC236}">
                  <a16:creationId xmlns:a16="http://schemas.microsoft.com/office/drawing/2014/main" id="{AEA3E210-B1ED-40DF-9B3E-1EC217936C85}"/>
                </a:ext>
              </a:extLst>
            </p:cNvPr>
            <p:cNvSpPr/>
            <p:nvPr/>
          </p:nvSpPr>
          <p:spPr>
            <a:xfrm>
              <a:off x="35636" y="1136215"/>
              <a:ext cx="1113712" cy="2991028"/>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grpSp>
        <p:nvGrpSpPr>
          <p:cNvPr id="7" name="Group 6">
            <a:extLst>
              <a:ext uri="{FF2B5EF4-FFF2-40B4-BE49-F238E27FC236}">
                <a16:creationId xmlns:a16="http://schemas.microsoft.com/office/drawing/2014/main" id="{4F767EA1-DCB1-4019-85DD-A7022071EBC2}"/>
              </a:ext>
            </a:extLst>
          </p:cNvPr>
          <p:cNvGrpSpPr/>
          <p:nvPr userDrawn="1"/>
        </p:nvGrpSpPr>
        <p:grpSpPr>
          <a:xfrm>
            <a:off x="719764" y="5726143"/>
            <a:ext cx="973739" cy="1122804"/>
            <a:chOff x="276796" y="1136215"/>
            <a:chExt cx="2593938" cy="2991029"/>
          </a:xfrm>
        </p:grpSpPr>
        <p:sp>
          <p:nvSpPr>
            <p:cNvPr id="8" name="Freeform: Shape 7">
              <a:extLst>
                <a:ext uri="{FF2B5EF4-FFF2-40B4-BE49-F238E27FC236}">
                  <a16:creationId xmlns:a16="http://schemas.microsoft.com/office/drawing/2014/main" id="{086A14DB-06E7-49B9-A5D4-524A47846991}"/>
                </a:ext>
              </a:extLst>
            </p:cNvPr>
            <p:cNvSpPr/>
            <p:nvPr/>
          </p:nvSpPr>
          <p:spPr>
            <a:xfrm>
              <a:off x="1345231" y="1170148"/>
              <a:ext cx="1525503" cy="2957096"/>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sp>
          <p:nvSpPr>
            <p:cNvPr id="9" name="Freeform: Shape 8">
              <a:extLst>
                <a:ext uri="{FF2B5EF4-FFF2-40B4-BE49-F238E27FC236}">
                  <a16:creationId xmlns:a16="http://schemas.microsoft.com/office/drawing/2014/main" id="{4307D085-B667-4D37-A930-54AE1C03F6E4}"/>
                </a:ext>
              </a:extLst>
            </p:cNvPr>
            <p:cNvSpPr/>
            <p:nvPr/>
          </p:nvSpPr>
          <p:spPr>
            <a:xfrm>
              <a:off x="276796" y="1136215"/>
              <a:ext cx="1113713"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vert="horz" wrap="square" lIns="91440" tIns="45720" rIns="91440" bIns="45720" numCol="1" anchor="t" anchorCtr="0" compatLnSpc="1">
              <a:prstTxWarp prst="textNoShape">
                <a:avLst/>
              </a:prstTxWarp>
              <a:noAutofit/>
            </a:bodyPr>
            <a:lstStyle/>
            <a:p>
              <a:pPr lvl="0"/>
              <a:endParaRPr lang="en-US" sz="2701"/>
            </a:p>
          </p:txBody>
        </p:sp>
      </p:grpSp>
      <p:sp>
        <p:nvSpPr>
          <p:cNvPr id="53" name="Rectangle 52">
            <a:extLst>
              <a:ext uri="{FF2B5EF4-FFF2-40B4-BE49-F238E27FC236}">
                <a16:creationId xmlns:a16="http://schemas.microsoft.com/office/drawing/2014/main" id="{553A449B-1E16-427E-AA1F-1761A105A61E}"/>
              </a:ext>
            </a:extLst>
          </p:cNvPr>
          <p:cNvSpPr/>
          <p:nvPr userDrawn="1"/>
        </p:nvSpPr>
        <p:spPr>
          <a:xfrm>
            <a:off x="2825392" y="0"/>
            <a:ext cx="9366607"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A3D05169-BAAB-49AE-B6AB-F6EDA5219658}"/>
              </a:ext>
            </a:extLst>
          </p:cNvPr>
          <p:cNvGrpSpPr/>
          <p:nvPr userDrawn="1"/>
        </p:nvGrpSpPr>
        <p:grpSpPr>
          <a:xfrm>
            <a:off x="816240" y="3199974"/>
            <a:ext cx="1505538" cy="2566050"/>
            <a:chOff x="11521621" y="1903133"/>
            <a:chExt cx="2494544" cy="4251720"/>
          </a:xfrm>
        </p:grpSpPr>
        <p:sp>
          <p:nvSpPr>
            <p:cNvPr id="55" name="Freeform: Shape 54">
              <a:extLst>
                <a:ext uri="{FF2B5EF4-FFF2-40B4-BE49-F238E27FC236}">
                  <a16:creationId xmlns:a16="http://schemas.microsoft.com/office/drawing/2014/main" id="{A662FEF3-1917-4118-A53E-3734B721FD74}"/>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6" name="Group 55">
              <a:extLst>
                <a:ext uri="{FF2B5EF4-FFF2-40B4-BE49-F238E27FC236}">
                  <a16:creationId xmlns:a16="http://schemas.microsoft.com/office/drawing/2014/main" id="{EE2EF4D9-4CF5-400C-A9F0-AD7A0BD54A78}"/>
                </a:ext>
              </a:extLst>
            </p:cNvPr>
            <p:cNvGrpSpPr/>
            <p:nvPr/>
          </p:nvGrpSpPr>
          <p:grpSpPr>
            <a:xfrm>
              <a:off x="11521621" y="1969094"/>
              <a:ext cx="2494544" cy="4185759"/>
              <a:chOff x="11521621" y="1969094"/>
              <a:chExt cx="2494544" cy="4185759"/>
            </a:xfrm>
          </p:grpSpPr>
          <p:grpSp>
            <p:nvGrpSpPr>
              <p:cNvPr id="57" name="Group 56">
                <a:extLst>
                  <a:ext uri="{FF2B5EF4-FFF2-40B4-BE49-F238E27FC236}">
                    <a16:creationId xmlns:a16="http://schemas.microsoft.com/office/drawing/2014/main" id="{28497920-E136-42D7-9412-1BD60605931D}"/>
                  </a:ext>
                </a:extLst>
              </p:cNvPr>
              <p:cNvGrpSpPr/>
              <p:nvPr/>
            </p:nvGrpSpPr>
            <p:grpSpPr>
              <a:xfrm>
                <a:off x="11521621" y="1969094"/>
                <a:ext cx="2494544" cy="2682188"/>
                <a:chOff x="11521621" y="1969094"/>
                <a:chExt cx="2494544" cy="2682188"/>
              </a:xfrm>
            </p:grpSpPr>
            <p:cxnSp>
              <p:nvCxnSpPr>
                <p:cNvPr id="77" name="Straight Connector 76">
                  <a:extLst>
                    <a:ext uri="{FF2B5EF4-FFF2-40B4-BE49-F238E27FC236}">
                      <a16:creationId xmlns:a16="http://schemas.microsoft.com/office/drawing/2014/main" id="{98BF5F43-E851-4EF1-BD30-1A3EA3DBFB6D}"/>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239A8E24-3262-47F3-8EE2-A371E7B0B055}"/>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131A34C-91F3-4276-90E0-38EA36726C4A}"/>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80" name="Freeform: Shape 79">
                  <a:extLst>
                    <a:ext uri="{FF2B5EF4-FFF2-40B4-BE49-F238E27FC236}">
                      <a16:creationId xmlns:a16="http://schemas.microsoft.com/office/drawing/2014/main" id="{45293FBB-84BA-42C0-8D04-E7711A61D918}"/>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1" name="Freeform: Shape 80">
                  <a:extLst>
                    <a:ext uri="{FF2B5EF4-FFF2-40B4-BE49-F238E27FC236}">
                      <a16:creationId xmlns:a16="http://schemas.microsoft.com/office/drawing/2014/main" id="{D71E92F0-854E-4348-B522-E514A01DE665}"/>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77B26116-3BCE-40E9-AE21-3B3AD12ABC4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3" name="Freeform: Shape 82">
                  <a:extLst>
                    <a:ext uri="{FF2B5EF4-FFF2-40B4-BE49-F238E27FC236}">
                      <a16:creationId xmlns:a16="http://schemas.microsoft.com/office/drawing/2014/main" id="{73A68979-BA70-4ED6-B4C8-3947E4DA45E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63EC72E7-6A91-4B49-BE33-260E67D5884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5" name="Freeform: Shape 84">
                  <a:extLst>
                    <a:ext uri="{FF2B5EF4-FFF2-40B4-BE49-F238E27FC236}">
                      <a16:creationId xmlns:a16="http://schemas.microsoft.com/office/drawing/2014/main" id="{33C767EF-BC74-470D-9DE9-80F9E1EBE8B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6" name="Freeform: Shape 85">
                  <a:extLst>
                    <a:ext uri="{FF2B5EF4-FFF2-40B4-BE49-F238E27FC236}">
                      <a16:creationId xmlns:a16="http://schemas.microsoft.com/office/drawing/2014/main" id="{7ABAA443-D4A2-4AD3-86E3-A9A56ADD1B2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7" name="Freeform: Shape 86">
                  <a:extLst>
                    <a:ext uri="{FF2B5EF4-FFF2-40B4-BE49-F238E27FC236}">
                      <a16:creationId xmlns:a16="http://schemas.microsoft.com/office/drawing/2014/main" id="{985EE30F-3169-41D8-AB7E-5DD444E5D5C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8" name="Freeform: Shape 87">
                  <a:extLst>
                    <a:ext uri="{FF2B5EF4-FFF2-40B4-BE49-F238E27FC236}">
                      <a16:creationId xmlns:a16="http://schemas.microsoft.com/office/drawing/2014/main" id="{55D40BAD-C198-4806-9C94-D174ECA8118B}"/>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9" name="Freeform: Shape 88">
                  <a:extLst>
                    <a:ext uri="{FF2B5EF4-FFF2-40B4-BE49-F238E27FC236}">
                      <a16:creationId xmlns:a16="http://schemas.microsoft.com/office/drawing/2014/main" id="{A7BB54F3-47F4-425D-83D1-DEFB6DF87CA2}"/>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90" name="Freeform: Shape 89">
                  <a:extLst>
                    <a:ext uri="{FF2B5EF4-FFF2-40B4-BE49-F238E27FC236}">
                      <a16:creationId xmlns:a16="http://schemas.microsoft.com/office/drawing/2014/main" id="{0AF18DC6-16E1-4799-BB5C-0F3A0C7FA28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8" name="Group 57">
                <a:extLst>
                  <a:ext uri="{FF2B5EF4-FFF2-40B4-BE49-F238E27FC236}">
                    <a16:creationId xmlns:a16="http://schemas.microsoft.com/office/drawing/2014/main" id="{342C8FA0-A3B0-4165-BF81-245EB245A084}"/>
                  </a:ext>
                </a:extLst>
              </p:cNvPr>
              <p:cNvGrpSpPr/>
              <p:nvPr/>
            </p:nvGrpSpPr>
            <p:grpSpPr>
              <a:xfrm>
                <a:off x="12470968" y="4604322"/>
                <a:ext cx="839142" cy="1550531"/>
                <a:chOff x="12470968" y="4604322"/>
                <a:chExt cx="839142" cy="1550531"/>
              </a:xfrm>
            </p:grpSpPr>
            <p:grpSp>
              <p:nvGrpSpPr>
                <p:cNvPr id="59" name="Group 58">
                  <a:extLst>
                    <a:ext uri="{FF2B5EF4-FFF2-40B4-BE49-F238E27FC236}">
                      <a16:creationId xmlns:a16="http://schemas.microsoft.com/office/drawing/2014/main" id="{334060C5-27F3-4421-A304-B193F9BD3396}"/>
                    </a:ext>
                  </a:extLst>
                </p:cNvPr>
                <p:cNvGrpSpPr/>
                <p:nvPr/>
              </p:nvGrpSpPr>
              <p:grpSpPr>
                <a:xfrm>
                  <a:off x="12710801" y="4604322"/>
                  <a:ext cx="471270" cy="1549314"/>
                  <a:chOff x="2541356" y="1774680"/>
                  <a:chExt cx="1106202" cy="3636668"/>
                </a:xfrm>
                <a:solidFill>
                  <a:schemeClr val="bg1">
                    <a:lumMod val="75000"/>
                  </a:schemeClr>
                </a:solidFill>
              </p:grpSpPr>
              <p:sp>
                <p:nvSpPr>
                  <p:cNvPr id="66" name="Freeform: Shape 65">
                    <a:extLst>
                      <a:ext uri="{FF2B5EF4-FFF2-40B4-BE49-F238E27FC236}">
                        <a16:creationId xmlns:a16="http://schemas.microsoft.com/office/drawing/2014/main" id="{5E3F14CE-CF61-4B63-BE02-EF710F60284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7850172-E89B-4A0E-B003-8BAE9D3F7D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A6584978-73D4-47EC-9C82-C6A2A24E2F9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846F57-FC7C-4A6D-A2AD-E0934F6F23D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113772A-09F4-4D1C-82EE-59CB5A04CCF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EE130360-94EB-47DA-9B20-9425A2D818C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54F71D42-7D98-4D72-8ABF-C7257DE6F785}"/>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D847D27-5E4A-4825-9586-C0C8432BE2B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FBC8F3F7-E7EA-4E0C-82B1-9EB91449D66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5F4C58D-06F2-4C1A-9546-C42BED8D3ED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A7E2375-9395-4B49-ABD1-CCE9CD9DDE09}"/>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60" name="Freeform: Shape 59">
                  <a:extLst>
                    <a:ext uri="{FF2B5EF4-FFF2-40B4-BE49-F238E27FC236}">
                      <a16:creationId xmlns:a16="http://schemas.microsoft.com/office/drawing/2014/main" id="{1454EABB-6CD6-439A-B02B-6EDF30909757}"/>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id="{52093950-B461-4544-9D34-057C941B61C5}"/>
                    </a:ext>
                  </a:extLst>
                </p:cNvPr>
                <p:cNvGrpSpPr/>
                <p:nvPr/>
              </p:nvGrpSpPr>
              <p:grpSpPr>
                <a:xfrm>
                  <a:off x="12470968" y="4620148"/>
                  <a:ext cx="435759" cy="1352099"/>
                  <a:chOff x="1968987" y="1811829"/>
                  <a:chExt cx="1022846" cy="3173751"/>
                </a:xfrm>
                <a:solidFill>
                  <a:schemeClr val="bg1"/>
                </a:solidFill>
              </p:grpSpPr>
              <p:sp>
                <p:nvSpPr>
                  <p:cNvPr id="62" name="Freeform: Shape 61">
                    <a:extLst>
                      <a:ext uri="{FF2B5EF4-FFF2-40B4-BE49-F238E27FC236}">
                        <a16:creationId xmlns:a16="http://schemas.microsoft.com/office/drawing/2014/main" id="{966E3A86-B11A-4D7D-899D-2BB3579B056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375DDF1-AA9E-43A0-A8DA-412ADFA996C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262C62E-87B3-4A38-8215-10B0952EB44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F9FE7BDD-9751-4BFE-99BE-5AC754AED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29" name="Group 128">
            <a:extLst>
              <a:ext uri="{FF2B5EF4-FFF2-40B4-BE49-F238E27FC236}">
                <a16:creationId xmlns:a16="http://schemas.microsoft.com/office/drawing/2014/main" id="{78B20492-39E5-40A7-ACED-B12C9199C0A3}"/>
              </a:ext>
            </a:extLst>
          </p:cNvPr>
          <p:cNvGrpSpPr/>
          <p:nvPr userDrawn="1"/>
        </p:nvGrpSpPr>
        <p:grpSpPr>
          <a:xfrm>
            <a:off x="2049853" y="5455304"/>
            <a:ext cx="505821" cy="1063939"/>
            <a:chOff x="3554538" y="3240653"/>
            <a:chExt cx="1265482" cy="2661804"/>
          </a:xfrm>
        </p:grpSpPr>
        <p:cxnSp>
          <p:nvCxnSpPr>
            <p:cNvPr id="114" name="Straight Connector 113">
              <a:extLst>
                <a:ext uri="{FF2B5EF4-FFF2-40B4-BE49-F238E27FC236}">
                  <a16:creationId xmlns:a16="http://schemas.microsoft.com/office/drawing/2014/main" id="{C36F2E2E-EA5D-4C3D-A928-33B538657742}"/>
                </a:ext>
              </a:extLst>
            </p:cNvPr>
            <p:cNvCxnSpPr>
              <a:cxnSpLocks/>
            </p:cNvCxnSpPr>
            <p:nvPr/>
          </p:nvCxnSpPr>
          <p:spPr>
            <a:xfrm flipH="1" flipV="1">
              <a:off x="4042982" y="4338372"/>
              <a:ext cx="141951" cy="65663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D5C2ACA-1653-450B-AA0F-0BB97F26E090}"/>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3FA41FE-CF42-45C1-9BF0-04306DF68DF5}"/>
                </a:ext>
              </a:extLst>
            </p:cNvPr>
            <p:cNvCxnSpPr>
              <a:cxnSpLocks/>
            </p:cNvCxnSpPr>
            <p:nvPr/>
          </p:nvCxnSpPr>
          <p:spPr>
            <a:xfrm flipV="1">
              <a:off x="4191842" y="4275416"/>
              <a:ext cx="0" cy="71249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28" name="Group 127">
              <a:extLst>
                <a:ext uri="{FF2B5EF4-FFF2-40B4-BE49-F238E27FC236}">
                  <a16:creationId xmlns:a16="http://schemas.microsoft.com/office/drawing/2014/main" id="{39566CF3-AE60-4521-8EAB-A6F38C25F04A}"/>
                </a:ext>
              </a:extLst>
            </p:cNvPr>
            <p:cNvGrpSpPr/>
            <p:nvPr userDrawn="1"/>
          </p:nvGrpSpPr>
          <p:grpSpPr>
            <a:xfrm>
              <a:off x="3554538" y="3240653"/>
              <a:ext cx="1265482" cy="1261388"/>
              <a:chOff x="3839004" y="3765377"/>
              <a:chExt cx="714810" cy="712498"/>
            </a:xfrm>
          </p:grpSpPr>
          <p:sp>
            <p:nvSpPr>
              <p:cNvPr id="124" name="Freeform: Shape 123">
                <a:extLst>
                  <a:ext uri="{FF2B5EF4-FFF2-40B4-BE49-F238E27FC236}">
                    <a16:creationId xmlns:a16="http://schemas.microsoft.com/office/drawing/2014/main" id="{C8C09D40-DCAB-4029-88E4-6AC240FEFF8E}"/>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5" name="Freeform: Shape 124">
                <a:extLst>
                  <a:ext uri="{FF2B5EF4-FFF2-40B4-BE49-F238E27FC236}">
                    <a16:creationId xmlns:a16="http://schemas.microsoft.com/office/drawing/2014/main" id="{42426633-1393-44E2-AA45-46F863414611}"/>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26" name="Freeform: Shape 125">
                <a:extLst>
                  <a:ext uri="{FF2B5EF4-FFF2-40B4-BE49-F238E27FC236}">
                    <a16:creationId xmlns:a16="http://schemas.microsoft.com/office/drawing/2014/main" id="{F2B015FA-498B-47F6-B132-04F6C1EDCF62}"/>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27" name="Freeform: Shape 126">
                <a:extLst>
                  <a:ext uri="{FF2B5EF4-FFF2-40B4-BE49-F238E27FC236}">
                    <a16:creationId xmlns:a16="http://schemas.microsoft.com/office/drawing/2014/main" id="{36E07A82-657F-4FF7-88AF-B93A968F7965}"/>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95" name="Group 94">
              <a:extLst>
                <a:ext uri="{FF2B5EF4-FFF2-40B4-BE49-F238E27FC236}">
                  <a16:creationId xmlns:a16="http://schemas.microsoft.com/office/drawing/2014/main" id="{B9BBFEF9-D843-49F1-9382-AF2855685F57}"/>
                </a:ext>
              </a:extLst>
            </p:cNvPr>
            <p:cNvGrpSpPr/>
            <p:nvPr/>
          </p:nvGrpSpPr>
          <p:grpSpPr>
            <a:xfrm>
              <a:off x="3932377" y="4966662"/>
              <a:ext cx="506449" cy="935795"/>
              <a:chOff x="12470968" y="4604322"/>
              <a:chExt cx="839142" cy="1550531"/>
            </a:xfrm>
          </p:grpSpPr>
          <p:grpSp>
            <p:nvGrpSpPr>
              <p:cNvPr id="96" name="Group 95">
                <a:extLst>
                  <a:ext uri="{FF2B5EF4-FFF2-40B4-BE49-F238E27FC236}">
                    <a16:creationId xmlns:a16="http://schemas.microsoft.com/office/drawing/2014/main" id="{B5A53FDC-4435-4C8F-900E-227254CAB58C}"/>
                  </a:ext>
                </a:extLst>
              </p:cNvPr>
              <p:cNvGrpSpPr/>
              <p:nvPr/>
            </p:nvGrpSpPr>
            <p:grpSpPr>
              <a:xfrm>
                <a:off x="12710801" y="4604322"/>
                <a:ext cx="471270" cy="1549314"/>
                <a:chOff x="2541356" y="1774680"/>
                <a:chExt cx="1106202" cy="3636668"/>
              </a:xfrm>
              <a:solidFill>
                <a:schemeClr val="bg1">
                  <a:lumMod val="75000"/>
                </a:schemeClr>
              </a:solidFill>
            </p:grpSpPr>
            <p:sp>
              <p:nvSpPr>
                <p:cNvPr id="103" name="Freeform: Shape 102">
                  <a:extLst>
                    <a:ext uri="{FF2B5EF4-FFF2-40B4-BE49-F238E27FC236}">
                      <a16:creationId xmlns:a16="http://schemas.microsoft.com/office/drawing/2014/main" id="{FF814D90-0C97-4607-AAC2-601330052B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5CDC986E-5166-4168-A33F-9175302338E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736A043A-9882-426C-B69E-39C5C2F3948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B57B04E-7E1C-41AF-8909-ACCAE3209E4B}"/>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D4AEE08-715B-4FC1-9775-92666F4B361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CD750D4-4BDF-4312-B443-7EA98BBF00A1}"/>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CEEE83C-0E65-4A03-8C83-3979F03318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B47C86B-F4FF-4993-9645-5F42218A748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F639E5E1-FF36-4933-A42A-22242275B7F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AF475549-82D3-43D8-A2A1-63D1164F97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2F4E196A-74CD-4206-A5DE-2AD96F4565D4}"/>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97" name="Freeform: Shape 96">
                <a:extLst>
                  <a:ext uri="{FF2B5EF4-FFF2-40B4-BE49-F238E27FC236}">
                    <a16:creationId xmlns:a16="http://schemas.microsoft.com/office/drawing/2014/main" id="{EBD71692-1EB8-46F8-A5CA-39F79B85B6F4}"/>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98" name="Group 97">
                <a:extLst>
                  <a:ext uri="{FF2B5EF4-FFF2-40B4-BE49-F238E27FC236}">
                    <a16:creationId xmlns:a16="http://schemas.microsoft.com/office/drawing/2014/main" id="{0F30D081-E47B-4D97-90D7-82171E2A220B}"/>
                  </a:ext>
                </a:extLst>
              </p:cNvPr>
              <p:cNvGrpSpPr/>
              <p:nvPr/>
            </p:nvGrpSpPr>
            <p:grpSpPr>
              <a:xfrm>
                <a:off x="12470968" y="4620148"/>
                <a:ext cx="435759" cy="1352099"/>
                <a:chOff x="1968987" y="1811829"/>
                <a:chExt cx="1022846" cy="3173751"/>
              </a:xfrm>
              <a:solidFill>
                <a:schemeClr val="bg1"/>
              </a:solidFill>
            </p:grpSpPr>
            <p:sp>
              <p:nvSpPr>
                <p:cNvPr id="99" name="Freeform: Shape 98">
                  <a:extLst>
                    <a:ext uri="{FF2B5EF4-FFF2-40B4-BE49-F238E27FC236}">
                      <a16:creationId xmlns:a16="http://schemas.microsoft.com/office/drawing/2014/main" id="{CB864674-7548-4BA5-B680-15D239DEA13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0FA0BA3-B5F1-4AB1-8120-BAD46A7B2B1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688CEA0-5AFE-47D7-84ED-8C37C15B6D7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89940E3-41B4-407C-A403-D5237319132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nvGrpSpPr>
          <p:cNvPr id="130" name="Group 129">
            <a:extLst>
              <a:ext uri="{FF2B5EF4-FFF2-40B4-BE49-F238E27FC236}">
                <a16:creationId xmlns:a16="http://schemas.microsoft.com/office/drawing/2014/main" id="{6455E06B-1F39-4435-A88E-49A0BEE4344E}"/>
              </a:ext>
            </a:extLst>
          </p:cNvPr>
          <p:cNvGrpSpPr/>
          <p:nvPr userDrawn="1"/>
        </p:nvGrpSpPr>
        <p:grpSpPr>
          <a:xfrm>
            <a:off x="835670" y="4613596"/>
            <a:ext cx="432480" cy="909674"/>
            <a:chOff x="3554538" y="3240653"/>
            <a:chExt cx="1265482" cy="2661804"/>
          </a:xfrm>
        </p:grpSpPr>
        <p:cxnSp>
          <p:nvCxnSpPr>
            <p:cNvPr id="131" name="Straight Connector 130">
              <a:extLst>
                <a:ext uri="{FF2B5EF4-FFF2-40B4-BE49-F238E27FC236}">
                  <a16:creationId xmlns:a16="http://schemas.microsoft.com/office/drawing/2014/main" id="{85E4F8CF-89FD-4BEC-9A6B-746AC0CFA7A5}"/>
                </a:ext>
              </a:extLst>
            </p:cNvPr>
            <p:cNvCxnSpPr>
              <a:cxnSpLocks/>
            </p:cNvCxnSpPr>
            <p:nvPr/>
          </p:nvCxnSpPr>
          <p:spPr>
            <a:xfrm flipH="1" flipV="1">
              <a:off x="4030920" y="4338371"/>
              <a:ext cx="141951" cy="65663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6E3B0A3-9898-4F02-8B45-6F8FC64036F8}"/>
                </a:ext>
              </a:extLst>
            </p:cNvPr>
            <p:cNvCxnSpPr>
              <a:cxnSpLocks/>
            </p:cNvCxnSpPr>
            <p:nvPr/>
          </p:nvCxnSpPr>
          <p:spPr>
            <a:xfrm flipV="1">
              <a:off x="4195355" y="4338370"/>
              <a:ext cx="112673" cy="6495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DFF3308-04DB-4E73-8358-096F74C4545D}"/>
                </a:ext>
              </a:extLst>
            </p:cNvPr>
            <p:cNvCxnSpPr>
              <a:cxnSpLocks/>
            </p:cNvCxnSpPr>
            <p:nvPr/>
          </p:nvCxnSpPr>
          <p:spPr>
            <a:xfrm flipV="1">
              <a:off x="4179779" y="4275415"/>
              <a:ext cx="0" cy="712498"/>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134" name="Group 133">
              <a:extLst>
                <a:ext uri="{FF2B5EF4-FFF2-40B4-BE49-F238E27FC236}">
                  <a16:creationId xmlns:a16="http://schemas.microsoft.com/office/drawing/2014/main" id="{346BC297-A507-4854-B0C2-20FBF761D2B3}"/>
                </a:ext>
              </a:extLst>
            </p:cNvPr>
            <p:cNvGrpSpPr/>
            <p:nvPr userDrawn="1"/>
          </p:nvGrpSpPr>
          <p:grpSpPr>
            <a:xfrm>
              <a:off x="3554538" y="3240653"/>
              <a:ext cx="1265482" cy="1261388"/>
              <a:chOff x="3839004" y="3765377"/>
              <a:chExt cx="714810" cy="712498"/>
            </a:xfrm>
          </p:grpSpPr>
          <p:sp>
            <p:nvSpPr>
              <p:cNvPr id="154" name="Freeform: Shape 153">
                <a:extLst>
                  <a:ext uri="{FF2B5EF4-FFF2-40B4-BE49-F238E27FC236}">
                    <a16:creationId xmlns:a16="http://schemas.microsoft.com/office/drawing/2014/main" id="{233BF2A0-2247-4157-B685-518331BDE6CB}"/>
                  </a:ext>
                </a:extLst>
              </p:cNvPr>
              <p:cNvSpPr/>
              <p:nvPr/>
            </p:nvSpPr>
            <p:spPr>
              <a:xfrm>
                <a:off x="3839004"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D7ADAAD4-B6D4-4BF7-A974-DAB39978061A}"/>
                  </a:ext>
                </a:extLst>
              </p:cNvPr>
              <p:cNvSpPr/>
              <p:nvPr/>
            </p:nvSpPr>
            <p:spPr>
              <a:xfrm flipH="1">
                <a:off x="4192173" y="3765377"/>
                <a:ext cx="361641"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6" name="Freeform: Shape 155">
                <a:extLst>
                  <a:ext uri="{FF2B5EF4-FFF2-40B4-BE49-F238E27FC236}">
                    <a16:creationId xmlns:a16="http://schemas.microsoft.com/office/drawing/2014/main" id="{7B491406-69C2-44DB-A5CD-88D8D1BEF0CF}"/>
                  </a:ext>
                </a:extLst>
              </p:cNvPr>
              <p:cNvSpPr/>
              <p:nvPr/>
            </p:nvSpPr>
            <p:spPr>
              <a:xfrm flipH="1">
                <a:off x="4193875"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7" name="Freeform: Shape 156">
                <a:extLst>
                  <a:ext uri="{FF2B5EF4-FFF2-40B4-BE49-F238E27FC236}">
                    <a16:creationId xmlns:a16="http://schemas.microsoft.com/office/drawing/2014/main" id="{73F74B2A-3CC0-4FB6-9B7E-2720B932037C}"/>
                  </a:ext>
                </a:extLst>
              </p:cNvPr>
              <p:cNvSpPr/>
              <p:nvPr/>
            </p:nvSpPr>
            <p:spPr>
              <a:xfrm>
                <a:off x="3982656" y="3765377"/>
                <a:ext cx="216287" cy="71249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35" name="Group 134">
              <a:extLst>
                <a:ext uri="{FF2B5EF4-FFF2-40B4-BE49-F238E27FC236}">
                  <a16:creationId xmlns:a16="http://schemas.microsoft.com/office/drawing/2014/main" id="{61A2B3D3-0BBA-407F-AE8C-CE2700182DA1}"/>
                </a:ext>
              </a:extLst>
            </p:cNvPr>
            <p:cNvGrpSpPr/>
            <p:nvPr/>
          </p:nvGrpSpPr>
          <p:grpSpPr>
            <a:xfrm>
              <a:off x="3932377" y="4966662"/>
              <a:ext cx="506449" cy="935795"/>
              <a:chOff x="12470968" y="4604322"/>
              <a:chExt cx="839142" cy="1550531"/>
            </a:xfrm>
          </p:grpSpPr>
          <p:grpSp>
            <p:nvGrpSpPr>
              <p:cNvPr id="136" name="Group 135">
                <a:extLst>
                  <a:ext uri="{FF2B5EF4-FFF2-40B4-BE49-F238E27FC236}">
                    <a16:creationId xmlns:a16="http://schemas.microsoft.com/office/drawing/2014/main" id="{DD14744D-0284-4519-A44A-80CAFA613277}"/>
                  </a:ext>
                </a:extLst>
              </p:cNvPr>
              <p:cNvGrpSpPr/>
              <p:nvPr/>
            </p:nvGrpSpPr>
            <p:grpSpPr>
              <a:xfrm>
                <a:off x="12710801" y="4604322"/>
                <a:ext cx="471270" cy="1549314"/>
                <a:chOff x="2541356" y="1774680"/>
                <a:chExt cx="1106202" cy="3636668"/>
              </a:xfrm>
              <a:solidFill>
                <a:schemeClr val="bg1">
                  <a:lumMod val="75000"/>
                </a:schemeClr>
              </a:solidFill>
            </p:grpSpPr>
            <p:sp>
              <p:nvSpPr>
                <p:cNvPr id="143" name="Freeform: Shape 142">
                  <a:extLst>
                    <a:ext uri="{FF2B5EF4-FFF2-40B4-BE49-F238E27FC236}">
                      <a16:creationId xmlns:a16="http://schemas.microsoft.com/office/drawing/2014/main" id="{8B7D02ED-1A26-4E8B-8912-6DDD6822FD3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E8DB34B-B88D-4347-B321-7D8FAF44FA1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872BA3E-8AD2-4FD0-99B8-768D5AE20E0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43D25C2-FE71-4163-9186-5BD8047B96F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16E10B06-9365-4B69-A9B2-58D853DD480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8D2508CC-9580-4CDC-B945-0527D9CD8BCF}"/>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9A6B4527-6C1D-4E70-B70D-060BB6FDCE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BBF6ECC9-4158-4E48-87FB-675A6F827C3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F0C6BF0-8D21-43BB-A8C3-ADC1E259450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793B9B-6AC8-4549-9ADB-1E3DF2E2FC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4CEC876C-6B44-4AFA-B48D-6DFA5BCE906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37" name="Freeform: Shape 136">
                <a:extLst>
                  <a:ext uri="{FF2B5EF4-FFF2-40B4-BE49-F238E27FC236}">
                    <a16:creationId xmlns:a16="http://schemas.microsoft.com/office/drawing/2014/main" id="{D272DC14-6DAF-4A56-A5A6-221189C61401}"/>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38" name="Group 137">
                <a:extLst>
                  <a:ext uri="{FF2B5EF4-FFF2-40B4-BE49-F238E27FC236}">
                    <a16:creationId xmlns:a16="http://schemas.microsoft.com/office/drawing/2014/main" id="{7901E2D7-C583-4CE2-8F51-5C524CC1CAA9}"/>
                  </a:ext>
                </a:extLst>
              </p:cNvPr>
              <p:cNvGrpSpPr/>
              <p:nvPr/>
            </p:nvGrpSpPr>
            <p:grpSpPr>
              <a:xfrm>
                <a:off x="12470968" y="4620148"/>
                <a:ext cx="435759" cy="1352099"/>
                <a:chOff x="1968987" y="1811829"/>
                <a:chExt cx="1022846" cy="3173751"/>
              </a:xfrm>
              <a:solidFill>
                <a:schemeClr val="bg1"/>
              </a:solidFill>
            </p:grpSpPr>
            <p:sp>
              <p:nvSpPr>
                <p:cNvPr id="139" name="Freeform: Shape 138">
                  <a:extLst>
                    <a:ext uri="{FF2B5EF4-FFF2-40B4-BE49-F238E27FC236}">
                      <a16:creationId xmlns:a16="http://schemas.microsoft.com/office/drawing/2014/main" id="{E6067227-37CF-4C14-B006-6E00ABFD280C}"/>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BE5BB590-239F-4213-8DC4-103945DFEB3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C7137044-11D7-4101-800A-6BE9664CBF25}"/>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346DB45-5CD6-4EEB-AC2C-D34E208FF9E5}"/>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95583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38" name="Freeform: Shape 37">
            <a:extLst>
              <a:ext uri="{FF2B5EF4-FFF2-40B4-BE49-F238E27FC236}">
                <a16:creationId xmlns:a16="http://schemas.microsoft.com/office/drawing/2014/main" id="{01399AE7-7580-4588-9A58-718AB6B280AE}"/>
              </a:ext>
            </a:extLst>
          </p:cNvPr>
          <p:cNvSpPr/>
          <p:nvPr userDrawn="1"/>
        </p:nvSpPr>
        <p:spPr>
          <a:xfrm>
            <a:off x="342132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7BB1D285-297C-40A8-BBFC-EB5A74F5BA1A}"/>
              </a:ext>
            </a:extLst>
          </p:cNvPr>
          <p:cNvSpPr/>
          <p:nvPr userDrawn="1"/>
        </p:nvSpPr>
        <p:spPr>
          <a:xfrm>
            <a:off x="624500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553E31C-BA12-49BE-A5AF-1A7FC60C7778}"/>
              </a:ext>
            </a:extLst>
          </p:cNvPr>
          <p:cNvSpPr/>
          <p:nvPr userDrawn="1"/>
        </p:nvSpPr>
        <p:spPr>
          <a:xfrm>
            <a:off x="906868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4EF596D5-CEC7-43FD-9951-E2A4B72BEBA2}"/>
              </a:ext>
            </a:extLst>
          </p:cNvPr>
          <p:cNvSpPr/>
          <p:nvPr userDrawn="1"/>
        </p:nvSpPr>
        <p:spPr>
          <a:xfrm>
            <a:off x="597645" y="1483613"/>
            <a:ext cx="2564116" cy="2314228"/>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25">
            <a:extLst>
              <a:ext uri="{FF2B5EF4-FFF2-40B4-BE49-F238E27FC236}">
                <a16:creationId xmlns:a16="http://schemas.microsoft.com/office/drawing/2014/main" id="{93EE8531-7145-486E-BA3D-B8072229310C}"/>
              </a:ext>
            </a:extLst>
          </p:cNvPr>
          <p:cNvSpPr>
            <a:spLocks noGrp="1"/>
          </p:cNvSpPr>
          <p:nvPr>
            <p:ph type="pic" idx="1" hasCustomPrompt="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27" name="Text Placeholder 9">
            <a:extLst>
              <a:ext uri="{FF2B5EF4-FFF2-40B4-BE49-F238E27FC236}">
                <a16:creationId xmlns:a16="http://schemas.microsoft.com/office/drawing/2014/main" id="{F25455DF-3371-4F9D-8C83-89E48289FAB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28" name="Picture Placeholder 27">
            <a:extLst>
              <a:ext uri="{FF2B5EF4-FFF2-40B4-BE49-F238E27FC236}">
                <a16:creationId xmlns:a16="http://schemas.microsoft.com/office/drawing/2014/main" id="{43B5B5EE-27E4-431A-96B6-4FC9F1861A7D}"/>
              </a:ext>
            </a:extLst>
          </p:cNvPr>
          <p:cNvSpPr>
            <a:spLocks noGrp="1"/>
          </p:cNvSpPr>
          <p:nvPr>
            <p:ph type="pic" idx="11" hasCustomPrompt="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0" name="Picture Placeholder 29">
            <a:extLst>
              <a:ext uri="{FF2B5EF4-FFF2-40B4-BE49-F238E27FC236}">
                <a16:creationId xmlns:a16="http://schemas.microsoft.com/office/drawing/2014/main" id="{FDEDDEF1-98A5-42A9-8088-724EDFC85BF8}"/>
              </a:ext>
            </a:extLst>
          </p:cNvPr>
          <p:cNvSpPr>
            <a:spLocks noGrp="1"/>
          </p:cNvSpPr>
          <p:nvPr>
            <p:ph type="pic" idx="12" hasCustomPrompt="1"/>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32" name="Picture Placeholder 31">
            <a:extLst>
              <a:ext uri="{FF2B5EF4-FFF2-40B4-BE49-F238E27FC236}">
                <a16:creationId xmlns:a16="http://schemas.microsoft.com/office/drawing/2014/main" id="{A573598F-7BB1-4E68-AF60-3D907666AA5D}"/>
              </a:ext>
            </a:extLst>
          </p:cNvPr>
          <p:cNvSpPr>
            <a:spLocks noGrp="1"/>
          </p:cNvSpPr>
          <p:nvPr>
            <p:ph type="pic" idx="13" hasCustomPrompt="1"/>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a:t>
            </a:r>
            <a:r>
              <a:rPr lang="ko-KR" altLang="en-US" dirty="0"/>
              <a:t> </a:t>
            </a:r>
            <a:r>
              <a:rPr lang="en-US" altLang="ko-KR" dirty="0"/>
              <a:t>Send to Back</a:t>
            </a:r>
            <a:endParaRPr lang="ko-KR" altLang="en-US" dirty="0"/>
          </a:p>
        </p:txBody>
      </p:sp>
      <p:sp>
        <p:nvSpPr>
          <p:cNvPr id="41" name="Freeform: Shape 40">
            <a:extLst>
              <a:ext uri="{FF2B5EF4-FFF2-40B4-BE49-F238E27FC236}">
                <a16:creationId xmlns:a16="http://schemas.microsoft.com/office/drawing/2014/main" id="{CE191B04-08EE-4152-B9E5-26850CA8FC16}"/>
              </a:ext>
            </a:extLst>
          </p:cNvPr>
          <p:cNvSpPr/>
          <p:nvPr userDrawn="1"/>
        </p:nvSpPr>
        <p:spPr>
          <a:xfrm>
            <a:off x="0" y="6147537"/>
            <a:ext cx="12192000" cy="722424"/>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2" name="Freeform: Shape 41">
            <a:extLst>
              <a:ext uri="{FF2B5EF4-FFF2-40B4-BE49-F238E27FC236}">
                <a16:creationId xmlns:a16="http://schemas.microsoft.com/office/drawing/2014/main" id="{1B29FDF7-B457-481A-B4C1-27388BB35E88}"/>
              </a:ext>
            </a:extLst>
          </p:cNvPr>
          <p:cNvSpPr/>
          <p:nvPr userDrawn="1"/>
        </p:nvSpPr>
        <p:spPr>
          <a:xfrm flipH="1">
            <a:off x="0" y="6381796"/>
            <a:ext cx="12192000" cy="488165"/>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p>
        </p:txBody>
      </p:sp>
    </p:spTree>
    <p:extLst>
      <p:ext uri="{BB962C8B-B14F-4D97-AF65-F5344CB8AC3E}">
        <p14:creationId xmlns:p14="http://schemas.microsoft.com/office/powerpoint/2010/main" val="6053237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7" r:id="rId2"/>
    <p:sldLayoutId id="2147483675" r:id="rId3"/>
    <p:sldLayoutId id="2147483662" r:id="rId4"/>
    <p:sldLayoutId id="2147483671" r:id="rId5"/>
    <p:sldLayoutId id="2147483661" r:id="rId6"/>
    <p:sldLayoutId id="2147483658" r:id="rId7"/>
    <p:sldLayoutId id="2147483663" r:id="rId8"/>
    <p:sldLayoutId id="2147483664" r:id="rId9"/>
    <p:sldLayoutId id="2147483665" r:id="rId10"/>
    <p:sldLayoutId id="2147483666" r:id="rId11"/>
    <p:sldLayoutId id="2147483668" r:id="rId12"/>
    <p:sldLayoutId id="2147483669" r:id="rId13"/>
    <p:sldLayoutId id="2147483670" r:id="rId14"/>
    <p:sldLayoutId id="2147483676" r:id="rId15"/>
    <p:sldLayoutId id="214748367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 id="214748367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6" name="Group 515">
            <a:extLst>
              <a:ext uri="{FF2B5EF4-FFF2-40B4-BE49-F238E27FC236}">
                <a16:creationId xmlns:a16="http://schemas.microsoft.com/office/drawing/2014/main" id="{BCD511B6-2432-4425-BD76-2BC2379ED4F5}"/>
              </a:ext>
            </a:extLst>
          </p:cNvPr>
          <p:cNvGrpSpPr/>
          <p:nvPr/>
        </p:nvGrpSpPr>
        <p:grpSpPr>
          <a:xfrm>
            <a:off x="5970343" y="763833"/>
            <a:ext cx="1220206" cy="2079729"/>
            <a:chOff x="11521621" y="1903133"/>
            <a:chExt cx="2494544" cy="4251720"/>
          </a:xfrm>
        </p:grpSpPr>
        <p:sp>
          <p:nvSpPr>
            <p:cNvPr id="517" name="Freeform: Shape 516">
              <a:extLst>
                <a:ext uri="{FF2B5EF4-FFF2-40B4-BE49-F238E27FC236}">
                  <a16:creationId xmlns:a16="http://schemas.microsoft.com/office/drawing/2014/main" id="{CCD6B462-B5FE-4002-96F7-E0C5719E315F}"/>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518" name="Group 517">
              <a:extLst>
                <a:ext uri="{FF2B5EF4-FFF2-40B4-BE49-F238E27FC236}">
                  <a16:creationId xmlns:a16="http://schemas.microsoft.com/office/drawing/2014/main" id="{37102A7B-25E5-4A63-A402-D37AB3D5B580}"/>
                </a:ext>
              </a:extLst>
            </p:cNvPr>
            <p:cNvGrpSpPr/>
            <p:nvPr/>
          </p:nvGrpSpPr>
          <p:grpSpPr>
            <a:xfrm>
              <a:off x="11521621" y="1969094"/>
              <a:ext cx="2494544" cy="4185759"/>
              <a:chOff x="11521621" y="1969094"/>
              <a:chExt cx="2494544" cy="4185759"/>
            </a:xfrm>
          </p:grpSpPr>
          <p:grpSp>
            <p:nvGrpSpPr>
              <p:cNvPr id="519" name="Group 518">
                <a:extLst>
                  <a:ext uri="{FF2B5EF4-FFF2-40B4-BE49-F238E27FC236}">
                    <a16:creationId xmlns:a16="http://schemas.microsoft.com/office/drawing/2014/main" id="{3CB16F02-6C30-4F3E-A8A1-B543D91313F1}"/>
                  </a:ext>
                </a:extLst>
              </p:cNvPr>
              <p:cNvGrpSpPr/>
              <p:nvPr/>
            </p:nvGrpSpPr>
            <p:grpSpPr>
              <a:xfrm>
                <a:off x="11521621" y="1969094"/>
                <a:ext cx="2494544" cy="2682188"/>
                <a:chOff x="11521621" y="1969094"/>
                <a:chExt cx="2494544" cy="2682188"/>
              </a:xfrm>
            </p:grpSpPr>
            <p:cxnSp>
              <p:nvCxnSpPr>
                <p:cNvPr id="539" name="Straight Connector 538">
                  <a:extLst>
                    <a:ext uri="{FF2B5EF4-FFF2-40B4-BE49-F238E27FC236}">
                      <a16:creationId xmlns:a16="http://schemas.microsoft.com/office/drawing/2014/main" id="{C000BE36-26C4-40C8-84B0-2FD0C2C1D925}"/>
                    </a:ext>
                  </a:extLst>
                </p:cNvPr>
                <p:cNvCxnSpPr>
                  <a:cxnSpLocks/>
                </p:cNvCxnSpPr>
                <p:nvPr/>
              </p:nvCxnSpPr>
              <p:spPr>
                <a:xfrm flipH="1" flipV="1">
                  <a:off x="12654231" y="3563301"/>
                  <a:ext cx="235200" cy="1087981"/>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40" name="Straight Connector 539">
                  <a:extLst>
                    <a:ext uri="{FF2B5EF4-FFF2-40B4-BE49-F238E27FC236}">
                      <a16:creationId xmlns:a16="http://schemas.microsoft.com/office/drawing/2014/main" id="{5A315851-C0CE-4B15-A4E5-BD6309B22945}"/>
                    </a:ext>
                  </a:extLst>
                </p:cNvPr>
                <p:cNvCxnSpPr>
                  <a:cxnSpLocks/>
                </p:cNvCxnSpPr>
                <p:nvPr/>
              </p:nvCxnSpPr>
              <p:spPr>
                <a:xfrm flipV="1">
                  <a:off x="12906700" y="3563297"/>
                  <a:ext cx="186689" cy="1076234"/>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41" name="Straight Connector 540">
                  <a:extLst>
                    <a:ext uri="{FF2B5EF4-FFF2-40B4-BE49-F238E27FC236}">
                      <a16:creationId xmlns:a16="http://schemas.microsoft.com/office/drawing/2014/main" id="{AEE7E662-9387-4DA0-A1BC-3CDBE8187D3B}"/>
                    </a:ext>
                  </a:extLst>
                </p:cNvPr>
                <p:cNvCxnSpPr>
                  <a:cxnSpLocks/>
                </p:cNvCxnSpPr>
                <p:nvPr/>
              </p:nvCxnSpPr>
              <p:spPr>
                <a:xfrm flipV="1">
                  <a:off x="12900880" y="3458988"/>
                  <a:ext cx="0" cy="1180545"/>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542" name="Freeform: Shape 541">
                  <a:extLst>
                    <a:ext uri="{FF2B5EF4-FFF2-40B4-BE49-F238E27FC236}">
                      <a16:creationId xmlns:a16="http://schemas.microsoft.com/office/drawing/2014/main" id="{5C69B432-E89C-4518-9BB2-6762DF4B8053}"/>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3" name="Freeform: Shape 542">
                  <a:extLst>
                    <a:ext uri="{FF2B5EF4-FFF2-40B4-BE49-F238E27FC236}">
                      <a16:creationId xmlns:a16="http://schemas.microsoft.com/office/drawing/2014/main" id="{2CC96312-AFF0-4627-9DBA-3EE6B4F7E6F9}"/>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44" name="Freeform: Shape 543">
                  <a:extLst>
                    <a:ext uri="{FF2B5EF4-FFF2-40B4-BE49-F238E27FC236}">
                      <a16:creationId xmlns:a16="http://schemas.microsoft.com/office/drawing/2014/main" id="{ED508745-6A82-4305-AD3C-7D85AA016E08}"/>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5" name="Freeform: Shape 544">
                  <a:extLst>
                    <a:ext uri="{FF2B5EF4-FFF2-40B4-BE49-F238E27FC236}">
                      <a16:creationId xmlns:a16="http://schemas.microsoft.com/office/drawing/2014/main" id="{9229574B-C1F1-4E53-B02C-35FAB53A1F5F}"/>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6" name="Freeform: Shape 545">
                  <a:extLst>
                    <a:ext uri="{FF2B5EF4-FFF2-40B4-BE49-F238E27FC236}">
                      <a16:creationId xmlns:a16="http://schemas.microsoft.com/office/drawing/2014/main" id="{3D7B366D-11F0-453E-9C76-A2588B5F757B}"/>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7" name="Freeform: Shape 546">
                  <a:extLst>
                    <a:ext uri="{FF2B5EF4-FFF2-40B4-BE49-F238E27FC236}">
                      <a16:creationId xmlns:a16="http://schemas.microsoft.com/office/drawing/2014/main" id="{F9F96471-B4BE-4CD7-B139-85217AA5EFB3}"/>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48" name="Freeform: Shape 547">
                  <a:extLst>
                    <a:ext uri="{FF2B5EF4-FFF2-40B4-BE49-F238E27FC236}">
                      <a16:creationId xmlns:a16="http://schemas.microsoft.com/office/drawing/2014/main" id="{71990035-8ECD-4704-8A71-DF383D35AE50}"/>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9" name="Freeform: Shape 548">
                  <a:extLst>
                    <a:ext uri="{FF2B5EF4-FFF2-40B4-BE49-F238E27FC236}">
                      <a16:creationId xmlns:a16="http://schemas.microsoft.com/office/drawing/2014/main" id="{DAB3EFDC-E98D-4408-A7E0-964EFAC793D6}"/>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50" name="Freeform: Shape 549">
                  <a:extLst>
                    <a:ext uri="{FF2B5EF4-FFF2-40B4-BE49-F238E27FC236}">
                      <a16:creationId xmlns:a16="http://schemas.microsoft.com/office/drawing/2014/main" id="{2C12AFE9-F95B-4BB8-971C-8964F6EAC769}"/>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51" name="Freeform: Shape 550">
                  <a:extLst>
                    <a:ext uri="{FF2B5EF4-FFF2-40B4-BE49-F238E27FC236}">
                      <a16:creationId xmlns:a16="http://schemas.microsoft.com/office/drawing/2014/main" id="{E8D8EFBC-8826-49E7-A2A7-EA3F0B2A8578}"/>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52" name="Freeform: Shape 551">
                  <a:extLst>
                    <a:ext uri="{FF2B5EF4-FFF2-40B4-BE49-F238E27FC236}">
                      <a16:creationId xmlns:a16="http://schemas.microsoft.com/office/drawing/2014/main" id="{A22CC52D-78F5-4D10-A5FA-EECF270F9F0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520" name="Group 519">
                <a:extLst>
                  <a:ext uri="{FF2B5EF4-FFF2-40B4-BE49-F238E27FC236}">
                    <a16:creationId xmlns:a16="http://schemas.microsoft.com/office/drawing/2014/main" id="{51422A35-7EBF-4947-9BEB-36461107B911}"/>
                  </a:ext>
                </a:extLst>
              </p:cNvPr>
              <p:cNvGrpSpPr/>
              <p:nvPr/>
            </p:nvGrpSpPr>
            <p:grpSpPr>
              <a:xfrm>
                <a:off x="12470968" y="4604322"/>
                <a:ext cx="839142" cy="1550531"/>
                <a:chOff x="12470968" y="4604322"/>
                <a:chExt cx="839142" cy="1550531"/>
              </a:xfrm>
            </p:grpSpPr>
            <p:grpSp>
              <p:nvGrpSpPr>
                <p:cNvPr id="521" name="Group 520">
                  <a:extLst>
                    <a:ext uri="{FF2B5EF4-FFF2-40B4-BE49-F238E27FC236}">
                      <a16:creationId xmlns:a16="http://schemas.microsoft.com/office/drawing/2014/main" id="{AA883D95-1D81-4B04-A641-DD1C984CF946}"/>
                    </a:ext>
                  </a:extLst>
                </p:cNvPr>
                <p:cNvGrpSpPr/>
                <p:nvPr/>
              </p:nvGrpSpPr>
              <p:grpSpPr>
                <a:xfrm>
                  <a:off x="12710801" y="4604322"/>
                  <a:ext cx="471270" cy="1549314"/>
                  <a:chOff x="2541356" y="1774680"/>
                  <a:chExt cx="1106202" cy="3636668"/>
                </a:xfrm>
                <a:solidFill>
                  <a:schemeClr val="bg1">
                    <a:lumMod val="75000"/>
                  </a:schemeClr>
                </a:solidFill>
              </p:grpSpPr>
              <p:sp>
                <p:nvSpPr>
                  <p:cNvPr id="528" name="Freeform: Shape 527">
                    <a:extLst>
                      <a:ext uri="{FF2B5EF4-FFF2-40B4-BE49-F238E27FC236}">
                        <a16:creationId xmlns:a16="http://schemas.microsoft.com/office/drawing/2014/main" id="{A91D8B3A-E962-429D-B68D-C93B4E24550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E580485E-56A7-403A-9131-D42084F60513}"/>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E623E0F7-D997-4CF2-B334-D7CA3DF17902}"/>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96D5FC40-7B74-4E98-B28A-8912129A4984}"/>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D6C6D2A-469D-4EA7-A4D2-1DF13818B4CF}"/>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533" name="Freeform: Shape 532">
                    <a:extLst>
                      <a:ext uri="{FF2B5EF4-FFF2-40B4-BE49-F238E27FC236}">
                        <a16:creationId xmlns:a16="http://schemas.microsoft.com/office/drawing/2014/main" id="{5FE08BCD-0CE6-4B71-BBA2-01F99701A1C7}"/>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4C8651CC-EC17-4D3E-B2B7-CC6037328910}"/>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B1C2DBB0-0F64-42A7-9768-35DBA70DC61C}"/>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AB0B15BC-866E-4734-8026-D9433FA0489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537" name="Freeform: Shape 536">
                    <a:extLst>
                      <a:ext uri="{FF2B5EF4-FFF2-40B4-BE49-F238E27FC236}">
                        <a16:creationId xmlns:a16="http://schemas.microsoft.com/office/drawing/2014/main" id="{1F483019-951C-45D8-82BC-2555F005727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538" name="Freeform: Shape 537">
                    <a:extLst>
                      <a:ext uri="{FF2B5EF4-FFF2-40B4-BE49-F238E27FC236}">
                        <a16:creationId xmlns:a16="http://schemas.microsoft.com/office/drawing/2014/main" id="{7BDC761C-6BFB-4C40-8FB0-99C01EDE4DB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dirty="0"/>
                  </a:p>
                </p:txBody>
              </p:sp>
            </p:grpSp>
            <p:sp>
              <p:nvSpPr>
                <p:cNvPr id="522" name="Freeform: Shape 521">
                  <a:extLst>
                    <a:ext uri="{FF2B5EF4-FFF2-40B4-BE49-F238E27FC236}">
                      <a16:creationId xmlns:a16="http://schemas.microsoft.com/office/drawing/2014/main" id="{60DF62E0-3ED1-4F04-9AC7-D8AC0992211F}"/>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523" name="Group 522">
                  <a:extLst>
                    <a:ext uri="{FF2B5EF4-FFF2-40B4-BE49-F238E27FC236}">
                      <a16:creationId xmlns:a16="http://schemas.microsoft.com/office/drawing/2014/main" id="{178BF042-3D26-440C-B630-2C3E132C458C}"/>
                    </a:ext>
                  </a:extLst>
                </p:cNvPr>
                <p:cNvGrpSpPr/>
                <p:nvPr/>
              </p:nvGrpSpPr>
              <p:grpSpPr>
                <a:xfrm>
                  <a:off x="12470968" y="4620148"/>
                  <a:ext cx="435759" cy="1352099"/>
                  <a:chOff x="1968987" y="1811829"/>
                  <a:chExt cx="1022846" cy="3173751"/>
                </a:xfrm>
                <a:solidFill>
                  <a:schemeClr val="bg1"/>
                </a:solidFill>
              </p:grpSpPr>
              <p:sp>
                <p:nvSpPr>
                  <p:cNvPr id="524" name="Freeform: Shape 523">
                    <a:extLst>
                      <a:ext uri="{FF2B5EF4-FFF2-40B4-BE49-F238E27FC236}">
                        <a16:creationId xmlns:a16="http://schemas.microsoft.com/office/drawing/2014/main" id="{6049B77A-4A7A-4D84-BF3A-74DAF9107DD0}"/>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525" name="Freeform: Shape 524">
                    <a:extLst>
                      <a:ext uri="{FF2B5EF4-FFF2-40B4-BE49-F238E27FC236}">
                        <a16:creationId xmlns:a16="http://schemas.microsoft.com/office/drawing/2014/main" id="{9659BA7D-823A-4C51-BE03-703BA141967A}"/>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526" name="Freeform: Shape 525">
                    <a:extLst>
                      <a:ext uri="{FF2B5EF4-FFF2-40B4-BE49-F238E27FC236}">
                        <a16:creationId xmlns:a16="http://schemas.microsoft.com/office/drawing/2014/main" id="{16FDCDC1-89D7-407D-A76B-535D7F280240}"/>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C75C2321-8B4C-45C2-94A2-06CA4014A2F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31" name="Group 130">
            <a:extLst>
              <a:ext uri="{FF2B5EF4-FFF2-40B4-BE49-F238E27FC236}">
                <a16:creationId xmlns:a16="http://schemas.microsoft.com/office/drawing/2014/main" id="{F0B5F9A9-DC6D-4486-B7D3-68288B2EAF67}"/>
              </a:ext>
            </a:extLst>
          </p:cNvPr>
          <p:cNvGrpSpPr/>
          <p:nvPr/>
        </p:nvGrpSpPr>
        <p:grpSpPr>
          <a:xfrm>
            <a:off x="10023662" y="1467304"/>
            <a:ext cx="1607836" cy="2740408"/>
            <a:chOff x="11521621" y="1903133"/>
            <a:chExt cx="2494544" cy="4251720"/>
          </a:xfrm>
        </p:grpSpPr>
        <p:sp>
          <p:nvSpPr>
            <p:cNvPr id="439" name="Freeform: Shape 438">
              <a:extLst>
                <a:ext uri="{FF2B5EF4-FFF2-40B4-BE49-F238E27FC236}">
                  <a16:creationId xmlns:a16="http://schemas.microsoft.com/office/drawing/2014/main" id="{34C0AA68-B912-4FE7-AE07-62C573AEBEAD}"/>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130" name="Group 129">
              <a:extLst>
                <a:ext uri="{FF2B5EF4-FFF2-40B4-BE49-F238E27FC236}">
                  <a16:creationId xmlns:a16="http://schemas.microsoft.com/office/drawing/2014/main" id="{BE02403E-A62B-4165-9FDF-EDCAEDAB6863}"/>
                </a:ext>
              </a:extLst>
            </p:cNvPr>
            <p:cNvGrpSpPr/>
            <p:nvPr/>
          </p:nvGrpSpPr>
          <p:grpSpPr>
            <a:xfrm>
              <a:off x="11521621" y="1969094"/>
              <a:ext cx="2494544" cy="4185759"/>
              <a:chOff x="11521621" y="1969094"/>
              <a:chExt cx="2494544" cy="4185759"/>
            </a:xfrm>
          </p:grpSpPr>
          <p:grpSp>
            <p:nvGrpSpPr>
              <p:cNvPr id="129" name="Group 128">
                <a:extLst>
                  <a:ext uri="{FF2B5EF4-FFF2-40B4-BE49-F238E27FC236}">
                    <a16:creationId xmlns:a16="http://schemas.microsoft.com/office/drawing/2014/main" id="{2A5421DF-A8D6-4207-8622-23941A2032CC}"/>
                  </a:ext>
                </a:extLst>
              </p:cNvPr>
              <p:cNvGrpSpPr/>
              <p:nvPr/>
            </p:nvGrpSpPr>
            <p:grpSpPr>
              <a:xfrm>
                <a:off x="11521621" y="1969094"/>
                <a:ext cx="2494544" cy="2682188"/>
                <a:chOff x="11521621" y="1969094"/>
                <a:chExt cx="2494544" cy="2682188"/>
              </a:xfrm>
            </p:grpSpPr>
            <p:cxnSp>
              <p:nvCxnSpPr>
                <p:cNvPr id="405" name="Straight Connector 404">
                  <a:extLst>
                    <a:ext uri="{FF2B5EF4-FFF2-40B4-BE49-F238E27FC236}">
                      <a16:creationId xmlns:a16="http://schemas.microsoft.com/office/drawing/2014/main" id="{427BE399-142C-4EC6-AB90-8BDFA35C0505}"/>
                    </a:ext>
                  </a:extLst>
                </p:cNvPr>
                <p:cNvCxnSpPr>
                  <a:cxnSpLocks/>
                </p:cNvCxnSpPr>
                <p:nvPr/>
              </p:nvCxnSpPr>
              <p:spPr>
                <a:xfrm flipH="1" flipV="1">
                  <a:off x="12654231" y="3563301"/>
                  <a:ext cx="235200" cy="1087981"/>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06" name="Straight Connector 405">
                  <a:extLst>
                    <a:ext uri="{FF2B5EF4-FFF2-40B4-BE49-F238E27FC236}">
                      <a16:creationId xmlns:a16="http://schemas.microsoft.com/office/drawing/2014/main" id="{3F850581-AE81-46EE-87A1-3D9A567D0E32}"/>
                    </a:ext>
                  </a:extLst>
                </p:cNvPr>
                <p:cNvCxnSpPr>
                  <a:cxnSpLocks/>
                </p:cNvCxnSpPr>
                <p:nvPr/>
              </p:nvCxnSpPr>
              <p:spPr>
                <a:xfrm flipV="1">
                  <a:off x="12906700" y="3563297"/>
                  <a:ext cx="186689" cy="1076234"/>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07" name="Straight Connector 406">
                  <a:extLst>
                    <a:ext uri="{FF2B5EF4-FFF2-40B4-BE49-F238E27FC236}">
                      <a16:creationId xmlns:a16="http://schemas.microsoft.com/office/drawing/2014/main" id="{7262A2A4-636F-4566-985C-A987CD8E581F}"/>
                    </a:ext>
                  </a:extLst>
                </p:cNvPr>
                <p:cNvCxnSpPr>
                  <a:cxnSpLocks/>
                </p:cNvCxnSpPr>
                <p:nvPr/>
              </p:nvCxnSpPr>
              <p:spPr>
                <a:xfrm flipV="1">
                  <a:off x="12900880" y="3458988"/>
                  <a:ext cx="0" cy="1180545"/>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438" name="Freeform: Shape 437">
                  <a:extLst>
                    <a:ext uri="{FF2B5EF4-FFF2-40B4-BE49-F238E27FC236}">
                      <a16:creationId xmlns:a16="http://schemas.microsoft.com/office/drawing/2014/main" id="{4199A5B6-54D8-491B-9B5A-610D2C318FF0}"/>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40" name="Freeform: Shape 439">
                  <a:extLst>
                    <a:ext uri="{FF2B5EF4-FFF2-40B4-BE49-F238E27FC236}">
                      <a16:creationId xmlns:a16="http://schemas.microsoft.com/office/drawing/2014/main" id="{C2A3D142-24D1-49A9-81B9-8DEA9353574D}"/>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41" name="Freeform: Shape 440">
                  <a:extLst>
                    <a:ext uri="{FF2B5EF4-FFF2-40B4-BE49-F238E27FC236}">
                      <a16:creationId xmlns:a16="http://schemas.microsoft.com/office/drawing/2014/main" id="{3DBAF3EF-BAA6-40CE-AF41-F2F590EC1DB4}"/>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4" name="Freeform: Shape 433">
                  <a:extLst>
                    <a:ext uri="{FF2B5EF4-FFF2-40B4-BE49-F238E27FC236}">
                      <a16:creationId xmlns:a16="http://schemas.microsoft.com/office/drawing/2014/main" id="{5A45D9C2-675C-4C0E-BB54-6B2898B4B657}"/>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5" name="Freeform: Shape 434">
                  <a:extLst>
                    <a:ext uri="{FF2B5EF4-FFF2-40B4-BE49-F238E27FC236}">
                      <a16:creationId xmlns:a16="http://schemas.microsoft.com/office/drawing/2014/main" id="{AA8813E3-E076-4785-95DD-332F3DF05E18}"/>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6" name="Freeform: Shape 435">
                  <a:extLst>
                    <a:ext uri="{FF2B5EF4-FFF2-40B4-BE49-F238E27FC236}">
                      <a16:creationId xmlns:a16="http://schemas.microsoft.com/office/drawing/2014/main" id="{BD7F99A7-6FF1-4431-851D-C2F41C77AF7B}"/>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37" name="Freeform: Shape 436">
                  <a:extLst>
                    <a:ext uri="{FF2B5EF4-FFF2-40B4-BE49-F238E27FC236}">
                      <a16:creationId xmlns:a16="http://schemas.microsoft.com/office/drawing/2014/main" id="{E4AA1DC0-7D26-4EFA-88B1-81E249E55022}"/>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0" name="Freeform: Shape 429">
                  <a:extLst>
                    <a:ext uri="{FF2B5EF4-FFF2-40B4-BE49-F238E27FC236}">
                      <a16:creationId xmlns:a16="http://schemas.microsoft.com/office/drawing/2014/main" id="{A0AFBC70-BCD5-4A5D-B5B8-34F331834092}"/>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1" name="Freeform: Shape 430">
                  <a:extLst>
                    <a:ext uri="{FF2B5EF4-FFF2-40B4-BE49-F238E27FC236}">
                      <a16:creationId xmlns:a16="http://schemas.microsoft.com/office/drawing/2014/main" id="{2C2F66FE-1C4F-4C0E-BCC9-2D5D725A9969}"/>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2" name="Freeform: Shape 431">
                  <a:extLst>
                    <a:ext uri="{FF2B5EF4-FFF2-40B4-BE49-F238E27FC236}">
                      <a16:creationId xmlns:a16="http://schemas.microsoft.com/office/drawing/2014/main" id="{598D7BC9-197E-4DC0-B603-D75712BB55AC}"/>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33" name="Freeform: Shape 432">
                  <a:extLst>
                    <a:ext uri="{FF2B5EF4-FFF2-40B4-BE49-F238E27FC236}">
                      <a16:creationId xmlns:a16="http://schemas.microsoft.com/office/drawing/2014/main" id="{5FCCF951-7819-4548-9E55-1CF5B873A3CD}"/>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28" name="Group 127">
                <a:extLst>
                  <a:ext uri="{FF2B5EF4-FFF2-40B4-BE49-F238E27FC236}">
                    <a16:creationId xmlns:a16="http://schemas.microsoft.com/office/drawing/2014/main" id="{194AD7F3-C712-4050-B9E9-2524BACEF785}"/>
                  </a:ext>
                </a:extLst>
              </p:cNvPr>
              <p:cNvGrpSpPr/>
              <p:nvPr/>
            </p:nvGrpSpPr>
            <p:grpSpPr>
              <a:xfrm>
                <a:off x="12470968" y="4604322"/>
                <a:ext cx="839142" cy="1550531"/>
                <a:chOff x="12470968" y="4604322"/>
                <a:chExt cx="839142" cy="1550531"/>
              </a:xfrm>
            </p:grpSpPr>
            <p:grpSp>
              <p:nvGrpSpPr>
                <p:cNvPr id="412" name="Group 411">
                  <a:extLst>
                    <a:ext uri="{FF2B5EF4-FFF2-40B4-BE49-F238E27FC236}">
                      <a16:creationId xmlns:a16="http://schemas.microsoft.com/office/drawing/2014/main" id="{D785483E-D6CD-4F1B-A906-E1373BDBDF95}"/>
                    </a:ext>
                  </a:extLst>
                </p:cNvPr>
                <p:cNvGrpSpPr/>
                <p:nvPr/>
              </p:nvGrpSpPr>
              <p:grpSpPr>
                <a:xfrm>
                  <a:off x="12710801" y="4604322"/>
                  <a:ext cx="471270" cy="1549314"/>
                  <a:chOff x="2541356" y="1774680"/>
                  <a:chExt cx="1106202" cy="3636668"/>
                </a:xfrm>
                <a:solidFill>
                  <a:schemeClr val="bg1">
                    <a:lumMod val="75000"/>
                  </a:schemeClr>
                </a:solidFill>
              </p:grpSpPr>
              <p:sp>
                <p:nvSpPr>
                  <p:cNvPr id="419" name="Freeform: Shape 418">
                    <a:extLst>
                      <a:ext uri="{FF2B5EF4-FFF2-40B4-BE49-F238E27FC236}">
                        <a16:creationId xmlns:a16="http://schemas.microsoft.com/office/drawing/2014/main" id="{11B372C6-2FBB-4066-8EC5-365114621BE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15632AD9-B201-45B9-ABC9-BDC619922081}"/>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17E7CAD8-3CAB-4B77-AEF4-69AC0DCC524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A00AE601-0D80-4B08-B406-1E4FCCE62681}"/>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23" name="Freeform: Shape 422">
                    <a:extLst>
                      <a:ext uri="{FF2B5EF4-FFF2-40B4-BE49-F238E27FC236}">
                        <a16:creationId xmlns:a16="http://schemas.microsoft.com/office/drawing/2014/main" id="{6DD02255-020D-4FA8-8F51-A540F9B6F58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84BB8F96-CC38-4DC9-8C3B-F29C51F7DD1A}"/>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ED40F613-C380-4BEE-82A7-C23B91D286C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C061410A-F4AB-4706-8381-6409EAC29ECA}"/>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752E12E-BE16-4564-A6E5-3EBF45461B3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518F370B-13EE-4F40-BF32-490325371B6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49896D95-334C-4940-8BC5-E60988758B2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13" name="Freeform: Shape 412">
                  <a:extLst>
                    <a:ext uri="{FF2B5EF4-FFF2-40B4-BE49-F238E27FC236}">
                      <a16:creationId xmlns:a16="http://schemas.microsoft.com/office/drawing/2014/main" id="{3D00BC0D-A6EE-4AE0-85DB-DF6D40D84E5D}"/>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14" name="Group 413">
                  <a:extLst>
                    <a:ext uri="{FF2B5EF4-FFF2-40B4-BE49-F238E27FC236}">
                      <a16:creationId xmlns:a16="http://schemas.microsoft.com/office/drawing/2014/main" id="{1C5EFF5A-610E-4631-B43D-ADBDC4B5A49B}"/>
                    </a:ext>
                  </a:extLst>
                </p:cNvPr>
                <p:cNvGrpSpPr/>
                <p:nvPr/>
              </p:nvGrpSpPr>
              <p:grpSpPr>
                <a:xfrm>
                  <a:off x="12470968" y="4620148"/>
                  <a:ext cx="435759" cy="1352099"/>
                  <a:chOff x="1968987" y="1811829"/>
                  <a:chExt cx="1022846" cy="3173751"/>
                </a:xfrm>
                <a:solidFill>
                  <a:schemeClr val="bg1"/>
                </a:solidFill>
              </p:grpSpPr>
              <p:sp>
                <p:nvSpPr>
                  <p:cNvPr id="415" name="Freeform: Shape 414">
                    <a:extLst>
                      <a:ext uri="{FF2B5EF4-FFF2-40B4-BE49-F238E27FC236}">
                        <a16:creationId xmlns:a16="http://schemas.microsoft.com/office/drawing/2014/main" id="{78357397-4776-4A3E-A7D4-4AA3F8BEB3DD}"/>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16" name="Freeform: Shape 415">
                    <a:extLst>
                      <a:ext uri="{FF2B5EF4-FFF2-40B4-BE49-F238E27FC236}">
                        <a16:creationId xmlns:a16="http://schemas.microsoft.com/office/drawing/2014/main" id="{A7907992-9EEC-43A4-AC5A-C3370B66050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46FF18BE-9ABC-4472-B57E-991F16A7691E}"/>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3DD7342E-21DA-43B4-AF2D-FD8E2C0839C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5" name="Group 4">
            <a:extLst>
              <a:ext uri="{FF2B5EF4-FFF2-40B4-BE49-F238E27FC236}">
                <a16:creationId xmlns:a16="http://schemas.microsoft.com/office/drawing/2014/main" id="{08F98EA9-55CA-4787-A532-710169E7ECAC}"/>
              </a:ext>
            </a:extLst>
          </p:cNvPr>
          <p:cNvGrpSpPr/>
          <p:nvPr/>
        </p:nvGrpSpPr>
        <p:grpSpPr>
          <a:xfrm>
            <a:off x="1742" y="4972375"/>
            <a:ext cx="12190258" cy="1885625"/>
            <a:chOff x="1742" y="5389258"/>
            <a:chExt cx="12190258" cy="1468742"/>
          </a:xfrm>
        </p:grpSpPr>
        <p:grpSp>
          <p:nvGrpSpPr>
            <p:cNvPr id="2" name="Group 1">
              <a:extLst>
                <a:ext uri="{FF2B5EF4-FFF2-40B4-BE49-F238E27FC236}">
                  <a16:creationId xmlns:a16="http://schemas.microsoft.com/office/drawing/2014/main" id="{E5D8CAA7-9BA7-44FD-AFC9-38FAA0CEEB94}"/>
                </a:ext>
              </a:extLst>
            </p:cNvPr>
            <p:cNvGrpSpPr/>
            <p:nvPr/>
          </p:nvGrpSpPr>
          <p:grpSpPr>
            <a:xfrm>
              <a:off x="5037541" y="5435629"/>
              <a:ext cx="3075791" cy="1422371"/>
              <a:chOff x="9116208" y="4547715"/>
              <a:chExt cx="3075791" cy="1422371"/>
            </a:xfrm>
          </p:grpSpPr>
          <p:sp>
            <p:nvSpPr>
              <p:cNvPr id="116" name="Oval 115">
                <a:extLst>
                  <a:ext uri="{FF2B5EF4-FFF2-40B4-BE49-F238E27FC236}">
                    <a16:creationId xmlns:a16="http://schemas.microsoft.com/office/drawing/2014/main" id="{12F01409-D33D-40B1-A191-45CD56661485}"/>
                  </a:ext>
                </a:extLst>
              </p:cNvPr>
              <p:cNvSpPr/>
              <p:nvPr/>
            </p:nvSpPr>
            <p:spPr>
              <a:xfrm flipH="1">
                <a:off x="11405121" y="4811473"/>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7" name="Oval 116">
                <a:extLst>
                  <a:ext uri="{FF2B5EF4-FFF2-40B4-BE49-F238E27FC236}">
                    <a16:creationId xmlns:a16="http://schemas.microsoft.com/office/drawing/2014/main" id="{3EDE0295-7641-4FBE-9E3F-4381158913BC}"/>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0" name="Oval 149">
                <a:extLst>
                  <a:ext uri="{FF2B5EF4-FFF2-40B4-BE49-F238E27FC236}">
                    <a16:creationId xmlns:a16="http://schemas.microsoft.com/office/drawing/2014/main" id="{15F359BE-9CDF-43BA-B0B2-5780110F13A5}"/>
                  </a:ext>
                </a:extLst>
              </p:cNvPr>
              <p:cNvSpPr/>
              <p:nvPr/>
            </p:nvSpPr>
            <p:spPr>
              <a:xfrm flipH="1">
                <a:off x="10772446"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1" name="Oval 150">
                <a:extLst>
                  <a:ext uri="{FF2B5EF4-FFF2-40B4-BE49-F238E27FC236}">
                    <a16:creationId xmlns:a16="http://schemas.microsoft.com/office/drawing/2014/main" id="{71A2F2DB-7A9C-4073-BEDF-C0B1BA7A150A}"/>
                  </a:ext>
                </a:extLst>
              </p:cNvPr>
              <p:cNvSpPr/>
              <p:nvPr/>
            </p:nvSpPr>
            <p:spPr>
              <a:xfrm flipH="1">
                <a:off x="10318331" y="469211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4" name="Oval 153">
                <a:extLst>
                  <a:ext uri="{FF2B5EF4-FFF2-40B4-BE49-F238E27FC236}">
                    <a16:creationId xmlns:a16="http://schemas.microsoft.com/office/drawing/2014/main" id="{6C80654C-C79D-40D0-B68A-6ADE99274E64}"/>
                  </a:ext>
                </a:extLst>
              </p:cNvPr>
              <p:cNvSpPr/>
              <p:nvPr/>
            </p:nvSpPr>
            <p:spPr>
              <a:xfrm flipH="1">
                <a:off x="9828889" y="4547715"/>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5" name="Oval 154">
                <a:extLst>
                  <a:ext uri="{FF2B5EF4-FFF2-40B4-BE49-F238E27FC236}">
                    <a16:creationId xmlns:a16="http://schemas.microsoft.com/office/drawing/2014/main" id="{2030441F-797A-4D7F-AD60-3283B067651A}"/>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6" name="Rectangle 155">
                <a:extLst>
                  <a:ext uri="{FF2B5EF4-FFF2-40B4-BE49-F238E27FC236}">
                    <a16:creationId xmlns:a16="http://schemas.microsoft.com/office/drawing/2014/main" id="{8132EAE9-55C1-4D9A-AAF5-05DD0F68C5A0}"/>
                  </a:ext>
                </a:extLst>
              </p:cNvPr>
              <p:cNvSpPr/>
              <p:nvPr/>
            </p:nvSpPr>
            <p:spPr>
              <a:xfrm flipH="1">
                <a:off x="9116208" y="5253027"/>
                <a:ext cx="3075791"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7" name="Oval 156">
                <a:extLst>
                  <a:ext uri="{FF2B5EF4-FFF2-40B4-BE49-F238E27FC236}">
                    <a16:creationId xmlns:a16="http://schemas.microsoft.com/office/drawing/2014/main" id="{43B2F62C-0992-4210-A792-BA514CB676F6}"/>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8" name="Oval 157">
                <a:extLst>
                  <a:ext uri="{FF2B5EF4-FFF2-40B4-BE49-F238E27FC236}">
                    <a16:creationId xmlns:a16="http://schemas.microsoft.com/office/drawing/2014/main" id="{226EAAB0-37D2-42B7-AAD3-A0753DA0FD4D}"/>
                  </a:ext>
                </a:extLst>
              </p:cNvPr>
              <p:cNvSpPr/>
              <p:nvPr/>
            </p:nvSpPr>
            <p:spPr>
              <a:xfrm flipH="1">
                <a:off x="9440749" y="4805709"/>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59" name="Group 158">
              <a:extLst>
                <a:ext uri="{FF2B5EF4-FFF2-40B4-BE49-F238E27FC236}">
                  <a16:creationId xmlns:a16="http://schemas.microsoft.com/office/drawing/2014/main" id="{5852765E-C868-4067-9C37-C1DC7CDA062D}"/>
                </a:ext>
              </a:extLst>
            </p:cNvPr>
            <p:cNvGrpSpPr/>
            <p:nvPr/>
          </p:nvGrpSpPr>
          <p:grpSpPr>
            <a:xfrm>
              <a:off x="1742" y="5389258"/>
              <a:ext cx="5485937" cy="1468742"/>
              <a:chOff x="-51736" y="4638675"/>
              <a:chExt cx="4754749" cy="1418840"/>
            </a:xfrm>
            <a:solidFill>
              <a:schemeClr val="accent2">
                <a:lumMod val="20000"/>
                <a:lumOff val="80000"/>
              </a:schemeClr>
            </a:solidFill>
          </p:grpSpPr>
          <p:sp>
            <p:nvSpPr>
              <p:cNvPr id="180" name="Oval 179">
                <a:extLst>
                  <a:ext uri="{FF2B5EF4-FFF2-40B4-BE49-F238E27FC236}">
                    <a16:creationId xmlns:a16="http://schemas.microsoft.com/office/drawing/2014/main" id="{E8CC7C58-CACE-4E24-8CB2-9F17D4A046BD}"/>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1" name="Oval 180">
                <a:extLst>
                  <a:ext uri="{FF2B5EF4-FFF2-40B4-BE49-F238E27FC236}">
                    <a16:creationId xmlns:a16="http://schemas.microsoft.com/office/drawing/2014/main" id="{172E3F36-C559-45F9-B813-E7DDACDFC15A}"/>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2" name="Oval 181">
                <a:extLst>
                  <a:ext uri="{FF2B5EF4-FFF2-40B4-BE49-F238E27FC236}">
                    <a16:creationId xmlns:a16="http://schemas.microsoft.com/office/drawing/2014/main" id="{3ABC1C3E-32D9-41ED-A95F-B1191B780D70}"/>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3" name="Oval 182">
                <a:extLst>
                  <a:ext uri="{FF2B5EF4-FFF2-40B4-BE49-F238E27FC236}">
                    <a16:creationId xmlns:a16="http://schemas.microsoft.com/office/drawing/2014/main" id="{AF86E24E-E10A-4650-ADAC-57EF5D1C824D}"/>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4" name="Oval 183">
                <a:extLst>
                  <a:ext uri="{FF2B5EF4-FFF2-40B4-BE49-F238E27FC236}">
                    <a16:creationId xmlns:a16="http://schemas.microsoft.com/office/drawing/2014/main" id="{EC274E2C-B684-4856-91DD-6735F66AB09F}"/>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Oval 184">
                <a:extLst>
                  <a:ext uri="{FF2B5EF4-FFF2-40B4-BE49-F238E27FC236}">
                    <a16:creationId xmlns:a16="http://schemas.microsoft.com/office/drawing/2014/main" id="{3A37F333-8BD7-4649-B003-A6ABD1C1A9F7}"/>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6" name="Oval 185">
                <a:extLst>
                  <a:ext uri="{FF2B5EF4-FFF2-40B4-BE49-F238E27FC236}">
                    <a16:creationId xmlns:a16="http://schemas.microsoft.com/office/drawing/2014/main" id="{D7CD0854-C2E8-4E3A-B034-224ED782D723}"/>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7" name="Oval 186">
                <a:extLst>
                  <a:ext uri="{FF2B5EF4-FFF2-40B4-BE49-F238E27FC236}">
                    <a16:creationId xmlns:a16="http://schemas.microsoft.com/office/drawing/2014/main" id="{CC65F1D7-925B-4B30-9763-1E3C9DCDC9E4}"/>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8" name="Rectangle 187">
                <a:extLst>
                  <a:ext uri="{FF2B5EF4-FFF2-40B4-BE49-F238E27FC236}">
                    <a16:creationId xmlns:a16="http://schemas.microsoft.com/office/drawing/2014/main" id="{F34A3891-C92F-4295-A0BC-C08E4D041095}"/>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9" name="Oval 188">
                <a:extLst>
                  <a:ext uri="{FF2B5EF4-FFF2-40B4-BE49-F238E27FC236}">
                    <a16:creationId xmlns:a16="http://schemas.microsoft.com/office/drawing/2014/main" id="{9C3E943F-732C-4ACF-9944-9AC40A852124}"/>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0" name="Oval 189">
                <a:extLst>
                  <a:ext uri="{FF2B5EF4-FFF2-40B4-BE49-F238E27FC236}">
                    <a16:creationId xmlns:a16="http://schemas.microsoft.com/office/drawing/2014/main" id="{2CB5012B-598A-401F-BC33-123FC15DB921}"/>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1" name="Oval 190">
                <a:extLst>
                  <a:ext uri="{FF2B5EF4-FFF2-40B4-BE49-F238E27FC236}">
                    <a16:creationId xmlns:a16="http://schemas.microsoft.com/office/drawing/2014/main" id="{15F192DA-00B9-4CBC-982D-B9B3EB2BCCFF}"/>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62" name="Oval 161">
              <a:extLst>
                <a:ext uri="{FF2B5EF4-FFF2-40B4-BE49-F238E27FC236}">
                  <a16:creationId xmlns:a16="http://schemas.microsoft.com/office/drawing/2014/main" id="{7B70A991-9DD4-4277-8A27-13A2618680AC}"/>
                </a:ext>
              </a:extLst>
            </p:cNvPr>
            <p:cNvSpPr/>
            <p:nvPr/>
          </p:nvSpPr>
          <p:spPr>
            <a:xfrm flipH="1">
              <a:off x="2696897" y="6099319"/>
              <a:ext cx="509632" cy="52466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4" name="현 96">
              <a:extLst>
                <a:ext uri="{FF2B5EF4-FFF2-40B4-BE49-F238E27FC236}">
                  <a16:creationId xmlns:a16="http://schemas.microsoft.com/office/drawing/2014/main" id="{9E68B867-DCB0-45E0-BA60-F7DB93AA4956}"/>
                </a:ext>
              </a:extLst>
            </p:cNvPr>
            <p:cNvSpPr/>
            <p:nvPr/>
          </p:nvSpPr>
          <p:spPr>
            <a:xfrm>
              <a:off x="3328527" y="6058687"/>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5" name="현 97">
              <a:extLst>
                <a:ext uri="{FF2B5EF4-FFF2-40B4-BE49-F238E27FC236}">
                  <a16:creationId xmlns:a16="http://schemas.microsoft.com/office/drawing/2014/main" id="{3FE45C5F-7667-4403-947C-9D4C0F582716}"/>
                </a:ext>
              </a:extLst>
            </p:cNvPr>
            <p:cNvSpPr/>
            <p:nvPr/>
          </p:nvSpPr>
          <p:spPr>
            <a:xfrm>
              <a:off x="4554915" y="6352929"/>
              <a:ext cx="492156" cy="492156"/>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2" name="현 96">
              <a:extLst>
                <a:ext uri="{FF2B5EF4-FFF2-40B4-BE49-F238E27FC236}">
                  <a16:creationId xmlns:a16="http://schemas.microsoft.com/office/drawing/2014/main" id="{A424F5C4-223A-4104-99A4-193A27557A79}"/>
                </a:ext>
              </a:extLst>
            </p:cNvPr>
            <p:cNvSpPr/>
            <p:nvPr/>
          </p:nvSpPr>
          <p:spPr>
            <a:xfrm>
              <a:off x="3972848" y="5984118"/>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93" name="Group 192">
              <a:extLst>
                <a:ext uri="{FF2B5EF4-FFF2-40B4-BE49-F238E27FC236}">
                  <a16:creationId xmlns:a16="http://schemas.microsoft.com/office/drawing/2014/main" id="{29716288-E884-47D3-BDB8-6F29BDEF7391}"/>
                </a:ext>
              </a:extLst>
            </p:cNvPr>
            <p:cNvGrpSpPr/>
            <p:nvPr/>
          </p:nvGrpSpPr>
          <p:grpSpPr>
            <a:xfrm flipH="1">
              <a:off x="7769092" y="5591016"/>
              <a:ext cx="4422908" cy="1266984"/>
              <a:chOff x="8005970" y="4483310"/>
              <a:chExt cx="4422908" cy="1266984"/>
            </a:xfrm>
          </p:grpSpPr>
          <p:sp>
            <p:nvSpPr>
              <p:cNvPr id="194" name="Oval 193">
                <a:extLst>
                  <a:ext uri="{FF2B5EF4-FFF2-40B4-BE49-F238E27FC236}">
                    <a16:creationId xmlns:a16="http://schemas.microsoft.com/office/drawing/2014/main" id="{8E5FC15A-98F8-4737-A807-138FDD9AC1DB}"/>
                  </a:ext>
                </a:extLst>
              </p:cNvPr>
              <p:cNvSpPr/>
              <p:nvPr/>
            </p:nvSpPr>
            <p:spPr>
              <a:xfrm flipH="1">
                <a:off x="11642407"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194">
                <a:extLst>
                  <a:ext uri="{FF2B5EF4-FFF2-40B4-BE49-F238E27FC236}">
                    <a16:creationId xmlns:a16="http://schemas.microsoft.com/office/drawing/2014/main" id="{8BFB4C8A-4556-4F16-8EDA-2E88E0F206CF}"/>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6" name="Oval 195">
                <a:extLst>
                  <a:ext uri="{FF2B5EF4-FFF2-40B4-BE49-F238E27FC236}">
                    <a16:creationId xmlns:a16="http://schemas.microsoft.com/office/drawing/2014/main" id="{D3F13CB6-B5D2-4F7B-94F9-872B9842383F}"/>
                  </a:ext>
                </a:extLst>
              </p:cNvPr>
              <p:cNvSpPr/>
              <p:nvPr/>
            </p:nvSpPr>
            <p:spPr>
              <a:xfrm flipH="1">
                <a:off x="10656333" y="4532227"/>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7" name="Oval 196">
                <a:extLst>
                  <a:ext uri="{FF2B5EF4-FFF2-40B4-BE49-F238E27FC236}">
                    <a16:creationId xmlns:a16="http://schemas.microsoft.com/office/drawing/2014/main" id="{A7F2B380-1E00-4388-8513-474DDE8A6561}"/>
                  </a:ext>
                </a:extLst>
              </p:cNvPr>
              <p:cNvSpPr/>
              <p:nvPr/>
            </p:nvSpPr>
            <p:spPr>
              <a:xfrm flipH="1">
                <a:off x="10227408" y="46304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8" name="Oval 197">
                <a:extLst>
                  <a:ext uri="{FF2B5EF4-FFF2-40B4-BE49-F238E27FC236}">
                    <a16:creationId xmlns:a16="http://schemas.microsoft.com/office/drawing/2014/main" id="{1D3E748C-01AB-490E-B9C9-BB102B24F0FC}"/>
                  </a:ext>
                </a:extLst>
              </p:cNvPr>
              <p:cNvSpPr/>
              <p:nvPr/>
            </p:nvSpPr>
            <p:spPr>
              <a:xfrm flipH="1">
                <a:off x="9634684" y="452333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9" name="Oval 198">
                <a:extLst>
                  <a:ext uri="{FF2B5EF4-FFF2-40B4-BE49-F238E27FC236}">
                    <a16:creationId xmlns:a16="http://schemas.microsoft.com/office/drawing/2014/main" id="{1B51F40F-CEC5-4A05-A360-217BB45D0D91}"/>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0" name="Rectangle 199">
                <a:extLst>
                  <a:ext uri="{FF2B5EF4-FFF2-40B4-BE49-F238E27FC236}">
                    <a16:creationId xmlns:a16="http://schemas.microsoft.com/office/drawing/2014/main" id="{25098642-3B0F-4EDC-A1A8-7737D1713CC5}"/>
                  </a:ext>
                </a:extLst>
              </p:cNvPr>
              <p:cNvSpPr/>
              <p:nvPr/>
            </p:nvSpPr>
            <p:spPr>
              <a:xfrm flipH="1">
                <a:off x="8007712" y="5033235"/>
                <a:ext cx="4159392"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1" name="Oval 200">
                <a:extLst>
                  <a:ext uri="{FF2B5EF4-FFF2-40B4-BE49-F238E27FC236}">
                    <a16:creationId xmlns:a16="http://schemas.microsoft.com/office/drawing/2014/main" id="{3A85FF94-3744-4A29-A4CA-6D382B92317A}"/>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2" name="Oval 201">
                <a:extLst>
                  <a:ext uri="{FF2B5EF4-FFF2-40B4-BE49-F238E27FC236}">
                    <a16:creationId xmlns:a16="http://schemas.microsoft.com/office/drawing/2014/main" id="{58DFB96B-A63D-4EF5-93E0-257D081DD931}"/>
                  </a:ext>
                </a:extLst>
              </p:cNvPr>
              <p:cNvSpPr/>
              <p:nvPr/>
            </p:nvSpPr>
            <p:spPr>
              <a:xfrm flipH="1">
                <a:off x="9332942" y="4727306"/>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3" name="Oval 202">
                <a:extLst>
                  <a:ext uri="{FF2B5EF4-FFF2-40B4-BE49-F238E27FC236}">
                    <a16:creationId xmlns:a16="http://schemas.microsoft.com/office/drawing/2014/main" id="{D0FF8D99-D6DC-41AC-A26B-81C696CD1987}"/>
                  </a:ext>
                </a:extLst>
              </p:cNvPr>
              <p:cNvSpPr/>
              <p:nvPr/>
            </p:nvSpPr>
            <p:spPr>
              <a:xfrm flipH="1">
                <a:off x="8736184"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4" name="Oval 203">
                <a:extLst>
                  <a:ext uri="{FF2B5EF4-FFF2-40B4-BE49-F238E27FC236}">
                    <a16:creationId xmlns:a16="http://schemas.microsoft.com/office/drawing/2014/main" id="{92489DC7-7B58-4DF7-A40B-A4001CE6633B}"/>
                  </a:ext>
                </a:extLst>
              </p:cNvPr>
              <p:cNvSpPr/>
              <p:nvPr/>
            </p:nvSpPr>
            <p:spPr>
              <a:xfrm flipH="1">
                <a:off x="8490456" y="4820098"/>
                <a:ext cx="393236" cy="3727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5" name="Oval 204">
                <a:extLst>
                  <a:ext uri="{FF2B5EF4-FFF2-40B4-BE49-F238E27FC236}">
                    <a16:creationId xmlns:a16="http://schemas.microsoft.com/office/drawing/2014/main" id="{09865F64-C042-47AD-8B34-F6F84D0EAC4E}"/>
                  </a:ext>
                </a:extLst>
              </p:cNvPr>
              <p:cNvSpPr/>
              <p:nvPr/>
            </p:nvSpPr>
            <p:spPr>
              <a:xfrm flipH="1">
                <a:off x="8009669" y="4845022"/>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6" name="Oval 205">
                <a:extLst>
                  <a:ext uri="{FF2B5EF4-FFF2-40B4-BE49-F238E27FC236}">
                    <a16:creationId xmlns:a16="http://schemas.microsoft.com/office/drawing/2014/main" id="{7DE43FD9-3E91-43E9-8A6C-56D691CB7401}"/>
                  </a:ext>
                </a:extLst>
              </p:cNvPr>
              <p:cNvSpPr/>
              <p:nvPr/>
            </p:nvSpPr>
            <p:spPr>
              <a:xfrm flipH="1">
                <a:off x="8104585" y="44833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7" name="Oval 206">
                <a:extLst>
                  <a:ext uri="{FF2B5EF4-FFF2-40B4-BE49-F238E27FC236}">
                    <a16:creationId xmlns:a16="http://schemas.microsoft.com/office/drawing/2014/main" id="{63BBE7FD-FC7F-46F1-A172-4B24D669FF3A}"/>
                  </a:ext>
                </a:extLst>
              </p:cNvPr>
              <p:cNvSpPr/>
              <p:nvPr/>
            </p:nvSpPr>
            <p:spPr>
              <a:xfrm flipH="1">
                <a:off x="8005970" y="4772493"/>
                <a:ext cx="456127" cy="43231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7" name="Group 6">
            <a:extLst>
              <a:ext uri="{FF2B5EF4-FFF2-40B4-BE49-F238E27FC236}">
                <a16:creationId xmlns:a16="http://schemas.microsoft.com/office/drawing/2014/main" id="{4C12742B-BBD2-4AE4-A02A-C2BC5C14061D}"/>
              </a:ext>
            </a:extLst>
          </p:cNvPr>
          <p:cNvGrpSpPr/>
          <p:nvPr/>
        </p:nvGrpSpPr>
        <p:grpSpPr>
          <a:xfrm>
            <a:off x="45771" y="5141070"/>
            <a:ext cx="12195372" cy="1867705"/>
            <a:chOff x="-3372" y="5771636"/>
            <a:chExt cx="12195372" cy="1095420"/>
          </a:xfrm>
        </p:grpSpPr>
        <p:grpSp>
          <p:nvGrpSpPr>
            <p:cNvPr id="160" name="Group 159">
              <a:extLst>
                <a:ext uri="{FF2B5EF4-FFF2-40B4-BE49-F238E27FC236}">
                  <a16:creationId xmlns:a16="http://schemas.microsoft.com/office/drawing/2014/main" id="{703A3C69-2C76-4494-A75D-FB69B98724BA}"/>
                </a:ext>
              </a:extLst>
            </p:cNvPr>
            <p:cNvGrpSpPr/>
            <p:nvPr/>
          </p:nvGrpSpPr>
          <p:grpSpPr>
            <a:xfrm>
              <a:off x="-3372" y="6002404"/>
              <a:ext cx="2653222" cy="855594"/>
              <a:chOff x="5208276" y="5677120"/>
              <a:chExt cx="3880949" cy="1251508"/>
            </a:xfrm>
            <a:solidFill>
              <a:schemeClr val="bg1"/>
            </a:solidFill>
          </p:grpSpPr>
          <p:sp>
            <p:nvSpPr>
              <p:cNvPr id="167" name="Oval 166">
                <a:extLst>
                  <a:ext uri="{FF2B5EF4-FFF2-40B4-BE49-F238E27FC236}">
                    <a16:creationId xmlns:a16="http://schemas.microsoft.com/office/drawing/2014/main" id="{AB0A4FF9-FAC4-43C1-9501-C1C343AEBFD2}"/>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8" name="Oval 167">
                <a:extLst>
                  <a:ext uri="{FF2B5EF4-FFF2-40B4-BE49-F238E27FC236}">
                    <a16:creationId xmlns:a16="http://schemas.microsoft.com/office/drawing/2014/main" id="{F978CF49-1E5A-451C-8BC3-FEF1604F1A4A}"/>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Oval 168">
                <a:extLst>
                  <a:ext uri="{FF2B5EF4-FFF2-40B4-BE49-F238E27FC236}">
                    <a16:creationId xmlns:a16="http://schemas.microsoft.com/office/drawing/2014/main" id="{988C7211-316A-40F8-A150-78C907B8B58B}"/>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0" name="Oval 169">
                <a:extLst>
                  <a:ext uri="{FF2B5EF4-FFF2-40B4-BE49-F238E27FC236}">
                    <a16:creationId xmlns:a16="http://schemas.microsoft.com/office/drawing/2014/main" id="{E5386B6D-D3D2-44EB-9CC3-E1E7AB5F7D6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1" name="Oval 170">
                <a:extLst>
                  <a:ext uri="{FF2B5EF4-FFF2-40B4-BE49-F238E27FC236}">
                    <a16:creationId xmlns:a16="http://schemas.microsoft.com/office/drawing/2014/main" id="{583270BD-5E42-4C94-9147-D7CAD0AB15DF}"/>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2" name="Oval 171">
                <a:extLst>
                  <a:ext uri="{FF2B5EF4-FFF2-40B4-BE49-F238E27FC236}">
                    <a16:creationId xmlns:a16="http://schemas.microsoft.com/office/drawing/2014/main" id="{ECEE333A-4B64-4261-9A1A-1E3FA5F1D397}"/>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Oval 172">
                <a:extLst>
                  <a:ext uri="{FF2B5EF4-FFF2-40B4-BE49-F238E27FC236}">
                    <a16:creationId xmlns:a16="http://schemas.microsoft.com/office/drawing/2014/main" id="{C36573F1-37E8-4B72-AA4C-31D8F470D837}"/>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Oval 173">
                <a:extLst>
                  <a:ext uri="{FF2B5EF4-FFF2-40B4-BE49-F238E27FC236}">
                    <a16:creationId xmlns:a16="http://schemas.microsoft.com/office/drawing/2014/main" id="{86D353E0-00C5-4957-A3B2-24546EA54BAD}"/>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Rectangle 174">
                <a:extLst>
                  <a:ext uri="{FF2B5EF4-FFF2-40B4-BE49-F238E27FC236}">
                    <a16:creationId xmlns:a16="http://schemas.microsoft.com/office/drawing/2014/main" id="{5F016A67-34C1-4386-9C9D-1055243B08AA}"/>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Oval 175">
                <a:extLst>
                  <a:ext uri="{FF2B5EF4-FFF2-40B4-BE49-F238E27FC236}">
                    <a16:creationId xmlns:a16="http://schemas.microsoft.com/office/drawing/2014/main" id="{0252C833-C678-45CA-A199-7F35716EE1E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7" name="Oval 176">
                <a:extLst>
                  <a:ext uri="{FF2B5EF4-FFF2-40B4-BE49-F238E27FC236}">
                    <a16:creationId xmlns:a16="http://schemas.microsoft.com/office/drawing/2014/main" id="{4EC45244-B879-41AA-8FFE-075FAE0D099F}"/>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8" name="Oval 177">
                <a:extLst>
                  <a:ext uri="{FF2B5EF4-FFF2-40B4-BE49-F238E27FC236}">
                    <a16:creationId xmlns:a16="http://schemas.microsoft.com/office/drawing/2014/main" id="{C9955BB6-A182-42D7-8994-85C18BBD588E}"/>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9" name="Oval 178">
                <a:extLst>
                  <a:ext uri="{FF2B5EF4-FFF2-40B4-BE49-F238E27FC236}">
                    <a16:creationId xmlns:a16="http://schemas.microsoft.com/office/drawing/2014/main" id="{4957CEC7-D042-4C70-B305-ADD45B712C8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08" name="Group 207">
              <a:extLst>
                <a:ext uri="{FF2B5EF4-FFF2-40B4-BE49-F238E27FC236}">
                  <a16:creationId xmlns:a16="http://schemas.microsoft.com/office/drawing/2014/main" id="{85263D1D-5206-45BF-A1B3-E3D126751B1E}"/>
                </a:ext>
              </a:extLst>
            </p:cNvPr>
            <p:cNvGrpSpPr/>
            <p:nvPr/>
          </p:nvGrpSpPr>
          <p:grpSpPr>
            <a:xfrm>
              <a:off x="2503359" y="5771636"/>
              <a:ext cx="3430784" cy="1086364"/>
              <a:chOff x="5096347" y="5677120"/>
              <a:chExt cx="3992878" cy="1264356"/>
            </a:xfrm>
            <a:solidFill>
              <a:schemeClr val="bg1"/>
            </a:solidFill>
          </p:grpSpPr>
          <p:sp>
            <p:nvSpPr>
              <p:cNvPr id="209" name="Oval 208">
                <a:extLst>
                  <a:ext uri="{FF2B5EF4-FFF2-40B4-BE49-F238E27FC236}">
                    <a16:creationId xmlns:a16="http://schemas.microsoft.com/office/drawing/2014/main" id="{18DFA296-156D-4009-9788-2546166426B9}"/>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0" name="Oval 209">
                <a:extLst>
                  <a:ext uri="{FF2B5EF4-FFF2-40B4-BE49-F238E27FC236}">
                    <a16:creationId xmlns:a16="http://schemas.microsoft.com/office/drawing/2014/main" id="{EBA87D00-E5AE-499A-8A49-48AFDF3E0DD7}"/>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1" name="Oval 210">
                <a:extLst>
                  <a:ext uri="{FF2B5EF4-FFF2-40B4-BE49-F238E27FC236}">
                    <a16:creationId xmlns:a16="http://schemas.microsoft.com/office/drawing/2014/main" id="{E581E2D3-A2F4-46C1-9CE1-4D3350119764}"/>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2" name="Oval 211">
                <a:extLst>
                  <a:ext uri="{FF2B5EF4-FFF2-40B4-BE49-F238E27FC236}">
                    <a16:creationId xmlns:a16="http://schemas.microsoft.com/office/drawing/2014/main" id="{B145E789-11AE-422F-A756-ED76C76EEA3A}"/>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3" name="Oval 212">
                <a:extLst>
                  <a:ext uri="{FF2B5EF4-FFF2-40B4-BE49-F238E27FC236}">
                    <a16:creationId xmlns:a16="http://schemas.microsoft.com/office/drawing/2014/main" id="{B8B4C9CD-46F0-4869-8B22-1B12FAA56467}"/>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4" name="Oval 213">
                <a:extLst>
                  <a:ext uri="{FF2B5EF4-FFF2-40B4-BE49-F238E27FC236}">
                    <a16:creationId xmlns:a16="http://schemas.microsoft.com/office/drawing/2014/main" id="{5C1166E9-C181-4A2A-B0A8-A2AFBF5B9824}"/>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5" name="Oval 214">
                <a:extLst>
                  <a:ext uri="{FF2B5EF4-FFF2-40B4-BE49-F238E27FC236}">
                    <a16:creationId xmlns:a16="http://schemas.microsoft.com/office/drawing/2014/main" id="{8BA83311-26E5-4485-9FE7-4244FE0DA60D}"/>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6" name="Oval 215">
                <a:extLst>
                  <a:ext uri="{FF2B5EF4-FFF2-40B4-BE49-F238E27FC236}">
                    <a16:creationId xmlns:a16="http://schemas.microsoft.com/office/drawing/2014/main" id="{4768E5B8-5B7C-4A36-9FF6-7406D0BA39A4}"/>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7" name="Rectangle 216">
                <a:extLst>
                  <a:ext uri="{FF2B5EF4-FFF2-40B4-BE49-F238E27FC236}">
                    <a16:creationId xmlns:a16="http://schemas.microsoft.com/office/drawing/2014/main" id="{9ECD3B48-F20E-4171-A173-84BF3B4D009D}"/>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8" name="Oval 217">
                <a:extLst>
                  <a:ext uri="{FF2B5EF4-FFF2-40B4-BE49-F238E27FC236}">
                    <a16:creationId xmlns:a16="http://schemas.microsoft.com/office/drawing/2014/main" id="{CD1C6392-8FAF-49A6-B69D-50B51872598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9" name="Oval 218">
                <a:extLst>
                  <a:ext uri="{FF2B5EF4-FFF2-40B4-BE49-F238E27FC236}">
                    <a16:creationId xmlns:a16="http://schemas.microsoft.com/office/drawing/2014/main" id="{17812A5D-426E-4FC1-BE4D-3E2BAB38703C}"/>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0" name="Oval 219">
                <a:extLst>
                  <a:ext uri="{FF2B5EF4-FFF2-40B4-BE49-F238E27FC236}">
                    <a16:creationId xmlns:a16="http://schemas.microsoft.com/office/drawing/2014/main" id="{2E2A221B-DF7D-42A3-A2EF-B24FF15CF151}"/>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1" name="Oval 220">
                <a:extLst>
                  <a:ext uri="{FF2B5EF4-FFF2-40B4-BE49-F238E27FC236}">
                    <a16:creationId xmlns:a16="http://schemas.microsoft.com/office/drawing/2014/main" id="{A7207D26-B165-4191-B782-B313E6D89207}"/>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22" name="Group 221">
              <a:extLst>
                <a:ext uri="{FF2B5EF4-FFF2-40B4-BE49-F238E27FC236}">
                  <a16:creationId xmlns:a16="http://schemas.microsoft.com/office/drawing/2014/main" id="{012A7D5B-F4DA-4FC9-B4CA-16A84220B4F3}"/>
                </a:ext>
              </a:extLst>
            </p:cNvPr>
            <p:cNvGrpSpPr/>
            <p:nvPr/>
          </p:nvGrpSpPr>
          <p:grpSpPr>
            <a:xfrm flipH="1">
              <a:off x="5677557" y="5865298"/>
              <a:ext cx="3459076" cy="994002"/>
              <a:chOff x="5176824" y="5783050"/>
              <a:chExt cx="4025805" cy="1156862"/>
            </a:xfrm>
            <a:solidFill>
              <a:schemeClr val="bg1"/>
            </a:solidFill>
          </p:grpSpPr>
          <p:sp>
            <p:nvSpPr>
              <p:cNvPr id="223" name="Oval 222">
                <a:extLst>
                  <a:ext uri="{FF2B5EF4-FFF2-40B4-BE49-F238E27FC236}">
                    <a16:creationId xmlns:a16="http://schemas.microsoft.com/office/drawing/2014/main" id="{CB3F5042-7620-48AA-8AA9-A60CD6C0B1BE}"/>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4" name="Oval 223">
                <a:extLst>
                  <a:ext uri="{FF2B5EF4-FFF2-40B4-BE49-F238E27FC236}">
                    <a16:creationId xmlns:a16="http://schemas.microsoft.com/office/drawing/2014/main" id="{3D959D20-A083-4781-949F-FB1D6B99FF73}"/>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5" name="Oval 224">
                <a:extLst>
                  <a:ext uri="{FF2B5EF4-FFF2-40B4-BE49-F238E27FC236}">
                    <a16:creationId xmlns:a16="http://schemas.microsoft.com/office/drawing/2014/main" id="{9D6D4CD8-9320-4966-824F-584E128F0E65}"/>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6" name="Oval 225">
                <a:extLst>
                  <a:ext uri="{FF2B5EF4-FFF2-40B4-BE49-F238E27FC236}">
                    <a16:creationId xmlns:a16="http://schemas.microsoft.com/office/drawing/2014/main" id="{5195F3D2-551E-4893-8A58-67C10C93788E}"/>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7" name="Oval 226">
                <a:extLst>
                  <a:ext uri="{FF2B5EF4-FFF2-40B4-BE49-F238E27FC236}">
                    <a16:creationId xmlns:a16="http://schemas.microsoft.com/office/drawing/2014/main" id="{C83E48FF-087F-4B2E-8279-6DF0342F526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8" name="Oval 227">
                <a:extLst>
                  <a:ext uri="{FF2B5EF4-FFF2-40B4-BE49-F238E27FC236}">
                    <a16:creationId xmlns:a16="http://schemas.microsoft.com/office/drawing/2014/main" id="{DD51383D-208D-4641-8844-76B3C1D852A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0" name="Oval 229">
                <a:extLst>
                  <a:ext uri="{FF2B5EF4-FFF2-40B4-BE49-F238E27FC236}">
                    <a16:creationId xmlns:a16="http://schemas.microsoft.com/office/drawing/2014/main" id="{6A6669FB-E736-4C60-8A29-BAA5417CF2DA}"/>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1" name="Rectangle 230">
                <a:extLst>
                  <a:ext uri="{FF2B5EF4-FFF2-40B4-BE49-F238E27FC236}">
                    <a16:creationId xmlns:a16="http://schemas.microsoft.com/office/drawing/2014/main" id="{DB80CD61-B537-4EE2-BC89-94F28C57ACAE}"/>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2" name="Oval 231">
                <a:extLst>
                  <a:ext uri="{FF2B5EF4-FFF2-40B4-BE49-F238E27FC236}">
                    <a16:creationId xmlns:a16="http://schemas.microsoft.com/office/drawing/2014/main" id="{6C0E99CA-9970-48CD-A2C8-6F6D40617667}"/>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4" name="Oval 233">
                <a:extLst>
                  <a:ext uri="{FF2B5EF4-FFF2-40B4-BE49-F238E27FC236}">
                    <a16:creationId xmlns:a16="http://schemas.microsoft.com/office/drawing/2014/main" id="{2899C702-B8A3-44C8-8C1A-96C97464AE2D}"/>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5" name="Oval 234">
                <a:extLst>
                  <a:ext uri="{FF2B5EF4-FFF2-40B4-BE49-F238E27FC236}">
                    <a16:creationId xmlns:a16="http://schemas.microsoft.com/office/drawing/2014/main" id="{A7CDC775-77B4-4AD9-ADD0-A0FF9EAEAC4C}"/>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6" name="Oval 235">
                <a:extLst>
                  <a:ext uri="{FF2B5EF4-FFF2-40B4-BE49-F238E27FC236}">
                    <a16:creationId xmlns:a16="http://schemas.microsoft.com/office/drawing/2014/main" id="{D5FB79FB-0C39-4C1B-AD25-2160424267C4}"/>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237" name="Group 236">
              <a:extLst>
                <a:ext uri="{FF2B5EF4-FFF2-40B4-BE49-F238E27FC236}">
                  <a16:creationId xmlns:a16="http://schemas.microsoft.com/office/drawing/2014/main" id="{EB52E871-9D18-4C7B-B4CD-E81CFC1DBCCB}"/>
                </a:ext>
              </a:extLst>
            </p:cNvPr>
            <p:cNvGrpSpPr/>
            <p:nvPr/>
          </p:nvGrpSpPr>
          <p:grpSpPr>
            <a:xfrm flipH="1">
              <a:off x="8843757" y="5862656"/>
              <a:ext cx="3348243" cy="1004400"/>
              <a:chOff x="5192411" y="5783050"/>
              <a:chExt cx="3896814" cy="1168963"/>
            </a:xfrm>
            <a:solidFill>
              <a:schemeClr val="bg1"/>
            </a:solidFill>
          </p:grpSpPr>
          <p:sp>
            <p:nvSpPr>
              <p:cNvPr id="238" name="Oval 237">
                <a:extLst>
                  <a:ext uri="{FF2B5EF4-FFF2-40B4-BE49-F238E27FC236}">
                    <a16:creationId xmlns:a16="http://schemas.microsoft.com/office/drawing/2014/main" id="{FF5789D8-4786-4DF4-95F6-A90FBEAF85B5}"/>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9" name="Oval 238">
                <a:extLst>
                  <a:ext uri="{FF2B5EF4-FFF2-40B4-BE49-F238E27FC236}">
                    <a16:creationId xmlns:a16="http://schemas.microsoft.com/office/drawing/2014/main" id="{F090F829-9315-4CA1-8D6A-2DB7CDF82816}"/>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0" name="Oval 239">
                <a:extLst>
                  <a:ext uri="{FF2B5EF4-FFF2-40B4-BE49-F238E27FC236}">
                    <a16:creationId xmlns:a16="http://schemas.microsoft.com/office/drawing/2014/main" id="{D9926DD9-254C-4C69-B6CC-B0D98F5490E7}"/>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1" name="Oval 240">
                <a:extLst>
                  <a:ext uri="{FF2B5EF4-FFF2-40B4-BE49-F238E27FC236}">
                    <a16:creationId xmlns:a16="http://schemas.microsoft.com/office/drawing/2014/main" id="{CFCB6364-1C64-4076-8756-77A8E36FF0D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2" name="Oval 241">
                <a:extLst>
                  <a:ext uri="{FF2B5EF4-FFF2-40B4-BE49-F238E27FC236}">
                    <a16:creationId xmlns:a16="http://schemas.microsoft.com/office/drawing/2014/main" id="{7D337828-1D66-42DB-9EC7-00FD2187066C}"/>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3" name="Oval 242">
                <a:extLst>
                  <a:ext uri="{FF2B5EF4-FFF2-40B4-BE49-F238E27FC236}">
                    <a16:creationId xmlns:a16="http://schemas.microsoft.com/office/drawing/2014/main" id="{5E093C55-07F0-46C1-8122-1D60D10D8511}"/>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4" name="Oval 243">
                <a:extLst>
                  <a:ext uri="{FF2B5EF4-FFF2-40B4-BE49-F238E27FC236}">
                    <a16:creationId xmlns:a16="http://schemas.microsoft.com/office/drawing/2014/main" id="{797F0166-9ABD-4816-B8B9-03CE4A1CF37E}"/>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5" name="Rectangle 244">
                <a:extLst>
                  <a:ext uri="{FF2B5EF4-FFF2-40B4-BE49-F238E27FC236}">
                    <a16:creationId xmlns:a16="http://schemas.microsoft.com/office/drawing/2014/main" id="{E6C2B19F-F75C-4AE1-8690-1A7AA8BFD395}"/>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6" name="Oval 245">
                <a:extLst>
                  <a:ext uri="{FF2B5EF4-FFF2-40B4-BE49-F238E27FC236}">
                    <a16:creationId xmlns:a16="http://schemas.microsoft.com/office/drawing/2014/main" id="{90282034-C4CF-443B-9646-1DB95B8C8D74}"/>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7" name="Oval 246">
                <a:extLst>
                  <a:ext uri="{FF2B5EF4-FFF2-40B4-BE49-F238E27FC236}">
                    <a16:creationId xmlns:a16="http://schemas.microsoft.com/office/drawing/2014/main" id="{7939ED8E-F096-4B69-9BE6-EC7DFD687634}"/>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48" name="Oval 247">
                <a:extLst>
                  <a:ext uri="{FF2B5EF4-FFF2-40B4-BE49-F238E27FC236}">
                    <a16:creationId xmlns:a16="http://schemas.microsoft.com/office/drawing/2014/main" id="{7F038885-7C8E-4EF9-9221-F5B2ACCC797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9" name="Oval 248">
                <a:extLst>
                  <a:ext uri="{FF2B5EF4-FFF2-40B4-BE49-F238E27FC236}">
                    <a16:creationId xmlns:a16="http://schemas.microsoft.com/office/drawing/2014/main" id="{6FE9DDEF-C633-4DC4-BC55-2A8FCB686D69}"/>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393" name="TextBox 392">
            <a:extLst>
              <a:ext uri="{FF2B5EF4-FFF2-40B4-BE49-F238E27FC236}">
                <a16:creationId xmlns:a16="http://schemas.microsoft.com/office/drawing/2014/main" id="{45A88E09-D87A-4322-A09E-2A9A55BFACD0}"/>
              </a:ext>
            </a:extLst>
          </p:cNvPr>
          <p:cNvSpPr txBox="1"/>
          <p:nvPr/>
        </p:nvSpPr>
        <p:spPr>
          <a:xfrm>
            <a:off x="627801" y="904617"/>
            <a:ext cx="5169676" cy="2123658"/>
          </a:xfrm>
          <a:prstGeom prst="rect">
            <a:avLst/>
          </a:prstGeom>
          <a:noFill/>
        </p:spPr>
        <p:txBody>
          <a:bodyPr wrap="square" rtlCol="0" anchor="ctr">
            <a:spAutoFit/>
          </a:bodyPr>
          <a:lstStyle/>
          <a:p>
            <a:r>
              <a:rPr lang="en-US" altLang="ko-KR" sz="6600" b="1" dirty="0">
                <a:solidFill>
                  <a:schemeClr val="bg1"/>
                </a:solidFill>
                <a:cs typeface="Arial" pitchFamily="34" charset="0"/>
              </a:rPr>
              <a:t>Claims Reserving</a:t>
            </a:r>
            <a:endParaRPr lang="ko-KR" altLang="en-US" sz="6600" b="1" dirty="0">
              <a:solidFill>
                <a:schemeClr val="bg1"/>
              </a:solidFill>
              <a:cs typeface="Arial" pitchFamily="34" charset="0"/>
            </a:endParaRPr>
          </a:p>
        </p:txBody>
      </p:sp>
      <p:sp>
        <p:nvSpPr>
          <p:cNvPr id="394" name="TextBox 393">
            <a:extLst>
              <a:ext uri="{FF2B5EF4-FFF2-40B4-BE49-F238E27FC236}">
                <a16:creationId xmlns:a16="http://schemas.microsoft.com/office/drawing/2014/main" id="{28BDA4EA-0C65-4CFD-8878-E0A530ED5307}"/>
              </a:ext>
            </a:extLst>
          </p:cNvPr>
          <p:cNvSpPr txBox="1"/>
          <p:nvPr/>
        </p:nvSpPr>
        <p:spPr>
          <a:xfrm>
            <a:off x="2022301" y="5313555"/>
            <a:ext cx="5169613" cy="1323439"/>
          </a:xfrm>
          <a:prstGeom prst="rect">
            <a:avLst/>
          </a:prstGeom>
          <a:noFill/>
        </p:spPr>
        <p:txBody>
          <a:bodyPr wrap="square" rtlCol="0" anchor="ctr">
            <a:spAutoFit/>
          </a:bodyPr>
          <a:lstStyle/>
          <a:p>
            <a:pPr lvl="0"/>
            <a:r>
              <a:rPr lang="en-US" sz="2000" dirty="0">
                <a:solidFill>
                  <a:schemeClr val="accent2">
                    <a:lumMod val="50000"/>
                  </a:schemeClr>
                </a:solidFill>
              </a:rPr>
              <a:t>KSU | Mathematics Department</a:t>
            </a:r>
          </a:p>
          <a:p>
            <a:pPr lvl="0"/>
            <a:r>
              <a:rPr lang="en-US" sz="2000" dirty="0">
                <a:solidFill>
                  <a:schemeClr val="accent2">
                    <a:lumMod val="50000"/>
                  </a:schemeClr>
                </a:solidFill>
              </a:rPr>
              <a:t>November 27th, 2019 | 12-2</a:t>
            </a:r>
          </a:p>
          <a:p>
            <a:pPr lvl="0"/>
            <a:r>
              <a:rPr lang="en-US" sz="2000" dirty="0">
                <a:solidFill>
                  <a:schemeClr val="accent2">
                    <a:lumMod val="50000"/>
                  </a:schemeClr>
                </a:solidFill>
              </a:rPr>
              <a:t>         </a:t>
            </a:r>
          </a:p>
          <a:p>
            <a:pPr lvl="0"/>
            <a:r>
              <a:rPr lang="en-US" sz="2000" b="1" dirty="0">
                <a:solidFill>
                  <a:schemeClr val="accent2">
                    <a:lumMod val="50000"/>
                  </a:schemeClr>
                </a:solidFill>
              </a:rPr>
              <a:t>             Rahaf Alhodaif</a:t>
            </a:r>
          </a:p>
        </p:txBody>
      </p:sp>
      <p:grpSp>
        <p:nvGrpSpPr>
          <p:cNvPr id="127" name="Group 126">
            <a:extLst>
              <a:ext uri="{FF2B5EF4-FFF2-40B4-BE49-F238E27FC236}">
                <a16:creationId xmlns:a16="http://schemas.microsoft.com/office/drawing/2014/main" id="{6E2D9E14-8850-44B9-915E-BB13FB40E94B}"/>
              </a:ext>
            </a:extLst>
          </p:cNvPr>
          <p:cNvGrpSpPr/>
          <p:nvPr/>
        </p:nvGrpSpPr>
        <p:grpSpPr>
          <a:xfrm>
            <a:off x="7199735" y="587625"/>
            <a:ext cx="2544566" cy="4087609"/>
            <a:chOff x="7185244" y="414682"/>
            <a:chExt cx="2544566" cy="4087609"/>
          </a:xfrm>
        </p:grpSpPr>
        <p:cxnSp>
          <p:nvCxnSpPr>
            <p:cNvPr id="6" name="Straight Connector 5">
              <a:extLst>
                <a:ext uri="{FF2B5EF4-FFF2-40B4-BE49-F238E27FC236}">
                  <a16:creationId xmlns:a16="http://schemas.microsoft.com/office/drawing/2014/main" id="{8E6CBFDF-091C-420B-88EE-8592DAFF5453}"/>
                </a:ext>
              </a:extLst>
            </p:cNvPr>
            <p:cNvCxnSpPr>
              <a:cxnSpLocks/>
            </p:cNvCxnSpPr>
            <p:nvPr/>
          </p:nvCxnSpPr>
          <p:spPr>
            <a:xfrm flipH="1" flipV="1">
              <a:off x="8350511" y="1910739"/>
              <a:ext cx="235200" cy="1087981"/>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B3D0884-CF6E-46AF-BB73-EC4E9B7DAA25}"/>
                </a:ext>
              </a:extLst>
            </p:cNvPr>
            <p:cNvCxnSpPr>
              <a:cxnSpLocks/>
            </p:cNvCxnSpPr>
            <p:nvPr/>
          </p:nvCxnSpPr>
          <p:spPr>
            <a:xfrm flipV="1">
              <a:off x="8602980" y="1910735"/>
              <a:ext cx="186689" cy="1076234"/>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A3D7B5-2E5E-40E1-B911-0B60D6172424}"/>
                </a:ext>
              </a:extLst>
            </p:cNvPr>
            <p:cNvCxnSpPr>
              <a:cxnSpLocks/>
            </p:cNvCxnSpPr>
            <p:nvPr/>
          </p:nvCxnSpPr>
          <p:spPr>
            <a:xfrm flipV="1">
              <a:off x="8597160" y="1806426"/>
              <a:ext cx="0" cy="1180545"/>
            </a:xfrm>
            <a:prstGeom prst="line">
              <a:avLst/>
            </a:prstGeom>
            <a:ln w="19050">
              <a:solidFill>
                <a:schemeClr val="accent3"/>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274" name="Group 273">
              <a:extLst>
                <a:ext uri="{FF2B5EF4-FFF2-40B4-BE49-F238E27FC236}">
                  <a16:creationId xmlns:a16="http://schemas.microsoft.com/office/drawing/2014/main" id="{8119C6AE-C061-4BF8-9644-20FB7645F4F7}"/>
                </a:ext>
              </a:extLst>
            </p:cNvPr>
            <p:cNvGrpSpPr/>
            <p:nvPr/>
          </p:nvGrpSpPr>
          <p:grpSpPr>
            <a:xfrm rot="20249457">
              <a:off x="7185244" y="414682"/>
              <a:ext cx="1735282" cy="1729673"/>
              <a:chOff x="8012538" y="961336"/>
              <a:chExt cx="1184376" cy="1180547"/>
            </a:xfrm>
            <a:effectLst/>
          </p:grpSpPr>
          <p:sp>
            <p:nvSpPr>
              <p:cNvPr id="275" name="Freeform: Shape 274">
                <a:extLst>
                  <a:ext uri="{FF2B5EF4-FFF2-40B4-BE49-F238E27FC236}">
                    <a16:creationId xmlns:a16="http://schemas.microsoft.com/office/drawing/2014/main" id="{98CD3679-CA34-4C85-A365-E67A7BE14DB3}"/>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76" name="Freeform: Shape 275">
                <a:extLst>
                  <a:ext uri="{FF2B5EF4-FFF2-40B4-BE49-F238E27FC236}">
                    <a16:creationId xmlns:a16="http://schemas.microsoft.com/office/drawing/2014/main" id="{43FCFC2A-2B28-4D8F-A7CA-DA1FECC90708}"/>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77" name="Freeform: Shape 276">
                <a:extLst>
                  <a:ext uri="{FF2B5EF4-FFF2-40B4-BE49-F238E27FC236}">
                    <a16:creationId xmlns:a16="http://schemas.microsoft.com/office/drawing/2014/main" id="{FA75C9B6-BCA5-49AA-A8B2-9C4F3F17A11E}"/>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78" name="Freeform: Shape 277">
                <a:extLst>
                  <a:ext uri="{FF2B5EF4-FFF2-40B4-BE49-F238E27FC236}">
                    <a16:creationId xmlns:a16="http://schemas.microsoft.com/office/drawing/2014/main" id="{775909FC-DE56-4FE2-869C-DD1E4835B1E0}"/>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279" name="Group 278">
              <a:extLst>
                <a:ext uri="{FF2B5EF4-FFF2-40B4-BE49-F238E27FC236}">
                  <a16:creationId xmlns:a16="http://schemas.microsoft.com/office/drawing/2014/main" id="{448FBA47-75ED-4FA4-B2DC-7FDFA5074532}"/>
                </a:ext>
              </a:extLst>
            </p:cNvPr>
            <p:cNvGrpSpPr/>
            <p:nvPr/>
          </p:nvGrpSpPr>
          <p:grpSpPr>
            <a:xfrm rot="1067215">
              <a:off x="8259248" y="603902"/>
              <a:ext cx="1470562" cy="1465808"/>
              <a:chOff x="8012538" y="961336"/>
              <a:chExt cx="1184376" cy="1180547"/>
            </a:xfrm>
            <a:effectLst/>
          </p:grpSpPr>
          <p:sp>
            <p:nvSpPr>
              <p:cNvPr id="280" name="Freeform: Shape 279">
                <a:extLst>
                  <a:ext uri="{FF2B5EF4-FFF2-40B4-BE49-F238E27FC236}">
                    <a16:creationId xmlns:a16="http://schemas.microsoft.com/office/drawing/2014/main" id="{CD76E708-BAB2-41E5-8936-B0E4E217D692}"/>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81" name="Freeform: Shape 280">
                <a:extLst>
                  <a:ext uri="{FF2B5EF4-FFF2-40B4-BE49-F238E27FC236}">
                    <a16:creationId xmlns:a16="http://schemas.microsoft.com/office/drawing/2014/main" id="{F505E096-D9C9-4DA8-BA4B-FD184A428DEA}"/>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282" name="Freeform: Shape 281">
                <a:extLst>
                  <a:ext uri="{FF2B5EF4-FFF2-40B4-BE49-F238E27FC236}">
                    <a16:creationId xmlns:a16="http://schemas.microsoft.com/office/drawing/2014/main" id="{310E0689-000F-4B65-989A-C2815AABECCB}"/>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284" name="Freeform: Shape 283">
                <a:extLst>
                  <a:ext uri="{FF2B5EF4-FFF2-40B4-BE49-F238E27FC236}">
                    <a16:creationId xmlns:a16="http://schemas.microsoft.com/office/drawing/2014/main" id="{63C766EE-79D3-417F-94DA-7B401D3AA2B7}"/>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9" name="Group 18">
              <a:extLst>
                <a:ext uri="{FF2B5EF4-FFF2-40B4-BE49-F238E27FC236}">
                  <a16:creationId xmlns:a16="http://schemas.microsoft.com/office/drawing/2014/main" id="{371A796A-F332-4599-8607-54B0CA985FC4}"/>
                </a:ext>
              </a:extLst>
            </p:cNvPr>
            <p:cNvGrpSpPr/>
            <p:nvPr/>
          </p:nvGrpSpPr>
          <p:grpSpPr>
            <a:xfrm>
              <a:off x="8012538" y="961336"/>
              <a:ext cx="1184376" cy="1180547"/>
              <a:chOff x="8012538" y="961336"/>
              <a:chExt cx="1184376" cy="1180547"/>
            </a:xfrm>
            <a:effectLst/>
          </p:grpSpPr>
          <p:sp>
            <p:nvSpPr>
              <p:cNvPr id="55" name="Freeform: Shape 54">
                <a:extLst>
                  <a:ext uri="{FF2B5EF4-FFF2-40B4-BE49-F238E27FC236}">
                    <a16:creationId xmlns:a16="http://schemas.microsoft.com/office/drawing/2014/main" id="{BE3C4EEF-3F33-42F9-8E24-13DC2DD28E6F}"/>
                  </a:ext>
                </a:extLst>
              </p:cNvPr>
              <p:cNvSpPr/>
              <p:nvPr/>
            </p:nvSpPr>
            <p:spPr>
              <a:xfrm>
                <a:off x="8012538"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accent3">
                      <a:lumMod val="80000"/>
                    </a:schemeClr>
                  </a:gs>
                  <a:gs pos="0">
                    <a:schemeClr val="accent3">
                      <a:lumMod val="75000"/>
                    </a:schemeClr>
                  </a:gs>
                  <a:gs pos="100000">
                    <a:schemeClr val="accent3">
                      <a:lumMod val="90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4" name="Freeform: Shape 53">
                <a:extLst>
                  <a:ext uri="{FF2B5EF4-FFF2-40B4-BE49-F238E27FC236}">
                    <a16:creationId xmlns:a16="http://schemas.microsoft.com/office/drawing/2014/main" id="{C7DAFE34-DEAD-4844-BEA3-5D26E91DE6D7}"/>
                  </a:ext>
                </a:extLst>
              </p:cNvPr>
              <p:cNvSpPr/>
              <p:nvPr/>
            </p:nvSpPr>
            <p:spPr>
              <a:xfrm flipH="1">
                <a:off x="8597707" y="961336"/>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accent3">
                      <a:lumMod val="80000"/>
                    </a:schemeClr>
                  </a:gs>
                  <a:gs pos="0">
                    <a:schemeClr val="accent3">
                      <a:lumMod val="90000"/>
                    </a:schemeClr>
                  </a:gs>
                  <a:gs pos="100000">
                    <a:schemeClr val="accent3">
                      <a:lumMod val="7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9" name="Freeform: Shape 58">
                <a:extLst>
                  <a:ext uri="{FF2B5EF4-FFF2-40B4-BE49-F238E27FC236}">
                    <a16:creationId xmlns:a16="http://schemas.microsoft.com/office/drawing/2014/main" id="{3E271FA3-0D23-43FF-A1FD-3C9B52F09268}"/>
                  </a:ext>
                </a:extLst>
              </p:cNvPr>
              <p:cNvSpPr/>
              <p:nvPr/>
            </p:nvSpPr>
            <p:spPr>
              <a:xfrm flipH="1">
                <a:off x="8600528"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rgbClr val="FDCC2F"/>
                  </a:gs>
                  <a:gs pos="0">
                    <a:schemeClr val="accent3"/>
                  </a:gs>
                  <a:gs pos="100000">
                    <a:schemeClr val="accent3">
                      <a:lumMod val="80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8" name="Freeform: Shape 57">
                <a:extLst>
                  <a:ext uri="{FF2B5EF4-FFF2-40B4-BE49-F238E27FC236}">
                    <a16:creationId xmlns:a16="http://schemas.microsoft.com/office/drawing/2014/main" id="{F1645B1F-43B1-4B1B-B1C8-5E37270B0CE1}"/>
                  </a:ext>
                </a:extLst>
              </p:cNvPr>
              <p:cNvSpPr/>
              <p:nvPr/>
            </p:nvSpPr>
            <p:spPr>
              <a:xfrm>
                <a:off x="8250556" y="961336"/>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rgbClr val="FDCE35"/>
                  </a:gs>
                  <a:gs pos="0">
                    <a:schemeClr val="accent3">
                      <a:lumMod val="85000"/>
                    </a:schemeClr>
                  </a:gs>
                  <a:gs pos="100000">
                    <a:schemeClr val="accent3"/>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358" name="Group 357">
              <a:extLst>
                <a:ext uri="{FF2B5EF4-FFF2-40B4-BE49-F238E27FC236}">
                  <a16:creationId xmlns:a16="http://schemas.microsoft.com/office/drawing/2014/main" id="{39582C42-DE8B-4929-A7D2-69B7DE50E1D5}"/>
                </a:ext>
              </a:extLst>
            </p:cNvPr>
            <p:cNvGrpSpPr/>
            <p:nvPr/>
          </p:nvGrpSpPr>
          <p:grpSpPr>
            <a:xfrm>
              <a:off x="8166042" y="2950922"/>
              <a:ext cx="840348" cy="1551369"/>
              <a:chOff x="1975571" y="1772713"/>
              <a:chExt cx="1972530" cy="3641492"/>
            </a:xfrm>
          </p:grpSpPr>
          <p:grpSp>
            <p:nvGrpSpPr>
              <p:cNvPr id="359" name="Group 358">
                <a:extLst>
                  <a:ext uri="{FF2B5EF4-FFF2-40B4-BE49-F238E27FC236}">
                    <a16:creationId xmlns:a16="http://schemas.microsoft.com/office/drawing/2014/main" id="{106C6196-E859-43E4-BBC2-95EA309A61CA}"/>
                  </a:ext>
                </a:extLst>
              </p:cNvPr>
              <p:cNvGrpSpPr/>
              <p:nvPr/>
            </p:nvGrpSpPr>
            <p:grpSpPr>
              <a:xfrm>
                <a:off x="2541356" y="1772713"/>
                <a:ext cx="1106207" cy="3638635"/>
                <a:chOff x="2541356" y="1772713"/>
                <a:chExt cx="1106207" cy="3638635"/>
              </a:xfrm>
              <a:solidFill>
                <a:schemeClr val="accent3">
                  <a:lumMod val="75000"/>
                </a:schemeClr>
              </a:solidFill>
            </p:grpSpPr>
            <p:sp>
              <p:nvSpPr>
                <p:cNvPr id="366" name="Freeform: Shape 365">
                  <a:extLst>
                    <a:ext uri="{FF2B5EF4-FFF2-40B4-BE49-F238E27FC236}">
                      <a16:creationId xmlns:a16="http://schemas.microsoft.com/office/drawing/2014/main" id="{4E7E306E-B80B-4EA0-A94B-439F2E5ECAE5}"/>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F7FCB6D2-DF18-451A-ABF0-47ABDDF46848}"/>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E039318A-5CF8-4312-BDE2-7C3D5D0A6E0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4F966B00-920C-4E5A-85CB-79A38D7BF70E}"/>
                    </a:ext>
                  </a:extLst>
                </p:cNvPr>
                <p:cNvSpPr/>
                <p:nvPr/>
              </p:nvSpPr>
              <p:spPr>
                <a:xfrm>
                  <a:off x="2986527" y="3640650"/>
                  <a:ext cx="661036" cy="1099185"/>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099185">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60985" y="1099185"/>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95" name="Freeform: Shape 394">
                  <a:extLst>
                    <a:ext uri="{FF2B5EF4-FFF2-40B4-BE49-F238E27FC236}">
                      <a16:creationId xmlns:a16="http://schemas.microsoft.com/office/drawing/2014/main" id="{EE421184-408C-4358-A206-11429064D51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315AE490-01AA-4E3E-AD67-280A65A7D34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solidFill>
                  <a:schemeClr val="accent3">
                    <a:lumMod val="75000"/>
                  </a:schemeClr>
                </a:solidFill>
                <a:ln w="9525"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9433274C-09F7-4212-B288-7FAC02A8037C}"/>
                    </a:ext>
                  </a:extLst>
                </p:cNvPr>
                <p:cNvSpPr/>
                <p:nvPr/>
              </p:nvSpPr>
              <p:spPr>
                <a:xfrm>
                  <a:off x="3102280" y="2270955"/>
                  <a:ext cx="457200" cy="495300"/>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E558A66D-D285-4FA3-97C6-197AB74348D3}"/>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9AACF448-84E8-40CE-B014-3F03806DE36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FC29E44B-A9A9-4448-9D4B-F315818E819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61756A60-646C-4F60-B565-35ACB9FE32C7}"/>
                    </a:ext>
                  </a:extLst>
                </p:cNvPr>
                <p:cNvSpPr/>
                <p:nvPr/>
              </p:nvSpPr>
              <p:spPr>
                <a:xfrm>
                  <a:off x="2708898" y="1772713"/>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accent3"/>
                </a:solidFill>
                <a:ln w="9525" cap="flat">
                  <a:noFill/>
                  <a:prstDash val="solid"/>
                  <a:miter/>
                </a:ln>
              </p:spPr>
              <p:txBody>
                <a:bodyPr rtlCol="0" anchor="ctr"/>
                <a:lstStyle/>
                <a:p>
                  <a:endParaRPr lang="en-US"/>
                </a:p>
              </p:txBody>
            </p:sp>
          </p:grpSp>
          <p:sp>
            <p:nvSpPr>
              <p:cNvPr id="360" name="Freeform: Shape 359">
                <a:extLst>
                  <a:ext uri="{FF2B5EF4-FFF2-40B4-BE49-F238E27FC236}">
                    <a16:creationId xmlns:a16="http://schemas.microsoft.com/office/drawing/2014/main" id="{6C3284CE-5B7B-4CF6-ADA2-E5D4C0507C21}"/>
                  </a:ext>
                </a:extLst>
              </p:cNvPr>
              <p:cNvSpPr/>
              <p:nvPr/>
            </p:nvSpPr>
            <p:spPr>
              <a:xfrm>
                <a:off x="2233601" y="1909005"/>
                <a:ext cx="1714500" cy="3505200"/>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accent3"/>
              </a:solidFill>
              <a:ln w="9525" cap="flat">
                <a:noFill/>
                <a:prstDash val="solid"/>
                <a:miter/>
              </a:ln>
            </p:spPr>
            <p:txBody>
              <a:bodyPr rtlCol="0" anchor="ctr"/>
              <a:lstStyle/>
              <a:p>
                <a:endParaRPr lang="en-US"/>
              </a:p>
            </p:txBody>
          </p:sp>
          <p:grpSp>
            <p:nvGrpSpPr>
              <p:cNvPr id="361" name="Group 360">
                <a:extLst>
                  <a:ext uri="{FF2B5EF4-FFF2-40B4-BE49-F238E27FC236}">
                    <a16:creationId xmlns:a16="http://schemas.microsoft.com/office/drawing/2014/main" id="{3884A52D-C881-495E-91E2-CB61933FD651}"/>
                  </a:ext>
                </a:extLst>
              </p:cNvPr>
              <p:cNvGrpSpPr/>
              <p:nvPr/>
            </p:nvGrpSpPr>
            <p:grpSpPr>
              <a:xfrm>
                <a:off x="1975571" y="1809862"/>
                <a:ext cx="997268" cy="3175718"/>
                <a:chOff x="1975571" y="1809862"/>
                <a:chExt cx="997268" cy="3175718"/>
              </a:xfrm>
            </p:grpSpPr>
            <p:sp>
              <p:nvSpPr>
                <p:cNvPr id="362" name="Freeform: Shape 361">
                  <a:extLst>
                    <a:ext uri="{FF2B5EF4-FFF2-40B4-BE49-F238E27FC236}">
                      <a16:creationId xmlns:a16="http://schemas.microsoft.com/office/drawing/2014/main" id="{36A435B7-5569-40CE-A8B7-825BFB759241}"/>
                    </a:ext>
                  </a:extLst>
                </p:cNvPr>
                <p:cNvSpPr/>
                <p:nvPr/>
              </p:nvSpPr>
              <p:spPr>
                <a:xfrm>
                  <a:off x="1982155" y="4195005"/>
                  <a:ext cx="600074"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D8FBFF85-BE91-4029-AC69-CADDC4738D17}"/>
                    </a:ext>
                  </a:extLst>
                </p:cNvPr>
                <p:cNvSpPr/>
                <p:nvPr/>
              </p:nvSpPr>
              <p:spPr>
                <a:xfrm>
                  <a:off x="1975571" y="4089376"/>
                  <a:ext cx="581025" cy="247650"/>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03F39284-4154-4F6E-9C83-8D7C6B8C604F}"/>
                    </a:ext>
                  </a:extLst>
                </p:cNvPr>
                <p:cNvSpPr/>
                <p:nvPr/>
              </p:nvSpPr>
              <p:spPr>
                <a:xfrm>
                  <a:off x="2032721" y="1973775"/>
                  <a:ext cx="940118" cy="1580197"/>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2D9BB3B0-2F69-4E4C-951D-4A81240A5C01}"/>
                    </a:ext>
                  </a:extLst>
                </p:cNvPr>
                <p:cNvSpPr/>
                <p:nvPr/>
              </p:nvSpPr>
              <p:spPr>
                <a:xfrm>
                  <a:off x="2707947" y="1809862"/>
                  <a:ext cx="257175"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grpSp>
        </p:grpSp>
      </p:grpSp>
      <p:grpSp>
        <p:nvGrpSpPr>
          <p:cNvPr id="442" name="Group 441">
            <a:extLst>
              <a:ext uri="{FF2B5EF4-FFF2-40B4-BE49-F238E27FC236}">
                <a16:creationId xmlns:a16="http://schemas.microsoft.com/office/drawing/2014/main" id="{D57D0360-57B7-48EC-9F18-331AD411D4E1}"/>
              </a:ext>
            </a:extLst>
          </p:cNvPr>
          <p:cNvGrpSpPr/>
          <p:nvPr/>
        </p:nvGrpSpPr>
        <p:grpSpPr>
          <a:xfrm>
            <a:off x="9349865" y="4018957"/>
            <a:ext cx="789801" cy="1346143"/>
            <a:chOff x="11521621" y="1903133"/>
            <a:chExt cx="2494544" cy="4251720"/>
          </a:xfrm>
        </p:grpSpPr>
        <p:sp>
          <p:nvSpPr>
            <p:cNvPr id="443" name="Freeform: Shape 442">
              <a:extLst>
                <a:ext uri="{FF2B5EF4-FFF2-40B4-BE49-F238E27FC236}">
                  <a16:creationId xmlns:a16="http://schemas.microsoft.com/office/drawing/2014/main" id="{D2E37E58-7710-43E0-8F8B-40DD733CD0DD}"/>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444" name="Group 443">
              <a:extLst>
                <a:ext uri="{FF2B5EF4-FFF2-40B4-BE49-F238E27FC236}">
                  <a16:creationId xmlns:a16="http://schemas.microsoft.com/office/drawing/2014/main" id="{C31D5936-889C-466F-B8D1-046499F4CFC5}"/>
                </a:ext>
              </a:extLst>
            </p:cNvPr>
            <p:cNvGrpSpPr/>
            <p:nvPr/>
          </p:nvGrpSpPr>
          <p:grpSpPr>
            <a:xfrm>
              <a:off x="11521621" y="1969094"/>
              <a:ext cx="2494544" cy="4185759"/>
              <a:chOff x="11521621" y="1969094"/>
              <a:chExt cx="2494544" cy="4185759"/>
            </a:xfrm>
          </p:grpSpPr>
          <p:grpSp>
            <p:nvGrpSpPr>
              <p:cNvPr id="445" name="Group 444">
                <a:extLst>
                  <a:ext uri="{FF2B5EF4-FFF2-40B4-BE49-F238E27FC236}">
                    <a16:creationId xmlns:a16="http://schemas.microsoft.com/office/drawing/2014/main" id="{5CBD67CF-3A16-45A9-BFCA-4678BF4B8FC0}"/>
                  </a:ext>
                </a:extLst>
              </p:cNvPr>
              <p:cNvGrpSpPr/>
              <p:nvPr/>
            </p:nvGrpSpPr>
            <p:grpSpPr>
              <a:xfrm>
                <a:off x="11521621" y="1969094"/>
                <a:ext cx="2494544" cy="2682188"/>
                <a:chOff x="11521621" y="1969094"/>
                <a:chExt cx="2494544" cy="2682188"/>
              </a:xfrm>
            </p:grpSpPr>
            <p:cxnSp>
              <p:nvCxnSpPr>
                <p:cNvPr id="465" name="Straight Connector 464">
                  <a:extLst>
                    <a:ext uri="{FF2B5EF4-FFF2-40B4-BE49-F238E27FC236}">
                      <a16:creationId xmlns:a16="http://schemas.microsoft.com/office/drawing/2014/main" id="{CAF4B62B-600D-4BA8-A54E-106F236AF6A9}"/>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66" name="Straight Connector 465">
                  <a:extLst>
                    <a:ext uri="{FF2B5EF4-FFF2-40B4-BE49-F238E27FC236}">
                      <a16:creationId xmlns:a16="http://schemas.microsoft.com/office/drawing/2014/main" id="{ED7C096B-6A99-4078-B69A-957330C2013E}"/>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467" name="Straight Connector 466">
                  <a:extLst>
                    <a:ext uri="{FF2B5EF4-FFF2-40B4-BE49-F238E27FC236}">
                      <a16:creationId xmlns:a16="http://schemas.microsoft.com/office/drawing/2014/main" id="{5E5F6B1C-5617-421E-90A5-33E72A370DD4}"/>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468" name="Freeform: Shape 467">
                  <a:extLst>
                    <a:ext uri="{FF2B5EF4-FFF2-40B4-BE49-F238E27FC236}">
                      <a16:creationId xmlns:a16="http://schemas.microsoft.com/office/drawing/2014/main" id="{41C7808A-CE78-4093-A0D2-16D45FC7B725}"/>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69" name="Freeform: Shape 468">
                  <a:extLst>
                    <a:ext uri="{FF2B5EF4-FFF2-40B4-BE49-F238E27FC236}">
                      <a16:creationId xmlns:a16="http://schemas.microsoft.com/office/drawing/2014/main" id="{0B9C4DB8-8CB3-4211-85B8-BF1013D07110}"/>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0" name="Freeform: Shape 469">
                  <a:extLst>
                    <a:ext uri="{FF2B5EF4-FFF2-40B4-BE49-F238E27FC236}">
                      <a16:creationId xmlns:a16="http://schemas.microsoft.com/office/drawing/2014/main" id="{E2995821-7E49-44EA-9179-FE4299D41CD9}"/>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1" name="Freeform: Shape 470">
                  <a:extLst>
                    <a:ext uri="{FF2B5EF4-FFF2-40B4-BE49-F238E27FC236}">
                      <a16:creationId xmlns:a16="http://schemas.microsoft.com/office/drawing/2014/main" id="{3AFE482E-33AE-4FCC-A37C-CDBB1280CBFF}"/>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2" name="Freeform: Shape 471">
                  <a:extLst>
                    <a:ext uri="{FF2B5EF4-FFF2-40B4-BE49-F238E27FC236}">
                      <a16:creationId xmlns:a16="http://schemas.microsoft.com/office/drawing/2014/main" id="{1C306934-4E46-498C-AD68-8FD44EB32911}"/>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3" name="Freeform: Shape 472">
                  <a:extLst>
                    <a:ext uri="{FF2B5EF4-FFF2-40B4-BE49-F238E27FC236}">
                      <a16:creationId xmlns:a16="http://schemas.microsoft.com/office/drawing/2014/main" id="{25669DE4-4F67-4943-8B2D-D8B0FB8EA9EB}"/>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4" name="Freeform: Shape 473">
                  <a:extLst>
                    <a:ext uri="{FF2B5EF4-FFF2-40B4-BE49-F238E27FC236}">
                      <a16:creationId xmlns:a16="http://schemas.microsoft.com/office/drawing/2014/main" id="{E0358557-9BCD-48C0-9154-34B545CB51BB}"/>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5" name="Freeform: Shape 474">
                  <a:extLst>
                    <a:ext uri="{FF2B5EF4-FFF2-40B4-BE49-F238E27FC236}">
                      <a16:creationId xmlns:a16="http://schemas.microsoft.com/office/drawing/2014/main" id="{53CB32FD-17B5-4F50-A25F-3F222C84BB8E}"/>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6" name="Freeform: Shape 475">
                  <a:extLst>
                    <a:ext uri="{FF2B5EF4-FFF2-40B4-BE49-F238E27FC236}">
                      <a16:creationId xmlns:a16="http://schemas.microsoft.com/office/drawing/2014/main" id="{4C4560E4-A1A5-453B-9F1F-8A1A042B9D54}"/>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77" name="Freeform: Shape 476">
                  <a:extLst>
                    <a:ext uri="{FF2B5EF4-FFF2-40B4-BE49-F238E27FC236}">
                      <a16:creationId xmlns:a16="http://schemas.microsoft.com/office/drawing/2014/main" id="{6DEE7F8E-9C7A-4EE5-81F3-DE10660241D8}"/>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8" name="Freeform: Shape 477">
                  <a:extLst>
                    <a:ext uri="{FF2B5EF4-FFF2-40B4-BE49-F238E27FC236}">
                      <a16:creationId xmlns:a16="http://schemas.microsoft.com/office/drawing/2014/main" id="{85AD37D3-8F5A-43BC-B9E0-430E6D471984}"/>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446" name="Group 445">
                <a:extLst>
                  <a:ext uri="{FF2B5EF4-FFF2-40B4-BE49-F238E27FC236}">
                    <a16:creationId xmlns:a16="http://schemas.microsoft.com/office/drawing/2014/main" id="{805C6FD6-65F7-42C2-A20D-F69AE9ED0795}"/>
                  </a:ext>
                </a:extLst>
              </p:cNvPr>
              <p:cNvGrpSpPr/>
              <p:nvPr/>
            </p:nvGrpSpPr>
            <p:grpSpPr>
              <a:xfrm>
                <a:off x="12470968" y="4604322"/>
                <a:ext cx="839142" cy="1550531"/>
                <a:chOff x="12470968" y="4604322"/>
                <a:chExt cx="839142" cy="1550531"/>
              </a:xfrm>
            </p:grpSpPr>
            <p:grpSp>
              <p:nvGrpSpPr>
                <p:cNvPr id="447" name="Group 446">
                  <a:extLst>
                    <a:ext uri="{FF2B5EF4-FFF2-40B4-BE49-F238E27FC236}">
                      <a16:creationId xmlns:a16="http://schemas.microsoft.com/office/drawing/2014/main" id="{C72869FE-5D76-406C-93C5-CC977B96878B}"/>
                    </a:ext>
                  </a:extLst>
                </p:cNvPr>
                <p:cNvGrpSpPr/>
                <p:nvPr/>
              </p:nvGrpSpPr>
              <p:grpSpPr>
                <a:xfrm>
                  <a:off x="12710801" y="4604322"/>
                  <a:ext cx="471270" cy="1549314"/>
                  <a:chOff x="2541356" y="1774680"/>
                  <a:chExt cx="1106202" cy="3636668"/>
                </a:xfrm>
                <a:solidFill>
                  <a:schemeClr val="bg1">
                    <a:lumMod val="75000"/>
                  </a:schemeClr>
                </a:solidFill>
              </p:grpSpPr>
              <p:sp>
                <p:nvSpPr>
                  <p:cNvPr id="454" name="Freeform: Shape 453">
                    <a:extLst>
                      <a:ext uri="{FF2B5EF4-FFF2-40B4-BE49-F238E27FC236}">
                        <a16:creationId xmlns:a16="http://schemas.microsoft.com/office/drawing/2014/main" id="{5471A922-6696-4135-BAF9-D92CA01B4749}"/>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9D416659-7669-4375-8D73-749DB0568E55}"/>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7AF3FC52-7911-4D76-89F6-142A764F3C84}"/>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88C94CA4-1355-4665-972C-0225FCBCE7A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05536FAD-F8A1-44AC-BC23-A63F7FFF83A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59" name="Freeform: Shape 458">
                    <a:extLst>
                      <a:ext uri="{FF2B5EF4-FFF2-40B4-BE49-F238E27FC236}">
                        <a16:creationId xmlns:a16="http://schemas.microsoft.com/office/drawing/2014/main" id="{FD847118-5C20-4A0B-BF54-05F201AB1A9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60" name="Freeform: Shape 459">
                    <a:extLst>
                      <a:ext uri="{FF2B5EF4-FFF2-40B4-BE49-F238E27FC236}">
                        <a16:creationId xmlns:a16="http://schemas.microsoft.com/office/drawing/2014/main" id="{CBAC320A-E60E-4EED-BDC9-99888F3444A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61" name="Freeform: Shape 460">
                    <a:extLst>
                      <a:ext uri="{FF2B5EF4-FFF2-40B4-BE49-F238E27FC236}">
                        <a16:creationId xmlns:a16="http://schemas.microsoft.com/office/drawing/2014/main" id="{A00C798B-3CFE-43C2-9ED1-83B495B5BB22}"/>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071709C4-6A04-4718-8098-D6B298A34E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C1033C19-A1DF-4AC1-B76B-5A7F0B7BDC11}"/>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64" name="Freeform: Shape 463">
                    <a:extLst>
                      <a:ext uri="{FF2B5EF4-FFF2-40B4-BE49-F238E27FC236}">
                        <a16:creationId xmlns:a16="http://schemas.microsoft.com/office/drawing/2014/main" id="{CB7B920E-8402-44D3-A879-C87326ED596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48" name="Freeform: Shape 447">
                  <a:extLst>
                    <a:ext uri="{FF2B5EF4-FFF2-40B4-BE49-F238E27FC236}">
                      <a16:creationId xmlns:a16="http://schemas.microsoft.com/office/drawing/2014/main" id="{61B4A54E-D7CE-41B5-9C00-C2B53FD289B9}"/>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49" name="Group 448">
                  <a:extLst>
                    <a:ext uri="{FF2B5EF4-FFF2-40B4-BE49-F238E27FC236}">
                      <a16:creationId xmlns:a16="http://schemas.microsoft.com/office/drawing/2014/main" id="{C9046ED6-7177-45A7-831C-81D6E0631642}"/>
                    </a:ext>
                  </a:extLst>
                </p:cNvPr>
                <p:cNvGrpSpPr/>
                <p:nvPr/>
              </p:nvGrpSpPr>
              <p:grpSpPr>
                <a:xfrm>
                  <a:off x="12470968" y="4620148"/>
                  <a:ext cx="435759" cy="1352099"/>
                  <a:chOff x="1968987" y="1811829"/>
                  <a:chExt cx="1022846" cy="3173751"/>
                </a:xfrm>
                <a:solidFill>
                  <a:schemeClr val="bg1"/>
                </a:solidFill>
              </p:grpSpPr>
              <p:sp>
                <p:nvSpPr>
                  <p:cNvPr id="450" name="Freeform: Shape 449">
                    <a:extLst>
                      <a:ext uri="{FF2B5EF4-FFF2-40B4-BE49-F238E27FC236}">
                        <a16:creationId xmlns:a16="http://schemas.microsoft.com/office/drawing/2014/main" id="{DB52EB05-1FAF-4C6C-8088-BAD865F7E0B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14E4A65F-374E-4DD6-98E6-25A489DD56D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01F2808C-9441-40A2-9179-BBD274A8C9CA}"/>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E0B97159-6B15-43CE-9818-E2CA6B4456C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479" name="Group 478">
            <a:extLst>
              <a:ext uri="{FF2B5EF4-FFF2-40B4-BE49-F238E27FC236}">
                <a16:creationId xmlns:a16="http://schemas.microsoft.com/office/drawing/2014/main" id="{AA1FB5E2-3131-4112-9645-5ED0CDFCD4EA}"/>
              </a:ext>
            </a:extLst>
          </p:cNvPr>
          <p:cNvGrpSpPr/>
          <p:nvPr/>
        </p:nvGrpSpPr>
        <p:grpSpPr>
          <a:xfrm>
            <a:off x="6935116" y="3572713"/>
            <a:ext cx="735359" cy="1253352"/>
            <a:chOff x="11521621" y="1903133"/>
            <a:chExt cx="2494544" cy="4251720"/>
          </a:xfrm>
        </p:grpSpPr>
        <p:sp>
          <p:nvSpPr>
            <p:cNvPr id="480" name="Freeform: Shape 479">
              <a:extLst>
                <a:ext uri="{FF2B5EF4-FFF2-40B4-BE49-F238E27FC236}">
                  <a16:creationId xmlns:a16="http://schemas.microsoft.com/office/drawing/2014/main" id="{75BCA35B-2BCB-4D40-B6D8-40EADCEB1C89}"/>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481" name="Group 480">
              <a:extLst>
                <a:ext uri="{FF2B5EF4-FFF2-40B4-BE49-F238E27FC236}">
                  <a16:creationId xmlns:a16="http://schemas.microsoft.com/office/drawing/2014/main" id="{7B6FEBD5-F593-4372-A29D-F38EBC378AF4}"/>
                </a:ext>
              </a:extLst>
            </p:cNvPr>
            <p:cNvGrpSpPr/>
            <p:nvPr/>
          </p:nvGrpSpPr>
          <p:grpSpPr>
            <a:xfrm>
              <a:off x="11521621" y="1969094"/>
              <a:ext cx="2494544" cy="4185759"/>
              <a:chOff x="11521621" y="1969094"/>
              <a:chExt cx="2494544" cy="4185759"/>
            </a:xfrm>
          </p:grpSpPr>
          <p:grpSp>
            <p:nvGrpSpPr>
              <p:cNvPr id="482" name="Group 481">
                <a:extLst>
                  <a:ext uri="{FF2B5EF4-FFF2-40B4-BE49-F238E27FC236}">
                    <a16:creationId xmlns:a16="http://schemas.microsoft.com/office/drawing/2014/main" id="{DE8D2A1E-41F2-435F-ABF2-C771FF9D7B38}"/>
                  </a:ext>
                </a:extLst>
              </p:cNvPr>
              <p:cNvGrpSpPr/>
              <p:nvPr/>
            </p:nvGrpSpPr>
            <p:grpSpPr>
              <a:xfrm>
                <a:off x="11521621" y="1969094"/>
                <a:ext cx="2494544" cy="2682188"/>
                <a:chOff x="11521621" y="1969094"/>
                <a:chExt cx="2494544" cy="2682188"/>
              </a:xfrm>
            </p:grpSpPr>
            <p:cxnSp>
              <p:nvCxnSpPr>
                <p:cNvPr id="502" name="Straight Connector 501">
                  <a:extLst>
                    <a:ext uri="{FF2B5EF4-FFF2-40B4-BE49-F238E27FC236}">
                      <a16:creationId xmlns:a16="http://schemas.microsoft.com/office/drawing/2014/main" id="{73C9FE1B-E480-4A82-AD33-FAA68141A8DA}"/>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3" name="Straight Connector 502">
                  <a:extLst>
                    <a:ext uri="{FF2B5EF4-FFF2-40B4-BE49-F238E27FC236}">
                      <a16:creationId xmlns:a16="http://schemas.microsoft.com/office/drawing/2014/main" id="{80EF6228-2558-4A07-824E-ADCF243AEA5F}"/>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4" name="Straight Connector 503">
                  <a:extLst>
                    <a:ext uri="{FF2B5EF4-FFF2-40B4-BE49-F238E27FC236}">
                      <a16:creationId xmlns:a16="http://schemas.microsoft.com/office/drawing/2014/main" id="{85998982-1381-4900-959B-48A31E993D45}"/>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505" name="Freeform: Shape 504">
                  <a:extLst>
                    <a:ext uri="{FF2B5EF4-FFF2-40B4-BE49-F238E27FC236}">
                      <a16:creationId xmlns:a16="http://schemas.microsoft.com/office/drawing/2014/main" id="{5DCD9602-8D5B-4DA5-9108-6477D0E54A14}"/>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6" name="Freeform: Shape 505">
                  <a:extLst>
                    <a:ext uri="{FF2B5EF4-FFF2-40B4-BE49-F238E27FC236}">
                      <a16:creationId xmlns:a16="http://schemas.microsoft.com/office/drawing/2014/main" id="{4EC03475-0F85-4D82-8D15-0CD0CA306BF1}"/>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07" name="Freeform: Shape 506">
                  <a:extLst>
                    <a:ext uri="{FF2B5EF4-FFF2-40B4-BE49-F238E27FC236}">
                      <a16:creationId xmlns:a16="http://schemas.microsoft.com/office/drawing/2014/main" id="{7BB4C61F-3ADF-444D-B113-48377FB6EFC8}"/>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8" name="Freeform: Shape 507">
                  <a:extLst>
                    <a:ext uri="{FF2B5EF4-FFF2-40B4-BE49-F238E27FC236}">
                      <a16:creationId xmlns:a16="http://schemas.microsoft.com/office/drawing/2014/main" id="{A3F20A92-0573-457D-862E-C0A6E3C0ADD0}"/>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09" name="Freeform: Shape 508">
                  <a:extLst>
                    <a:ext uri="{FF2B5EF4-FFF2-40B4-BE49-F238E27FC236}">
                      <a16:creationId xmlns:a16="http://schemas.microsoft.com/office/drawing/2014/main" id="{2118AA00-DE9F-426F-B4B1-5D994FC0F61F}"/>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0" name="Freeform: Shape 509">
                  <a:extLst>
                    <a:ext uri="{FF2B5EF4-FFF2-40B4-BE49-F238E27FC236}">
                      <a16:creationId xmlns:a16="http://schemas.microsoft.com/office/drawing/2014/main" id="{FC1C6CE8-6FB3-4DBE-87AC-6AF65948C5E4}"/>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11" name="Freeform: Shape 510">
                  <a:extLst>
                    <a:ext uri="{FF2B5EF4-FFF2-40B4-BE49-F238E27FC236}">
                      <a16:creationId xmlns:a16="http://schemas.microsoft.com/office/drawing/2014/main" id="{51A25CAD-8CDF-4AEF-87D6-E65FF696239E}"/>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2" name="Freeform: Shape 511">
                  <a:extLst>
                    <a:ext uri="{FF2B5EF4-FFF2-40B4-BE49-F238E27FC236}">
                      <a16:creationId xmlns:a16="http://schemas.microsoft.com/office/drawing/2014/main" id="{01C6F316-6B0E-4F23-ABC4-4AF08AD977F9}"/>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3" name="Freeform: Shape 512">
                  <a:extLst>
                    <a:ext uri="{FF2B5EF4-FFF2-40B4-BE49-F238E27FC236}">
                      <a16:creationId xmlns:a16="http://schemas.microsoft.com/office/drawing/2014/main" id="{64C68D08-6CBF-4265-B181-9F2D0B138C97}"/>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514" name="Freeform: Shape 513">
                  <a:extLst>
                    <a:ext uri="{FF2B5EF4-FFF2-40B4-BE49-F238E27FC236}">
                      <a16:creationId xmlns:a16="http://schemas.microsoft.com/office/drawing/2014/main" id="{5F11DF82-76EA-4381-AA86-1D7EDCFE724C}"/>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515" name="Freeform: Shape 514">
                  <a:extLst>
                    <a:ext uri="{FF2B5EF4-FFF2-40B4-BE49-F238E27FC236}">
                      <a16:creationId xmlns:a16="http://schemas.microsoft.com/office/drawing/2014/main" id="{F81B7E00-AD73-41AC-B4FB-AF47643BCB51}"/>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483" name="Group 482">
                <a:extLst>
                  <a:ext uri="{FF2B5EF4-FFF2-40B4-BE49-F238E27FC236}">
                    <a16:creationId xmlns:a16="http://schemas.microsoft.com/office/drawing/2014/main" id="{D2FE3987-FA72-4B57-B6DD-AA008C621CF3}"/>
                  </a:ext>
                </a:extLst>
              </p:cNvPr>
              <p:cNvGrpSpPr/>
              <p:nvPr/>
            </p:nvGrpSpPr>
            <p:grpSpPr>
              <a:xfrm>
                <a:off x="12470968" y="4604322"/>
                <a:ext cx="839142" cy="1550531"/>
                <a:chOff x="12470968" y="4604322"/>
                <a:chExt cx="839142" cy="1550531"/>
              </a:xfrm>
            </p:grpSpPr>
            <p:grpSp>
              <p:nvGrpSpPr>
                <p:cNvPr id="484" name="Group 483">
                  <a:extLst>
                    <a:ext uri="{FF2B5EF4-FFF2-40B4-BE49-F238E27FC236}">
                      <a16:creationId xmlns:a16="http://schemas.microsoft.com/office/drawing/2014/main" id="{C1894E19-97E1-4AD6-B66F-8A983F05125E}"/>
                    </a:ext>
                  </a:extLst>
                </p:cNvPr>
                <p:cNvGrpSpPr/>
                <p:nvPr/>
              </p:nvGrpSpPr>
              <p:grpSpPr>
                <a:xfrm>
                  <a:off x="12710801" y="4604322"/>
                  <a:ext cx="471270" cy="1549314"/>
                  <a:chOff x="2541356" y="1774680"/>
                  <a:chExt cx="1106202" cy="3636668"/>
                </a:xfrm>
                <a:solidFill>
                  <a:schemeClr val="bg1">
                    <a:lumMod val="75000"/>
                  </a:schemeClr>
                </a:solidFill>
              </p:grpSpPr>
              <p:sp>
                <p:nvSpPr>
                  <p:cNvPr id="491" name="Freeform: Shape 490">
                    <a:extLst>
                      <a:ext uri="{FF2B5EF4-FFF2-40B4-BE49-F238E27FC236}">
                        <a16:creationId xmlns:a16="http://schemas.microsoft.com/office/drawing/2014/main" id="{4A7DD991-A5FF-43CC-9E5C-6B40D16DC1D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92" name="Freeform: Shape 491">
                    <a:extLst>
                      <a:ext uri="{FF2B5EF4-FFF2-40B4-BE49-F238E27FC236}">
                        <a16:creationId xmlns:a16="http://schemas.microsoft.com/office/drawing/2014/main" id="{77E76E1C-BB2F-4CD9-8BCF-005647F33276}"/>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93" name="Freeform: Shape 492">
                    <a:extLst>
                      <a:ext uri="{FF2B5EF4-FFF2-40B4-BE49-F238E27FC236}">
                        <a16:creationId xmlns:a16="http://schemas.microsoft.com/office/drawing/2014/main" id="{DA10E67A-CCD1-4BBC-B834-3DFB658ED00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CFE9F19D-7356-4BDC-8C0E-79504BAE987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A15BA2E9-0893-4BE7-91F2-D77C6352BD7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A75DF1FB-4A82-4BB7-8774-5B63645C156E}"/>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97" name="Freeform: Shape 496">
                    <a:extLst>
                      <a:ext uri="{FF2B5EF4-FFF2-40B4-BE49-F238E27FC236}">
                        <a16:creationId xmlns:a16="http://schemas.microsoft.com/office/drawing/2014/main" id="{6FCDB059-DFA2-4160-A2D6-3768067393C3}"/>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98" name="Freeform: Shape 497">
                    <a:extLst>
                      <a:ext uri="{FF2B5EF4-FFF2-40B4-BE49-F238E27FC236}">
                        <a16:creationId xmlns:a16="http://schemas.microsoft.com/office/drawing/2014/main" id="{4BEF6836-A494-4A88-A106-3C8F6ED81AA6}"/>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E73C616F-37D3-4E16-9BD1-A78456B903F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D5C68BE4-B672-4528-BC3D-3D5C939AF484}"/>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543E97BE-D1D8-4A04-91BD-C3C3A8182048}"/>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85" name="Freeform: Shape 484">
                  <a:extLst>
                    <a:ext uri="{FF2B5EF4-FFF2-40B4-BE49-F238E27FC236}">
                      <a16:creationId xmlns:a16="http://schemas.microsoft.com/office/drawing/2014/main" id="{5539C886-1CC1-4762-9E10-8DD07B90CCE2}"/>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86" name="Group 485">
                  <a:extLst>
                    <a:ext uri="{FF2B5EF4-FFF2-40B4-BE49-F238E27FC236}">
                      <a16:creationId xmlns:a16="http://schemas.microsoft.com/office/drawing/2014/main" id="{9DD02DD0-8C91-4ABC-88F9-93FA443FB57D}"/>
                    </a:ext>
                  </a:extLst>
                </p:cNvPr>
                <p:cNvGrpSpPr/>
                <p:nvPr/>
              </p:nvGrpSpPr>
              <p:grpSpPr>
                <a:xfrm>
                  <a:off x="12470968" y="4620148"/>
                  <a:ext cx="435759" cy="1352099"/>
                  <a:chOff x="1968987" y="1811829"/>
                  <a:chExt cx="1022846" cy="3173751"/>
                </a:xfrm>
                <a:solidFill>
                  <a:schemeClr val="bg1"/>
                </a:solidFill>
              </p:grpSpPr>
              <p:sp>
                <p:nvSpPr>
                  <p:cNvPr id="487" name="Freeform: Shape 486">
                    <a:extLst>
                      <a:ext uri="{FF2B5EF4-FFF2-40B4-BE49-F238E27FC236}">
                        <a16:creationId xmlns:a16="http://schemas.microsoft.com/office/drawing/2014/main" id="{FA4F99E8-3463-487F-A72D-84C45C72012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88" name="Freeform: Shape 487">
                    <a:extLst>
                      <a:ext uri="{FF2B5EF4-FFF2-40B4-BE49-F238E27FC236}">
                        <a16:creationId xmlns:a16="http://schemas.microsoft.com/office/drawing/2014/main" id="{A0A24BA4-F886-4656-A8BB-055E3904E44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89" name="Freeform: Shape 488">
                    <a:extLst>
                      <a:ext uri="{FF2B5EF4-FFF2-40B4-BE49-F238E27FC236}">
                        <a16:creationId xmlns:a16="http://schemas.microsoft.com/office/drawing/2014/main" id="{C7338BE8-C6F7-4F32-A162-0FFDA42E7113}"/>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90" name="Freeform: Shape 489">
                    <a:extLst>
                      <a:ext uri="{FF2B5EF4-FFF2-40B4-BE49-F238E27FC236}">
                        <a16:creationId xmlns:a16="http://schemas.microsoft.com/office/drawing/2014/main" id="{FB22A510-09DD-4227-89FE-7C485992DC21}"/>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pic>
        <p:nvPicPr>
          <p:cNvPr id="4" name="Picture 3" descr="A close up of a sign&#10;&#10;Description automatically generated">
            <a:extLst>
              <a:ext uri="{FF2B5EF4-FFF2-40B4-BE49-F238E27FC236}">
                <a16:creationId xmlns:a16="http://schemas.microsoft.com/office/drawing/2014/main" id="{C225738D-64FF-43E2-A0B7-ADDA9003F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9068" y="359912"/>
            <a:ext cx="1798299" cy="690846"/>
          </a:xfrm>
          <a:prstGeom prst="rect">
            <a:avLst/>
          </a:prstGeom>
        </p:spPr>
      </p:pic>
    </p:spTree>
    <p:extLst>
      <p:ext uri="{BB962C8B-B14F-4D97-AF65-F5344CB8AC3E}">
        <p14:creationId xmlns:p14="http://schemas.microsoft.com/office/powerpoint/2010/main" val="351895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847755"/>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247897" y="1618484"/>
            <a:ext cx="6096000" cy="1754326"/>
          </a:xfrm>
          <a:prstGeom prst="rect">
            <a:avLst/>
          </a:prstGeom>
        </p:spPr>
        <p:txBody>
          <a:bodyPr>
            <a:spAutoFit/>
          </a:bodyPr>
          <a:lstStyle/>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 </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Example:</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Suppose we have 2013-2018 paid claims and outstanding claims, and we want to find the IBNR using </a:t>
            </a:r>
            <a:r>
              <a:rPr lang="en-US" dirty="0" err="1">
                <a:solidFill>
                  <a:srgbClr val="000000"/>
                </a:solidFill>
                <a:latin typeface="+mj-lt"/>
                <a:ea typeface="Times New Roman" panose="02020603050405020304" pitchFamily="18" charset="0"/>
                <a:cs typeface="Times New Roman" panose="02020603050405020304" pitchFamily="18" charset="0"/>
              </a:rPr>
              <a:t>chainladder</a:t>
            </a:r>
            <a:r>
              <a:rPr lang="en-US" dirty="0">
                <a:solidFill>
                  <a:srgbClr val="000000"/>
                </a:solidFill>
                <a:latin typeface="+mj-lt"/>
                <a:ea typeface="Times New Roman" panose="02020603050405020304" pitchFamily="18" charset="0"/>
                <a:cs typeface="Times New Roman" panose="02020603050405020304" pitchFamily="18" charset="0"/>
              </a:rPr>
              <a:t> methodology.(This data generated randomly)</a:t>
            </a:r>
          </a:p>
          <a:p>
            <a:pPr algn="just">
              <a:spcAft>
                <a:spcPts val="0"/>
              </a:spcAft>
            </a:pPr>
            <a:endParaRPr lang="en-US" dirty="0">
              <a:solidFill>
                <a:srgbClr val="000000"/>
              </a:solidFill>
              <a:latin typeface="+mj-lt"/>
              <a:ea typeface="Times New Roman"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8B8AED0-F7B2-4FAA-848C-10E1DA35B35E}"/>
              </a:ext>
            </a:extLst>
          </p:cNvPr>
          <p:cNvPicPr/>
          <p:nvPr/>
        </p:nvPicPr>
        <p:blipFill>
          <a:blip r:embed="rId2">
            <a:extLst>
              <a:ext uri="{28A0092B-C50C-407E-A947-70E740481C1C}">
                <a14:useLocalDpi xmlns:a14="http://schemas.microsoft.com/office/drawing/2010/main" val="0"/>
              </a:ext>
            </a:extLst>
          </a:blip>
          <a:stretch>
            <a:fillRect/>
          </a:stretch>
        </p:blipFill>
        <p:spPr>
          <a:xfrm>
            <a:off x="906990" y="3505732"/>
            <a:ext cx="5645487" cy="2863341"/>
          </a:xfrm>
          <a:prstGeom prst="rect">
            <a:avLst/>
          </a:prstGeom>
        </p:spPr>
      </p:pic>
    </p:spTree>
    <p:extLst>
      <p:ext uri="{BB962C8B-B14F-4D97-AF65-F5344CB8AC3E}">
        <p14:creationId xmlns:p14="http://schemas.microsoft.com/office/powerpoint/2010/main" val="118584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539978"/>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247897" y="1618484"/>
            <a:ext cx="6096000" cy="1754326"/>
          </a:xfrm>
          <a:prstGeom prst="rect">
            <a:avLst/>
          </a:prstGeom>
        </p:spPr>
        <p:txBody>
          <a:bodyPr>
            <a:spAutoFit/>
          </a:bodyPr>
          <a:lstStyle/>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 </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Example:</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Suppose we have 2013-2018 paid claims and outstanding claims, and we want to find the IBNR using </a:t>
            </a:r>
            <a:r>
              <a:rPr lang="en-US" dirty="0" err="1">
                <a:solidFill>
                  <a:srgbClr val="000000"/>
                </a:solidFill>
                <a:latin typeface="+mj-lt"/>
                <a:ea typeface="Times New Roman" panose="02020603050405020304" pitchFamily="18" charset="0"/>
                <a:cs typeface="Times New Roman" panose="02020603050405020304" pitchFamily="18" charset="0"/>
              </a:rPr>
              <a:t>chainladder</a:t>
            </a:r>
            <a:r>
              <a:rPr lang="en-US" dirty="0">
                <a:solidFill>
                  <a:srgbClr val="000000"/>
                </a:solidFill>
                <a:latin typeface="+mj-lt"/>
                <a:ea typeface="Times New Roman" panose="02020603050405020304" pitchFamily="18" charset="0"/>
                <a:cs typeface="Times New Roman" panose="02020603050405020304" pitchFamily="18" charset="0"/>
              </a:rPr>
              <a:t> methodology.(This data generated randomly)</a:t>
            </a:r>
          </a:p>
          <a:p>
            <a:pPr algn="just">
              <a:spcAft>
                <a:spcPts val="0"/>
              </a:spcAft>
            </a:pPr>
            <a:endParaRPr lang="en-US" dirty="0">
              <a:solidFill>
                <a:srgbClr val="000000"/>
              </a:solidFill>
              <a:latin typeface="+mj-lt"/>
              <a:ea typeface="Times New Roman" panose="02020603050405020304" pitchFamily="18" charset="0"/>
              <a:cs typeface="Times New Roman" panose="02020603050405020304" pitchFamily="18" charset="0"/>
            </a:endParaRPr>
          </a:p>
        </p:txBody>
      </p:sp>
      <p:pic>
        <p:nvPicPr>
          <p:cNvPr id="24" name="Picture 23">
            <a:extLst>
              <a:ext uri="{FF2B5EF4-FFF2-40B4-BE49-F238E27FC236}">
                <a16:creationId xmlns:a16="http://schemas.microsoft.com/office/drawing/2014/main" id="{90B673A9-D109-4E48-987E-FAAB5CE06BA0}"/>
              </a:ext>
            </a:extLst>
          </p:cNvPr>
          <p:cNvPicPr/>
          <p:nvPr/>
        </p:nvPicPr>
        <p:blipFill>
          <a:blip r:embed="rId2">
            <a:extLst>
              <a:ext uri="{28A0092B-C50C-407E-A947-70E740481C1C}">
                <a14:useLocalDpi xmlns:a14="http://schemas.microsoft.com/office/drawing/2010/main" val="0"/>
              </a:ext>
            </a:extLst>
          </a:blip>
          <a:stretch>
            <a:fillRect/>
          </a:stretch>
        </p:blipFill>
        <p:spPr>
          <a:xfrm>
            <a:off x="918449" y="3530840"/>
            <a:ext cx="5622568" cy="2838233"/>
          </a:xfrm>
          <a:prstGeom prst="rect">
            <a:avLst/>
          </a:prstGeom>
        </p:spPr>
      </p:pic>
    </p:spTree>
    <p:extLst>
      <p:ext uri="{BB962C8B-B14F-4D97-AF65-F5344CB8AC3E}">
        <p14:creationId xmlns:p14="http://schemas.microsoft.com/office/powerpoint/2010/main" val="297922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539978"/>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mc:AlternateContent xmlns:mc="http://schemas.openxmlformats.org/markup-compatibility/2006">
        <mc:Choice xmlns:a14="http://schemas.microsoft.com/office/drawing/2010/main" Requires="a14">
          <p:sp>
            <p:nvSpPr>
              <p:cNvPr id="54" name="Rectangle 53">
                <a:extLst>
                  <a:ext uri="{FF2B5EF4-FFF2-40B4-BE49-F238E27FC236}">
                    <a16:creationId xmlns:a16="http://schemas.microsoft.com/office/drawing/2014/main" id="{4FBA5595-FE02-4166-B4BD-A934F58F422A}"/>
                  </a:ext>
                </a:extLst>
              </p:cNvPr>
              <p:cNvSpPr/>
              <p:nvPr/>
            </p:nvSpPr>
            <p:spPr>
              <a:xfrm>
                <a:off x="247897" y="1618484"/>
                <a:ext cx="6868520" cy="3026534"/>
              </a:xfrm>
              <a:prstGeom prst="rect">
                <a:avLst/>
              </a:prstGeom>
            </p:spPr>
            <p:txBody>
              <a:bodyPr wrap="square">
                <a:spAutoFit/>
              </a:bodyPr>
              <a:lstStyle/>
              <a:p>
                <a:r>
                  <a:rPr lang="en-US" dirty="0"/>
                  <a:t>Next step is to find the Age-to-Age factor, also called loss development </a:t>
                </a:r>
                <a:r>
                  <a:rPr lang="en-US" b="1" dirty="0"/>
                  <a:t>factors</a:t>
                </a:r>
                <a:r>
                  <a:rPr lang="en-US" dirty="0"/>
                  <a:t> (LDFs), represent the ratio of loss amounts from one valuation date to another, and they are intended to capture growth patterns of losses over time. These </a:t>
                </a:r>
                <a:r>
                  <a:rPr lang="en-US" b="1" dirty="0"/>
                  <a:t>factors</a:t>
                </a:r>
                <a:r>
                  <a:rPr lang="en-US" dirty="0"/>
                  <a:t> are used to project where the ultimate amount losses will settle.</a:t>
                </a:r>
              </a:p>
              <a:p>
                <a:endParaRPr lang="en-US" dirty="0"/>
              </a:p>
              <a:p>
                <a:r>
                  <a:rPr lang="en-US" dirty="0"/>
                  <a:t>Method:</a:t>
                </a:r>
              </a:p>
              <a:p>
                <a:r>
                  <a:rPr lang="en-US" dirty="0"/>
                  <a:t>In general for any year the factor of growth from lag n-1 to lag n </a:t>
                </a:r>
              </a:p>
              <a:p>
                <a:endParaRPr lang="en-US" dirty="0"/>
              </a:p>
              <a:p>
                <a:r>
                  <a:rPr lang="en-US" dirty="0"/>
                  <a:t>=  </a:t>
                </a:r>
                <a14:m>
                  <m:oMath xmlns:m="http://schemas.openxmlformats.org/officeDocument/2006/math">
                    <m:f>
                      <m:fPr>
                        <m:ctrlPr>
                          <a:rPr lang="en-US" i="1"/>
                        </m:ctrlPr>
                      </m:fPr>
                      <m:num>
                        <m:r>
                          <a:rPr lang="en-US" b="0" i="1" smtClean="0">
                            <a:latin typeface="Cambria Math" panose="02040503050406030204" pitchFamily="18" charset="0"/>
                          </a:rPr>
                          <m:t>𝑅𝑒𝑝𝑜𝑟𝑡𝑒𝑑</m:t>
                        </m:r>
                        <m:r>
                          <a:rPr lang="en-US" b="0" i="1" smtClean="0">
                            <a:latin typeface="Cambria Math" panose="02040503050406030204" pitchFamily="18" charset="0"/>
                          </a:rPr>
                          <m:t> </m:t>
                        </m:r>
                        <m:r>
                          <a:rPr lang="en-US" b="0" i="1" smtClean="0">
                            <a:latin typeface="Cambria Math" panose="02040503050406030204" pitchFamily="18" charset="0"/>
                          </a:rPr>
                          <m:t>𝐶𝑙𝑎𝑖𝑚𝑠</m:t>
                        </m:r>
                        <m:r>
                          <a:rPr lang="en-US" b="0" i="1" smtClean="0">
                            <a:latin typeface="Cambria Math" panose="02040503050406030204" pitchFamily="18" charset="0"/>
                          </a:rPr>
                          <m:t> </m:t>
                        </m:r>
                        <m:r>
                          <a:rPr lang="en-US" b="0" i="1" smtClean="0">
                            <a:latin typeface="Cambria Math" panose="02040503050406030204" pitchFamily="18" charset="0"/>
                          </a:rPr>
                          <m:t>𝑖𝑛</m:t>
                        </m:r>
                        <m:r>
                          <a:rPr lang="en-US" b="0" i="1" smtClean="0">
                            <a:latin typeface="Cambria Math" panose="02040503050406030204" pitchFamily="18" charset="0"/>
                          </a:rPr>
                          <m:t> </m:t>
                        </m:r>
                        <m:r>
                          <a:rPr lang="en-US" i="1"/>
                          <m:t>𝐿𝑎𝑔</m:t>
                        </m:r>
                        <m:d>
                          <m:dPr>
                            <m:ctrlPr>
                              <a:rPr lang="en-US" i="1">
                                <a:latin typeface="Cambria Math" panose="02040503050406030204" pitchFamily="18" charset="0"/>
                              </a:rPr>
                            </m:ctrlPr>
                          </m:dPr>
                          <m:e>
                            <m:r>
                              <a:rPr lang="en-US" i="1"/>
                              <m:t>𝑛</m:t>
                            </m:r>
                          </m:e>
                        </m:d>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𝑦𝑒𝑎𝑟</m:t>
                        </m:r>
                        <m:r>
                          <a:rPr lang="en-US" b="0" i="1" smtClean="0">
                            <a:latin typeface="Cambria Math" panose="02040503050406030204" pitchFamily="18" charset="0"/>
                          </a:rPr>
                          <m:t> </m:t>
                        </m:r>
                        <m:r>
                          <a:rPr lang="en-US" b="0" i="1" smtClean="0">
                            <a:latin typeface="Cambria Math" panose="02040503050406030204" pitchFamily="18" charset="0"/>
                          </a:rPr>
                          <m:t>𝑋</m:t>
                        </m:r>
                      </m:num>
                      <m:den>
                        <m:r>
                          <a:rPr lang="en-US" b="0" i="1" smtClean="0">
                            <a:latin typeface="Cambria Math" panose="02040503050406030204" pitchFamily="18" charset="0"/>
                          </a:rPr>
                          <m:t>𝑅𝑒𝑝𝑜𝑟𝑡𝑒𝑑</m:t>
                        </m:r>
                        <m:r>
                          <a:rPr lang="en-US" b="0" i="1" smtClean="0">
                            <a:latin typeface="Cambria Math" panose="02040503050406030204" pitchFamily="18" charset="0"/>
                          </a:rPr>
                          <m:t> </m:t>
                        </m:r>
                        <m:r>
                          <a:rPr lang="en-US" b="0" i="1" smtClean="0">
                            <a:latin typeface="Cambria Math" panose="02040503050406030204" pitchFamily="18" charset="0"/>
                          </a:rPr>
                          <m:t>𝐶𝑙𝑎𝑖𝑚𝑎</m:t>
                        </m:r>
                        <m:r>
                          <a:rPr lang="en-US" b="0" i="1" smtClean="0">
                            <a:latin typeface="Cambria Math" panose="02040503050406030204" pitchFamily="18" charset="0"/>
                          </a:rPr>
                          <m:t> </m:t>
                        </m:r>
                        <m:r>
                          <a:rPr lang="en-US" i="1"/>
                          <m:t>𝐿𝑎𝑔</m:t>
                        </m:r>
                        <m:d>
                          <m:dPr>
                            <m:ctrlPr>
                              <a:rPr lang="en-US" i="1">
                                <a:latin typeface="Cambria Math" panose="02040503050406030204" pitchFamily="18" charset="0"/>
                              </a:rPr>
                            </m:ctrlPr>
                          </m:dPr>
                          <m:e>
                            <m:r>
                              <a:rPr lang="en-US" i="1"/>
                              <m:t>𝑛</m:t>
                            </m:r>
                            <m:r>
                              <a:rPr lang="en-US" i="1"/>
                              <m:t>−</m:t>
                            </m:r>
                            <m:r>
                              <a:rPr lang="en-US" i="1"/>
                              <m:t>1</m:t>
                            </m:r>
                          </m:e>
                        </m:d>
                        <m:r>
                          <a:rPr lang="en-US" b="0" i="1" smtClean="0">
                            <a:latin typeface="Cambria Math" panose="02040503050406030204" pitchFamily="18" charset="0"/>
                          </a:rPr>
                          <m:t> </m:t>
                        </m:r>
                        <m:r>
                          <a:rPr lang="en-US" b="0" i="1" smtClean="0">
                            <a:latin typeface="Cambria Math" panose="02040503050406030204" pitchFamily="18" charset="0"/>
                          </a:rPr>
                          <m:t>𝑓𝑜𝑟</m:t>
                        </m:r>
                        <m:r>
                          <a:rPr lang="en-US" b="0" i="1" smtClean="0">
                            <a:latin typeface="Cambria Math" panose="02040503050406030204" pitchFamily="18" charset="0"/>
                          </a:rPr>
                          <m:t> </m:t>
                        </m:r>
                        <m:r>
                          <a:rPr lang="en-US" b="0" i="1" smtClean="0">
                            <a:latin typeface="Cambria Math" panose="02040503050406030204" pitchFamily="18" charset="0"/>
                          </a:rPr>
                          <m:t>𝑦𝑒𝑎𝑟</m:t>
                        </m:r>
                        <m:r>
                          <a:rPr lang="en-US" b="0" i="1" smtClean="0">
                            <a:latin typeface="Cambria Math" panose="02040503050406030204" pitchFamily="18" charset="0"/>
                          </a:rPr>
                          <m:t> </m:t>
                        </m:r>
                        <m:r>
                          <a:rPr lang="en-US" b="0" i="1" smtClean="0">
                            <a:latin typeface="Cambria Math" panose="02040503050406030204" pitchFamily="18" charset="0"/>
                          </a:rPr>
                          <m:t>𝑋</m:t>
                        </m:r>
                      </m:den>
                    </m:f>
                  </m:oMath>
                </a14:m>
                <a:r>
                  <a:rPr lang="en-US" dirty="0"/>
                  <a:t> </a:t>
                </a:r>
              </a:p>
            </p:txBody>
          </p:sp>
        </mc:Choice>
        <mc:Fallback>
          <p:sp>
            <p:nvSpPr>
              <p:cNvPr id="54" name="Rectangle 53">
                <a:extLst>
                  <a:ext uri="{FF2B5EF4-FFF2-40B4-BE49-F238E27FC236}">
                    <a16:creationId xmlns:a16="http://schemas.microsoft.com/office/drawing/2014/main" id="{4FBA5595-FE02-4166-B4BD-A934F58F422A}"/>
                  </a:ext>
                </a:extLst>
              </p:cNvPr>
              <p:cNvSpPr>
                <a:spLocks noRot="1" noChangeAspect="1" noMove="1" noResize="1" noEditPoints="1" noAdjustHandles="1" noChangeArrowheads="1" noChangeShapeType="1" noTextEdit="1"/>
              </p:cNvSpPr>
              <p:nvPr/>
            </p:nvSpPr>
            <p:spPr>
              <a:xfrm>
                <a:off x="247897" y="1618484"/>
                <a:ext cx="6868520" cy="3026534"/>
              </a:xfrm>
              <a:prstGeom prst="rect">
                <a:avLst/>
              </a:prstGeom>
              <a:blipFill>
                <a:blip r:embed="rId2"/>
                <a:stretch>
                  <a:fillRect l="-799" t="-1006" b="-402"/>
                </a:stretch>
              </a:blipFill>
            </p:spPr>
            <p:txBody>
              <a:bodyPr/>
              <a:lstStyle/>
              <a:p>
                <a:r>
                  <a:rPr lang="en-US">
                    <a:noFill/>
                  </a:rPr>
                  <a:t> </a:t>
                </a:r>
              </a:p>
            </p:txBody>
          </p:sp>
        </mc:Fallback>
      </mc:AlternateContent>
      <p:pic>
        <p:nvPicPr>
          <p:cNvPr id="23" name="Picture 22">
            <a:extLst>
              <a:ext uri="{FF2B5EF4-FFF2-40B4-BE49-F238E27FC236}">
                <a16:creationId xmlns:a16="http://schemas.microsoft.com/office/drawing/2014/main" id="{DC30DE87-EF1E-462A-87DE-3D1DF8A390DB}"/>
              </a:ext>
            </a:extLst>
          </p:cNvPr>
          <p:cNvPicPr/>
          <p:nvPr/>
        </p:nvPicPr>
        <p:blipFill rotWithShape="1">
          <a:blip r:embed="rId3">
            <a:extLst>
              <a:ext uri="{28A0092B-C50C-407E-A947-70E740481C1C}">
                <a14:useLocalDpi xmlns:a14="http://schemas.microsoft.com/office/drawing/2010/main" val="0"/>
              </a:ext>
            </a:extLst>
          </a:blip>
          <a:srcRect/>
          <a:stretch/>
        </p:blipFill>
        <p:spPr bwMode="auto">
          <a:xfrm>
            <a:off x="780793" y="4913522"/>
            <a:ext cx="5897880" cy="1679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903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539978"/>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454302" y="2063011"/>
            <a:ext cx="6868520" cy="2031325"/>
          </a:xfrm>
          <a:prstGeom prst="rect">
            <a:avLst/>
          </a:prstGeom>
        </p:spPr>
        <p:txBody>
          <a:bodyPr wrap="square">
            <a:spAutoFit/>
          </a:bodyPr>
          <a:lstStyle/>
          <a:p>
            <a:r>
              <a:rPr lang="en-US" dirty="0"/>
              <a:t>However, we can estimate the ultimate claims by other factors. Such as, Weighted Average, Simple Average and Geometric growth ratio. </a:t>
            </a:r>
          </a:p>
          <a:p>
            <a:endParaRPr lang="en-US" dirty="0"/>
          </a:p>
          <a:p>
            <a:r>
              <a:rPr lang="en-US" dirty="0"/>
              <a:t>Let’s suppose we want to calculate the ratio of (2-3) Lag.</a:t>
            </a:r>
          </a:p>
          <a:p>
            <a:endParaRPr lang="en-US" dirty="0"/>
          </a:p>
          <a:p>
            <a:endParaRPr lang="en-US" dirty="0"/>
          </a:p>
        </p:txBody>
      </p:sp>
      <p:pic>
        <p:nvPicPr>
          <p:cNvPr id="25" name="Picture 24">
            <a:extLst>
              <a:ext uri="{FF2B5EF4-FFF2-40B4-BE49-F238E27FC236}">
                <a16:creationId xmlns:a16="http://schemas.microsoft.com/office/drawing/2014/main" id="{69182F42-4DE0-4C09-84C7-33F5188BC9E4}"/>
              </a:ext>
            </a:extLst>
          </p:cNvPr>
          <p:cNvPicPr/>
          <p:nvPr/>
        </p:nvPicPr>
        <p:blipFill>
          <a:blip r:embed="rId2">
            <a:extLst>
              <a:ext uri="{28A0092B-C50C-407E-A947-70E740481C1C}">
                <a14:useLocalDpi xmlns:a14="http://schemas.microsoft.com/office/drawing/2010/main" val="0"/>
              </a:ext>
            </a:extLst>
          </a:blip>
          <a:stretch>
            <a:fillRect/>
          </a:stretch>
        </p:blipFill>
        <p:spPr>
          <a:xfrm>
            <a:off x="960553" y="4710012"/>
            <a:ext cx="5897880" cy="2038222"/>
          </a:xfrm>
          <a:prstGeom prst="rect">
            <a:avLst/>
          </a:prstGeom>
        </p:spPr>
      </p:pic>
    </p:spTree>
    <p:extLst>
      <p:ext uri="{BB962C8B-B14F-4D97-AF65-F5344CB8AC3E}">
        <p14:creationId xmlns:p14="http://schemas.microsoft.com/office/powerpoint/2010/main" val="1227561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539978"/>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mc:AlternateContent xmlns:mc="http://schemas.openxmlformats.org/markup-compatibility/2006">
        <mc:Choice xmlns:a14="http://schemas.microsoft.com/office/drawing/2010/main" Requires="a14">
          <p:sp>
            <p:nvSpPr>
              <p:cNvPr id="54" name="Rectangle 53">
                <a:extLst>
                  <a:ext uri="{FF2B5EF4-FFF2-40B4-BE49-F238E27FC236}">
                    <a16:creationId xmlns:a16="http://schemas.microsoft.com/office/drawing/2014/main" id="{4FBA5595-FE02-4166-B4BD-A934F58F422A}"/>
                  </a:ext>
                </a:extLst>
              </p:cNvPr>
              <p:cNvSpPr/>
              <p:nvPr/>
            </p:nvSpPr>
            <p:spPr>
              <a:xfrm>
                <a:off x="284279" y="952380"/>
                <a:ext cx="6868520" cy="3757632"/>
              </a:xfrm>
              <a:prstGeom prst="rect">
                <a:avLst/>
              </a:prstGeom>
            </p:spPr>
            <p:txBody>
              <a:bodyPr wrap="square">
                <a:spAutoFit/>
              </a:bodyPr>
              <a:lstStyle/>
              <a:p>
                <a:endParaRPr lang="en-US" sz="1600" dirty="0"/>
              </a:p>
              <a:p>
                <a:r>
                  <a:rPr lang="en-US" sz="1600" b="1" dirty="0"/>
                  <a:t>Weighted Average: </a:t>
                </a:r>
                <a:endParaRPr lang="en-US" sz="1600" dirty="0"/>
              </a:p>
              <a:p>
                <a:r>
                  <a:rPr lang="en-US" sz="1600" dirty="0"/>
                  <a:t>From accumulative paid we find the factor by summing all the claims of lag (n-1) and divided it by the sum of claims lag (n).</a:t>
                </a:r>
              </a:p>
              <a:p>
                <a:pPr lvl="0"/>
                <a14:m>
                  <m:oMath xmlns:m="http://schemas.openxmlformats.org/officeDocument/2006/math">
                    <m:f>
                      <m:fPr>
                        <m:ctrlPr>
                          <a:rPr lang="en-US" sz="1600" i="1">
                            <a:latin typeface="Cambria Math" panose="02040503050406030204" pitchFamily="18" charset="0"/>
                          </a:rPr>
                        </m:ctrlPr>
                      </m:fPr>
                      <m:num>
                        <m:r>
                          <a:rPr lang="en-US" sz="1600">
                            <a:latin typeface="Cambria Math" panose="02040503050406030204" pitchFamily="18" charset="0"/>
                          </a:rPr>
                          <m:t>3700</m:t>
                        </m:r>
                        <m:r>
                          <a:rPr lang="en-US" sz="1600">
                            <a:latin typeface="Cambria Math" panose="02040503050406030204" pitchFamily="18" charset="0"/>
                          </a:rPr>
                          <m:t>+</m:t>
                        </m:r>
                        <m:r>
                          <a:rPr lang="en-US" sz="1600">
                            <a:latin typeface="Cambria Math" panose="02040503050406030204" pitchFamily="18" charset="0"/>
                          </a:rPr>
                          <m:t>4200</m:t>
                        </m:r>
                        <m:r>
                          <a:rPr lang="en-US" sz="1600">
                            <a:latin typeface="Cambria Math" panose="02040503050406030204" pitchFamily="18" charset="0"/>
                          </a:rPr>
                          <m:t>+</m:t>
                        </m:r>
                        <m:r>
                          <a:rPr lang="en-US" sz="1600">
                            <a:latin typeface="Cambria Math" panose="02040503050406030204" pitchFamily="18" charset="0"/>
                          </a:rPr>
                          <m:t>4999</m:t>
                        </m:r>
                        <m:r>
                          <a:rPr lang="en-US" sz="1600">
                            <a:latin typeface="Cambria Math" panose="02040503050406030204" pitchFamily="18" charset="0"/>
                          </a:rPr>
                          <m:t>+</m:t>
                        </m:r>
                        <m:r>
                          <a:rPr lang="en-US" sz="1600">
                            <a:latin typeface="Cambria Math" panose="02040503050406030204" pitchFamily="18" charset="0"/>
                          </a:rPr>
                          <m:t>7300</m:t>
                        </m:r>
                      </m:num>
                      <m:den>
                        <m:r>
                          <a:rPr lang="en-US" sz="1600">
                            <a:latin typeface="Cambria Math" panose="02040503050406030204" pitchFamily="18" charset="0"/>
                          </a:rPr>
                          <m:t>3500</m:t>
                        </m:r>
                        <m:r>
                          <a:rPr lang="en-US" sz="1600">
                            <a:latin typeface="Cambria Math" panose="02040503050406030204" pitchFamily="18" charset="0"/>
                          </a:rPr>
                          <m:t>+</m:t>
                        </m:r>
                        <m:r>
                          <a:rPr lang="en-US" sz="1600">
                            <a:latin typeface="Cambria Math" panose="02040503050406030204" pitchFamily="18" charset="0"/>
                          </a:rPr>
                          <m:t>4000</m:t>
                        </m:r>
                        <m:r>
                          <a:rPr lang="en-US" sz="1600">
                            <a:latin typeface="Cambria Math" panose="02040503050406030204" pitchFamily="18" charset="0"/>
                          </a:rPr>
                          <m:t>+</m:t>
                        </m:r>
                        <m:r>
                          <a:rPr lang="en-US" sz="1600">
                            <a:latin typeface="Cambria Math" panose="02040503050406030204" pitchFamily="18" charset="0"/>
                          </a:rPr>
                          <m:t>3574</m:t>
                        </m:r>
                        <m:r>
                          <a:rPr lang="en-US" sz="1600">
                            <a:latin typeface="Cambria Math" panose="02040503050406030204" pitchFamily="18" charset="0"/>
                          </a:rPr>
                          <m:t>+</m:t>
                        </m:r>
                        <m:r>
                          <a:rPr lang="en-US" sz="1600">
                            <a:latin typeface="Cambria Math" panose="02040503050406030204" pitchFamily="18" charset="0"/>
                          </a:rPr>
                          <m:t>6400</m:t>
                        </m:r>
                      </m:den>
                    </m:f>
                  </m:oMath>
                </a14:m>
                <a:r>
                  <a:rPr lang="en-US" sz="1600" dirty="0"/>
                  <a:t>=1.159</a:t>
                </a:r>
              </a:p>
              <a:p>
                <a:pPr lvl="0"/>
                <a:endParaRPr lang="en-US" sz="1600" dirty="0"/>
              </a:p>
              <a:p>
                <a:r>
                  <a:rPr lang="en-US" sz="1600" b="1" dirty="0"/>
                  <a:t>Simple Average :</a:t>
                </a:r>
                <a:endParaRPr lang="en-US" sz="1600" dirty="0"/>
              </a:p>
              <a:p>
                <a:r>
                  <a:rPr lang="en-US" sz="1600" dirty="0"/>
                  <a:t>Simply calculate the average of each period from Age-to-Age table</a:t>
                </a:r>
              </a:p>
              <a:p>
                <a:pPr lvl="0"/>
                <a14:m>
                  <m:oMath xmlns:m="http://schemas.openxmlformats.org/officeDocument/2006/math">
                    <m:r>
                      <a:rPr lang="en-US" sz="1600" i="1">
                        <a:latin typeface="Cambria Math" panose="02040503050406030204" pitchFamily="18" charset="0"/>
                      </a:rPr>
                      <m:t> </m:t>
                    </m:r>
                    <m:f>
                      <m:fPr>
                        <m:ctrlPr>
                          <a:rPr lang="en-US" sz="1600" i="1">
                            <a:latin typeface="Cambria Math" panose="02040503050406030204" pitchFamily="18" charset="0"/>
                          </a:rPr>
                        </m:ctrlPr>
                      </m:fPr>
                      <m:num>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06</m:t>
                        </m:r>
                        <m:r>
                          <a:rPr lang="en-US" sz="1600">
                            <a:latin typeface="Cambria Math" panose="02040503050406030204" pitchFamily="18" charset="0"/>
                          </a:rPr>
                          <m:t>+</m:t>
                        </m:r>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05</m:t>
                        </m:r>
                        <m:r>
                          <a:rPr lang="en-US" sz="1600">
                            <a:latin typeface="Cambria Math" panose="02040503050406030204" pitchFamily="18" charset="0"/>
                          </a:rPr>
                          <m:t>+</m:t>
                        </m:r>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4</m:t>
                        </m:r>
                        <m:r>
                          <a:rPr lang="en-US" sz="1600">
                            <a:latin typeface="Cambria Math" panose="02040503050406030204" pitchFamily="18" charset="0"/>
                          </a:rPr>
                          <m:t>+</m:t>
                        </m:r>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14</m:t>
                        </m:r>
                      </m:num>
                      <m:den>
                        <m:r>
                          <a:rPr lang="en-US" sz="1600">
                            <a:latin typeface="Cambria Math" panose="02040503050406030204" pitchFamily="18" charset="0"/>
                          </a:rPr>
                          <m:t>4</m:t>
                        </m:r>
                      </m:den>
                    </m:f>
                  </m:oMath>
                </a14:m>
                <a:r>
                  <a:rPr lang="en-US" sz="1600" dirty="0"/>
                  <a:t>=1.625</a:t>
                </a:r>
              </a:p>
              <a:p>
                <a:r>
                  <a:rPr lang="en-US" sz="1600" dirty="0"/>
                  <a:t> </a:t>
                </a:r>
              </a:p>
              <a:p>
                <a:r>
                  <a:rPr lang="en-US" sz="1600" b="1" dirty="0"/>
                  <a:t>Geometric growth ratio :</a:t>
                </a:r>
                <a:endParaRPr lang="en-US" sz="1600" dirty="0"/>
              </a:p>
              <a:p>
                <a:r>
                  <a:rPr lang="en-US" sz="1600" dirty="0"/>
                  <a:t>Basically, the geometric mean calculated as the product of the determined years (2) of each lag and taking the root of the inverse of the determined </a:t>
                </a:r>
              </a:p>
              <a:p>
                <a:pPr lvl="0"/>
                <a14:m>
                  <m:oMath xmlns:m="http://schemas.openxmlformats.org/officeDocument/2006/math">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4</m:t>
                            </m:r>
                            <m:r>
                              <a:rPr lang="en-US" sz="1600" i="1">
                                <a:latin typeface="Cambria Math" panose="02040503050406030204" pitchFamily="18" charset="0"/>
                              </a:rPr>
                              <m:t>∗</m:t>
                            </m:r>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14</m:t>
                            </m:r>
                          </m:e>
                        </m:d>
                      </m:e>
                      <m:sup>
                        <m:r>
                          <a:rPr lang="en-US" sz="1600">
                            <a:latin typeface="Cambria Math" panose="02040503050406030204" pitchFamily="18" charset="0"/>
                          </a:rPr>
                          <m:t>1</m:t>
                        </m:r>
                        <m:r>
                          <a:rPr lang="en-US" sz="1600">
                            <a:latin typeface="Cambria Math" panose="02040503050406030204" pitchFamily="18" charset="0"/>
                          </a:rPr>
                          <m:t>/</m:t>
                        </m:r>
                        <m:r>
                          <a:rPr lang="en-US" sz="1600">
                            <a:latin typeface="Cambria Math" panose="02040503050406030204" pitchFamily="18" charset="0"/>
                          </a:rPr>
                          <m:t>2</m:t>
                        </m:r>
                      </m:sup>
                    </m:sSup>
                  </m:oMath>
                </a14:m>
                <a:r>
                  <a:rPr lang="en-US" sz="1600" dirty="0"/>
                  <a:t> =1.26</a:t>
                </a:r>
              </a:p>
            </p:txBody>
          </p:sp>
        </mc:Choice>
        <mc:Fallback>
          <p:sp>
            <p:nvSpPr>
              <p:cNvPr id="54" name="Rectangle 53">
                <a:extLst>
                  <a:ext uri="{FF2B5EF4-FFF2-40B4-BE49-F238E27FC236}">
                    <a16:creationId xmlns:a16="http://schemas.microsoft.com/office/drawing/2014/main" id="{4FBA5595-FE02-4166-B4BD-A934F58F422A}"/>
                  </a:ext>
                </a:extLst>
              </p:cNvPr>
              <p:cNvSpPr>
                <a:spLocks noRot="1" noChangeAspect="1" noMove="1" noResize="1" noEditPoints="1" noAdjustHandles="1" noChangeArrowheads="1" noChangeShapeType="1" noTextEdit="1"/>
              </p:cNvSpPr>
              <p:nvPr/>
            </p:nvSpPr>
            <p:spPr>
              <a:xfrm>
                <a:off x="284279" y="952380"/>
                <a:ext cx="6868520" cy="3757632"/>
              </a:xfrm>
              <a:prstGeom prst="rect">
                <a:avLst/>
              </a:prstGeom>
              <a:blipFill>
                <a:blip r:embed="rId2"/>
                <a:stretch>
                  <a:fillRect l="-533" r="-799" b="-1135"/>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103FA770-773F-4876-AC48-C19E1F3CB76D}"/>
              </a:ext>
            </a:extLst>
          </p:cNvPr>
          <p:cNvPicPr/>
          <p:nvPr/>
        </p:nvPicPr>
        <p:blipFill>
          <a:blip r:embed="rId3">
            <a:extLst>
              <a:ext uri="{28A0092B-C50C-407E-A947-70E740481C1C}">
                <a14:useLocalDpi xmlns:a14="http://schemas.microsoft.com/office/drawing/2010/main" val="0"/>
              </a:ext>
            </a:extLst>
          </a:blip>
          <a:stretch>
            <a:fillRect/>
          </a:stretch>
        </p:blipFill>
        <p:spPr>
          <a:xfrm>
            <a:off x="960553" y="4710012"/>
            <a:ext cx="5897880" cy="2038222"/>
          </a:xfrm>
          <a:prstGeom prst="rect">
            <a:avLst/>
          </a:prstGeom>
        </p:spPr>
      </p:pic>
    </p:spTree>
    <p:extLst>
      <p:ext uri="{BB962C8B-B14F-4D97-AF65-F5344CB8AC3E}">
        <p14:creationId xmlns:p14="http://schemas.microsoft.com/office/powerpoint/2010/main" val="4256109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539978"/>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242627" y="2123182"/>
            <a:ext cx="6868520" cy="1077218"/>
          </a:xfrm>
          <a:prstGeom prst="rect">
            <a:avLst/>
          </a:prstGeom>
        </p:spPr>
        <p:txBody>
          <a:bodyPr wrap="square">
            <a:spAutoFit/>
          </a:bodyPr>
          <a:lstStyle/>
          <a:p>
            <a:r>
              <a:rPr lang="en-US" sz="1600" dirty="0"/>
              <a:t>We find the ultimate claims by multiply the selected ratio by the reported claims. There are no criteria of selecting the ratio it’s a </a:t>
            </a:r>
            <a:r>
              <a:rPr lang="en-US" sz="1600" dirty="0" err="1"/>
              <a:t>judimental</a:t>
            </a:r>
            <a:r>
              <a:rPr lang="en-US" sz="1600" dirty="0"/>
              <a:t> thing defer from actuary to actuary. </a:t>
            </a:r>
          </a:p>
          <a:p>
            <a:endParaRPr lang="en-US" sz="1600" dirty="0"/>
          </a:p>
        </p:txBody>
      </p:sp>
      <p:pic>
        <p:nvPicPr>
          <p:cNvPr id="25" name="Picture 24">
            <a:extLst>
              <a:ext uri="{FF2B5EF4-FFF2-40B4-BE49-F238E27FC236}">
                <a16:creationId xmlns:a16="http://schemas.microsoft.com/office/drawing/2014/main" id="{50BD8F7A-193F-4148-9EF5-DCF1F003B0C0}"/>
              </a:ext>
            </a:extLst>
          </p:cNvPr>
          <p:cNvPicPr/>
          <p:nvPr/>
        </p:nvPicPr>
        <p:blipFill>
          <a:blip r:embed="rId2">
            <a:extLst>
              <a:ext uri="{28A0092B-C50C-407E-A947-70E740481C1C}">
                <a14:useLocalDpi xmlns:a14="http://schemas.microsoft.com/office/drawing/2010/main" val="0"/>
              </a:ext>
            </a:extLst>
          </a:blip>
          <a:stretch>
            <a:fillRect/>
          </a:stretch>
        </p:blipFill>
        <p:spPr>
          <a:xfrm>
            <a:off x="780793" y="3657600"/>
            <a:ext cx="5897880" cy="2520973"/>
          </a:xfrm>
          <a:prstGeom prst="rect">
            <a:avLst/>
          </a:prstGeom>
        </p:spPr>
      </p:pic>
    </p:spTree>
    <p:extLst>
      <p:ext uri="{BB962C8B-B14F-4D97-AF65-F5344CB8AC3E}">
        <p14:creationId xmlns:p14="http://schemas.microsoft.com/office/powerpoint/2010/main" val="229609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601533"/>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295474" y="2244657"/>
            <a:ext cx="6868520" cy="984885"/>
          </a:xfrm>
          <a:prstGeom prst="rect">
            <a:avLst/>
          </a:prstGeom>
        </p:spPr>
        <p:txBody>
          <a:bodyPr wrap="square">
            <a:spAutoFit/>
          </a:bodyPr>
          <a:lstStyle/>
          <a:p>
            <a:r>
              <a:rPr lang="en-US" sz="2000" dirty="0"/>
              <a:t>Finally, the IBNR = Ultimate Claims - Reported claims.</a:t>
            </a:r>
          </a:p>
          <a:p>
            <a:r>
              <a:rPr lang="en-US" dirty="0"/>
              <a:t>IBNR would be the total of the last column.</a:t>
            </a:r>
          </a:p>
          <a:p>
            <a:endParaRPr lang="en-US" sz="2000" dirty="0"/>
          </a:p>
        </p:txBody>
      </p:sp>
      <p:pic>
        <p:nvPicPr>
          <p:cNvPr id="24" name="Picture 23">
            <a:extLst>
              <a:ext uri="{FF2B5EF4-FFF2-40B4-BE49-F238E27FC236}">
                <a16:creationId xmlns:a16="http://schemas.microsoft.com/office/drawing/2014/main" id="{8A459B49-FA36-4C12-B7D7-227019FCEF12}"/>
              </a:ext>
            </a:extLst>
          </p:cNvPr>
          <p:cNvPicPr/>
          <p:nvPr/>
        </p:nvPicPr>
        <p:blipFill>
          <a:blip r:embed="rId2">
            <a:extLst>
              <a:ext uri="{28A0092B-C50C-407E-A947-70E740481C1C}">
                <a14:useLocalDpi xmlns:a14="http://schemas.microsoft.com/office/drawing/2010/main" val="0"/>
              </a:ext>
            </a:extLst>
          </a:blip>
          <a:stretch>
            <a:fillRect/>
          </a:stretch>
        </p:blipFill>
        <p:spPr>
          <a:xfrm>
            <a:off x="781428" y="3106057"/>
            <a:ext cx="5896610" cy="2995431"/>
          </a:xfrm>
          <a:prstGeom prst="rect">
            <a:avLst/>
          </a:prstGeom>
        </p:spPr>
      </p:pic>
    </p:spTree>
    <p:extLst>
      <p:ext uri="{BB962C8B-B14F-4D97-AF65-F5344CB8AC3E}">
        <p14:creationId xmlns:p14="http://schemas.microsoft.com/office/powerpoint/2010/main" val="11867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a16="http://schemas.microsoft.com/office/drawing/2014/main"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7EAA6AD-AABF-4200-8194-E1B88CFB7110}"/>
              </a:ext>
            </a:extLst>
          </p:cNvPr>
          <p:cNvGrpSpPr/>
          <p:nvPr/>
        </p:nvGrpSpPr>
        <p:grpSpPr>
          <a:xfrm>
            <a:off x="8610466" y="1733199"/>
            <a:ext cx="2411829" cy="4316914"/>
            <a:chOff x="7127861" y="367419"/>
            <a:chExt cx="2494698" cy="4465241"/>
          </a:xfrm>
        </p:grpSpPr>
        <p:grpSp>
          <p:nvGrpSpPr>
            <p:cNvPr id="21" name="Group 20">
              <a:extLst>
                <a:ext uri="{FF2B5EF4-FFF2-40B4-BE49-F238E27FC236}">
                  <a16:creationId xmlns:a16="http://schemas.microsoft.com/office/drawing/2014/main" id="{77648145-7157-4CB8-BC6B-32D2306F1F35}"/>
                </a:ext>
              </a:extLst>
            </p:cNvPr>
            <p:cNvGrpSpPr/>
            <p:nvPr/>
          </p:nvGrpSpPr>
          <p:grpSpPr>
            <a:xfrm rot="20987042">
              <a:off x="7127861" y="367419"/>
              <a:ext cx="1710567" cy="1705037"/>
              <a:chOff x="7883801" y="2880051"/>
              <a:chExt cx="1317110" cy="1312853"/>
            </a:xfrm>
          </p:grpSpPr>
          <p:grpSp>
            <p:nvGrpSpPr>
              <p:cNvPr id="44" name="Group 43">
                <a:extLst>
                  <a:ext uri="{FF2B5EF4-FFF2-40B4-BE49-F238E27FC236}">
                    <a16:creationId xmlns:a16="http://schemas.microsoft.com/office/drawing/2014/main" id="{0CC90E63-E74E-47B3-A52F-70ECBFB5D0C6}"/>
                  </a:ext>
                </a:extLst>
              </p:cNvPr>
              <p:cNvGrpSpPr/>
              <p:nvPr/>
            </p:nvGrpSpPr>
            <p:grpSpPr>
              <a:xfrm>
                <a:off x="7883801" y="2880051"/>
                <a:ext cx="1317110" cy="1312853"/>
                <a:chOff x="7883801" y="2880051"/>
                <a:chExt cx="1317110" cy="1312853"/>
              </a:xfrm>
            </p:grpSpPr>
            <p:sp>
              <p:nvSpPr>
                <p:cNvPr id="48" name="Freeform: Shape 47">
                  <a:extLst>
                    <a:ext uri="{FF2B5EF4-FFF2-40B4-BE49-F238E27FC236}">
                      <a16:creationId xmlns:a16="http://schemas.microsoft.com/office/drawing/2014/main" id="{53946C32-3128-4F41-8F28-33F5FCC2D89F}"/>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9" name="Freeform: Shape 48">
                  <a:extLst>
                    <a:ext uri="{FF2B5EF4-FFF2-40B4-BE49-F238E27FC236}">
                      <a16:creationId xmlns:a16="http://schemas.microsoft.com/office/drawing/2014/main" id="{3C335475-95C0-4146-BB1C-21167607FE2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45" name="Group 44">
                <a:extLst>
                  <a:ext uri="{FF2B5EF4-FFF2-40B4-BE49-F238E27FC236}">
                    <a16:creationId xmlns:a16="http://schemas.microsoft.com/office/drawing/2014/main" id="{E313C9B0-64D7-4ACB-974A-996306A6151B}"/>
                  </a:ext>
                </a:extLst>
              </p:cNvPr>
              <p:cNvGrpSpPr/>
              <p:nvPr/>
            </p:nvGrpSpPr>
            <p:grpSpPr>
              <a:xfrm>
                <a:off x="8148494" y="2880051"/>
                <a:ext cx="787724" cy="1312853"/>
                <a:chOff x="7883801" y="2880051"/>
                <a:chExt cx="1317110" cy="1312853"/>
              </a:xfrm>
            </p:grpSpPr>
            <p:sp>
              <p:nvSpPr>
                <p:cNvPr id="46" name="Freeform: Shape 45">
                  <a:extLst>
                    <a:ext uri="{FF2B5EF4-FFF2-40B4-BE49-F238E27FC236}">
                      <a16:creationId xmlns:a16="http://schemas.microsoft.com/office/drawing/2014/main" id="{EC3AF608-B30B-4089-8E5D-FAE804D788DB}"/>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 name="Freeform: Shape 46">
                  <a:extLst>
                    <a:ext uri="{FF2B5EF4-FFF2-40B4-BE49-F238E27FC236}">
                      <a16:creationId xmlns:a16="http://schemas.microsoft.com/office/drawing/2014/main" id="{FD5B2656-1D0B-4A86-A882-B4CC3A0DD0D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2" name="Group 21">
              <a:extLst>
                <a:ext uri="{FF2B5EF4-FFF2-40B4-BE49-F238E27FC236}">
                  <a16:creationId xmlns:a16="http://schemas.microsoft.com/office/drawing/2014/main" id="{DC9815F2-3AB2-40CD-833B-424CC22A1A39}"/>
                </a:ext>
              </a:extLst>
            </p:cNvPr>
            <p:cNvGrpSpPr/>
            <p:nvPr/>
          </p:nvGrpSpPr>
          <p:grpSpPr>
            <a:xfrm rot="1189193">
              <a:off x="8162390" y="638412"/>
              <a:ext cx="1460169" cy="1455448"/>
              <a:chOff x="7883801" y="2880051"/>
              <a:chExt cx="1317110" cy="1312853"/>
            </a:xfrm>
          </p:grpSpPr>
          <p:grpSp>
            <p:nvGrpSpPr>
              <p:cNvPr id="38" name="Group 37">
                <a:extLst>
                  <a:ext uri="{FF2B5EF4-FFF2-40B4-BE49-F238E27FC236}">
                    <a16:creationId xmlns:a16="http://schemas.microsoft.com/office/drawing/2014/main" id="{4FC9729E-2F5F-4CF6-938E-73755B6B37F3}"/>
                  </a:ext>
                </a:extLst>
              </p:cNvPr>
              <p:cNvGrpSpPr/>
              <p:nvPr/>
            </p:nvGrpSpPr>
            <p:grpSpPr>
              <a:xfrm>
                <a:off x="7883801" y="2880051"/>
                <a:ext cx="1317110" cy="1312853"/>
                <a:chOff x="7883801" y="2880051"/>
                <a:chExt cx="1317110" cy="1312853"/>
              </a:xfrm>
            </p:grpSpPr>
            <p:sp>
              <p:nvSpPr>
                <p:cNvPr id="42" name="Freeform: Shape 41">
                  <a:extLst>
                    <a:ext uri="{FF2B5EF4-FFF2-40B4-BE49-F238E27FC236}">
                      <a16:creationId xmlns:a16="http://schemas.microsoft.com/office/drawing/2014/main" id="{59AC5F42-959D-431F-A583-8962C6C35F6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 name="Freeform: Shape 42">
                  <a:extLst>
                    <a:ext uri="{FF2B5EF4-FFF2-40B4-BE49-F238E27FC236}">
                      <a16:creationId xmlns:a16="http://schemas.microsoft.com/office/drawing/2014/main" id="{10C064BD-F5E6-41B5-9F54-0C4AF26993D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39" name="Group 38">
                <a:extLst>
                  <a:ext uri="{FF2B5EF4-FFF2-40B4-BE49-F238E27FC236}">
                    <a16:creationId xmlns:a16="http://schemas.microsoft.com/office/drawing/2014/main" id="{AE9CE236-460F-4A7D-9341-2750CAFDD2D6}"/>
                  </a:ext>
                </a:extLst>
              </p:cNvPr>
              <p:cNvGrpSpPr/>
              <p:nvPr/>
            </p:nvGrpSpPr>
            <p:grpSpPr>
              <a:xfrm>
                <a:off x="8148494" y="2880051"/>
                <a:ext cx="787724" cy="1312853"/>
                <a:chOff x="7883801" y="2880051"/>
                <a:chExt cx="1317110" cy="1312853"/>
              </a:xfrm>
            </p:grpSpPr>
            <p:sp>
              <p:nvSpPr>
                <p:cNvPr id="40" name="Freeform: Shape 39">
                  <a:extLst>
                    <a:ext uri="{FF2B5EF4-FFF2-40B4-BE49-F238E27FC236}">
                      <a16:creationId xmlns:a16="http://schemas.microsoft.com/office/drawing/2014/main" id="{62B80B42-A2FC-4C65-8A56-7F0CB06B3A53}"/>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1" name="Freeform: Shape 40">
                  <a:extLst>
                    <a:ext uri="{FF2B5EF4-FFF2-40B4-BE49-F238E27FC236}">
                      <a16:creationId xmlns:a16="http://schemas.microsoft.com/office/drawing/2014/main" id="{9482908E-573A-4FA7-B193-AE061507262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3" name="Group 22">
              <a:extLst>
                <a:ext uri="{FF2B5EF4-FFF2-40B4-BE49-F238E27FC236}">
                  <a16:creationId xmlns:a16="http://schemas.microsoft.com/office/drawing/2014/main" id="{7DEC5C78-45CD-43F0-905D-3738EDE9B18C}"/>
                </a:ext>
              </a:extLst>
            </p:cNvPr>
            <p:cNvGrpSpPr/>
            <p:nvPr/>
          </p:nvGrpSpPr>
          <p:grpSpPr>
            <a:xfrm>
              <a:off x="7878630" y="3101727"/>
              <a:ext cx="940778" cy="1730933"/>
              <a:chOff x="2755505" y="808400"/>
              <a:chExt cx="2497038" cy="4594288"/>
            </a:xfrm>
          </p:grpSpPr>
          <p:sp>
            <p:nvSpPr>
              <p:cNvPr id="36" name="Freeform: Shape 35">
                <a:extLst>
                  <a:ext uri="{FF2B5EF4-FFF2-40B4-BE49-F238E27FC236}">
                    <a16:creationId xmlns:a16="http://schemas.microsoft.com/office/drawing/2014/main" id="{A50244DA-A1E2-46F3-8866-A43E6AD66A9C}"/>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37" name="Freeform: Shape 36">
                <a:extLst>
                  <a:ext uri="{FF2B5EF4-FFF2-40B4-BE49-F238E27FC236}">
                    <a16:creationId xmlns:a16="http://schemas.microsoft.com/office/drawing/2014/main" id="{27C3D4CC-F15E-47B8-A15E-1DAC40ADA764}"/>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24" name="Group 23">
              <a:extLst>
                <a:ext uri="{FF2B5EF4-FFF2-40B4-BE49-F238E27FC236}">
                  <a16:creationId xmlns:a16="http://schemas.microsoft.com/office/drawing/2014/main" id="{5D5EA99C-DB98-4225-A9F0-268BFB461C7C}"/>
                </a:ext>
              </a:extLst>
            </p:cNvPr>
            <p:cNvGrpSpPr/>
            <p:nvPr/>
          </p:nvGrpSpPr>
          <p:grpSpPr>
            <a:xfrm>
              <a:off x="7752658" y="994337"/>
              <a:ext cx="1225070" cy="2107388"/>
              <a:chOff x="4659077" y="1646246"/>
              <a:chExt cx="1317110" cy="2265718"/>
            </a:xfrm>
          </p:grpSpPr>
          <p:grpSp>
            <p:nvGrpSpPr>
              <p:cNvPr id="25" name="Group 24">
                <a:extLst>
                  <a:ext uri="{FF2B5EF4-FFF2-40B4-BE49-F238E27FC236}">
                    <a16:creationId xmlns:a16="http://schemas.microsoft.com/office/drawing/2014/main" id="{64464E0B-DA2C-46BD-BCAD-9937C08E39A7}"/>
                  </a:ext>
                </a:extLst>
              </p:cNvPr>
              <p:cNvGrpSpPr/>
              <p:nvPr/>
            </p:nvGrpSpPr>
            <p:grpSpPr>
              <a:xfrm>
                <a:off x="5034927" y="2586047"/>
                <a:ext cx="488375" cy="1325917"/>
                <a:chOff x="4855528" y="2959100"/>
                <a:chExt cx="809838" cy="949154"/>
              </a:xfrm>
            </p:grpSpPr>
            <p:cxnSp>
              <p:nvCxnSpPr>
                <p:cNvPr id="33" name="Straight Connector 32">
                  <a:extLst>
                    <a:ext uri="{FF2B5EF4-FFF2-40B4-BE49-F238E27FC236}">
                      <a16:creationId xmlns:a16="http://schemas.microsoft.com/office/drawing/2014/main" id="{A8346211-F754-4BCA-ADD7-01ADFAA29BAF}"/>
                    </a:ext>
                  </a:extLst>
                </p:cNvPr>
                <p:cNvCxnSpPr>
                  <a:cxnSpLocks/>
                  <a:stCxn id="37"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C1BEDF-E3BB-4420-8252-1A7949CEC5D1}"/>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928507-DB23-4A32-8DEF-379C5AE7D531}"/>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121E4D4-77F3-4473-ADFE-EDA28C8F4054}"/>
                  </a:ext>
                </a:extLst>
              </p:cNvPr>
              <p:cNvGrpSpPr/>
              <p:nvPr/>
            </p:nvGrpSpPr>
            <p:grpSpPr>
              <a:xfrm>
                <a:off x="4659077" y="1646246"/>
                <a:ext cx="1317110" cy="1312853"/>
                <a:chOff x="7883801" y="2880051"/>
                <a:chExt cx="1317110" cy="1312853"/>
              </a:xfrm>
            </p:grpSpPr>
            <p:grpSp>
              <p:nvGrpSpPr>
                <p:cNvPr id="27" name="Group 26">
                  <a:extLst>
                    <a:ext uri="{FF2B5EF4-FFF2-40B4-BE49-F238E27FC236}">
                      <a16:creationId xmlns:a16="http://schemas.microsoft.com/office/drawing/2014/main" id="{45C51B04-5CA2-407B-85BF-E2825997728E}"/>
                    </a:ext>
                  </a:extLst>
                </p:cNvPr>
                <p:cNvGrpSpPr/>
                <p:nvPr/>
              </p:nvGrpSpPr>
              <p:grpSpPr>
                <a:xfrm>
                  <a:off x="7883801" y="2880051"/>
                  <a:ext cx="1317110" cy="1312853"/>
                  <a:chOff x="7883801" y="2880051"/>
                  <a:chExt cx="1317110" cy="1312853"/>
                </a:xfrm>
              </p:grpSpPr>
              <p:sp>
                <p:nvSpPr>
                  <p:cNvPr id="31" name="Freeform: Shape 30">
                    <a:extLst>
                      <a:ext uri="{FF2B5EF4-FFF2-40B4-BE49-F238E27FC236}">
                        <a16:creationId xmlns:a16="http://schemas.microsoft.com/office/drawing/2014/main" id="{B0397A32-65BE-430A-B193-3F373237DE0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2" name="Freeform: Shape 31">
                    <a:extLst>
                      <a:ext uri="{FF2B5EF4-FFF2-40B4-BE49-F238E27FC236}">
                        <a16:creationId xmlns:a16="http://schemas.microsoft.com/office/drawing/2014/main" id="{E11B0D46-5CBB-4661-8820-EAC164F1475D}"/>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28" name="Group 27">
                  <a:extLst>
                    <a:ext uri="{FF2B5EF4-FFF2-40B4-BE49-F238E27FC236}">
                      <a16:creationId xmlns:a16="http://schemas.microsoft.com/office/drawing/2014/main" id="{6CB8AF74-238C-47CF-8714-D269B13C9292}"/>
                    </a:ext>
                  </a:extLst>
                </p:cNvPr>
                <p:cNvGrpSpPr/>
                <p:nvPr/>
              </p:nvGrpSpPr>
              <p:grpSpPr>
                <a:xfrm>
                  <a:off x="8148494" y="2880051"/>
                  <a:ext cx="787724" cy="1312853"/>
                  <a:chOff x="7883801" y="2880051"/>
                  <a:chExt cx="1317110" cy="1312853"/>
                </a:xfrm>
              </p:grpSpPr>
              <p:sp>
                <p:nvSpPr>
                  <p:cNvPr id="29" name="Freeform: Shape 28">
                    <a:extLst>
                      <a:ext uri="{FF2B5EF4-FFF2-40B4-BE49-F238E27FC236}">
                        <a16:creationId xmlns:a16="http://schemas.microsoft.com/office/drawing/2014/main" id="{8D272AEA-AB0A-426E-BD1B-CA9BEA85521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0" name="Freeform: Shape 29">
                    <a:extLst>
                      <a:ext uri="{FF2B5EF4-FFF2-40B4-BE49-F238E27FC236}">
                        <a16:creationId xmlns:a16="http://schemas.microsoft.com/office/drawing/2014/main" id="{6C3FEA07-AFD0-4B5D-A859-F6ED9289996E}"/>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Expected Loss Ratio</a:t>
            </a:r>
            <a:endParaRPr lang="ko-KR" altLang="en-US" dirty="0"/>
          </a:p>
        </p:txBody>
      </p:sp>
      <p:sp>
        <p:nvSpPr>
          <p:cNvPr id="52" name="Rectangle 51">
            <a:extLst>
              <a:ext uri="{FF2B5EF4-FFF2-40B4-BE49-F238E27FC236}">
                <a16:creationId xmlns:a16="http://schemas.microsoft.com/office/drawing/2014/main" id="{35B8F434-AD7F-414B-9120-0852B72AACA7}"/>
              </a:ext>
            </a:extLst>
          </p:cNvPr>
          <p:cNvSpPr/>
          <p:nvPr/>
        </p:nvSpPr>
        <p:spPr>
          <a:xfrm>
            <a:off x="2035829" y="1599637"/>
            <a:ext cx="5459792" cy="21775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TextBox 52">
            <a:extLst>
              <a:ext uri="{FF2B5EF4-FFF2-40B4-BE49-F238E27FC236}">
                <a16:creationId xmlns:a16="http://schemas.microsoft.com/office/drawing/2014/main" id="{EE669287-B74C-4620-92C3-ECE3C383FDFC}"/>
              </a:ext>
            </a:extLst>
          </p:cNvPr>
          <p:cNvSpPr txBox="1"/>
          <p:nvPr/>
        </p:nvSpPr>
        <p:spPr>
          <a:xfrm>
            <a:off x="2199823" y="1839158"/>
            <a:ext cx="5141728" cy="1631216"/>
          </a:xfrm>
          <a:prstGeom prst="rect">
            <a:avLst/>
          </a:prstGeom>
          <a:noFill/>
        </p:spPr>
        <p:txBody>
          <a:bodyPr wrap="square" rtlCol="0" anchor="ctr">
            <a:spAutoFit/>
          </a:bodyPr>
          <a:lstStyle/>
          <a:p>
            <a:pPr algn="just"/>
            <a:r>
              <a:rPr lang="en-US" sz="2000" dirty="0"/>
              <a:t> The expected loss ratio method assumes that the actuary can better estimate future losses and find the IBNR from future losses based on the adjustment loss ratio instead of claims experience observed to date.</a:t>
            </a:r>
          </a:p>
        </p:txBody>
      </p:sp>
      <p:grpSp>
        <p:nvGrpSpPr>
          <p:cNvPr id="55" name="Group 54">
            <a:extLst>
              <a:ext uri="{FF2B5EF4-FFF2-40B4-BE49-F238E27FC236}">
                <a16:creationId xmlns:a16="http://schemas.microsoft.com/office/drawing/2014/main" id="{C9297DB4-B40D-4BA0-BFD8-50FC59EFEEA8}"/>
              </a:ext>
            </a:extLst>
          </p:cNvPr>
          <p:cNvGrpSpPr/>
          <p:nvPr/>
        </p:nvGrpSpPr>
        <p:grpSpPr>
          <a:xfrm>
            <a:off x="10634021" y="5161035"/>
            <a:ext cx="710332" cy="1271418"/>
            <a:chOff x="7127861" y="367419"/>
            <a:chExt cx="2494698" cy="4465241"/>
          </a:xfrm>
        </p:grpSpPr>
        <p:grpSp>
          <p:nvGrpSpPr>
            <p:cNvPr id="56" name="Group 55">
              <a:extLst>
                <a:ext uri="{FF2B5EF4-FFF2-40B4-BE49-F238E27FC236}">
                  <a16:creationId xmlns:a16="http://schemas.microsoft.com/office/drawing/2014/main" id="{BBB95C20-7FE9-42FD-8221-6C2B1EC87974}"/>
                </a:ext>
              </a:extLst>
            </p:cNvPr>
            <p:cNvGrpSpPr/>
            <p:nvPr/>
          </p:nvGrpSpPr>
          <p:grpSpPr>
            <a:xfrm rot="20987042">
              <a:off x="7127861" y="367419"/>
              <a:ext cx="1710567" cy="1705037"/>
              <a:chOff x="7883801" y="2880051"/>
              <a:chExt cx="1317110" cy="1312853"/>
            </a:xfrm>
          </p:grpSpPr>
          <p:grpSp>
            <p:nvGrpSpPr>
              <p:cNvPr id="79" name="Group 78">
                <a:extLst>
                  <a:ext uri="{FF2B5EF4-FFF2-40B4-BE49-F238E27FC236}">
                    <a16:creationId xmlns:a16="http://schemas.microsoft.com/office/drawing/2014/main" id="{A5455239-15F8-4C6C-9427-A807EF2D0542}"/>
                  </a:ext>
                </a:extLst>
              </p:cNvPr>
              <p:cNvGrpSpPr/>
              <p:nvPr/>
            </p:nvGrpSpPr>
            <p:grpSpPr>
              <a:xfrm>
                <a:off x="7883801" y="2880051"/>
                <a:ext cx="1317110" cy="1312853"/>
                <a:chOff x="7883801" y="2880051"/>
                <a:chExt cx="1317110" cy="1312853"/>
              </a:xfrm>
            </p:grpSpPr>
            <p:sp>
              <p:nvSpPr>
                <p:cNvPr id="83" name="Freeform: Shape 82">
                  <a:extLst>
                    <a:ext uri="{FF2B5EF4-FFF2-40B4-BE49-F238E27FC236}">
                      <a16:creationId xmlns:a16="http://schemas.microsoft.com/office/drawing/2014/main" id="{F13E9611-F235-453B-99C0-6F863B9BEEE0}"/>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FEC67D85-A1F1-490F-B985-89448675C5D4}"/>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80" name="Group 79">
                <a:extLst>
                  <a:ext uri="{FF2B5EF4-FFF2-40B4-BE49-F238E27FC236}">
                    <a16:creationId xmlns:a16="http://schemas.microsoft.com/office/drawing/2014/main" id="{B67616CE-8E1B-473B-9DD4-CADC6B411EFE}"/>
                  </a:ext>
                </a:extLst>
              </p:cNvPr>
              <p:cNvGrpSpPr/>
              <p:nvPr/>
            </p:nvGrpSpPr>
            <p:grpSpPr>
              <a:xfrm>
                <a:off x="8148494" y="2880051"/>
                <a:ext cx="787724" cy="1312853"/>
                <a:chOff x="7883801" y="2880051"/>
                <a:chExt cx="1317110" cy="1312853"/>
              </a:xfrm>
            </p:grpSpPr>
            <p:sp>
              <p:nvSpPr>
                <p:cNvPr id="81" name="Freeform: Shape 80">
                  <a:extLst>
                    <a:ext uri="{FF2B5EF4-FFF2-40B4-BE49-F238E27FC236}">
                      <a16:creationId xmlns:a16="http://schemas.microsoft.com/office/drawing/2014/main" id="{5498D2DB-E681-4683-A35B-4B3F790A567D}"/>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CA9880E5-AD85-4C0C-8FA9-62566A2ECC4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7" name="Group 56">
              <a:extLst>
                <a:ext uri="{FF2B5EF4-FFF2-40B4-BE49-F238E27FC236}">
                  <a16:creationId xmlns:a16="http://schemas.microsoft.com/office/drawing/2014/main" id="{729F1E1B-07A1-49E9-B1A7-601994F4B7D8}"/>
                </a:ext>
              </a:extLst>
            </p:cNvPr>
            <p:cNvGrpSpPr/>
            <p:nvPr/>
          </p:nvGrpSpPr>
          <p:grpSpPr>
            <a:xfrm rot="1189193">
              <a:off x="8162390" y="638412"/>
              <a:ext cx="1460169" cy="1455448"/>
              <a:chOff x="7883801" y="2880051"/>
              <a:chExt cx="1317110" cy="1312853"/>
            </a:xfrm>
          </p:grpSpPr>
          <p:grpSp>
            <p:nvGrpSpPr>
              <p:cNvPr id="73" name="Group 72">
                <a:extLst>
                  <a:ext uri="{FF2B5EF4-FFF2-40B4-BE49-F238E27FC236}">
                    <a16:creationId xmlns:a16="http://schemas.microsoft.com/office/drawing/2014/main" id="{AF497110-4D5C-47E3-B4FD-EE426A126043}"/>
                  </a:ext>
                </a:extLst>
              </p:cNvPr>
              <p:cNvGrpSpPr/>
              <p:nvPr/>
            </p:nvGrpSpPr>
            <p:grpSpPr>
              <a:xfrm>
                <a:off x="7883801" y="2880051"/>
                <a:ext cx="1317110" cy="1312853"/>
                <a:chOff x="7883801" y="2880051"/>
                <a:chExt cx="1317110" cy="1312853"/>
              </a:xfrm>
            </p:grpSpPr>
            <p:sp>
              <p:nvSpPr>
                <p:cNvPr id="77" name="Freeform: Shape 76">
                  <a:extLst>
                    <a:ext uri="{FF2B5EF4-FFF2-40B4-BE49-F238E27FC236}">
                      <a16:creationId xmlns:a16="http://schemas.microsoft.com/office/drawing/2014/main" id="{17A7E3B7-F2B6-470E-8E52-6098E2030562}"/>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78" name="Freeform: Shape 77">
                  <a:extLst>
                    <a:ext uri="{FF2B5EF4-FFF2-40B4-BE49-F238E27FC236}">
                      <a16:creationId xmlns:a16="http://schemas.microsoft.com/office/drawing/2014/main" id="{D1B23B9B-549E-4347-96E8-AF36335AA799}"/>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74" name="Group 73">
                <a:extLst>
                  <a:ext uri="{FF2B5EF4-FFF2-40B4-BE49-F238E27FC236}">
                    <a16:creationId xmlns:a16="http://schemas.microsoft.com/office/drawing/2014/main" id="{0366923B-7EE0-4434-B987-708A94EE4510}"/>
                  </a:ext>
                </a:extLst>
              </p:cNvPr>
              <p:cNvGrpSpPr/>
              <p:nvPr/>
            </p:nvGrpSpPr>
            <p:grpSpPr>
              <a:xfrm>
                <a:off x="8148494" y="2880051"/>
                <a:ext cx="787724" cy="1312853"/>
                <a:chOff x="7883801" y="2880051"/>
                <a:chExt cx="1317110" cy="1312853"/>
              </a:xfrm>
            </p:grpSpPr>
            <p:sp>
              <p:nvSpPr>
                <p:cNvPr id="75" name="Freeform: Shape 74">
                  <a:extLst>
                    <a:ext uri="{FF2B5EF4-FFF2-40B4-BE49-F238E27FC236}">
                      <a16:creationId xmlns:a16="http://schemas.microsoft.com/office/drawing/2014/main" id="{2E9C836F-6F24-4E8B-B01A-BF6E9128114A}"/>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76" name="Freeform: Shape 75">
                  <a:extLst>
                    <a:ext uri="{FF2B5EF4-FFF2-40B4-BE49-F238E27FC236}">
                      <a16:creationId xmlns:a16="http://schemas.microsoft.com/office/drawing/2014/main" id="{814E1C0C-F103-4292-A497-A2A87A68364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8" name="Group 57">
              <a:extLst>
                <a:ext uri="{FF2B5EF4-FFF2-40B4-BE49-F238E27FC236}">
                  <a16:creationId xmlns:a16="http://schemas.microsoft.com/office/drawing/2014/main" id="{71BBA96E-B8B9-423B-9152-EE1DB04E4188}"/>
                </a:ext>
              </a:extLst>
            </p:cNvPr>
            <p:cNvGrpSpPr/>
            <p:nvPr/>
          </p:nvGrpSpPr>
          <p:grpSpPr>
            <a:xfrm>
              <a:off x="7878630" y="3101727"/>
              <a:ext cx="940778" cy="1730933"/>
              <a:chOff x="2755505" y="808400"/>
              <a:chExt cx="2497038" cy="4594288"/>
            </a:xfrm>
          </p:grpSpPr>
          <p:sp>
            <p:nvSpPr>
              <p:cNvPr id="71" name="Freeform: Shape 70">
                <a:extLst>
                  <a:ext uri="{FF2B5EF4-FFF2-40B4-BE49-F238E27FC236}">
                    <a16:creationId xmlns:a16="http://schemas.microsoft.com/office/drawing/2014/main" id="{6B600B83-261B-4311-BBC2-F81F6BF43F51}"/>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72" name="Freeform: Shape 71">
                <a:extLst>
                  <a:ext uri="{FF2B5EF4-FFF2-40B4-BE49-F238E27FC236}">
                    <a16:creationId xmlns:a16="http://schemas.microsoft.com/office/drawing/2014/main" id="{514BB136-2EB8-4826-A127-3179FBD84DBD}"/>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59" name="Group 58">
              <a:extLst>
                <a:ext uri="{FF2B5EF4-FFF2-40B4-BE49-F238E27FC236}">
                  <a16:creationId xmlns:a16="http://schemas.microsoft.com/office/drawing/2014/main" id="{FCCD3510-1E16-4109-99CC-AA99DD8324E7}"/>
                </a:ext>
              </a:extLst>
            </p:cNvPr>
            <p:cNvGrpSpPr/>
            <p:nvPr/>
          </p:nvGrpSpPr>
          <p:grpSpPr>
            <a:xfrm>
              <a:off x="7752658" y="994337"/>
              <a:ext cx="1225070" cy="2107388"/>
              <a:chOff x="4659077" y="1646246"/>
              <a:chExt cx="1317110" cy="2265718"/>
            </a:xfrm>
          </p:grpSpPr>
          <p:grpSp>
            <p:nvGrpSpPr>
              <p:cNvPr id="60" name="Group 59">
                <a:extLst>
                  <a:ext uri="{FF2B5EF4-FFF2-40B4-BE49-F238E27FC236}">
                    <a16:creationId xmlns:a16="http://schemas.microsoft.com/office/drawing/2014/main" id="{DF44BD58-ABCE-4F14-ADA3-DFAC86DA7CB7}"/>
                  </a:ext>
                </a:extLst>
              </p:cNvPr>
              <p:cNvGrpSpPr/>
              <p:nvPr/>
            </p:nvGrpSpPr>
            <p:grpSpPr>
              <a:xfrm>
                <a:off x="5034927" y="2586047"/>
                <a:ext cx="488375" cy="1325917"/>
                <a:chOff x="4855528" y="2959100"/>
                <a:chExt cx="809838" cy="949154"/>
              </a:xfrm>
            </p:grpSpPr>
            <p:cxnSp>
              <p:nvCxnSpPr>
                <p:cNvPr id="68" name="Straight Connector 67">
                  <a:extLst>
                    <a:ext uri="{FF2B5EF4-FFF2-40B4-BE49-F238E27FC236}">
                      <a16:creationId xmlns:a16="http://schemas.microsoft.com/office/drawing/2014/main" id="{048D2965-FD93-45FC-AADB-E0400D36C4AE}"/>
                    </a:ext>
                  </a:extLst>
                </p:cNvPr>
                <p:cNvCxnSpPr>
                  <a:cxnSpLocks/>
                  <a:stCxn id="72"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457565-54CF-490E-8E67-34578503A8B2}"/>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10CF3A-6629-40F1-A8F0-B69CCE8C9D37}"/>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312758C5-EBFD-4F51-BFC6-9BF36E7B6410}"/>
                  </a:ext>
                </a:extLst>
              </p:cNvPr>
              <p:cNvGrpSpPr/>
              <p:nvPr/>
            </p:nvGrpSpPr>
            <p:grpSpPr>
              <a:xfrm>
                <a:off x="4659077" y="1646246"/>
                <a:ext cx="1317110" cy="1312853"/>
                <a:chOff x="7883801" y="2880051"/>
                <a:chExt cx="1317110" cy="1312853"/>
              </a:xfrm>
            </p:grpSpPr>
            <p:grpSp>
              <p:nvGrpSpPr>
                <p:cNvPr id="62" name="Group 61">
                  <a:extLst>
                    <a:ext uri="{FF2B5EF4-FFF2-40B4-BE49-F238E27FC236}">
                      <a16:creationId xmlns:a16="http://schemas.microsoft.com/office/drawing/2014/main" id="{ABB8D581-992C-4845-BCB3-A5B8A60B6BD9}"/>
                    </a:ext>
                  </a:extLst>
                </p:cNvPr>
                <p:cNvGrpSpPr/>
                <p:nvPr/>
              </p:nvGrpSpPr>
              <p:grpSpPr>
                <a:xfrm>
                  <a:off x="7883801" y="2880051"/>
                  <a:ext cx="1317110" cy="1312853"/>
                  <a:chOff x="7883801" y="2880051"/>
                  <a:chExt cx="1317110" cy="1312853"/>
                </a:xfrm>
              </p:grpSpPr>
              <p:sp>
                <p:nvSpPr>
                  <p:cNvPr id="66" name="Freeform: Shape 65">
                    <a:extLst>
                      <a:ext uri="{FF2B5EF4-FFF2-40B4-BE49-F238E27FC236}">
                        <a16:creationId xmlns:a16="http://schemas.microsoft.com/office/drawing/2014/main" id="{1A6BDFAB-5178-4954-BCB3-673187D356D8}"/>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67" name="Freeform: Shape 66">
                    <a:extLst>
                      <a:ext uri="{FF2B5EF4-FFF2-40B4-BE49-F238E27FC236}">
                        <a16:creationId xmlns:a16="http://schemas.microsoft.com/office/drawing/2014/main" id="{0EB5E4FC-91F8-4C0A-B062-AE5E5EA4843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63" name="Group 62">
                  <a:extLst>
                    <a:ext uri="{FF2B5EF4-FFF2-40B4-BE49-F238E27FC236}">
                      <a16:creationId xmlns:a16="http://schemas.microsoft.com/office/drawing/2014/main" id="{F7FD3FDC-7CFE-48AD-8521-E5B89AF19BBD}"/>
                    </a:ext>
                  </a:extLst>
                </p:cNvPr>
                <p:cNvGrpSpPr/>
                <p:nvPr/>
              </p:nvGrpSpPr>
              <p:grpSpPr>
                <a:xfrm>
                  <a:off x="8148494" y="2880051"/>
                  <a:ext cx="787724" cy="1312853"/>
                  <a:chOff x="7883801" y="2880051"/>
                  <a:chExt cx="1317110" cy="1312853"/>
                </a:xfrm>
              </p:grpSpPr>
              <p:sp>
                <p:nvSpPr>
                  <p:cNvPr id="64" name="Freeform: Shape 63">
                    <a:extLst>
                      <a:ext uri="{FF2B5EF4-FFF2-40B4-BE49-F238E27FC236}">
                        <a16:creationId xmlns:a16="http://schemas.microsoft.com/office/drawing/2014/main" id="{7F27F4C5-630E-4975-A73B-8DC3E70DEDB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65" name="Freeform: Shape 64">
                    <a:extLst>
                      <a:ext uri="{FF2B5EF4-FFF2-40B4-BE49-F238E27FC236}">
                        <a16:creationId xmlns:a16="http://schemas.microsoft.com/office/drawing/2014/main" id="{6F418A79-8BC1-4692-A280-4F1ECD05914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2" name="Rectangle 1">
            <a:extLst>
              <a:ext uri="{FF2B5EF4-FFF2-40B4-BE49-F238E27FC236}">
                <a16:creationId xmlns:a16="http://schemas.microsoft.com/office/drawing/2014/main" id="{A1344D64-A6C7-41E7-AD1D-093878E1E6D0}"/>
              </a:ext>
            </a:extLst>
          </p:cNvPr>
          <p:cNvSpPr/>
          <p:nvPr/>
        </p:nvSpPr>
        <p:spPr>
          <a:xfrm>
            <a:off x="3281978" y="4364925"/>
            <a:ext cx="6096000" cy="1477328"/>
          </a:xfrm>
          <a:prstGeom prst="rect">
            <a:avLst/>
          </a:prstGeom>
        </p:spPr>
        <p:txBody>
          <a:bodyPr>
            <a:spAutoFit/>
          </a:bodyPr>
          <a:lstStyle/>
          <a:p>
            <a:pPr algn="just">
              <a:spcAft>
                <a:spcPts val="0"/>
              </a:spcAft>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Key Assumptions:</a:t>
            </a:r>
          </a:p>
          <a:p>
            <a:pPr algn="just">
              <a:spcAft>
                <a:spcPts val="0"/>
              </a:spcAft>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This data depends on loss ratio to get the ultimate claims and the loss ratio in this methodology is judgmental based on the actuary assumption ratio.</a:t>
            </a:r>
          </a:p>
        </p:txBody>
      </p:sp>
    </p:spTree>
    <p:extLst>
      <p:ext uri="{BB962C8B-B14F-4D97-AF65-F5344CB8AC3E}">
        <p14:creationId xmlns:p14="http://schemas.microsoft.com/office/powerpoint/2010/main" val="116502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9AB2FF94-3E54-42A8-A742-E3FDFFBD49EB}"/>
              </a:ext>
            </a:extLst>
          </p:cNvPr>
          <p:cNvSpPr txBox="1">
            <a:spLocks/>
          </p:cNvSpPr>
          <p:nvPr/>
        </p:nvSpPr>
        <p:spPr>
          <a:xfrm>
            <a:off x="1577968" y="619564"/>
            <a:ext cx="9036061"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4000" dirty="0"/>
              <a:t>Expected Loss Ratio Methodology</a:t>
            </a:r>
            <a:endParaRPr lang="ko-KR" altLang="en-US" sz="4000" dirty="0"/>
          </a:p>
        </p:txBody>
      </p:sp>
      <p:sp>
        <p:nvSpPr>
          <p:cNvPr id="86" name="Rectangle 5">
            <a:extLst>
              <a:ext uri="{FF2B5EF4-FFF2-40B4-BE49-F238E27FC236}">
                <a16:creationId xmlns:a16="http://schemas.microsoft.com/office/drawing/2014/main" id="{C3CBC38A-69CA-4A92-ABD5-AA7BC9AA16F4}"/>
              </a:ext>
            </a:extLst>
          </p:cNvPr>
          <p:cNvSpPr>
            <a:spLocks noChangeArrowheads="1"/>
          </p:cNvSpPr>
          <p:nvPr/>
        </p:nvSpPr>
        <p:spPr bwMode="auto">
          <a:xfrm>
            <a:off x="1128056" y="31644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30" descr="A screenshot of a cell phone&#10;&#10;Description automatically generated">
            <a:extLst>
              <a:ext uri="{FF2B5EF4-FFF2-40B4-BE49-F238E27FC236}">
                <a16:creationId xmlns:a16="http://schemas.microsoft.com/office/drawing/2014/main" id="{00A1E8AB-C542-4047-9F56-99DC68FDBA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062" y="1546966"/>
            <a:ext cx="7947875" cy="3713267"/>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6">
            <a:extLst>
              <a:ext uri="{FF2B5EF4-FFF2-40B4-BE49-F238E27FC236}">
                <a16:creationId xmlns:a16="http://schemas.microsoft.com/office/drawing/2014/main" id="{8C74E233-3E7C-4CE0-86E5-66B4BDA3E439}"/>
              </a:ext>
            </a:extLst>
          </p:cNvPr>
          <p:cNvSpPr>
            <a:spLocks noChangeArrowheads="1"/>
          </p:cNvSpPr>
          <p:nvPr/>
        </p:nvSpPr>
        <p:spPr bwMode="auto">
          <a:xfrm>
            <a:off x="1364489" y="5527558"/>
            <a:ext cx="9920944"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Accident Year</a:t>
            </a: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 Outstanding claims + Cumulative paid claims </a:t>
            </a: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 Earned Premium</a:t>
            </a: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 Reported Claims/Earned Premium</a:t>
            </a:r>
          </a:p>
          <a:p>
            <a:pPr marL="0" marR="0" lvl="0" indent="0" algn="justLow" defTabSz="914400" rtl="0" eaLnBrk="0" fontAlgn="base" latinLnBrk="0" hangingPunct="0">
              <a:lnSpc>
                <a:spcPct val="100000"/>
              </a:lnSpc>
              <a:spcBef>
                <a:spcPct val="0"/>
              </a:spcBef>
              <a:spcAft>
                <a:spcPct val="0"/>
              </a:spcAft>
              <a:buClrTx/>
              <a:buSzTx/>
              <a:buFontTx/>
              <a:buNone/>
              <a:tabLst/>
            </a:pPr>
            <a:endParaRPr lang="en-US" altLang="en-US" sz="1600" dirty="0">
              <a:solidFill>
                <a:srgbClr val="000000"/>
              </a:solidFill>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 Selected judgmentally based on experience in ( 4)</a:t>
            </a: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( 6 ) Earned Premium * Selected loss ratio</a:t>
            </a:r>
            <a:endParaRPr kumimoji="0" lang="en-US" altLang="en-US" sz="1600" b="0" i="0" u="none" strike="noStrike" cap="none" normalizeH="0" baseline="0" dirty="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 Ultimate Claims – Reported Claims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cxnSp>
        <p:nvCxnSpPr>
          <p:cNvPr id="90" name="Straight Connector 89">
            <a:extLst>
              <a:ext uri="{FF2B5EF4-FFF2-40B4-BE49-F238E27FC236}">
                <a16:creationId xmlns:a16="http://schemas.microsoft.com/office/drawing/2014/main" id="{A18317C5-46AF-48B2-8254-DD29B619FD47}"/>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7D2E0C3-3460-40D6-BE4C-51045E6D4570}"/>
              </a:ext>
            </a:extLst>
          </p:cNvPr>
          <p:cNvSpPr/>
          <p:nvPr/>
        </p:nvSpPr>
        <p:spPr>
          <a:xfrm>
            <a:off x="57704"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3" name="Rectangle 92">
            <a:extLst>
              <a:ext uri="{FF2B5EF4-FFF2-40B4-BE49-F238E27FC236}">
                <a16:creationId xmlns:a16="http://schemas.microsoft.com/office/drawing/2014/main" id="{0894F181-E83C-4CB9-966B-63ADB62E246A}"/>
              </a:ext>
            </a:extLst>
          </p:cNvPr>
          <p:cNvSpPr/>
          <p:nvPr/>
        </p:nvSpPr>
        <p:spPr>
          <a:xfrm>
            <a:off x="10949659"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3782918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a16="http://schemas.microsoft.com/office/drawing/2014/main"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7EAA6AD-AABF-4200-8194-E1B88CFB7110}"/>
              </a:ext>
            </a:extLst>
          </p:cNvPr>
          <p:cNvGrpSpPr/>
          <p:nvPr/>
        </p:nvGrpSpPr>
        <p:grpSpPr>
          <a:xfrm>
            <a:off x="8610466" y="1733199"/>
            <a:ext cx="2411829" cy="4316914"/>
            <a:chOff x="7127861" y="367419"/>
            <a:chExt cx="2494698" cy="4465241"/>
          </a:xfrm>
        </p:grpSpPr>
        <p:grpSp>
          <p:nvGrpSpPr>
            <p:cNvPr id="21" name="Group 20">
              <a:extLst>
                <a:ext uri="{FF2B5EF4-FFF2-40B4-BE49-F238E27FC236}">
                  <a16:creationId xmlns:a16="http://schemas.microsoft.com/office/drawing/2014/main" id="{77648145-7157-4CB8-BC6B-32D2306F1F35}"/>
                </a:ext>
              </a:extLst>
            </p:cNvPr>
            <p:cNvGrpSpPr/>
            <p:nvPr/>
          </p:nvGrpSpPr>
          <p:grpSpPr>
            <a:xfrm rot="20987042">
              <a:off x="7127861" y="367419"/>
              <a:ext cx="1710567" cy="1705037"/>
              <a:chOff x="7883801" y="2880051"/>
              <a:chExt cx="1317110" cy="1312853"/>
            </a:xfrm>
          </p:grpSpPr>
          <p:grpSp>
            <p:nvGrpSpPr>
              <p:cNvPr id="44" name="Group 43">
                <a:extLst>
                  <a:ext uri="{FF2B5EF4-FFF2-40B4-BE49-F238E27FC236}">
                    <a16:creationId xmlns:a16="http://schemas.microsoft.com/office/drawing/2014/main" id="{0CC90E63-E74E-47B3-A52F-70ECBFB5D0C6}"/>
                  </a:ext>
                </a:extLst>
              </p:cNvPr>
              <p:cNvGrpSpPr/>
              <p:nvPr/>
            </p:nvGrpSpPr>
            <p:grpSpPr>
              <a:xfrm>
                <a:off x="7883801" y="2880051"/>
                <a:ext cx="1317110" cy="1312853"/>
                <a:chOff x="7883801" y="2880051"/>
                <a:chExt cx="1317110" cy="1312853"/>
              </a:xfrm>
            </p:grpSpPr>
            <p:sp>
              <p:nvSpPr>
                <p:cNvPr id="48" name="Freeform: Shape 47">
                  <a:extLst>
                    <a:ext uri="{FF2B5EF4-FFF2-40B4-BE49-F238E27FC236}">
                      <a16:creationId xmlns:a16="http://schemas.microsoft.com/office/drawing/2014/main" id="{53946C32-3128-4F41-8F28-33F5FCC2D89F}"/>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9" name="Freeform: Shape 48">
                  <a:extLst>
                    <a:ext uri="{FF2B5EF4-FFF2-40B4-BE49-F238E27FC236}">
                      <a16:creationId xmlns:a16="http://schemas.microsoft.com/office/drawing/2014/main" id="{3C335475-95C0-4146-BB1C-21167607FE2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45" name="Group 44">
                <a:extLst>
                  <a:ext uri="{FF2B5EF4-FFF2-40B4-BE49-F238E27FC236}">
                    <a16:creationId xmlns:a16="http://schemas.microsoft.com/office/drawing/2014/main" id="{E313C9B0-64D7-4ACB-974A-996306A6151B}"/>
                  </a:ext>
                </a:extLst>
              </p:cNvPr>
              <p:cNvGrpSpPr/>
              <p:nvPr/>
            </p:nvGrpSpPr>
            <p:grpSpPr>
              <a:xfrm>
                <a:off x="8148494" y="2880051"/>
                <a:ext cx="787724" cy="1312853"/>
                <a:chOff x="7883801" y="2880051"/>
                <a:chExt cx="1317110" cy="1312853"/>
              </a:xfrm>
            </p:grpSpPr>
            <p:sp>
              <p:nvSpPr>
                <p:cNvPr id="46" name="Freeform: Shape 45">
                  <a:extLst>
                    <a:ext uri="{FF2B5EF4-FFF2-40B4-BE49-F238E27FC236}">
                      <a16:creationId xmlns:a16="http://schemas.microsoft.com/office/drawing/2014/main" id="{EC3AF608-B30B-4089-8E5D-FAE804D788DB}"/>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 name="Freeform: Shape 46">
                  <a:extLst>
                    <a:ext uri="{FF2B5EF4-FFF2-40B4-BE49-F238E27FC236}">
                      <a16:creationId xmlns:a16="http://schemas.microsoft.com/office/drawing/2014/main" id="{FD5B2656-1D0B-4A86-A882-B4CC3A0DD0D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2" name="Group 21">
              <a:extLst>
                <a:ext uri="{FF2B5EF4-FFF2-40B4-BE49-F238E27FC236}">
                  <a16:creationId xmlns:a16="http://schemas.microsoft.com/office/drawing/2014/main" id="{DC9815F2-3AB2-40CD-833B-424CC22A1A39}"/>
                </a:ext>
              </a:extLst>
            </p:cNvPr>
            <p:cNvGrpSpPr/>
            <p:nvPr/>
          </p:nvGrpSpPr>
          <p:grpSpPr>
            <a:xfrm rot="1189193">
              <a:off x="8162390" y="638412"/>
              <a:ext cx="1460169" cy="1455448"/>
              <a:chOff x="7883801" y="2880051"/>
              <a:chExt cx="1317110" cy="1312853"/>
            </a:xfrm>
          </p:grpSpPr>
          <p:grpSp>
            <p:nvGrpSpPr>
              <p:cNvPr id="38" name="Group 37">
                <a:extLst>
                  <a:ext uri="{FF2B5EF4-FFF2-40B4-BE49-F238E27FC236}">
                    <a16:creationId xmlns:a16="http://schemas.microsoft.com/office/drawing/2014/main" id="{4FC9729E-2F5F-4CF6-938E-73755B6B37F3}"/>
                  </a:ext>
                </a:extLst>
              </p:cNvPr>
              <p:cNvGrpSpPr/>
              <p:nvPr/>
            </p:nvGrpSpPr>
            <p:grpSpPr>
              <a:xfrm>
                <a:off x="7883801" y="2880051"/>
                <a:ext cx="1317110" cy="1312853"/>
                <a:chOff x="7883801" y="2880051"/>
                <a:chExt cx="1317110" cy="1312853"/>
              </a:xfrm>
            </p:grpSpPr>
            <p:sp>
              <p:nvSpPr>
                <p:cNvPr id="42" name="Freeform: Shape 41">
                  <a:extLst>
                    <a:ext uri="{FF2B5EF4-FFF2-40B4-BE49-F238E27FC236}">
                      <a16:creationId xmlns:a16="http://schemas.microsoft.com/office/drawing/2014/main" id="{59AC5F42-959D-431F-A583-8962C6C35F6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 name="Freeform: Shape 42">
                  <a:extLst>
                    <a:ext uri="{FF2B5EF4-FFF2-40B4-BE49-F238E27FC236}">
                      <a16:creationId xmlns:a16="http://schemas.microsoft.com/office/drawing/2014/main" id="{10C064BD-F5E6-41B5-9F54-0C4AF26993D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39" name="Group 38">
                <a:extLst>
                  <a:ext uri="{FF2B5EF4-FFF2-40B4-BE49-F238E27FC236}">
                    <a16:creationId xmlns:a16="http://schemas.microsoft.com/office/drawing/2014/main" id="{AE9CE236-460F-4A7D-9341-2750CAFDD2D6}"/>
                  </a:ext>
                </a:extLst>
              </p:cNvPr>
              <p:cNvGrpSpPr/>
              <p:nvPr/>
            </p:nvGrpSpPr>
            <p:grpSpPr>
              <a:xfrm>
                <a:off x="8148494" y="2880051"/>
                <a:ext cx="787724" cy="1312853"/>
                <a:chOff x="7883801" y="2880051"/>
                <a:chExt cx="1317110" cy="1312853"/>
              </a:xfrm>
            </p:grpSpPr>
            <p:sp>
              <p:nvSpPr>
                <p:cNvPr id="40" name="Freeform: Shape 39">
                  <a:extLst>
                    <a:ext uri="{FF2B5EF4-FFF2-40B4-BE49-F238E27FC236}">
                      <a16:creationId xmlns:a16="http://schemas.microsoft.com/office/drawing/2014/main" id="{62B80B42-A2FC-4C65-8A56-7F0CB06B3A53}"/>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1" name="Freeform: Shape 40">
                  <a:extLst>
                    <a:ext uri="{FF2B5EF4-FFF2-40B4-BE49-F238E27FC236}">
                      <a16:creationId xmlns:a16="http://schemas.microsoft.com/office/drawing/2014/main" id="{9482908E-573A-4FA7-B193-AE061507262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3" name="Group 22">
              <a:extLst>
                <a:ext uri="{FF2B5EF4-FFF2-40B4-BE49-F238E27FC236}">
                  <a16:creationId xmlns:a16="http://schemas.microsoft.com/office/drawing/2014/main" id="{7DEC5C78-45CD-43F0-905D-3738EDE9B18C}"/>
                </a:ext>
              </a:extLst>
            </p:cNvPr>
            <p:cNvGrpSpPr/>
            <p:nvPr/>
          </p:nvGrpSpPr>
          <p:grpSpPr>
            <a:xfrm>
              <a:off x="7878630" y="3101727"/>
              <a:ext cx="940778" cy="1730933"/>
              <a:chOff x="2755505" y="808400"/>
              <a:chExt cx="2497038" cy="4594288"/>
            </a:xfrm>
          </p:grpSpPr>
          <p:sp>
            <p:nvSpPr>
              <p:cNvPr id="36" name="Freeform: Shape 35">
                <a:extLst>
                  <a:ext uri="{FF2B5EF4-FFF2-40B4-BE49-F238E27FC236}">
                    <a16:creationId xmlns:a16="http://schemas.microsoft.com/office/drawing/2014/main" id="{A50244DA-A1E2-46F3-8866-A43E6AD66A9C}"/>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37" name="Freeform: Shape 36">
                <a:extLst>
                  <a:ext uri="{FF2B5EF4-FFF2-40B4-BE49-F238E27FC236}">
                    <a16:creationId xmlns:a16="http://schemas.microsoft.com/office/drawing/2014/main" id="{27C3D4CC-F15E-47B8-A15E-1DAC40ADA764}"/>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24" name="Group 23">
              <a:extLst>
                <a:ext uri="{FF2B5EF4-FFF2-40B4-BE49-F238E27FC236}">
                  <a16:creationId xmlns:a16="http://schemas.microsoft.com/office/drawing/2014/main" id="{5D5EA99C-DB98-4225-A9F0-268BFB461C7C}"/>
                </a:ext>
              </a:extLst>
            </p:cNvPr>
            <p:cNvGrpSpPr/>
            <p:nvPr/>
          </p:nvGrpSpPr>
          <p:grpSpPr>
            <a:xfrm>
              <a:off x="7752658" y="994337"/>
              <a:ext cx="1225070" cy="2107388"/>
              <a:chOff x="4659077" y="1646246"/>
              <a:chExt cx="1317110" cy="2265718"/>
            </a:xfrm>
          </p:grpSpPr>
          <p:grpSp>
            <p:nvGrpSpPr>
              <p:cNvPr id="25" name="Group 24">
                <a:extLst>
                  <a:ext uri="{FF2B5EF4-FFF2-40B4-BE49-F238E27FC236}">
                    <a16:creationId xmlns:a16="http://schemas.microsoft.com/office/drawing/2014/main" id="{64464E0B-DA2C-46BD-BCAD-9937C08E39A7}"/>
                  </a:ext>
                </a:extLst>
              </p:cNvPr>
              <p:cNvGrpSpPr/>
              <p:nvPr/>
            </p:nvGrpSpPr>
            <p:grpSpPr>
              <a:xfrm>
                <a:off x="5034927" y="2586047"/>
                <a:ext cx="488375" cy="1325917"/>
                <a:chOff x="4855528" y="2959100"/>
                <a:chExt cx="809838" cy="949154"/>
              </a:xfrm>
            </p:grpSpPr>
            <p:cxnSp>
              <p:nvCxnSpPr>
                <p:cNvPr id="33" name="Straight Connector 32">
                  <a:extLst>
                    <a:ext uri="{FF2B5EF4-FFF2-40B4-BE49-F238E27FC236}">
                      <a16:creationId xmlns:a16="http://schemas.microsoft.com/office/drawing/2014/main" id="{A8346211-F754-4BCA-ADD7-01ADFAA29BAF}"/>
                    </a:ext>
                  </a:extLst>
                </p:cNvPr>
                <p:cNvCxnSpPr>
                  <a:cxnSpLocks/>
                  <a:stCxn id="37"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C1BEDF-E3BB-4420-8252-1A7949CEC5D1}"/>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928507-DB23-4A32-8DEF-379C5AE7D531}"/>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121E4D4-77F3-4473-ADFE-EDA28C8F4054}"/>
                  </a:ext>
                </a:extLst>
              </p:cNvPr>
              <p:cNvGrpSpPr/>
              <p:nvPr/>
            </p:nvGrpSpPr>
            <p:grpSpPr>
              <a:xfrm>
                <a:off x="4659077" y="1646246"/>
                <a:ext cx="1317110" cy="1312853"/>
                <a:chOff x="7883801" y="2880051"/>
                <a:chExt cx="1317110" cy="1312853"/>
              </a:xfrm>
            </p:grpSpPr>
            <p:grpSp>
              <p:nvGrpSpPr>
                <p:cNvPr id="27" name="Group 26">
                  <a:extLst>
                    <a:ext uri="{FF2B5EF4-FFF2-40B4-BE49-F238E27FC236}">
                      <a16:creationId xmlns:a16="http://schemas.microsoft.com/office/drawing/2014/main" id="{45C51B04-5CA2-407B-85BF-E2825997728E}"/>
                    </a:ext>
                  </a:extLst>
                </p:cNvPr>
                <p:cNvGrpSpPr/>
                <p:nvPr/>
              </p:nvGrpSpPr>
              <p:grpSpPr>
                <a:xfrm>
                  <a:off x="7883801" y="2880051"/>
                  <a:ext cx="1317110" cy="1312853"/>
                  <a:chOff x="7883801" y="2880051"/>
                  <a:chExt cx="1317110" cy="1312853"/>
                </a:xfrm>
              </p:grpSpPr>
              <p:sp>
                <p:nvSpPr>
                  <p:cNvPr id="31" name="Freeform: Shape 30">
                    <a:extLst>
                      <a:ext uri="{FF2B5EF4-FFF2-40B4-BE49-F238E27FC236}">
                        <a16:creationId xmlns:a16="http://schemas.microsoft.com/office/drawing/2014/main" id="{B0397A32-65BE-430A-B193-3F373237DE0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2" name="Freeform: Shape 31">
                    <a:extLst>
                      <a:ext uri="{FF2B5EF4-FFF2-40B4-BE49-F238E27FC236}">
                        <a16:creationId xmlns:a16="http://schemas.microsoft.com/office/drawing/2014/main" id="{E11B0D46-5CBB-4661-8820-EAC164F1475D}"/>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28" name="Group 27">
                  <a:extLst>
                    <a:ext uri="{FF2B5EF4-FFF2-40B4-BE49-F238E27FC236}">
                      <a16:creationId xmlns:a16="http://schemas.microsoft.com/office/drawing/2014/main" id="{6CB8AF74-238C-47CF-8714-D269B13C9292}"/>
                    </a:ext>
                  </a:extLst>
                </p:cNvPr>
                <p:cNvGrpSpPr/>
                <p:nvPr/>
              </p:nvGrpSpPr>
              <p:grpSpPr>
                <a:xfrm>
                  <a:off x="8148494" y="2880051"/>
                  <a:ext cx="787724" cy="1312853"/>
                  <a:chOff x="7883801" y="2880051"/>
                  <a:chExt cx="1317110" cy="1312853"/>
                </a:xfrm>
              </p:grpSpPr>
              <p:sp>
                <p:nvSpPr>
                  <p:cNvPr id="29" name="Freeform: Shape 28">
                    <a:extLst>
                      <a:ext uri="{FF2B5EF4-FFF2-40B4-BE49-F238E27FC236}">
                        <a16:creationId xmlns:a16="http://schemas.microsoft.com/office/drawing/2014/main" id="{8D272AEA-AB0A-426E-BD1B-CA9BEA85521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0" name="Freeform: Shape 29">
                    <a:extLst>
                      <a:ext uri="{FF2B5EF4-FFF2-40B4-BE49-F238E27FC236}">
                        <a16:creationId xmlns:a16="http://schemas.microsoft.com/office/drawing/2014/main" id="{6C3FEA07-AFD0-4B5D-A859-F6ED9289996E}"/>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51" name="Title 1">
            <a:extLst>
              <a:ext uri="{FF2B5EF4-FFF2-40B4-BE49-F238E27FC236}">
                <a16:creationId xmlns:a16="http://schemas.microsoft.com/office/drawing/2014/main" id="{9AB2FF94-3E54-42A8-A742-E3FDFFBD49EB}"/>
              </a:ext>
            </a:extLst>
          </p:cNvPr>
          <p:cNvSpPr txBox="1">
            <a:spLocks/>
          </p:cNvSpPr>
          <p:nvPr/>
        </p:nvSpPr>
        <p:spPr>
          <a:xfrm>
            <a:off x="1839287" y="-99743"/>
            <a:ext cx="6501809"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 </a:t>
            </a:r>
          </a:p>
          <a:p>
            <a:r>
              <a:rPr lang="en-US" sz="4000" dirty="0" err="1"/>
              <a:t>Bornhuetter</a:t>
            </a:r>
            <a:r>
              <a:rPr lang="en-US" sz="4000" dirty="0"/>
              <a:t>-Ferguson</a:t>
            </a:r>
            <a:endParaRPr lang="ko-KR" altLang="en-US" sz="4000" dirty="0"/>
          </a:p>
        </p:txBody>
      </p:sp>
      <p:sp>
        <p:nvSpPr>
          <p:cNvPr id="52" name="Rectangle 51">
            <a:extLst>
              <a:ext uri="{FF2B5EF4-FFF2-40B4-BE49-F238E27FC236}">
                <a16:creationId xmlns:a16="http://schemas.microsoft.com/office/drawing/2014/main" id="{35B8F434-AD7F-414B-9120-0852B72AACA7}"/>
              </a:ext>
            </a:extLst>
          </p:cNvPr>
          <p:cNvSpPr/>
          <p:nvPr/>
        </p:nvSpPr>
        <p:spPr>
          <a:xfrm>
            <a:off x="2034101" y="1357419"/>
            <a:ext cx="5301193" cy="24014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TextBox 52">
            <a:extLst>
              <a:ext uri="{FF2B5EF4-FFF2-40B4-BE49-F238E27FC236}">
                <a16:creationId xmlns:a16="http://schemas.microsoft.com/office/drawing/2014/main" id="{EE669287-B74C-4620-92C3-ECE3C383FDFC}"/>
              </a:ext>
            </a:extLst>
          </p:cNvPr>
          <p:cNvSpPr txBox="1"/>
          <p:nvPr/>
        </p:nvSpPr>
        <p:spPr>
          <a:xfrm>
            <a:off x="1822114" y="1328292"/>
            <a:ext cx="5396817" cy="3077766"/>
          </a:xfrm>
          <a:prstGeom prst="rect">
            <a:avLst/>
          </a:prstGeom>
          <a:noFill/>
        </p:spPr>
        <p:txBody>
          <a:bodyPr wrap="square" rtlCol="0" anchor="ctr">
            <a:spAutoFit/>
          </a:bodyPr>
          <a:lstStyle/>
          <a:p>
            <a:pPr marL="400050" lvl="1"/>
            <a:r>
              <a:rPr lang="en-US" dirty="0"/>
              <a:t>The </a:t>
            </a:r>
            <a:r>
              <a:rPr lang="en-US" dirty="0" err="1"/>
              <a:t>Bornhuetter</a:t>
            </a:r>
            <a:r>
              <a:rPr lang="en-US" dirty="0"/>
              <a:t>-Ferguson method is one of the most widely methods, second only to the chain ladder method. The BF method is essentially a mixture of the chain ladder and expected loss ratio methods.</a:t>
            </a:r>
            <a:r>
              <a:rPr lang="ar-SA" dirty="0"/>
              <a:t> </a:t>
            </a:r>
            <a:r>
              <a:rPr lang="en-US" dirty="0"/>
              <a:t>It’s about calculating the </a:t>
            </a:r>
            <a:r>
              <a:rPr lang="en-US" sz="2000" dirty="0">
                <a:latin typeface="Arial" charset="0"/>
                <a:cs typeface="Arial" charset="0"/>
              </a:rPr>
              <a:t>credibility weight which is the percentage of the reported claims to apply it as Z in the Ultimate Claims calculation.</a:t>
            </a:r>
          </a:p>
          <a:p>
            <a:pPr marL="400050" lvl="1"/>
            <a:endParaRPr lang="en-US" sz="2000" dirty="0">
              <a:latin typeface="Arial" charset="0"/>
              <a:cs typeface="Arial" charset="0"/>
            </a:endParaRPr>
          </a:p>
          <a:p>
            <a:pPr algn="just"/>
            <a:endParaRPr lang="en-US" sz="2400" dirty="0"/>
          </a:p>
        </p:txBody>
      </p:sp>
      <p:grpSp>
        <p:nvGrpSpPr>
          <p:cNvPr id="55" name="Group 54">
            <a:extLst>
              <a:ext uri="{FF2B5EF4-FFF2-40B4-BE49-F238E27FC236}">
                <a16:creationId xmlns:a16="http://schemas.microsoft.com/office/drawing/2014/main" id="{C9297DB4-B40D-4BA0-BFD8-50FC59EFEEA8}"/>
              </a:ext>
            </a:extLst>
          </p:cNvPr>
          <p:cNvGrpSpPr/>
          <p:nvPr/>
        </p:nvGrpSpPr>
        <p:grpSpPr>
          <a:xfrm>
            <a:off x="10634021" y="5161035"/>
            <a:ext cx="710332" cy="1271418"/>
            <a:chOff x="7127861" y="367419"/>
            <a:chExt cx="2494698" cy="4465241"/>
          </a:xfrm>
        </p:grpSpPr>
        <p:grpSp>
          <p:nvGrpSpPr>
            <p:cNvPr id="56" name="Group 55">
              <a:extLst>
                <a:ext uri="{FF2B5EF4-FFF2-40B4-BE49-F238E27FC236}">
                  <a16:creationId xmlns:a16="http://schemas.microsoft.com/office/drawing/2014/main" id="{BBB95C20-7FE9-42FD-8221-6C2B1EC87974}"/>
                </a:ext>
              </a:extLst>
            </p:cNvPr>
            <p:cNvGrpSpPr/>
            <p:nvPr/>
          </p:nvGrpSpPr>
          <p:grpSpPr>
            <a:xfrm rot="20987042">
              <a:off x="7127861" y="367419"/>
              <a:ext cx="1710567" cy="1705037"/>
              <a:chOff x="7883801" y="2880051"/>
              <a:chExt cx="1317110" cy="1312853"/>
            </a:xfrm>
          </p:grpSpPr>
          <p:grpSp>
            <p:nvGrpSpPr>
              <p:cNvPr id="79" name="Group 78">
                <a:extLst>
                  <a:ext uri="{FF2B5EF4-FFF2-40B4-BE49-F238E27FC236}">
                    <a16:creationId xmlns:a16="http://schemas.microsoft.com/office/drawing/2014/main" id="{A5455239-15F8-4C6C-9427-A807EF2D0542}"/>
                  </a:ext>
                </a:extLst>
              </p:cNvPr>
              <p:cNvGrpSpPr/>
              <p:nvPr/>
            </p:nvGrpSpPr>
            <p:grpSpPr>
              <a:xfrm>
                <a:off x="7883801" y="2880051"/>
                <a:ext cx="1317110" cy="1312853"/>
                <a:chOff x="7883801" y="2880051"/>
                <a:chExt cx="1317110" cy="1312853"/>
              </a:xfrm>
            </p:grpSpPr>
            <p:sp>
              <p:nvSpPr>
                <p:cNvPr id="83" name="Freeform: Shape 82">
                  <a:extLst>
                    <a:ext uri="{FF2B5EF4-FFF2-40B4-BE49-F238E27FC236}">
                      <a16:creationId xmlns:a16="http://schemas.microsoft.com/office/drawing/2014/main" id="{F13E9611-F235-453B-99C0-6F863B9BEEE0}"/>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FEC67D85-A1F1-490F-B985-89448675C5D4}"/>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80" name="Group 79">
                <a:extLst>
                  <a:ext uri="{FF2B5EF4-FFF2-40B4-BE49-F238E27FC236}">
                    <a16:creationId xmlns:a16="http://schemas.microsoft.com/office/drawing/2014/main" id="{B67616CE-8E1B-473B-9DD4-CADC6B411EFE}"/>
                  </a:ext>
                </a:extLst>
              </p:cNvPr>
              <p:cNvGrpSpPr/>
              <p:nvPr/>
            </p:nvGrpSpPr>
            <p:grpSpPr>
              <a:xfrm>
                <a:off x="8148494" y="2880051"/>
                <a:ext cx="787724" cy="1312853"/>
                <a:chOff x="7883801" y="2880051"/>
                <a:chExt cx="1317110" cy="1312853"/>
              </a:xfrm>
            </p:grpSpPr>
            <p:sp>
              <p:nvSpPr>
                <p:cNvPr id="81" name="Freeform: Shape 80">
                  <a:extLst>
                    <a:ext uri="{FF2B5EF4-FFF2-40B4-BE49-F238E27FC236}">
                      <a16:creationId xmlns:a16="http://schemas.microsoft.com/office/drawing/2014/main" id="{5498D2DB-E681-4683-A35B-4B3F790A567D}"/>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CA9880E5-AD85-4C0C-8FA9-62566A2ECC4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7" name="Group 56">
              <a:extLst>
                <a:ext uri="{FF2B5EF4-FFF2-40B4-BE49-F238E27FC236}">
                  <a16:creationId xmlns:a16="http://schemas.microsoft.com/office/drawing/2014/main" id="{729F1E1B-07A1-49E9-B1A7-601994F4B7D8}"/>
                </a:ext>
              </a:extLst>
            </p:cNvPr>
            <p:cNvGrpSpPr/>
            <p:nvPr/>
          </p:nvGrpSpPr>
          <p:grpSpPr>
            <a:xfrm rot="1189193">
              <a:off x="8162390" y="638412"/>
              <a:ext cx="1460169" cy="1455448"/>
              <a:chOff x="7883801" y="2880051"/>
              <a:chExt cx="1317110" cy="1312853"/>
            </a:xfrm>
          </p:grpSpPr>
          <p:grpSp>
            <p:nvGrpSpPr>
              <p:cNvPr id="73" name="Group 72">
                <a:extLst>
                  <a:ext uri="{FF2B5EF4-FFF2-40B4-BE49-F238E27FC236}">
                    <a16:creationId xmlns:a16="http://schemas.microsoft.com/office/drawing/2014/main" id="{AF497110-4D5C-47E3-B4FD-EE426A126043}"/>
                  </a:ext>
                </a:extLst>
              </p:cNvPr>
              <p:cNvGrpSpPr/>
              <p:nvPr/>
            </p:nvGrpSpPr>
            <p:grpSpPr>
              <a:xfrm>
                <a:off x="7883801" y="2880051"/>
                <a:ext cx="1317110" cy="1312853"/>
                <a:chOff x="7883801" y="2880051"/>
                <a:chExt cx="1317110" cy="1312853"/>
              </a:xfrm>
            </p:grpSpPr>
            <p:sp>
              <p:nvSpPr>
                <p:cNvPr id="77" name="Freeform: Shape 76">
                  <a:extLst>
                    <a:ext uri="{FF2B5EF4-FFF2-40B4-BE49-F238E27FC236}">
                      <a16:creationId xmlns:a16="http://schemas.microsoft.com/office/drawing/2014/main" id="{17A7E3B7-F2B6-470E-8E52-6098E2030562}"/>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78" name="Freeform: Shape 77">
                  <a:extLst>
                    <a:ext uri="{FF2B5EF4-FFF2-40B4-BE49-F238E27FC236}">
                      <a16:creationId xmlns:a16="http://schemas.microsoft.com/office/drawing/2014/main" id="{D1B23B9B-549E-4347-96E8-AF36335AA799}"/>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74" name="Group 73">
                <a:extLst>
                  <a:ext uri="{FF2B5EF4-FFF2-40B4-BE49-F238E27FC236}">
                    <a16:creationId xmlns:a16="http://schemas.microsoft.com/office/drawing/2014/main" id="{0366923B-7EE0-4434-B987-708A94EE4510}"/>
                  </a:ext>
                </a:extLst>
              </p:cNvPr>
              <p:cNvGrpSpPr/>
              <p:nvPr/>
            </p:nvGrpSpPr>
            <p:grpSpPr>
              <a:xfrm>
                <a:off x="8148494" y="2880051"/>
                <a:ext cx="787724" cy="1312853"/>
                <a:chOff x="7883801" y="2880051"/>
                <a:chExt cx="1317110" cy="1312853"/>
              </a:xfrm>
            </p:grpSpPr>
            <p:sp>
              <p:nvSpPr>
                <p:cNvPr id="75" name="Freeform: Shape 74">
                  <a:extLst>
                    <a:ext uri="{FF2B5EF4-FFF2-40B4-BE49-F238E27FC236}">
                      <a16:creationId xmlns:a16="http://schemas.microsoft.com/office/drawing/2014/main" id="{2E9C836F-6F24-4E8B-B01A-BF6E9128114A}"/>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76" name="Freeform: Shape 75">
                  <a:extLst>
                    <a:ext uri="{FF2B5EF4-FFF2-40B4-BE49-F238E27FC236}">
                      <a16:creationId xmlns:a16="http://schemas.microsoft.com/office/drawing/2014/main" id="{814E1C0C-F103-4292-A497-A2A87A68364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8" name="Group 57">
              <a:extLst>
                <a:ext uri="{FF2B5EF4-FFF2-40B4-BE49-F238E27FC236}">
                  <a16:creationId xmlns:a16="http://schemas.microsoft.com/office/drawing/2014/main" id="{71BBA96E-B8B9-423B-9152-EE1DB04E4188}"/>
                </a:ext>
              </a:extLst>
            </p:cNvPr>
            <p:cNvGrpSpPr/>
            <p:nvPr/>
          </p:nvGrpSpPr>
          <p:grpSpPr>
            <a:xfrm>
              <a:off x="7878630" y="3101727"/>
              <a:ext cx="940778" cy="1730933"/>
              <a:chOff x="2755505" y="808400"/>
              <a:chExt cx="2497038" cy="4594288"/>
            </a:xfrm>
          </p:grpSpPr>
          <p:sp>
            <p:nvSpPr>
              <p:cNvPr id="71" name="Freeform: Shape 70">
                <a:extLst>
                  <a:ext uri="{FF2B5EF4-FFF2-40B4-BE49-F238E27FC236}">
                    <a16:creationId xmlns:a16="http://schemas.microsoft.com/office/drawing/2014/main" id="{6B600B83-261B-4311-BBC2-F81F6BF43F51}"/>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72" name="Freeform: Shape 71">
                <a:extLst>
                  <a:ext uri="{FF2B5EF4-FFF2-40B4-BE49-F238E27FC236}">
                    <a16:creationId xmlns:a16="http://schemas.microsoft.com/office/drawing/2014/main" id="{514BB136-2EB8-4826-A127-3179FBD84DBD}"/>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59" name="Group 58">
              <a:extLst>
                <a:ext uri="{FF2B5EF4-FFF2-40B4-BE49-F238E27FC236}">
                  <a16:creationId xmlns:a16="http://schemas.microsoft.com/office/drawing/2014/main" id="{FCCD3510-1E16-4109-99CC-AA99DD8324E7}"/>
                </a:ext>
              </a:extLst>
            </p:cNvPr>
            <p:cNvGrpSpPr/>
            <p:nvPr/>
          </p:nvGrpSpPr>
          <p:grpSpPr>
            <a:xfrm>
              <a:off x="7752658" y="994337"/>
              <a:ext cx="1225070" cy="2107388"/>
              <a:chOff x="4659077" y="1646246"/>
              <a:chExt cx="1317110" cy="2265718"/>
            </a:xfrm>
          </p:grpSpPr>
          <p:grpSp>
            <p:nvGrpSpPr>
              <p:cNvPr id="60" name="Group 59">
                <a:extLst>
                  <a:ext uri="{FF2B5EF4-FFF2-40B4-BE49-F238E27FC236}">
                    <a16:creationId xmlns:a16="http://schemas.microsoft.com/office/drawing/2014/main" id="{DF44BD58-ABCE-4F14-ADA3-DFAC86DA7CB7}"/>
                  </a:ext>
                </a:extLst>
              </p:cNvPr>
              <p:cNvGrpSpPr/>
              <p:nvPr/>
            </p:nvGrpSpPr>
            <p:grpSpPr>
              <a:xfrm>
                <a:off x="5034927" y="2586047"/>
                <a:ext cx="488375" cy="1325917"/>
                <a:chOff x="4855528" y="2959100"/>
                <a:chExt cx="809838" cy="949154"/>
              </a:xfrm>
            </p:grpSpPr>
            <p:cxnSp>
              <p:nvCxnSpPr>
                <p:cNvPr id="68" name="Straight Connector 67">
                  <a:extLst>
                    <a:ext uri="{FF2B5EF4-FFF2-40B4-BE49-F238E27FC236}">
                      <a16:creationId xmlns:a16="http://schemas.microsoft.com/office/drawing/2014/main" id="{048D2965-FD93-45FC-AADB-E0400D36C4AE}"/>
                    </a:ext>
                  </a:extLst>
                </p:cNvPr>
                <p:cNvCxnSpPr>
                  <a:cxnSpLocks/>
                  <a:stCxn id="72"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457565-54CF-490E-8E67-34578503A8B2}"/>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10CF3A-6629-40F1-A8F0-B69CCE8C9D37}"/>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312758C5-EBFD-4F51-BFC6-9BF36E7B6410}"/>
                  </a:ext>
                </a:extLst>
              </p:cNvPr>
              <p:cNvGrpSpPr/>
              <p:nvPr/>
            </p:nvGrpSpPr>
            <p:grpSpPr>
              <a:xfrm>
                <a:off x="4659077" y="1646246"/>
                <a:ext cx="1317110" cy="1312853"/>
                <a:chOff x="7883801" y="2880051"/>
                <a:chExt cx="1317110" cy="1312853"/>
              </a:xfrm>
            </p:grpSpPr>
            <p:grpSp>
              <p:nvGrpSpPr>
                <p:cNvPr id="62" name="Group 61">
                  <a:extLst>
                    <a:ext uri="{FF2B5EF4-FFF2-40B4-BE49-F238E27FC236}">
                      <a16:creationId xmlns:a16="http://schemas.microsoft.com/office/drawing/2014/main" id="{ABB8D581-992C-4845-BCB3-A5B8A60B6BD9}"/>
                    </a:ext>
                  </a:extLst>
                </p:cNvPr>
                <p:cNvGrpSpPr/>
                <p:nvPr/>
              </p:nvGrpSpPr>
              <p:grpSpPr>
                <a:xfrm>
                  <a:off x="7883801" y="2880051"/>
                  <a:ext cx="1317110" cy="1312853"/>
                  <a:chOff x="7883801" y="2880051"/>
                  <a:chExt cx="1317110" cy="1312853"/>
                </a:xfrm>
              </p:grpSpPr>
              <p:sp>
                <p:nvSpPr>
                  <p:cNvPr id="66" name="Freeform: Shape 65">
                    <a:extLst>
                      <a:ext uri="{FF2B5EF4-FFF2-40B4-BE49-F238E27FC236}">
                        <a16:creationId xmlns:a16="http://schemas.microsoft.com/office/drawing/2014/main" id="{1A6BDFAB-5178-4954-BCB3-673187D356D8}"/>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67" name="Freeform: Shape 66">
                    <a:extLst>
                      <a:ext uri="{FF2B5EF4-FFF2-40B4-BE49-F238E27FC236}">
                        <a16:creationId xmlns:a16="http://schemas.microsoft.com/office/drawing/2014/main" id="{0EB5E4FC-91F8-4C0A-B062-AE5E5EA4843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63" name="Group 62">
                  <a:extLst>
                    <a:ext uri="{FF2B5EF4-FFF2-40B4-BE49-F238E27FC236}">
                      <a16:creationId xmlns:a16="http://schemas.microsoft.com/office/drawing/2014/main" id="{F7FD3FDC-7CFE-48AD-8521-E5B89AF19BBD}"/>
                    </a:ext>
                  </a:extLst>
                </p:cNvPr>
                <p:cNvGrpSpPr/>
                <p:nvPr/>
              </p:nvGrpSpPr>
              <p:grpSpPr>
                <a:xfrm>
                  <a:off x="8148494" y="2880051"/>
                  <a:ext cx="787724" cy="1312853"/>
                  <a:chOff x="7883801" y="2880051"/>
                  <a:chExt cx="1317110" cy="1312853"/>
                </a:xfrm>
              </p:grpSpPr>
              <p:sp>
                <p:nvSpPr>
                  <p:cNvPr id="64" name="Freeform: Shape 63">
                    <a:extLst>
                      <a:ext uri="{FF2B5EF4-FFF2-40B4-BE49-F238E27FC236}">
                        <a16:creationId xmlns:a16="http://schemas.microsoft.com/office/drawing/2014/main" id="{7F27F4C5-630E-4975-A73B-8DC3E70DEDB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65" name="Freeform: Shape 64">
                    <a:extLst>
                      <a:ext uri="{FF2B5EF4-FFF2-40B4-BE49-F238E27FC236}">
                        <a16:creationId xmlns:a16="http://schemas.microsoft.com/office/drawing/2014/main" id="{6F418A79-8BC1-4692-A280-4F1ECD05914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2" name="Rectangle 1">
            <a:extLst>
              <a:ext uri="{FF2B5EF4-FFF2-40B4-BE49-F238E27FC236}">
                <a16:creationId xmlns:a16="http://schemas.microsoft.com/office/drawing/2014/main" id="{A1344D64-A6C7-41E7-AD1D-093878E1E6D0}"/>
              </a:ext>
            </a:extLst>
          </p:cNvPr>
          <p:cNvSpPr/>
          <p:nvPr/>
        </p:nvSpPr>
        <p:spPr>
          <a:xfrm>
            <a:off x="3281978" y="4364925"/>
            <a:ext cx="6096000" cy="2031325"/>
          </a:xfrm>
          <a:prstGeom prst="rect">
            <a:avLst/>
          </a:prstGeom>
        </p:spPr>
        <p:txBody>
          <a:bodyPr>
            <a:spAutoFit/>
          </a:bodyPr>
          <a:lstStyle/>
          <a:p>
            <a:pPr algn="just">
              <a:spcAft>
                <a:spcPts val="0"/>
              </a:spcAft>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Key Assumptions:</a:t>
            </a:r>
          </a:p>
          <a:p>
            <a:pPr algn="just">
              <a:spcAft>
                <a:spcPts val="0"/>
              </a:spcAft>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dirty="0"/>
              <a:t>first year as fully settled</a:t>
            </a:r>
          </a:p>
          <a:p>
            <a:pPr marL="285750" indent="-285750">
              <a:buFont typeface="Arial" panose="020B0604020202020204" pitchFamily="34" charset="0"/>
              <a:buChar char="•"/>
            </a:pPr>
            <a:r>
              <a:rPr lang="en-US" dirty="0"/>
              <a:t>Stand on a loss ratio generated on the year and sit it as a constant ratio over the remaining years to find the ultimate claims witch is equal to the  loss Ratio multiply by Earned premium</a:t>
            </a: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1528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dirty="0"/>
              <a:t>Important definitions </a:t>
            </a:r>
          </a:p>
        </p:txBody>
      </p:sp>
      <p:sp>
        <p:nvSpPr>
          <p:cNvPr id="18" name="Rectangle 17">
            <a:extLst>
              <a:ext uri="{FF2B5EF4-FFF2-40B4-BE49-F238E27FC236}">
                <a16:creationId xmlns:a16="http://schemas.microsoft.com/office/drawing/2014/main" id="{8524DB2C-5534-4D20-959A-E5EB81C92E89}"/>
              </a:ext>
            </a:extLst>
          </p:cNvPr>
          <p:cNvSpPr/>
          <p:nvPr/>
        </p:nvSpPr>
        <p:spPr>
          <a:xfrm>
            <a:off x="812394" y="2253223"/>
            <a:ext cx="396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Text Placeholder 12">
            <a:extLst>
              <a:ext uri="{FF2B5EF4-FFF2-40B4-BE49-F238E27FC236}">
                <a16:creationId xmlns:a16="http://schemas.microsoft.com/office/drawing/2014/main" id="{C4D50DD7-3A90-4983-AA82-E1DC1D8AEE65}"/>
              </a:ext>
            </a:extLst>
          </p:cNvPr>
          <p:cNvSpPr txBox="1">
            <a:spLocks/>
          </p:cNvSpPr>
          <p:nvPr/>
        </p:nvSpPr>
        <p:spPr>
          <a:xfrm>
            <a:off x="7953076" y="4868614"/>
            <a:ext cx="396000" cy="28800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chemeClr val="bg1"/>
                </a:solidFill>
                <a:cs typeface="Arial" pitchFamily="34" charset="0"/>
              </a:rPr>
              <a:t>1</a:t>
            </a:r>
          </a:p>
        </p:txBody>
      </p:sp>
      <p:sp>
        <p:nvSpPr>
          <p:cNvPr id="29" name="Text Placeholder 12">
            <a:extLst>
              <a:ext uri="{FF2B5EF4-FFF2-40B4-BE49-F238E27FC236}">
                <a16:creationId xmlns:a16="http://schemas.microsoft.com/office/drawing/2014/main" id="{0B5B55D2-6F6D-4189-99A3-17C447A01057}"/>
              </a:ext>
            </a:extLst>
          </p:cNvPr>
          <p:cNvSpPr txBox="1">
            <a:spLocks/>
          </p:cNvSpPr>
          <p:nvPr/>
        </p:nvSpPr>
        <p:spPr>
          <a:xfrm>
            <a:off x="1638663" y="3383380"/>
            <a:ext cx="396000" cy="28800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chemeClr val="bg1"/>
                </a:solidFill>
                <a:cs typeface="Arial" pitchFamily="34" charset="0"/>
              </a:rPr>
              <a:t>2</a:t>
            </a:r>
          </a:p>
        </p:txBody>
      </p:sp>
      <p:sp>
        <p:nvSpPr>
          <p:cNvPr id="34" name="Text Placeholder 12">
            <a:extLst>
              <a:ext uri="{FF2B5EF4-FFF2-40B4-BE49-F238E27FC236}">
                <a16:creationId xmlns:a16="http://schemas.microsoft.com/office/drawing/2014/main" id="{16909B3E-BB46-4644-BB8B-65332E9896C8}"/>
              </a:ext>
            </a:extLst>
          </p:cNvPr>
          <p:cNvSpPr txBox="1">
            <a:spLocks/>
          </p:cNvSpPr>
          <p:nvPr/>
        </p:nvSpPr>
        <p:spPr>
          <a:xfrm>
            <a:off x="4581231" y="1597990"/>
            <a:ext cx="396000" cy="28800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chemeClr val="bg1"/>
                </a:solidFill>
                <a:cs typeface="Arial" pitchFamily="34" charset="0"/>
              </a:rPr>
              <a:t>3</a:t>
            </a:r>
          </a:p>
        </p:txBody>
      </p:sp>
      <p:sp>
        <p:nvSpPr>
          <p:cNvPr id="35" name="Rectangle 34">
            <a:extLst>
              <a:ext uri="{FF2B5EF4-FFF2-40B4-BE49-F238E27FC236}">
                <a16:creationId xmlns:a16="http://schemas.microsoft.com/office/drawing/2014/main" id="{4B667C82-3B24-4DDB-8044-7C7CEA26D470}"/>
              </a:ext>
            </a:extLst>
          </p:cNvPr>
          <p:cNvSpPr/>
          <p:nvPr/>
        </p:nvSpPr>
        <p:spPr>
          <a:xfrm>
            <a:off x="808221" y="1292254"/>
            <a:ext cx="396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Text Placeholder 12">
            <a:extLst>
              <a:ext uri="{FF2B5EF4-FFF2-40B4-BE49-F238E27FC236}">
                <a16:creationId xmlns:a16="http://schemas.microsoft.com/office/drawing/2014/main" id="{B802EF6C-ACEB-48EB-90EA-EE5DBBD06CE4}"/>
              </a:ext>
            </a:extLst>
          </p:cNvPr>
          <p:cNvSpPr txBox="1">
            <a:spLocks/>
          </p:cNvSpPr>
          <p:nvPr/>
        </p:nvSpPr>
        <p:spPr>
          <a:xfrm>
            <a:off x="7976624" y="908781"/>
            <a:ext cx="396000" cy="288000"/>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2000" dirty="0">
                <a:solidFill>
                  <a:schemeClr val="bg1"/>
                </a:solidFill>
                <a:cs typeface="Arial" pitchFamily="34" charset="0"/>
              </a:rPr>
              <a:t>3</a:t>
            </a:r>
          </a:p>
        </p:txBody>
      </p:sp>
      <p:grpSp>
        <p:nvGrpSpPr>
          <p:cNvPr id="126" name="Group 125">
            <a:extLst>
              <a:ext uri="{FF2B5EF4-FFF2-40B4-BE49-F238E27FC236}">
                <a16:creationId xmlns:a16="http://schemas.microsoft.com/office/drawing/2014/main" id="{EDC745DD-0972-46D3-9DE1-85D4030465E4}"/>
              </a:ext>
            </a:extLst>
          </p:cNvPr>
          <p:cNvGrpSpPr/>
          <p:nvPr/>
        </p:nvGrpSpPr>
        <p:grpSpPr>
          <a:xfrm>
            <a:off x="1267579" y="1206750"/>
            <a:ext cx="9906421" cy="1711368"/>
            <a:chOff x="3021856" y="4283314"/>
            <a:chExt cx="1886852" cy="1600438"/>
          </a:xfrm>
        </p:grpSpPr>
        <p:sp>
          <p:nvSpPr>
            <p:cNvPr id="127" name="TextBox 126">
              <a:extLst>
                <a:ext uri="{FF2B5EF4-FFF2-40B4-BE49-F238E27FC236}">
                  <a16:creationId xmlns:a16="http://schemas.microsoft.com/office/drawing/2014/main" id="{2A126DE6-7AD2-4089-B762-03A827C61D3B}"/>
                </a:ext>
              </a:extLst>
            </p:cNvPr>
            <p:cNvSpPr txBox="1"/>
            <p:nvPr/>
          </p:nvSpPr>
          <p:spPr>
            <a:xfrm>
              <a:off x="3021856" y="4560313"/>
              <a:ext cx="1886852" cy="1323439"/>
            </a:xfrm>
            <a:prstGeom prst="rect">
              <a:avLst/>
            </a:prstGeom>
            <a:noFill/>
          </p:spPr>
          <p:txBody>
            <a:bodyPr wrap="square" rtlCol="0">
              <a:spAutoFit/>
            </a:bodyPr>
            <a:lstStyle/>
            <a:p>
              <a:r>
                <a:rPr lang="en-US" sz="1600" dirty="0"/>
                <a:t>Incurred but not reported claims is the amount owed by an insurer to all valid claimants who have had a covered loss but have not yet reported it.</a:t>
              </a:r>
            </a:p>
          </p:txBody>
        </p:sp>
        <p:sp>
          <p:nvSpPr>
            <p:cNvPr id="128" name="TextBox 127">
              <a:extLst>
                <a:ext uri="{FF2B5EF4-FFF2-40B4-BE49-F238E27FC236}">
                  <a16:creationId xmlns:a16="http://schemas.microsoft.com/office/drawing/2014/main" id="{39A351A7-8F5B-44D6-990E-F3BA43982C22}"/>
                </a:ext>
              </a:extLst>
            </p:cNvPr>
            <p:cNvSpPr txBox="1"/>
            <p:nvPr/>
          </p:nvSpPr>
          <p:spPr>
            <a:xfrm>
              <a:off x="3021856" y="4283314"/>
              <a:ext cx="1870812" cy="345392"/>
            </a:xfrm>
            <a:prstGeom prst="rect">
              <a:avLst/>
            </a:prstGeom>
            <a:noFill/>
          </p:spPr>
          <p:txBody>
            <a:bodyPr wrap="square" rtlCol="0">
              <a:spAutoFit/>
            </a:bodyPr>
            <a:lstStyle/>
            <a:p>
              <a:r>
                <a:rPr lang="en-US" b="1" dirty="0">
                  <a:solidFill>
                    <a:schemeClr val="tx2"/>
                  </a:solidFill>
                </a:rPr>
                <a:t>IBNR</a:t>
              </a:r>
              <a:endParaRPr lang="ko-KR" altLang="en-US" sz="1200" b="1" dirty="0">
                <a:solidFill>
                  <a:schemeClr val="tx2"/>
                </a:solidFill>
                <a:cs typeface="Arial" pitchFamily="34" charset="0"/>
              </a:endParaRPr>
            </a:p>
          </p:txBody>
        </p:sp>
      </p:grpSp>
      <p:grpSp>
        <p:nvGrpSpPr>
          <p:cNvPr id="129" name="Group 128">
            <a:extLst>
              <a:ext uri="{FF2B5EF4-FFF2-40B4-BE49-F238E27FC236}">
                <a16:creationId xmlns:a16="http://schemas.microsoft.com/office/drawing/2014/main" id="{2BF92B4E-327A-404B-8813-AF5224EECCC5}"/>
              </a:ext>
            </a:extLst>
          </p:cNvPr>
          <p:cNvGrpSpPr/>
          <p:nvPr/>
        </p:nvGrpSpPr>
        <p:grpSpPr>
          <a:xfrm>
            <a:off x="1240379" y="3912239"/>
            <a:ext cx="9906421" cy="665533"/>
            <a:chOff x="3021856" y="4283312"/>
            <a:chExt cx="1886852" cy="622393"/>
          </a:xfrm>
        </p:grpSpPr>
        <p:sp>
          <p:nvSpPr>
            <p:cNvPr id="130" name="TextBox 129">
              <a:extLst>
                <a:ext uri="{FF2B5EF4-FFF2-40B4-BE49-F238E27FC236}">
                  <a16:creationId xmlns:a16="http://schemas.microsoft.com/office/drawing/2014/main" id="{55B5AEAE-509A-4C51-90DF-9438D2A14BFD}"/>
                </a:ext>
              </a:extLst>
            </p:cNvPr>
            <p:cNvSpPr txBox="1"/>
            <p:nvPr/>
          </p:nvSpPr>
          <p:spPr>
            <a:xfrm>
              <a:off x="3021856" y="4560313"/>
              <a:ext cx="1886852" cy="345392"/>
            </a:xfrm>
            <a:prstGeom prst="rect">
              <a:avLst/>
            </a:prstGeom>
            <a:noFill/>
          </p:spPr>
          <p:txBody>
            <a:bodyPr wrap="square" rtlCol="0">
              <a:spAutoFit/>
            </a:bodyPr>
            <a:lstStyle/>
            <a:p>
              <a:r>
                <a:rPr lang="en-US" dirty="0"/>
                <a:t>Loss ratio is used in the insurance industry, representing the ratio of losses to premiums earned.</a:t>
              </a:r>
              <a:endParaRPr lang="en-US" sz="1600" dirty="0"/>
            </a:p>
          </p:txBody>
        </p:sp>
        <p:sp>
          <p:nvSpPr>
            <p:cNvPr id="131" name="TextBox 130">
              <a:extLst>
                <a:ext uri="{FF2B5EF4-FFF2-40B4-BE49-F238E27FC236}">
                  <a16:creationId xmlns:a16="http://schemas.microsoft.com/office/drawing/2014/main" id="{110420A4-174C-40BB-BAB5-E7981831642A}"/>
                </a:ext>
              </a:extLst>
            </p:cNvPr>
            <p:cNvSpPr txBox="1"/>
            <p:nvPr/>
          </p:nvSpPr>
          <p:spPr>
            <a:xfrm>
              <a:off x="3021856" y="4283312"/>
              <a:ext cx="1870812" cy="345392"/>
            </a:xfrm>
            <a:prstGeom prst="rect">
              <a:avLst/>
            </a:prstGeom>
            <a:noFill/>
          </p:spPr>
          <p:txBody>
            <a:bodyPr wrap="square" rtlCol="0">
              <a:spAutoFit/>
            </a:bodyPr>
            <a:lstStyle/>
            <a:p>
              <a:r>
                <a:rPr lang="en-US" b="1" dirty="0">
                  <a:solidFill>
                    <a:schemeClr val="tx2"/>
                  </a:solidFill>
                </a:rPr>
                <a:t> Loss Ratio</a:t>
              </a:r>
              <a:endParaRPr lang="ko-KR" altLang="en-US" sz="1200" b="1" dirty="0">
                <a:solidFill>
                  <a:schemeClr val="tx2"/>
                </a:solidFill>
                <a:cs typeface="Arial" pitchFamily="34" charset="0"/>
              </a:endParaRPr>
            </a:p>
          </p:txBody>
        </p:sp>
      </p:grpSp>
      <p:grpSp>
        <p:nvGrpSpPr>
          <p:cNvPr id="135" name="Group 134">
            <a:extLst>
              <a:ext uri="{FF2B5EF4-FFF2-40B4-BE49-F238E27FC236}">
                <a16:creationId xmlns:a16="http://schemas.microsoft.com/office/drawing/2014/main" id="{DE26D327-1EA0-466F-908E-54C491004CF5}"/>
              </a:ext>
            </a:extLst>
          </p:cNvPr>
          <p:cNvGrpSpPr/>
          <p:nvPr/>
        </p:nvGrpSpPr>
        <p:grpSpPr>
          <a:xfrm>
            <a:off x="1290480" y="2186744"/>
            <a:ext cx="9906421" cy="1780789"/>
            <a:chOff x="3021856" y="4283315"/>
            <a:chExt cx="1886852" cy="1665359"/>
          </a:xfrm>
        </p:grpSpPr>
        <p:sp>
          <p:nvSpPr>
            <p:cNvPr id="136" name="TextBox 135">
              <a:extLst>
                <a:ext uri="{FF2B5EF4-FFF2-40B4-BE49-F238E27FC236}">
                  <a16:creationId xmlns:a16="http://schemas.microsoft.com/office/drawing/2014/main" id="{0D8108B6-0B44-416C-93E2-9819C25374F1}"/>
                </a:ext>
              </a:extLst>
            </p:cNvPr>
            <p:cNvSpPr txBox="1"/>
            <p:nvPr/>
          </p:nvSpPr>
          <p:spPr>
            <a:xfrm>
              <a:off x="3021856" y="4567106"/>
              <a:ext cx="1886852" cy="1381568"/>
            </a:xfrm>
            <a:prstGeom prst="rect">
              <a:avLst/>
            </a:prstGeom>
            <a:noFill/>
          </p:spPr>
          <p:txBody>
            <a:bodyPr wrap="square" rtlCol="0">
              <a:spAutoFit/>
            </a:bodyPr>
            <a:lstStyle/>
            <a:p>
              <a:r>
                <a:rPr lang="en-US" dirty="0"/>
                <a:t>Are claims which have arisen or will arise from events which have occurred on or before the valuation date. and it includes</a:t>
              </a:r>
            </a:p>
            <a:p>
              <a:pPr lvl="1"/>
              <a:r>
                <a:rPr lang="en-US" dirty="0"/>
                <a:t>claims which have been reported and have not yet been finalized or settled</a:t>
              </a:r>
            </a:p>
            <a:p>
              <a:pPr lvl="1"/>
              <a:r>
                <a:rPr lang="en-US" dirty="0"/>
                <a:t>claims which have been incurred but not yet reported (IBNR)</a:t>
              </a:r>
            </a:p>
            <a:p>
              <a:pPr lvl="1"/>
              <a:r>
                <a:rPr lang="en-US" dirty="0"/>
                <a:t>claims which have been administratively finalized and which may be reopened. </a:t>
              </a:r>
            </a:p>
          </p:txBody>
        </p:sp>
        <p:sp>
          <p:nvSpPr>
            <p:cNvPr id="137" name="TextBox 136">
              <a:extLst>
                <a:ext uri="{FF2B5EF4-FFF2-40B4-BE49-F238E27FC236}">
                  <a16:creationId xmlns:a16="http://schemas.microsoft.com/office/drawing/2014/main" id="{66187B71-EB17-4D00-B7B2-FF2197372DA7}"/>
                </a:ext>
              </a:extLst>
            </p:cNvPr>
            <p:cNvSpPr txBox="1"/>
            <p:nvPr/>
          </p:nvSpPr>
          <p:spPr>
            <a:xfrm>
              <a:off x="3021856" y="4283315"/>
              <a:ext cx="1870812" cy="518088"/>
            </a:xfrm>
            <a:prstGeom prst="rect">
              <a:avLst/>
            </a:prstGeom>
            <a:noFill/>
          </p:spPr>
          <p:txBody>
            <a:bodyPr wrap="square" rtlCol="0">
              <a:spAutoFit/>
            </a:bodyPr>
            <a:lstStyle/>
            <a:p>
              <a:r>
                <a:rPr lang="en-US" b="1" dirty="0">
                  <a:solidFill>
                    <a:schemeClr val="tx2"/>
                  </a:solidFill>
                </a:rPr>
                <a:t>Outstanding Claims</a:t>
              </a:r>
            </a:p>
            <a:p>
              <a:endParaRPr lang="ko-KR" altLang="en-US" sz="1200" b="1" dirty="0">
                <a:solidFill>
                  <a:schemeClr val="tx1">
                    <a:lumMod val="75000"/>
                    <a:lumOff val="25000"/>
                  </a:schemeClr>
                </a:solidFill>
                <a:cs typeface="Arial" pitchFamily="34" charset="0"/>
              </a:endParaRPr>
            </a:p>
          </p:txBody>
        </p:sp>
      </p:grpSp>
      <p:sp>
        <p:nvSpPr>
          <p:cNvPr id="138" name="Rectangle 137">
            <a:extLst>
              <a:ext uri="{FF2B5EF4-FFF2-40B4-BE49-F238E27FC236}">
                <a16:creationId xmlns:a16="http://schemas.microsoft.com/office/drawing/2014/main" id="{028BDA5B-7996-4B12-AB30-3C06CB3D1037}"/>
              </a:ext>
            </a:extLst>
          </p:cNvPr>
          <p:cNvSpPr/>
          <p:nvPr/>
        </p:nvSpPr>
        <p:spPr>
          <a:xfrm>
            <a:off x="808221" y="3954853"/>
            <a:ext cx="396000" cy="3693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9" name="Rectangle 138">
            <a:extLst>
              <a:ext uri="{FF2B5EF4-FFF2-40B4-BE49-F238E27FC236}">
                <a16:creationId xmlns:a16="http://schemas.microsoft.com/office/drawing/2014/main" id="{E75099FB-C9AF-4544-ABC5-F1E2FE988CAE}"/>
              </a:ext>
            </a:extLst>
          </p:cNvPr>
          <p:cNvSpPr/>
          <p:nvPr/>
        </p:nvSpPr>
        <p:spPr>
          <a:xfrm>
            <a:off x="801814" y="4752690"/>
            <a:ext cx="396000" cy="396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40" name="Group 139">
            <a:extLst>
              <a:ext uri="{FF2B5EF4-FFF2-40B4-BE49-F238E27FC236}">
                <a16:creationId xmlns:a16="http://schemas.microsoft.com/office/drawing/2014/main" id="{974B99E6-4458-44E5-A8CE-A491EA30FBFE}"/>
              </a:ext>
            </a:extLst>
          </p:cNvPr>
          <p:cNvGrpSpPr/>
          <p:nvPr/>
        </p:nvGrpSpPr>
        <p:grpSpPr>
          <a:xfrm>
            <a:off x="1260929" y="4662980"/>
            <a:ext cx="9906421" cy="665527"/>
            <a:chOff x="3021856" y="4283316"/>
            <a:chExt cx="1886852" cy="622389"/>
          </a:xfrm>
        </p:grpSpPr>
        <p:sp>
          <p:nvSpPr>
            <p:cNvPr id="141" name="TextBox 140">
              <a:extLst>
                <a:ext uri="{FF2B5EF4-FFF2-40B4-BE49-F238E27FC236}">
                  <a16:creationId xmlns:a16="http://schemas.microsoft.com/office/drawing/2014/main" id="{E1C1ECF4-8F4C-4229-B907-2774875ADEC3}"/>
                </a:ext>
              </a:extLst>
            </p:cNvPr>
            <p:cNvSpPr txBox="1"/>
            <p:nvPr/>
          </p:nvSpPr>
          <p:spPr>
            <a:xfrm>
              <a:off x="3021856" y="4560313"/>
              <a:ext cx="1886852" cy="345392"/>
            </a:xfrm>
            <a:prstGeom prst="rect">
              <a:avLst/>
            </a:prstGeom>
            <a:noFill/>
          </p:spPr>
          <p:txBody>
            <a:bodyPr wrap="square" rtlCol="0">
              <a:spAutoFit/>
            </a:bodyPr>
            <a:lstStyle/>
            <a:p>
              <a:r>
                <a:rPr lang="en-US" dirty="0"/>
                <a:t>The amount that is paid to the providers is known as a paid claim. </a:t>
              </a:r>
              <a:endParaRPr lang="en-US" sz="1600" dirty="0"/>
            </a:p>
          </p:txBody>
        </p:sp>
        <p:sp>
          <p:nvSpPr>
            <p:cNvPr id="142" name="TextBox 141">
              <a:extLst>
                <a:ext uri="{FF2B5EF4-FFF2-40B4-BE49-F238E27FC236}">
                  <a16:creationId xmlns:a16="http://schemas.microsoft.com/office/drawing/2014/main" id="{C6F024AC-699B-48C5-AF8A-2E9C0393911D}"/>
                </a:ext>
              </a:extLst>
            </p:cNvPr>
            <p:cNvSpPr txBox="1"/>
            <p:nvPr/>
          </p:nvSpPr>
          <p:spPr>
            <a:xfrm>
              <a:off x="3021856" y="4283316"/>
              <a:ext cx="1870812" cy="345392"/>
            </a:xfrm>
            <a:prstGeom prst="rect">
              <a:avLst/>
            </a:prstGeom>
            <a:noFill/>
          </p:spPr>
          <p:txBody>
            <a:bodyPr wrap="square" rtlCol="0">
              <a:spAutoFit/>
            </a:bodyPr>
            <a:lstStyle/>
            <a:p>
              <a:r>
                <a:rPr lang="en-US" b="1" dirty="0">
                  <a:solidFill>
                    <a:schemeClr val="tx2"/>
                  </a:solidFill>
                </a:rPr>
                <a:t>Paid Claims</a:t>
              </a:r>
              <a:endParaRPr lang="ko-KR" altLang="en-US" sz="1200" b="1" dirty="0">
                <a:solidFill>
                  <a:schemeClr val="tx2"/>
                </a:solidFill>
                <a:cs typeface="Arial" pitchFamily="34" charset="0"/>
              </a:endParaRPr>
            </a:p>
          </p:txBody>
        </p:sp>
      </p:grpSp>
      <p:grpSp>
        <p:nvGrpSpPr>
          <p:cNvPr id="143" name="Group 142">
            <a:extLst>
              <a:ext uri="{FF2B5EF4-FFF2-40B4-BE49-F238E27FC236}">
                <a16:creationId xmlns:a16="http://schemas.microsoft.com/office/drawing/2014/main" id="{67FA8D1C-0164-4062-8578-1F09A514E1E8}"/>
              </a:ext>
            </a:extLst>
          </p:cNvPr>
          <p:cNvGrpSpPr/>
          <p:nvPr/>
        </p:nvGrpSpPr>
        <p:grpSpPr>
          <a:xfrm flipV="1">
            <a:off x="-3372" y="6162855"/>
            <a:ext cx="12195372" cy="1486136"/>
            <a:chOff x="-3372" y="5771636"/>
            <a:chExt cx="12195372" cy="1095420"/>
          </a:xfrm>
        </p:grpSpPr>
        <p:grpSp>
          <p:nvGrpSpPr>
            <p:cNvPr id="144" name="Group 143">
              <a:extLst>
                <a:ext uri="{FF2B5EF4-FFF2-40B4-BE49-F238E27FC236}">
                  <a16:creationId xmlns:a16="http://schemas.microsoft.com/office/drawing/2014/main" id="{D9373A0A-D46B-4103-B6EA-2F19DC18A47A}"/>
                </a:ext>
              </a:extLst>
            </p:cNvPr>
            <p:cNvGrpSpPr/>
            <p:nvPr/>
          </p:nvGrpSpPr>
          <p:grpSpPr>
            <a:xfrm>
              <a:off x="-3372" y="6002404"/>
              <a:ext cx="2653222" cy="855594"/>
              <a:chOff x="5208276" y="5677120"/>
              <a:chExt cx="3880949" cy="1251508"/>
            </a:xfrm>
            <a:solidFill>
              <a:schemeClr val="bg1"/>
            </a:solidFill>
          </p:grpSpPr>
          <p:sp>
            <p:nvSpPr>
              <p:cNvPr id="185" name="Oval 184">
                <a:extLst>
                  <a:ext uri="{FF2B5EF4-FFF2-40B4-BE49-F238E27FC236}">
                    <a16:creationId xmlns:a16="http://schemas.microsoft.com/office/drawing/2014/main" id="{9E68EC1D-07C9-41CC-AEC2-82D1C9787587}"/>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6" name="Oval 185">
                <a:extLst>
                  <a:ext uri="{FF2B5EF4-FFF2-40B4-BE49-F238E27FC236}">
                    <a16:creationId xmlns:a16="http://schemas.microsoft.com/office/drawing/2014/main" id="{526611B0-92A2-42EF-859E-1FBDA6CE2714}"/>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7" name="Oval 186">
                <a:extLst>
                  <a:ext uri="{FF2B5EF4-FFF2-40B4-BE49-F238E27FC236}">
                    <a16:creationId xmlns:a16="http://schemas.microsoft.com/office/drawing/2014/main" id="{34210FE4-9BC3-4F59-B673-7C654027C074}"/>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8" name="Oval 187">
                <a:extLst>
                  <a:ext uri="{FF2B5EF4-FFF2-40B4-BE49-F238E27FC236}">
                    <a16:creationId xmlns:a16="http://schemas.microsoft.com/office/drawing/2014/main" id="{627C8A36-4F51-4EAA-9A65-98110582B1D6}"/>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9" name="Oval 188">
                <a:extLst>
                  <a:ext uri="{FF2B5EF4-FFF2-40B4-BE49-F238E27FC236}">
                    <a16:creationId xmlns:a16="http://schemas.microsoft.com/office/drawing/2014/main" id="{F8DC0C2F-E1FA-4B52-8017-5BCD03EE201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0" name="Oval 189">
                <a:extLst>
                  <a:ext uri="{FF2B5EF4-FFF2-40B4-BE49-F238E27FC236}">
                    <a16:creationId xmlns:a16="http://schemas.microsoft.com/office/drawing/2014/main" id="{50290F8B-31CF-4CB9-8AF9-CC2D06DF8A23}"/>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1" name="Oval 190">
                <a:extLst>
                  <a:ext uri="{FF2B5EF4-FFF2-40B4-BE49-F238E27FC236}">
                    <a16:creationId xmlns:a16="http://schemas.microsoft.com/office/drawing/2014/main" id="{AB38F434-EDD9-4C7B-A3B3-4D2EE9CB80CD}"/>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2" name="Oval 191">
                <a:extLst>
                  <a:ext uri="{FF2B5EF4-FFF2-40B4-BE49-F238E27FC236}">
                    <a16:creationId xmlns:a16="http://schemas.microsoft.com/office/drawing/2014/main" id="{E91D2465-E3F9-4A59-BB42-C0137E20D37F}"/>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3" name="Rectangle 192">
                <a:extLst>
                  <a:ext uri="{FF2B5EF4-FFF2-40B4-BE49-F238E27FC236}">
                    <a16:creationId xmlns:a16="http://schemas.microsoft.com/office/drawing/2014/main" id="{FF6A02F9-E711-4FEE-9416-11BFBA83C62D}"/>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4" name="Oval 193">
                <a:extLst>
                  <a:ext uri="{FF2B5EF4-FFF2-40B4-BE49-F238E27FC236}">
                    <a16:creationId xmlns:a16="http://schemas.microsoft.com/office/drawing/2014/main" id="{064E3FB7-F284-4756-BAE5-A197C1202AC8}"/>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5" name="Oval 194">
                <a:extLst>
                  <a:ext uri="{FF2B5EF4-FFF2-40B4-BE49-F238E27FC236}">
                    <a16:creationId xmlns:a16="http://schemas.microsoft.com/office/drawing/2014/main" id="{FD15DC2B-63F0-4724-9C6B-E89C086CCA6A}"/>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6" name="Oval 195">
                <a:extLst>
                  <a:ext uri="{FF2B5EF4-FFF2-40B4-BE49-F238E27FC236}">
                    <a16:creationId xmlns:a16="http://schemas.microsoft.com/office/drawing/2014/main" id="{06F6B66C-C80D-40AE-AFB0-D4595680E35C}"/>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7" name="Oval 196">
                <a:extLst>
                  <a:ext uri="{FF2B5EF4-FFF2-40B4-BE49-F238E27FC236}">
                    <a16:creationId xmlns:a16="http://schemas.microsoft.com/office/drawing/2014/main" id="{5728573B-68C9-4F3E-B3AB-F1D8B9E65A69}"/>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5" name="Group 144">
              <a:extLst>
                <a:ext uri="{FF2B5EF4-FFF2-40B4-BE49-F238E27FC236}">
                  <a16:creationId xmlns:a16="http://schemas.microsoft.com/office/drawing/2014/main" id="{F7DB2698-FF70-42C8-9379-3C6E686CA1EB}"/>
                </a:ext>
              </a:extLst>
            </p:cNvPr>
            <p:cNvGrpSpPr/>
            <p:nvPr/>
          </p:nvGrpSpPr>
          <p:grpSpPr>
            <a:xfrm>
              <a:off x="2503359" y="5771636"/>
              <a:ext cx="3430784" cy="1086364"/>
              <a:chOff x="5096347" y="5677120"/>
              <a:chExt cx="3992878" cy="1264356"/>
            </a:xfrm>
            <a:solidFill>
              <a:schemeClr val="bg1"/>
            </a:solidFill>
          </p:grpSpPr>
          <p:sp>
            <p:nvSpPr>
              <p:cNvPr id="172" name="Oval 171">
                <a:extLst>
                  <a:ext uri="{FF2B5EF4-FFF2-40B4-BE49-F238E27FC236}">
                    <a16:creationId xmlns:a16="http://schemas.microsoft.com/office/drawing/2014/main" id="{5888A5EA-23EE-434E-92F7-41CD53A3A232}"/>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3" name="Oval 172">
                <a:extLst>
                  <a:ext uri="{FF2B5EF4-FFF2-40B4-BE49-F238E27FC236}">
                    <a16:creationId xmlns:a16="http://schemas.microsoft.com/office/drawing/2014/main" id="{1EC01978-BED5-45F1-8D91-341FE828774B}"/>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4" name="Oval 173">
                <a:extLst>
                  <a:ext uri="{FF2B5EF4-FFF2-40B4-BE49-F238E27FC236}">
                    <a16:creationId xmlns:a16="http://schemas.microsoft.com/office/drawing/2014/main" id="{4C25A876-D7AA-4756-A91A-D71B6D92DF72}"/>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Oval 174">
                <a:extLst>
                  <a:ext uri="{FF2B5EF4-FFF2-40B4-BE49-F238E27FC236}">
                    <a16:creationId xmlns:a16="http://schemas.microsoft.com/office/drawing/2014/main" id="{FC6BDFC2-4744-4117-BC5A-BC58D04175D7}"/>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Oval 175">
                <a:extLst>
                  <a:ext uri="{FF2B5EF4-FFF2-40B4-BE49-F238E27FC236}">
                    <a16:creationId xmlns:a16="http://schemas.microsoft.com/office/drawing/2014/main" id="{3171DDE8-6E09-4817-9EFF-C4E83981A698}"/>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7" name="Oval 176">
                <a:extLst>
                  <a:ext uri="{FF2B5EF4-FFF2-40B4-BE49-F238E27FC236}">
                    <a16:creationId xmlns:a16="http://schemas.microsoft.com/office/drawing/2014/main" id="{F622642C-14FE-4D1A-BA7D-CC4F1091A4D0}"/>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8" name="Oval 177">
                <a:extLst>
                  <a:ext uri="{FF2B5EF4-FFF2-40B4-BE49-F238E27FC236}">
                    <a16:creationId xmlns:a16="http://schemas.microsoft.com/office/drawing/2014/main" id="{45693F6C-DC83-4B86-AC98-0D6936567BA7}"/>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9" name="Oval 178">
                <a:extLst>
                  <a:ext uri="{FF2B5EF4-FFF2-40B4-BE49-F238E27FC236}">
                    <a16:creationId xmlns:a16="http://schemas.microsoft.com/office/drawing/2014/main" id="{159E91A0-4DAE-4222-954F-F4BA190FD833}"/>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0" name="Rectangle 179">
                <a:extLst>
                  <a:ext uri="{FF2B5EF4-FFF2-40B4-BE49-F238E27FC236}">
                    <a16:creationId xmlns:a16="http://schemas.microsoft.com/office/drawing/2014/main" id="{2D34881B-3835-4799-A979-75F6592A1317}"/>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1" name="Oval 180">
                <a:extLst>
                  <a:ext uri="{FF2B5EF4-FFF2-40B4-BE49-F238E27FC236}">
                    <a16:creationId xmlns:a16="http://schemas.microsoft.com/office/drawing/2014/main" id="{A11E4CA2-B446-44CB-B53D-CC985B8EC3F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2" name="Oval 181">
                <a:extLst>
                  <a:ext uri="{FF2B5EF4-FFF2-40B4-BE49-F238E27FC236}">
                    <a16:creationId xmlns:a16="http://schemas.microsoft.com/office/drawing/2014/main" id="{1DB0655A-0231-4711-AFA7-F26A43780A55}"/>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3" name="Oval 182">
                <a:extLst>
                  <a:ext uri="{FF2B5EF4-FFF2-40B4-BE49-F238E27FC236}">
                    <a16:creationId xmlns:a16="http://schemas.microsoft.com/office/drawing/2014/main" id="{32F4F55E-3D49-4F9D-B087-07EBF858266B}"/>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4" name="Oval 183">
                <a:extLst>
                  <a:ext uri="{FF2B5EF4-FFF2-40B4-BE49-F238E27FC236}">
                    <a16:creationId xmlns:a16="http://schemas.microsoft.com/office/drawing/2014/main" id="{9406F401-1692-4608-9454-CD482036FBF4}"/>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6" name="Group 145">
              <a:extLst>
                <a:ext uri="{FF2B5EF4-FFF2-40B4-BE49-F238E27FC236}">
                  <a16:creationId xmlns:a16="http://schemas.microsoft.com/office/drawing/2014/main" id="{DED84ADD-F83F-4181-BBB9-FC473E7CA8F2}"/>
                </a:ext>
              </a:extLst>
            </p:cNvPr>
            <p:cNvGrpSpPr/>
            <p:nvPr/>
          </p:nvGrpSpPr>
          <p:grpSpPr>
            <a:xfrm flipH="1">
              <a:off x="5677557" y="5865298"/>
              <a:ext cx="3459076" cy="994002"/>
              <a:chOff x="5176824" y="5783050"/>
              <a:chExt cx="4025805" cy="1156862"/>
            </a:xfrm>
            <a:solidFill>
              <a:schemeClr val="bg1"/>
            </a:solidFill>
          </p:grpSpPr>
          <p:sp>
            <p:nvSpPr>
              <p:cNvPr id="160" name="Oval 159">
                <a:extLst>
                  <a:ext uri="{FF2B5EF4-FFF2-40B4-BE49-F238E27FC236}">
                    <a16:creationId xmlns:a16="http://schemas.microsoft.com/office/drawing/2014/main" id="{FCA025CA-BF19-42CA-B43B-C06849BED596}"/>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1" name="Oval 160">
                <a:extLst>
                  <a:ext uri="{FF2B5EF4-FFF2-40B4-BE49-F238E27FC236}">
                    <a16:creationId xmlns:a16="http://schemas.microsoft.com/office/drawing/2014/main" id="{3BF1B272-737E-4517-8C12-EC2F302BB977}"/>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2" name="Oval 161">
                <a:extLst>
                  <a:ext uri="{FF2B5EF4-FFF2-40B4-BE49-F238E27FC236}">
                    <a16:creationId xmlns:a16="http://schemas.microsoft.com/office/drawing/2014/main" id="{FA458E2A-11E0-4EC8-BE80-2DFE39F4C942}"/>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3" name="Oval 162">
                <a:extLst>
                  <a:ext uri="{FF2B5EF4-FFF2-40B4-BE49-F238E27FC236}">
                    <a16:creationId xmlns:a16="http://schemas.microsoft.com/office/drawing/2014/main" id="{9C8F91CF-A856-4C8E-AB66-AFF583E7BE02}"/>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4" name="Oval 163">
                <a:extLst>
                  <a:ext uri="{FF2B5EF4-FFF2-40B4-BE49-F238E27FC236}">
                    <a16:creationId xmlns:a16="http://schemas.microsoft.com/office/drawing/2014/main" id="{97BEFFC0-440B-4916-A226-27D9D611CF4D}"/>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5" name="Oval 164">
                <a:extLst>
                  <a:ext uri="{FF2B5EF4-FFF2-40B4-BE49-F238E27FC236}">
                    <a16:creationId xmlns:a16="http://schemas.microsoft.com/office/drawing/2014/main" id="{7AEF8138-E03C-4945-B32A-824C9A78184D}"/>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6" name="Oval 165">
                <a:extLst>
                  <a:ext uri="{FF2B5EF4-FFF2-40B4-BE49-F238E27FC236}">
                    <a16:creationId xmlns:a16="http://schemas.microsoft.com/office/drawing/2014/main" id="{174199A6-0041-4BD9-B090-80E32F142AAE}"/>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7" name="Rectangle 166">
                <a:extLst>
                  <a:ext uri="{FF2B5EF4-FFF2-40B4-BE49-F238E27FC236}">
                    <a16:creationId xmlns:a16="http://schemas.microsoft.com/office/drawing/2014/main" id="{51F9DA46-CB1E-4BB0-B5D0-26E6DEA56F3C}"/>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8" name="Oval 167">
                <a:extLst>
                  <a:ext uri="{FF2B5EF4-FFF2-40B4-BE49-F238E27FC236}">
                    <a16:creationId xmlns:a16="http://schemas.microsoft.com/office/drawing/2014/main" id="{CF6B81D0-9A84-4EE3-93E0-33B79E466112}"/>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9" name="Oval 168">
                <a:extLst>
                  <a:ext uri="{FF2B5EF4-FFF2-40B4-BE49-F238E27FC236}">
                    <a16:creationId xmlns:a16="http://schemas.microsoft.com/office/drawing/2014/main" id="{BA8CB734-8040-485D-83F2-DCCF36295DC6}"/>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0" name="Oval 169">
                <a:extLst>
                  <a:ext uri="{FF2B5EF4-FFF2-40B4-BE49-F238E27FC236}">
                    <a16:creationId xmlns:a16="http://schemas.microsoft.com/office/drawing/2014/main" id="{D12401E5-FEA1-4EBF-A716-7A3CE8114DF5}"/>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1" name="Oval 170">
                <a:extLst>
                  <a:ext uri="{FF2B5EF4-FFF2-40B4-BE49-F238E27FC236}">
                    <a16:creationId xmlns:a16="http://schemas.microsoft.com/office/drawing/2014/main" id="{D0E119C9-54DB-47FB-9DCA-0062637B9CEF}"/>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147" name="Group 146">
              <a:extLst>
                <a:ext uri="{FF2B5EF4-FFF2-40B4-BE49-F238E27FC236}">
                  <a16:creationId xmlns:a16="http://schemas.microsoft.com/office/drawing/2014/main" id="{2B77045B-D6A8-40FB-AE19-0F9E448385CD}"/>
                </a:ext>
              </a:extLst>
            </p:cNvPr>
            <p:cNvGrpSpPr/>
            <p:nvPr/>
          </p:nvGrpSpPr>
          <p:grpSpPr>
            <a:xfrm flipH="1">
              <a:off x="8843757" y="5862656"/>
              <a:ext cx="3348243" cy="1004400"/>
              <a:chOff x="5192411" y="5783050"/>
              <a:chExt cx="3896814" cy="1168963"/>
            </a:xfrm>
            <a:solidFill>
              <a:schemeClr val="bg1"/>
            </a:solidFill>
          </p:grpSpPr>
          <p:sp>
            <p:nvSpPr>
              <p:cNvPr id="148" name="Oval 147">
                <a:extLst>
                  <a:ext uri="{FF2B5EF4-FFF2-40B4-BE49-F238E27FC236}">
                    <a16:creationId xmlns:a16="http://schemas.microsoft.com/office/drawing/2014/main" id="{D0C6CB1F-061A-4F08-B906-79544DDE6D7F}"/>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9" name="Oval 148">
                <a:extLst>
                  <a:ext uri="{FF2B5EF4-FFF2-40B4-BE49-F238E27FC236}">
                    <a16:creationId xmlns:a16="http://schemas.microsoft.com/office/drawing/2014/main" id="{C469C90E-1B45-43F1-87D0-195E998A07FC}"/>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0" name="Oval 149">
                <a:extLst>
                  <a:ext uri="{FF2B5EF4-FFF2-40B4-BE49-F238E27FC236}">
                    <a16:creationId xmlns:a16="http://schemas.microsoft.com/office/drawing/2014/main" id="{030C216F-A646-49F4-9E8E-0BB500E0C85A}"/>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1" name="Oval 150">
                <a:extLst>
                  <a:ext uri="{FF2B5EF4-FFF2-40B4-BE49-F238E27FC236}">
                    <a16:creationId xmlns:a16="http://schemas.microsoft.com/office/drawing/2014/main" id="{9CF70D56-7EE7-4926-B7E9-2E8D411C8B46}"/>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2" name="Oval 151">
                <a:extLst>
                  <a:ext uri="{FF2B5EF4-FFF2-40B4-BE49-F238E27FC236}">
                    <a16:creationId xmlns:a16="http://schemas.microsoft.com/office/drawing/2014/main" id="{501D732A-8BF4-49C1-8155-F950EFDAE546}"/>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3" name="Oval 152">
                <a:extLst>
                  <a:ext uri="{FF2B5EF4-FFF2-40B4-BE49-F238E27FC236}">
                    <a16:creationId xmlns:a16="http://schemas.microsoft.com/office/drawing/2014/main" id="{013A9D14-BFA2-4010-B8C6-59F0D0F8338E}"/>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4" name="Oval 153">
                <a:extLst>
                  <a:ext uri="{FF2B5EF4-FFF2-40B4-BE49-F238E27FC236}">
                    <a16:creationId xmlns:a16="http://schemas.microsoft.com/office/drawing/2014/main" id="{32958E2B-D790-4B62-BF2A-989C560F2261}"/>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5" name="Rectangle 154">
                <a:extLst>
                  <a:ext uri="{FF2B5EF4-FFF2-40B4-BE49-F238E27FC236}">
                    <a16:creationId xmlns:a16="http://schemas.microsoft.com/office/drawing/2014/main" id="{51CD0EF6-FCFA-49CD-BC17-1614CB08FF92}"/>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6" name="Oval 155">
                <a:extLst>
                  <a:ext uri="{FF2B5EF4-FFF2-40B4-BE49-F238E27FC236}">
                    <a16:creationId xmlns:a16="http://schemas.microsoft.com/office/drawing/2014/main" id="{C5FA97B5-7E3E-4317-9153-D969E228843C}"/>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7" name="Oval 156">
                <a:extLst>
                  <a:ext uri="{FF2B5EF4-FFF2-40B4-BE49-F238E27FC236}">
                    <a16:creationId xmlns:a16="http://schemas.microsoft.com/office/drawing/2014/main" id="{D9E74B8D-A59A-414F-B1CB-35064E47D3ED}"/>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8" name="Oval 157">
                <a:extLst>
                  <a:ext uri="{FF2B5EF4-FFF2-40B4-BE49-F238E27FC236}">
                    <a16:creationId xmlns:a16="http://schemas.microsoft.com/office/drawing/2014/main" id="{729871D1-255D-4517-92E4-3CD1AA63E619}"/>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9" name="Oval 158">
                <a:extLst>
                  <a:ext uri="{FF2B5EF4-FFF2-40B4-BE49-F238E27FC236}">
                    <a16:creationId xmlns:a16="http://schemas.microsoft.com/office/drawing/2014/main" id="{364452D4-F427-4548-B29C-4F24DBDAAF61}"/>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98" name="Rectangle 197">
            <a:extLst>
              <a:ext uri="{FF2B5EF4-FFF2-40B4-BE49-F238E27FC236}">
                <a16:creationId xmlns:a16="http://schemas.microsoft.com/office/drawing/2014/main" id="{741772D6-927F-4DD8-B620-03E42F37444D}"/>
              </a:ext>
            </a:extLst>
          </p:cNvPr>
          <p:cNvSpPr/>
          <p:nvPr/>
        </p:nvSpPr>
        <p:spPr>
          <a:xfrm>
            <a:off x="801814" y="5560205"/>
            <a:ext cx="396000"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nvGrpSpPr>
          <p:cNvPr id="199" name="Group 198">
            <a:extLst>
              <a:ext uri="{FF2B5EF4-FFF2-40B4-BE49-F238E27FC236}">
                <a16:creationId xmlns:a16="http://schemas.microsoft.com/office/drawing/2014/main" id="{0A5FECB7-1C38-49C3-9D9B-01726426DDD4}"/>
              </a:ext>
            </a:extLst>
          </p:cNvPr>
          <p:cNvGrpSpPr/>
          <p:nvPr/>
        </p:nvGrpSpPr>
        <p:grpSpPr>
          <a:xfrm>
            <a:off x="1279900" y="5483316"/>
            <a:ext cx="9906421" cy="949793"/>
            <a:chOff x="3021856" y="4283314"/>
            <a:chExt cx="1886852" cy="888228"/>
          </a:xfrm>
        </p:grpSpPr>
        <p:sp>
          <p:nvSpPr>
            <p:cNvPr id="200" name="TextBox 199">
              <a:extLst>
                <a:ext uri="{FF2B5EF4-FFF2-40B4-BE49-F238E27FC236}">
                  <a16:creationId xmlns:a16="http://schemas.microsoft.com/office/drawing/2014/main" id="{ACD5B98D-8FDE-4D3D-B79B-EAAB5EA1B406}"/>
                </a:ext>
              </a:extLst>
            </p:cNvPr>
            <p:cNvSpPr txBox="1"/>
            <p:nvPr/>
          </p:nvSpPr>
          <p:spPr>
            <a:xfrm>
              <a:off x="3021856" y="4567106"/>
              <a:ext cx="1886852" cy="604436"/>
            </a:xfrm>
            <a:prstGeom prst="rect">
              <a:avLst/>
            </a:prstGeom>
            <a:noFill/>
          </p:spPr>
          <p:txBody>
            <a:bodyPr wrap="square" rtlCol="0">
              <a:spAutoFit/>
            </a:bodyPr>
            <a:lstStyle/>
            <a:p>
              <a:r>
                <a:rPr lang="en-US" dirty="0"/>
                <a:t>Is what the insured party has paid for a portion of time in which the insurance policy was in effect, but has since expired.</a:t>
              </a:r>
            </a:p>
          </p:txBody>
        </p:sp>
        <p:sp>
          <p:nvSpPr>
            <p:cNvPr id="201" name="TextBox 200">
              <a:extLst>
                <a:ext uri="{FF2B5EF4-FFF2-40B4-BE49-F238E27FC236}">
                  <a16:creationId xmlns:a16="http://schemas.microsoft.com/office/drawing/2014/main" id="{99828B3A-56DB-4B27-97EB-0B513C3BDF94}"/>
                </a:ext>
              </a:extLst>
            </p:cNvPr>
            <p:cNvSpPr txBox="1"/>
            <p:nvPr/>
          </p:nvSpPr>
          <p:spPr>
            <a:xfrm>
              <a:off x="3021856" y="4283314"/>
              <a:ext cx="1870812" cy="518088"/>
            </a:xfrm>
            <a:prstGeom prst="rect">
              <a:avLst/>
            </a:prstGeom>
            <a:noFill/>
          </p:spPr>
          <p:txBody>
            <a:bodyPr wrap="square" rtlCol="0">
              <a:spAutoFit/>
            </a:bodyPr>
            <a:lstStyle/>
            <a:p>
              <a:r>
                <a:rPr lang="en-US" b="1" dirty="0">
                  <a:solidFill>
                    <a:schemeClr val="tx2"/>
                  </a:solidFill>
                </a:rPr>
                <a:t>Earned Premium</a:t>
              </a:r>
            </a:p>
            <a:p>
              <a:endParaRPr lang="ko-KR" altLang="en-US" sz="12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59350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9AB2FF94-3E54-42A8-A742-E3FDFFBD49EB}"/>
              </a:ext>
            </a:extLst>
          </p:cNvPr>
          <p:cNvSpPr txBox="1">
            <a:spLocks/>
          </p:cNvSpPr>
          <p:nvPr/>
        </p:nvSpPr>
        <p:spPr>
          <a:xfrm>
            <a:off x="1577968" y="619564"/>
            <a:ext cx="9036061"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3600" dirty="0" err="1"/>
              <a:t>Bornhuetter</a:t>
            </a:r>
            <a:r>
              <a:rPr lang="en-US" altLang="ko-KR" sz="3600" dirty="0"/>
              <a:t>-Ferguson Ratio Methodology</a:t>
            </a:r>
            <a:endParaRPr lang="ko-KR" altLang="en-US" sz="3600" dirty="0"/>
          </a:p>
        </p:txBody>
      </p:sp>
      <p:sp>
        <p:nvSpPr>
          <p:cNvPr id="86" name="Rectangle 5">
            <a:extLst>
              <a:ext uri="{FF2B5EF4-FFF2-40B4-BE49-F238E27FC236}">
                <a16:creationId xmlns:a16="http://schemas.microsoft.com/office/drawing/2014/main" id="{C3CBC38A-69CA-4A92-ABD5-AA7BC9AA16F4}"/>
              </a:ext>
            </a:extLst>
          </p:cNvPr>
          <p:cNvSpPr>
            <a:spLocks noChangeArrowheads="1"/>
          </p:cNvSpPr>
          <p:nvPr/>
        </p:nvSpPr>
        <p:spPr bwMode="auto">
          <a:xfrm>
            <a:off x="1300045" y="3200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mc:Choice xmlns:a14="http://schemas.microsoft.com/office/drawing/2010/main" Requires="a14">
          <p:sp>
            <p:nvSpPr>
              <p:cNvPr id="87" name="Rectangle 6">
                <a:extLst>
                  <a:ext uri="{FF2B5EF4-FFF2-40B4-BE49-F238E27FC236}">
                    <a16:creationId xmlns:a16="http://schemas.microsoft.com/office/drawing/2014/main" id="{8C74E233-3E7C-4CE0-86E5-66B4BDA3E439}"/>
                  </a:ext>
                </a:extLst>
              </p:cNvPr>
              <p:cNvSpPr>
                <a:spLocks noChangeArrowheads="1"/>
              </p:cNvSpPr>
              <p:nvPr/>
            </p:nvSpPr>
            <p:spPr bwMode="auto">
              <a:xfrm>
                <a:off x="1577968" y="5330495"/>
                <a:ext cx="9920944"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R="0" lvl="0" indent="0" algn="justLow" eaLnBrk="0" fontAlgn="base"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Accident Year</a:t>
                </a:r>
                <a:endParaRPr lang="en-US" alt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altLang="en-US" sz="1600" dirty="0">
                    <a:solidFill>
                      <a:srgbClr val="000000"/>
                    </a:solidFill>
                    <a:latin typeface="Times New Roman" panose="02020603050405020304" pitchFamily="18" charset="0"/>
                    <a:cs typeface="Times New Roman" panose="02020603050405020304" pitchFamily="18" charset="0"/>
                  </a:rPr>
                  <a:t>( 2 ) Reported Claims</a:t>
                </a:r>
              </a:p>
              <a:p>
                <a:pPr lvl="0" algn="justLow" eaLnBrk="0" fontAlgn="base" hangingPunct="0">
                  <a:spcBef>
                    <a:spcPct val="0"/>
                  </a:spcBef>
                  <a:spcAft>
                    <a:spcPct val="0"/>
                  </a:spcAft>
                </a:pPr>
                <a:r>
                  <a:rPr lang="en-US" altLang="en-US" sz="1600" dirty="0">
                    <a:solidFill>
                      <a:srgbClr val="000000"/>
                    </a:solidFill>
                    <a:latin typeface="Times New Roman" panose="02020603050405020304" pitchFamily="18" charset="0"/>
                    <a:cs typeface="Times New Roman" panose="02020603050405020304" pitchFamily="18" charset="0"/>
                  </a:rPr>
                  <a:t>( 3 ) Chain ladder </a:t>
                </a:r>
                <a14:m>
                  <m:oMath xmlns:m="http://schemas.openxmlformats.org/officeDocument/2006/math">
                    <m:r>
                      <a:rPr lang="en-US" sz="1600" i="1" dirty="0">
                        <a:latin typeface="Cambria Math" panose="02040503050406030204" pitchFamily="18" charset="0"/>
                        <a:cs typeface="Arial" charset="0"/>
                      </a:rPr>
                      <m:t>𝑢𝑙𝑡𝑖𝑚𝑎𝑡𝑒</m:t>
                    </m:r>
                    <m:r>
                      <a:rPr lang="en-US" sz="1600" i="1" dirty="0">
                        <a:latin typeface="Cambria Math" panose="02040503050406030204" pitchFamily="18" charset="0"/>
                        <a:cs typeface="Arial" charset="0"/>
                      </a:rPr>
                      <m:t> </m:t>
                    </m:r>
                    <m:r>
                      <a:rPr lang="en-US" sz="1600" i="1" dirty="0">
                        <a:latin typeface="Cambria Math" panose="02040503050406030204" pitchFamily="18" charset="0"/>
                        <a:cs typeface="Arial" charset="0"/>
                      </a:rPr>
                      <m:t>𝑐𝑙𝑎𝑖𝑚𝑠</m:t>
                    </m:r>
                  </m:oMath>
                </a14:m>
                <a:endParaRPr lang="en-US" alt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1600" dirty="0">
                    <a:solidFill>
                      <a:srgbClr val="000000"/>
                    </a:solidFill>
                    <a:latin typeface="Times New Roman" panose="02020603050405020304" pitchFamily="18" charset="0"/>
                    <a:cs typeface="Times New Roman" panose="02020603050405020304" pitchFamily="18" charset="0"/>
                  </a:rPr>
                  <a:t>( 4 ) Expected Loss </a:t>
                </a:r>
                <a14:m>
                  <m:oMath xmlns:m="http://schemas.openxmlformats.org/officeDocument/2006/math">
                    <m:r>
                      <a:rPr lang="en-US" sz="1600" i="1" dirty="0">
                        <a:latin typeface="Cambria Math" panose="02040503050406030204" pitchFamily="18" charset="0"/>
                        <a:cs typeface="Arial" charset="0"/>
                      </a:rPr>
                      <m:t>𝑢𝑙𝑡𝑖𝑚𝑎𝑡𝑒</m:t>
                    </m:r>
                    <m:r>
                      <a:rPr lang="en-US" sz="1600" i="1" dirty="0">
                        <a:latin typeface="Cambria Math" panose="02040503050406030204" pitchFamily="18" charset="0"/>
                        <a:cs typeface="Arial" charset="0"/>
                      </a:rPr>
                      <m:t> </m:t>
                    </m:r>
                    <m:r>
                      <a:rPr lang="en-US" sz="1600" i="1" dirty="0">
                        <a:latin typeface="Cambria Math" panose="02040503050406030204" pitchFamily="18" charset="0"/>
                        <a:cs typeface="Arial" charset="0"/>
                      </a:rPr>
                      <m:t>𝑐𝑙𝑎𝑖𝑚𝑠</m:t>
                    </m:r>
                  </m:oMath>
                </a14:m>
                <a:endParaRPr 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endParaRPr 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endParaRPr 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endParaRPr lang="en-US" sz="1600" dirty="0">
                  <a:solidFill>
                    <a:srgbClr val="000000"/>
                  </a:solidFill>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1600" dirty="0">
                    <a:solidFill>
                      <a:srgbClr val="000000"/>
                    </a:solidFill>
                    <a:latin typeface="Times New Roman" panose="02020603050405020304" pitchFamily="18" charset="0"/>
                    <a:cs typeface="Times New Roman" panose="02020603050405020304" pitchFamily="18" charset="0"/>
                  </a:rPr>
                  <a:t>( 5 ) Cumulative development factor</a:t>
                </a:r>
              </a:p>
              <a:p>
                <a:pPr algn="justLow" eaLnBrk="0" fontAlgn="base" hangingPunct="0">
                  <a:spcBef>
                    <a:spcPct val="0"/>
                  </a:spcBef>
                  <a:spcAft>
                    <a:spcPct val="0"/>
                  </a:spcAft>
                </a:pPr>
                <a:r>
                  <a:rPr lang="en-US" sz="1600" dirty="0">
                    <a:solidFill>
                      <a:srgbClr val="000000"/>
                    </a:solidFill>
                    <a:latin typeface="Times New Roman" panose="02020603050405020304" pitchFamily="18" charset="0"/>
                    <a:cs typeface="Times New Roman" panose="02020603050405020304" pitchFamily="18" charset="0"/>
                  </a:rPr>
                  <a:t>(6) 1/CDF to obtain Reported claims percentage </a:t>
                </a:r>
              </a:p>
              <a:p>
                <a:pPr algn="just" eaLnBrk="0" fontAlgn="base" hangingPunct="0">
                  <a:spcBef>
                    <a:spcPct val="0"/>
                  </a:spcBef>
                  <a:spcAft>
                    <a:spcPct val="0"/>
                  </a:spcAft>
                </a:pPr>
                <a:r>
                  <a:rPr lang="en-US" sz="1600" dirty="0">
                    <a:solidFill>
                      <a:srgbClr val="000000"/>
                    </a:solidFill>
                    <a:latin typeface="Times New Roman" panose="02020603050405020304" pitchFamily="18" charset="0"/>
                    <a:cs typeface="Times New Roman" panose="02020603050405020304" pitchFamily="18" charset="0"/>
                  </a:rPr>
                  <a:t>(7) </a:t>
                </a:r>
                <a14:m>
                  <m:oMath xmlns:m="http://schemas.openxmlformats.org/officeDocument/2006/math">
                    <m:sSub>
                      <m:sSubPr>
                        <m:ctrlPr>
                          <a:rPr lang="en-US" sz="1600" i="1" dirty="0">
                            <a:latin typeface="Cambria Math" panose="02040503050406030204" pitchFamily="18" charset="0"/>
                            <a:cs typeface="Arial" charset="0"/>
                          </a:rPr>
                        </m:ctrlPr>
                      </m:sSubPr>
                      <m:e>
                        <m:r>
                          <a:rPr lang="en-US" sz="1600" i="1" dirty="0">
                            <a:latin typeface="Cambria Math" panose="02040503050406030204" pitchFamily="18" charset="0"/>
                            <a:cs typeface="Arial" charset="0"/>
                          </a:rPr>
                          <m:t>𝐵𝐹</m:t>
                        </m:r>
                      </m:e>
                      <m:sub>
                        <m:r>
                          <a:rPr lang="en-US" sz="1600" i="1" dirty="0">
                            <a:latin typeface="Cambria Math" panose="02040503050406030204" pitchFamily="18" charset="0"/>
                            <a:cs typeface="Arial" charset="0"/>
                          </a:rPr>
                          <m:t>𝑢𝑙𝑡𝑖𝑚𝑎𝑡𝑒</m:t>
                        </m:r>
                        <m:r>
                          <a:rPr lang="en-US" sz="1600" i="1" dirty="0">
                            <a:latin typeface="Cambria Math" panose="02040503050406030204" pitchFamily="18" charset="0"/>
                            <a:cs typeface="Arial" charset="0"/>
                          </a:rPr>
                          <m:t> </m:t>
                        </m:r>
                        <m:r>
                          <a:rPr lang="en-US" sz="1600" i="1" dirty="0">
                            <a:latin typeface="Cambria Math" panose="02040503050406030204" pitchFamily="18" charset="0"/>
                            <a:cs typeface="Arial" charset="0"/>
                          </a:rPr>
                          <m:t>𝑐𝑙𝑎𝑖𝑚𝑠</m:t>
                        </m:r>
                      </m:sub>
                    </m:sSub>
                  </m:oMath>
                </a14:m>
                <a:endParaRPr lang="en-US" sz="1600" i="1" dirty="0">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14:m>
                  <m:oMath xmlns:m="http://schemas.openxmlformats.org/officeDocument/2006/math">
                    <m:r>
                      <a:rPr lang="en-US" sz="1600" i="1" dirty="0">
                        <a:latin typeface="Cambria Math" panose="02040503050406030204" pitchFamily="18" charset="0"/>
                        <a:cs typeface="Arial" charset="0"/>
                      </a:rPr>
                      <m:t>= </m:t>
                    </m:r>
                  </m:oMath>
                </a14:m>
                <a:r>
                  <a:rPr lang="en-US"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dirty="0">
                            <a:latin typeface="Cambria Math" panose="02040503050406030204" pitchFamily="18" charset="0"/>
                            <a:cs typeface="Arial" charset="0"/>
                          </a:rPr>
                        </m:ctrlPr>
                      </m:sSubPr>
                      <m:e>
                        <m:r>
                          <a:rPr lang="en-US" sz="1600" b="0" i="1" dirty="0" smtClean="0">
                            <a:latin typeface="Cambria Math" panose="02040503050406030204" pitchFamily="18" charset="0"/>
                            <a:cs typeface="Arial" charset="0"/>
                          </a:rPr>
                          <m:t>𝑍</m:t>
                        </m:r>
                        <m:r>
                          <a:rPr lang="en-US" sz="1600" b="0" i="1" dirty="0" smtClean="0">
                            <a:latin typeface="Cambria Math" panose="02040503050406030204" pitchFamily="18" charset="0"/>
                            <a:cs typeface="Arial" charset="0"/>
                          </a:rPr>
                          <m:t>∗</m:t>
                        </m:r>
                        <m:r>
                          <a:rPr lang="en-US" sz="1600" i="1" dirty="0">
                            <a:latin typeface="Cambria Math" panose="02040503050406030204" pitchFamily="18" charset="0"/>
                            <a:cs typeface="Arial" charset="0"/>
                          </a:rPr>
                          <m:t>𝐶𝐿</m:t>
                        </m:r>
                      </m:e>
                      <m:sub>
                        <m:r>
                          <a:rPr lang="en-US" sz="1600" i="1" dirty="0">
                            <a:latin typeface="Cambria Math" panose="02040503050406030204" pitchFamily="18" charset="0"/>
                            <a:cs typeface="Arial" charset="0"/>
                          </a:rPr>
                          <m:t>𝑢𝑙𝑡𝑖𝑚𝑎𝑡𝑒</m:t>
                        </m:r>
                        <m:r>
                          <a:rPr lang="en-US" sz="1600" i="1" dirty="0">
                            <a:latin typeface="Cambria Math" panose="02040503050406030204" pitchFamily="18" charset="0"/>
                            <a:cs typeface="Arial" charset="0"/>
                          </a:rPr>
                          <m:t> </m:t>
                        </m:r>
                        <m:r>
                          <a:rPr lang="en-US" sz="1600" i="1" dirty="0">
                            <a:latin typeface="Cambria Math" panose="02040503050406030204" pitchFamily="18" charset="0"/>
                            <a:cs typeface="Arial" charset="0"/>
                          </a:rPr>
                          <m:t>𝑐𝑙𝑎𝑖𝑚𝑠</m:t>
                        </m:r>
                      </m:sub>
                    </m:sSub>
                  </m:oMath>
                </a14:m>
                <a:r>
                  <a:rPr lang="en-US" sz="16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1600" i="1" dirty="0">
                            <a:latin typeface="Cambria Math" panose="02040503050406030204" pitchFamily="18" charset="0"/>
                            <a:cs typeface="Arial" charset="0"/>
                          </a:rPr>
                        </m:ctrlPr>
                      </m:sSubPr>
                      <m:e>
                        <m:r>
                          <a:rPr lang="en-US" sz="1600" b="0" i="1" dirty="0" smtClean="0">
                            <a:latin typeface="Cambria Math" panose="02040503050406030204" pitchFamily="18" charset="0"/>
                            <a:cs typeface="Arial" charset="0"/>
                          </a:rPr>
                          <m:t>(</m:t>
                        </m:r>
                        <m:r>
                          <a:rPr lang="en-US" sz="1600" b="0" i="1" dirty="0" smtClean="0">
                            <a:latin typeface="Cambria Math" panose="02040503050406030204" pitchFamily="18" charset="0"/>
                            <a:cs typeface="Arial" charset="0"/>
                          </a:rPr>
                          <m:t>1</m:t>
                        </m:r>
                        <m:r>
                          <a:rPr lang="en-US" sz="1600" b="0" i="1" dirty="0" smtClean="0">
                            <a:latin typeface="Cambria Math" panose="02040503050406030204" pitchFamily="18" charset="0"/>
                            <a:cs typeface="Arial" charset="0"/>
                          </a:rPr>
                          <m:t>−</m:t>
                        </m:r>
                        <m:r>
                          <a:rPr lang="en-US" sz="1600" b="0" i="1" dirty="0" smtClean="0">
                            <a:latin typeface="Cambria Math" panose="02040503050406030204" pitchFamily="18" charset="0"/>
                            <a:cs typeface="Arial" charset="0"/>
                          </a:rPr>
                          <m:t>𝑍</m:t>
                        </m:r>
                        <m:r>
                          <a:rPr lang="en-US" sz="1600" b="0" i="1" dirty="0" smtClean="0">
                            <a:latin typeface="Cambria Math" panose="02040503050406030204" pitchFamily="18" charset="0"/>
                            <a:cs typeface="Arial" charset="0"/>
                          </a:rPr>
                          <m:t>)</m:t>
                        </m:r>
                        <m:r>
                          <a:rPr lang="en-US" sz="1600" i="1" dirty="0">
                            <a:latin typeface="Cambria Math" panose="02040503050406030204" pitchFamily="18" charset="0"/>
                            <a:cs typeface="Arial" charset="0"/>
                          </a:rPr>
                          <m:t>𝐸𝐿</m:t>
                        </m:r>
                      </m:e>
                      <m:sub>
                        <m:r>
                          <a:rPr lang="en-US" sz="1600" i="1" dirty="0">
                            <a:latin typeface="Cambria Math" panose="02040503050406030204" pitchFamily="18" charset="0"/>
                            <a:cs typeface="Arial" charset="0"/>
                          </a:rPr>
                          <m:t>𝑢𝑙𝑡𝑖𝑚𝑎𝑡𝑒</m:t>
                        </m:r>
                        <m:r>
                          <a:rPr lang="en-US" sz="1600" i="1" dirty="0">
                            <a:latin typeface="Cambria Math" panose="02040503050406030204" pitchFamily="18" charset="0"/>
                            <a:cs typeface="Arial" charset="0"/>
                          </a:rPr>
                          <m:t> </m:t>
                        </m:r>
                        <m:r>
                          <a:rPr lang="en-US" sz="1600" i="1" dirty="0">
                            <a:latin typeface="Cambria Math" panose="02040503050406030204" pitchFamily="18" charset="0"/>
                            <a:cs typeface="Arial" charset="0"/>
                          </a:rPr>
                          <m:t>𝑐𝑙𝑎𝑖𝑚𝑠</m:t>
                        </m:r>
                      </m:sub>
                    </m:sSub>
                  </m:oMath>
                </a14:m>
                <a:endParaRPr lang="en-US" sz="1600" dirty="0">
                  <a:latin typeface="Times New Roman" panose="02020603050405020304" pitchFamily="18" charset="0"/>
                  <a:cs typeface="Times New Roman" panose="02020603050405020304"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 BF Ultimate claims – Reported claims</a:t>
                </a:r>
              </a:p>
            </p:txBody>
          </p:sp>
        </mc:Choice>
        <mc:Fallback>
          <p:sp>
            <p:nvSpPr>
              <p:cNvPr id="87" name="Rectangle 6">
                <a:extLst>
                  <a:ext uri="{FF2B5EF4-FFF2-40B4-BE49-F238E27FC236}">
                    <a16:creationId xmlns:a16="http://schemas.microsoft.com/office/drawing/2014/main" id="{8C74E233-3E7C-4CE0-86E5-66B4BDA3E439}"/>
                  </a:ext>
                </a:extLst>
              </p:cNvPr>
              <p:cNvSpPr>
                <a:spLocks noRot="1" noChangeAspect="1" noMove="1" noResize="1" noEditPoints="1" noAdjustHandles="1" noChangeArrowheads="1" noChangeShapeType="1" noTextEdit="1"/>
              </p:cNvSpPr>
              <p:nvPr/>
            </p:nvSpPr>
            <p:spPr bwMode="auto">
              <a:xfrm>
                <a:off x="1577968" y="5330495"/>
                <a:ext cx="9920944" cy="1815882"/>
              </a:xfrm>
              <a:prstGeom prst="rect">
                <a:avLst/>
              </a:prstGeom>
              <a:blipFill>
                <a:blip r:embed="rId2"/>
                <a:stretch>
                  <a:fillRect l="-369" t="-33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90" name="Straight Connector 89">
            <a:extLst>
              <a:ext uri="{FF2B5EF4-FFF2-40B4-BE49-F238E27FC236}">
                <a16:creationId xmlns:a16="http://schemas.microsoft.com/office/drawing/2014/main" id="{A18317C5-46AF-48B2-8254-DD29B619FD47}"/>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D7D2E0C3-3460-40D6-BE4C-51045E6D4570}"/>
              </a:ext>
            </a:extLst>
          </p:cNvPr>
          <p:cNvSpPr/>
          <p:nvPr/>
        </p:nvSpPr>
        <p:spPr>
          <a:xfrm>
            <a:off x="57704"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3" name="Rectangle 92">
            <a:extLst>
              <a:ext uri="{FF2B5EF4-FFF2-40B4-BE49-F238E27FC236}">
                <a16:creationId xmlns:a16="http://schemas.microsoft.com/office/drawing/2014/main" id="{0894F181-E83C-4CB9-966B-63ADB62E246A}"/>
              </a:ext>
            </a:extLst>
          </p:cNvPr>
          <p:cNvSpPr/>
          <p:nvPr/>
        </p:nvSpPr>
        <p:spPr>
          <a:xfrm>
            <a:off x="10949659"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4" name="Picture 3">
            <a:extLst>
              <a:ext uri="{FF2B5EF4-FFF2-40B4-BE49-F238E27FC236}">
                <a16:creationId xmlns:a16="http://schemas.microsoft.com/office/drawing/2014/main" id="{192A4F24-E899-41E9-80CB-23F3EF43CFE7}"/>
              </a:ext>
            </a:extLst>
          </p:cNvPr>
          <p:cNvPicPr>
            <a:picLocks noChangeAspect="1"/>
          </p:cNvPicPr>
          <p:nvPr/>
        </p:nvPicPr>
        <p:blipFill rotWithShape="1">
          <a:blip r:embed="rId3"/>
          <a:srcRect l="18542" t="23135" r="16562" b="42984"/>
          <a:stretch/>
        </p:blipFill>
        <p:spPr>
          <a:xfrm>
            <a:off x="2139954" y="1465674"/>
            <a:ext cx="7912092" cy="3423826"/>
          </a:xfrm>
          <a:prstGeom prst="rect">
            <a:avLst/>
          </a:prstGeom>
        </p:spPr>
      </p:pic>
    </p:spTree>
    <p:extLst>
      <p:ext uri="{BB962C8B-B14F-4D97-AF65-F5344CB8AC3E}">
        <p14:creationId xmlns:p14="http://schemas.microsoft.com/office/powerpoint/2010/main" val="3016457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841501" y="2318042"/>
            <a:ext cx="12192001" cy="724247"/>
          </a:xfrm>
          <a:prstGeom prst="rect">
            <a:avLst/>
          </a:prstGeom>
        </p:spPr>
        <p:txBody>
          <a:bodyPr/>
          <a:lstStyle/>
          <a:p>
            <a:r>
              <a:rPr lang="en-US" sz="8000" dirty="0"/>
              <a:t>And NOW lets</a:t>
            </a:r>
          </a:p>
          <a:p>
            <a:r>
              <a:rPr lang="en-US" sz="6600" dirty="0"/>
              <a:t>make the IBNR real</a:t>
            </a:r>
          </a:p>
          <a:p>
            <a:pPr algn="l"/>
            <a:r>
              <a:rPr lang="en-US" sz="6000" dirty="0"/>
              <a:t>         </a:t>
            </a:r>
            <a:endParaRPr lang="en-US" sz="8000" dirty="0"/>
          </a:p>
        </p:txBody>
      </p:sp>
      <p:sp>
        <p:nvSpPr>
          <p:cNvPr id="20" name="Isosceles Triangle 22">
            <a:extLst>
              <a:ext uri="{FF2B5EF4-FFF2-40B4-BE49-F238E27FC236}">
                <a16:creationId xmlns:a16="http://schemas.microsoft.com/office/drawing/2014/main" id="{58FDBAF5-153B-491B-9672-5F61E52CEF30}"/>
              </a:ext>
            </a:extLst>
          </p:cNvPr>
          <p:cNvSpPr/>
          <p:nvPr/>
        </p:nvSpPr>
        <p:spPr>
          <a:xfrm rot="19800000">
            <a:off x="7603184" y="3744692"/>
            <a:ext cx="3327758" cy="2697807"/>
          </a:xfrm>
          <a:custGeom>
            <a:avLst/>
            <a:gdLst>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476544 w 4995280"/>
              <a:gd name="connsiteY6" fmla="*/ 891386 h 4221188"/>
              <a:gd name="connsiteX7" fmla="*/ 2389121 w 4995280"/>
              <a:gd name="connsiteY7" fmla="*/ 874986 h 4221188"/>
              <a:gd name="connsiteX8" fmla="*/ 2317734 w 4995280"/>
              <a:gd name="connsiteY8" fmla="*/ 1082029 h 4221188"/>
              <a:gd name="connsiteX9" fmla="*/ 3205629 w 4995280"/>
              <a:gd name="connsiteY9" fmla="*/ 1594653 h 4221188"/>
              <a:gd name="connsiteX10" fmla="*/ 3357227 w 4995280"/>
              <a:gd name="connsiteY10" fmla="*/ 1446173 h 4221188"/>
              <a:gd name="connsiteX11" fmla="*/ 2863670 w 4995280"/>
              <a:gd name="connsiteY11" fmla="*/ 1075337 h 4221188"/>
              <a:gd name="connsiteX12" fmla="*/ 4568006 w 4995280"/>
              <a:gd name="connsiteY12" fmla="*/ 2045651 h 4221188"/>
              <a:gd name="connsiteX13" fmla="*/ 4524932 w 4995280"/>
              <a:gd name="connsiteY13" fmla="*/ 2024256 h 4221188"/>
              <a:gd name="connsiteX14" fmla="*/ 4376584 w 4995280"/>
              <a:gd name="connsiteY14" fmla="*/ 2109904 h 4221188"/>
              <a:gd name="connsiteX15" fmla="*/ 4462232 w 4995280"/>
              <a:gd name="connsiteY15" fmla="*/ 2258247 h 4221188"/>
              <a:gd name="connsiteX16" fmla="*/ 4610577 w 4995280"/>
              <a:gd name="connsiteY16" fmla="*/ 2172601 h 4221188"/>
              <a:gd name="connsiteX17" fmla="*/ 4568006 w 4995280"/>
              <a:gd name="connsiteY17" fmla="*/ 2045651 h 4221188"/>
              <a:gd name="connsiteX18" fmla="*/ 4995280 w 4995280"/>
              <a:gd name="connsiteY18" fmla="*/ 1981007 h 4221188"/>
              <a:gd name="connsiteX19" fmla="*/ 4937112 w 4995280"/>
              <a:gd name="connsiteY19" fmla="*/ 2070280 h 4221188"/>
              <a:gd name="connsiteX20" fmla="*/ 4678445 w 4995280"/>
              <a:gd name="connsiteY20" fmla="*/ 1985146 h 4221188"/>
              <a:gd name="connsiteX21" fmla="*/ 4727574 w 4995280"/>
              <a:gd name="connsiteY21" fmla="*/ 2203950 h 4221188"/>
              <a:gd name="connsiteX22" fmla="*/ 4430883 w 4995280"/>
              <a:gd name="connsiteY22" fmla="*/ 2375246 h 4221188"/>
              <a:gd name="connsiteX23" fmla="*/ 4259587 w 4995280"/>
              <a:gd name="connsiteY23" fmla="*/ 2078553 h 4221188"/>
              <a:gd name="connsiteX24" fmla="*/ 4378457 w 4995280"/>
              <a:gd name="connsiteY24" fmla="*/ 1928722 h 4221188"/>
              <a:gd name="connsiteX25" fmla="*/ 4281143 w 4995280"/>
              <a:gd name="connsiteY25" fmla="*/ 1925477 h 4221188"/>
              <a:gd name="connsiteX26" fmla="*/ 4111363 w 4995280"/>
              <a:gd name="connsiteY26" fmla="*/ 2010327 h 4221188"/>
              <a:gd name="connsiteX27" fmla="*/ 3937078 w 4995280"/>
              <a:gd name="connsiteY27" fmla="*/ 3001142 h 4221188"/>
              <a:gd name="connsiteX28" fmla="*/ 2864666 w 4995280"/>
              <a:gd name="connsiteY28" fmla="*/ 3621717 h 4221188"/>
              <a:gd name="connsiteX29" fmla="*/ 2346113 w 4995280"/>
              <a:gd name="connsiteY29" fmla="*/ 4221188 h 4221188"/>
              <a:gd name="connsiteX30" fmla="*/ 2043869 w 4995280"/>
              <a:gd name="connsiteY30" fmla="*/ 4046689 h 4221188"/>
              <a:gd name="connsiteX31" fmla="*/ 2232704 w 4995280"/>
              <a:gd name="connsiteY31" fmla="*/ 3502581 h 4221188"/>
              <a:gd name="connsiteX32" fmla="*/ 1545844 w 4995280"/>
              <a:gd name="connsiteY32" fmla="*/ 3182914 h 4221188"/>
              <a:gd name="connsiteX33" fmla="*/ 1187080 w 4995280"/>
              <a:gd name="connsiteY33" fmla="*/ 2940350 h 4221188"/>
              <a:gd name="connsiteX34" fmla="*/ 644563 w 4995280"/>
              <a:gd name="connsiteY34" fmla="*/ 3221269 h 4221188"/>
              <a:gd name="connsiteX35" fmla="*/ 313243 w 4995280"/>
              <a:gd name="connsiteY35" fmla="*/ 3021214 h 4221188"/>
              <a:gd name="connsiteX36" fmla="*/ 758618 w 4995280"/>
              <a:gd name="connsiteY36" fmla="*/ 2520701 h 4221188"/>
              <a:gd name="connsiteX37" fmla="*/ 220359 w 4995280"/>
              <a:gd name="connsiteY37" fmla="*/ 1559552 h 4221188"/>
              <a:gd name="connsiteX38" fmla="*/ 0 w 4995280"/>
              <a:gd name="connsiteY38" fmla="*/ 974235 h 4221188"/>
              <a:gd name="connsiteX39" fmla="*/ 136031 w 4995280"/>
              <a:gd name="connsiteY39" fmla="*/ 632342 h 4221188"/>
              <a:gd name="connsiteX40" fmla="*/ 441680 w 4995280"/>
              <a:gd name="connsiteY40" fmla="*/ 683821 h 4221188"/>
              <a:gd name="connsiteX41" fmla="*/ 615174 w 4995280"/>
              <a:gd name="connsiteY41" fmla="*/ 766457 h 4221188"/>
              <a:gd name="connsiteX42" fmla="*/ 1149669 w 4995280"/>
              <a:gd name="connsiteY42" fmla="*/ 564016 h 4221188"/>
              <a:gd name="connsiteX43" fmla="*/ 1235408 w 4995280"/>
              <a:gd name="connsiteY43" fmla="*/ 0 h 4221188"/>
              <a:gd name="connsiteX44" fmla="*/ 1757574 w 4995280"/>
              <a:gd name="connsiteY44" fmla="*/ 501984 h 4221188"/>
              <a:gd name="connsiteX45" fmla="*/ 2586293 w 4995280"/>
              <a:gd name="connsiteY45" fmla="*/ 651253 h 4221188"/>
              <a:gd name="connsiteX46" fmla="*/ 2586551 w 4995280"/>
              <a:gd name="connsiteY46" fmla="*/ 653057 h 4221188"/>
              <a:gd name="connsiteX47" fmla="*/ 2998334 w 4995280"/>
              <a:gd name="connsiteY47" fmla="*/ 842092 h 4221188"/>
              <a:gd name="connsiteX48" fmla="*/ 3507935 w 4995280"/>
              <a:gd name="connsiteY48" fmla="*/ 1190180 h 4221188"/>
              <a:gd name="connsiteX49" fmla="*/ 4078560 w 4995280"/>
              <a:gd name="connsiteY49" fmla="*/ 1897671 h 4221188"/>
              <a:gd name="connsiteX50" fmla="*/ 4265191 w 4995280"/>
              <a:gd name="connsiteY50" fmla="*/ 1816859 h 4221188"/>
              <a:gd name="connsiteX51" fmla="*/ 4559259 w 4995280"/>
              <a:gd name="connsiteY51" fmla="*/ 1882733 h 4221188"/>
              <a:gd name="connsiteX52" fmla="*/ 4843997 w 4995280"/>
              <a:gd name="connsiteY52" fmla="*/ 1908391 h 4221188"/>
              <a:gd name="connsiteX53" fmla="*/ 4995280 w 4995280"/>
              <a:gd name="connsiteY53"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2863670 w 4995280"/>
              <a:gd name="connsiteY5" fmla="*/ 1075337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2863670 w 4995280"/>
              <a:gd name="connsiteY10" fmla="*/ 1075337 h 4221188"/>
              <a:gd name="connsiteX11" fmla="*/ 4568006 w 4995280"/>
              <a:gd name="connsiteY11" fmla="*/ 2045651 h 4221188"/>
              <a:gd name="connsiteX12" fmla="*/ 4524932 w 4995280"/>
              <a:gd name="connsiteY12" fmla="*/ 2024256 h 4221188"/>
              <a:gd name="connsiteX13" fmla="*/ 4376584 w 4995280"/>
              <a:gd name="connsiteY13" fmla="*/ 2109904 h 4221188"/>
              <a:gd name="connsiteX14" fmla="*/ 4462232 w 4995280"/>
              <a:gd name="connsiteY14" fmla="*/ 2258247 h 4221188"/>
              <a:gd name="connsiteX15" fmla="*/ 4610577 w 4995280"/>
              <a:gd name="connsiteY15" fmla="*/ 2172601 h 4221188"/>
              <a:gd name="connsiteX16" fmla="*/ 4568006 w 4995280"/>
              <a:gd name="connsiteY16" fmla="*/ 2045651 h 4221188"/>
              <a:gd name="connsiteX17" fmla="*/ 4995280 w 4995280"/>
              <a:gd name="connsiteY17" fmla="*/ 1981007 h 4221188"/>
              <a:gd name="connsiteX18" fmla="*/ 4937112 w 4995280"/>
              <a:gd name="connsiteY18" fmla="*/ 2070280 h 4221188"/>
              <a:gd name="connsiteX19" fmla="*/ 4678445 w 4995280"/>
              <a:gd name="connsiteY19" fmla="*/ 1985146 h 4221188"/>
              <a:gd name="connsiteX20" fmla="*/ 4727574 w 4995280"/>
              <a:gd name="connsiteY20" fmla="*/ 2203950 h 4221188"/>
              <a:gd name="connsiteX21" fmla="*/ 4430883 w 4995280"/>
              <a:gd name="connsiteY21" fmla="*/ 2375246 h 4221188"/>
              <a:gd name="connsiteX22" fmla="*/ 4259587 w 4995280"/>
              <a:gd name="connsiteY22" fmla="*/ 2078553 h 4221188"/>
              <a:gd name="connsiteX23" fmla="*/ 4378457 w 4995280"/>
              <a:gd name="connsiteY23" fmla="*/ 1928722 h 4221188"/>
              <a:gd name="connsiteX24" fmla="*/ 4281143 w 4995280"/>
              <a:gd name="connsiteY24" fmla="*/ 1925477 h 4221188"/>
              <a:gd name="connsiteX25" fmla="*/ 4111363 w 4995280"/>
              <a:gd name="connsiteY25" fmla="*/ 2010327 h 4221188"/>
              <a:gd name="connsiteX26" fmla="*/ 3937078 w 4995280"/>
              <a:gd name="connsiteY26" fmla="*/ 3001142 h 4221188"/>
              <a:gd name="connsiteX27" fmla="*/ 2864666 w 4995280"/>
              <a:gd name="connsiteY27" fmla="*/ 3621717 h 4221188"/>
              <a:gd name="connsiteX28" fmla="*/ 2346113 w 4995280"/>
              <a:gd name="connsiteY28" fmla="*/ 4221188 h 4221188"/>
              <a:gd name="connsiteX29" fmla="*/ 2043869 w 4995280"/>
              <a:gd name="connsiteY29" fmla="*/ 4046689 h 4221188"/>
              <a:gd name="connsiteX30" fmla="*/ 2232704 w 4995280"/>
              <a:gd name="connsiteY30" fmla="*/ 3502581 h 4221188"/>
              <a:gd name="connsiteX31" fmla="*/ 1545844 w 4995280"/>
              <a:gd name="connsiteY31" fmla="*/ 3182914 h 4221188"/>
              <a:gd name="connsiteX32" fmla="*/ 1187080 w 4995280"/>
              <a:gd name="connsiteY32" fmla="*/ 2940350 h 4221188"/>
              <a:gd name="connsiteX33" fmla="*/ 644563 w 4995280"/>
              <a:gd name="connsiteY33" fmla="*/ 3221269 h 4221188"/>
              <a:gd name="connsiteX34" fmla="*/ 313243 w 4995280"/>
              <a:gd name="connsiteY34" fmla="*/ 3021214 h 4221188"/>
              <a:gd name="connsiteX35" fmla="*/ 758618 w 4995280"/>
              <a:gd name="connsiteY35" fmla="*/ 2520701 h 4221188"/>
              <a:gd name="connsiteX36" fmla="*/ 220359 w 4995280"/>
              <a:gd name="connsiteY36" fmla="*/ 1559552 h 4221188"/>
              <a:gd name="connsiteX37" fmla="*/ 0 w 4995280"/>
              <a:gd name="connsiteY37" fmla="*/ 974235 h 4221188"/>
              <a:gd name="connsiteX38" fmla="*/ 136031 w 4995280"/>
              <a:gd name="connsiteY38" fmla="*/ 632342 h 4221188"/>
              <a:gd name="connsiteX39" fmla="*/ 441680 w 4995280"/>
              <a:gd name="connsiteY39" fmla="*/ 683821 h 4221188"/>
              <a:gd name="connsiteX40" fmla="*/ 615174 w 4995280"/>
              <a:gd name="connsiteY40" fmla="*/ 766457 h 4221188"/>
              <a:gd name="connsiteX41" fmla="*/ 1149669 w 4995280"/>
              <a:gd name="connsiteY41" fmla="*/ 564016 h 4221188"/>
              <a:gd name="connsiteX42" fmla="*/ 1235408 w 4995280"/>
              <a:gd name="connsiteY42" fmla="*/ 0 h 4221188"/>
              <a:gd name="connsiteX43" fmla="*/ 1757574 w 4995280"/>
              <a:gd name="connsiteY43" fmla="*/ 501984 h 4221188"/>
              <a:gd name="connsiteX44" fmla="*/ 2586293 w 4995280"/>
              <a:gd name="connsiteY44" fmla="*/ 651253 h 4221188"/>
              <a:gd name="connsiteX45" fmla="*/ 2586551 w 4995280"/>
              <a:gd name="connsiteY45" fmla="*/ 653057 h 4221188"/>
              <a:gd name="connsiteX46" fmla="*/ 2998334 w 4995280"/>
              <a:gd name="connsiteY46" fmla="*/ 842092 h 4221188"/>
              <a:gd name="connsiteX47" fmla="*/ 3507935 w 4995280"/>
              <a:gd name="connsiteY47" fmla="*/ 1190180 h 4221188"/>
              <a:gd name="connsiteX48" fmla="*/ 4078560 w 4995280"/>
              <a:gd name="connsiteY48" fmla="*/ 1897671 h 4221188"/>
              <a:gd name="connsiteX49" fmla="*/ 4265191 w 4995280"/>
              <a:gd name="connsiteY49" fmla="*/ 1816859 h 4221188"/>
              <a:gd name="connsiteX50" fmla="*/ 4559259 w 4995280"/>
              <a:gd name="connsiteY50" fmla="*/ 1882733 h 4221188"/>
              <a:gd name="connsiteX51" fmla="*/ 4843997 w 4995280"/>
              <a:gd name="connsiteY51" fmla="*/ 1908391 h 4221188"/>
              <a:gd name="connsiteX52" fmla="*/ 4995280 w 4995280"/>
              <a:gd name="connsiteY52"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4995280"/>
              <a:gd name="connsiteY0" fmla="*/ 905623 h 4221188"/>
              <a:gd name="connsiteX1" fmla="*/ 1042019 w 4995280"/>
              <a:gd name="connsiteY1" fmla="*/ 973609 h 4221188"/>
              <a:gd name="connsiteX2" fmla="*/ 1110004 w 4995280"/>
              <a:gd name="connsiteY2" fmla="*/ 1227337 h 4221188"/>
              <a:gd name="connsiteX3" fmla="*/ 1363734 w 4995280"/>
              <a:gd name="connsiteY3" fmla="*/ 1159349 h 4221188"/>
              <a:gd name="connsiteX4" fmla="*/ 1295747 w 4995280"/>
              <a:gd name="connsiteY4" fmla="*/ 905623 h 4221188"/>
              <a:gd name="connsiteX5" fmla="*/ 3357227 w 4995280"/>
              <a:gd name="connsiteY5" fmla="*/ 1446173 h 4221188"/>
              <a:gd name="connsiteX6" fmla="*/ 2389121 w 4995280"/>
              <a:gd name="connsiteY6" fmla="*/ 874986 h 4221188"/>
              <a:gd name="connsiteX7" fmla="*/ 2317734 w 4995280"/>
              <a:gd name="connsiteY7" fmla="*/ 1082029 h 4221188"/>
              <a:gd name="connsiteX8" fmla="*/ 3205629 w 4995280"/>
              <a:gd name="connsiteY8" fmla="*/ 1594653 h 4221188"/>
              <a:gd name="connsiteX9" fmla="*/ 3357227 w 4995280"/>
              <a:gd name="connsiteY9" fmla="*/ 1446173 h 4221188"/>
              <a:gd name="connsiteX10" fmla="*/ 4568006 w 4995280"/>
              <a:gd name="connsiteY10" fmla="*/ 2045651 h 4221188"/>
              <a:gd name="connsiteX11" fmla="*/ 4524932 w 4995280"/>
              <a:gd name="connsiteY11" fmla="*/ 2024256 h 4221188"/>
              <a:gd name="connsiteX12" fmla="*/ 4376584 w 4995280"/>
              <a:gd name="connsiteY12" fmla="*/ 2109904 h 4221188"/>
              <a:gd name="connsiteX13" fmla="*/ 4462232 w 4995280"/>
              <a:gd name="connsiteY13" fmla="*/ 2258247 h 4221188"/>
              <a:gd name="connsiteX14" fmla="*/ 4610577 w 4995280"/>
              <a:gd name="connsiteY14" fmla="*/ 2172601 h 4221188"/>
              <a:gd name="connsiteX15" fmla="*/ 4568006 w 4995280"/>
              <a:gd name="connsiteY15" fmla="*/ 2045651 h 4221188"/>
              <a:gd name="connsiteX16" fmla="*/ 4995280 w 4995280"/>
              <a:gd name="connsiteY16" fmla="*/ 1981007 h 4221188"/>
              <a:gd name="connsiteX17" fmla="*/ 4937112 w 4995280"/>
              <a:gd name="connsiteY17" fmla="*/ 2070280 h 4221188"/>
              <a:gd name="connsiteX18" fmla="*/ 4678445 w 4995280"/>
              <a:gd name="connsiteY18" fmla="*/ 1985146 h 4221188"/>
              <a:gd name="connsiteX19" fmla="*/ 4727574 w 4995280"/>
              <a:gd name="connsiteY19" fmla="*/ 2203950 h 4221188"/>
              <a:gd name="connsiteX20" fmla="*/ 4430883 w 4995280"/>
              <a:gd name="connsiteY20" fmla="*/ 2375246 h 4221188"/>
              <a:gd name="connsiteX21" fmla="*/ 4259587 w 4995280"/>
              <a:gd name="connsiteY21" fmla="*/ 2078553 h 4221188"/>
              <a:gd name="connsiteX22" fmla="*/ 4378457 w 4995280"/>
              <a:gd name="connsiteY22" fmla="*/ 1928722 h 4221188"/>
              <a:gd name="connsiteX23" fmla="*/ 4281143 w 4995280"/>
              <a:gd name="connsiteY23" fmla="*/ 1925477 h 4221188"/>
              <a:gd name="connsiteX24" fmla="*/ 4111363 w 4995280"/>
              <a:gd name="connsiteY24" fmla="*/ 2010327 h 4221188"/>
              <a:gd name="connsiteX25" fmla="*/ 3937078 w 4995280"/>
              <a:gd name="connsiteY25" fmla="*/ 3001142 h 4221188"/>
              <a:gd name="connsiteX26" fmla="*/ 2864666 w 4995280"/>
              <a:gd name="connsiteY26" fmla="*/ 3621717 h 4221188"/>
              <a:gd name="connsiteX27" fmla="*/ 2346113 w 4995280"/>
              <a:gd name="connsiteY27" fmla="*/ 4221188 h 4221188"/>
              <a:gd name="connsiteX28" fmla="*/ 2043869 w 4995280"/>
              <a:gd name="connsiteY28" fmla="*/ 4046689 h 4221188"/>
              <a:gd name="connsiteX29" fmla="*/ 2232704 w 4995280"/>
              <a:gd name="connsiteY29" fmla="*/ 3502581 h 4221188"/>
              <a:gd name="connsiteX30" fmla="*/ 1545844 w 4995280"/>
              <a:gd name="connsiteY30" fmla="*/ 3182914 h 4221188"/>
              <a:gd name="connsiteX31" fmla="*/ 1187080 w 4995280"/>
              <a:gd name="connsiteY31" fmla="*/ 2940350 h 4221188"/>
              <a:gd name="connsiteX32" fmla="*/ 644563 w 4995280"/>
              <a:gd name="connsiteY32" fmla="*/ 3221269 h 4221188"/>
              <a:gd name="connsiteX33" fmla="*/ 313243 w 4995280"/>
              <a:gd name="connsiteY33" fmla="*/ 3021214 h 4221188"/>
              <a:gd name="connsiteX34" fmla="*/ 758618 w 4995280"/>
              <a:gd name="connsiteY34" fmla="*/ 2520701 h 4221188"/>
              <a:gd name="connsiteX35" fmla="*/ 220359 w 4995280"/>
              <a:gd name="connsiteY35" fmla="*/ 1559552 h 4221188"/>
              <a:gd name="connsiteX36" fmla="*/ 0 w 4995280"/>
              <a:gd name="connsiteY36" fmla="*/ 974235 h 4221188"/>
              <a:gd name="connsiteX37" fmla="*/ 136031 w 4995280"/>
              <a:gd name="connsiteY37" fmla="*/ 632342 h 4221188"/>
              <a:gd name="connsiteX38" fmla="*/ 441680 w 4995280"/>
              <a:gd name="connsiteY38" fmla="*/ 683821 h 4221188"/>
              <a:gd name="connsiteX39" fmla="*/ 615174 w 4995280"/>
              <a:gd name="connsiteY39" fmla="*/ 766457 h 4221188"/>
              <a:gd name="connsiteX40" fmla="*/ 1149669 w 4995280"/>
              <a:gd name="connsiteY40" fmla="*/ 564016 h 4221188"/>
              <a:gd name="connsiteX41" fmla="*/ 1235408 w 4995280"/>
              <a:gd name="connsiteY41" fmla="*/ 0 h 4221188"/>
              <a:gd name="connsiteX42" fmla="*/ 1757574 w 4995280"/>
              <a:gd name="connsiteY42" fmla="*/ 501984 h 4221188"/>
              <a:gd name="connsiteX43" fmla="*/ 2586293 w 4995280"/>
              <a:gd name="connsiteY43" fmla="*/ 651253 h 4221188"/>
              <a:gd name="connsiteX44" fmla="*/ 2586551 w 4995280"/>
              <a:gd name="connsiteY44" fmla="*/ 653057 h 4221188"/>
              <a:gd name="connsiteX45" fmla="*/ 2998334 w 4995280"/>
              <a:gd name="connsiteY45" fmla="*/ 842092 h 4221188"/>
              <a:gd name="connsiteX46" fmla="*/ 3507935 w 4995280"/>
              <a:gd name="connsiteY46" fmla="*/ 1190180 h 4221188"/>
              <a:gd name="connsiteX47" fmla="*/ 4078560 w 4995280"/>
              <a:gd name="connsiteY47" fmla="*/ 1897671 h 4221188"/>
              <a:gd name="connsiteX48" fmla="*/ 4265191 w 4995280"/>
              <a:gd name="connsiteY48" fmla="*/ 1816859 h 4221188"/>
              <a:gd name="connsiteX49" fmla="*/ 4559259 w 4995280"/>
              <a:gd name="connsiteY49" fmla="*/ 1882733 h 4221188"/>
              <a:gd name="connsiteX50" fmla="*/ 4843997 w 4995280"/>
              <a:gd name="connsiteY50" fmla="*/ 1908391 h 4221188"/>
              <a:gd name="connsiteX51" fmla="*/ 4995280 w 4995280"/>
              <a:gd name="connsiteY51" fmla="*/ 1981007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937112 w 5206857"/>
              <a:gd name="connsiteY17" fmla="*/ 2070280 h 4221188"/>
              <a:gd name="connsiteX18" fmla="*/ 4678445 w 5206857"/>
              <a:gd name="connsiteY18" fmla="*/ 1985146 h 4221188"/>
              <a:gd name="connsiteX19" fmla="*/ 4727574 w 5206857"/>
              <a:gd name="connsiteY19" fmla="*/ 2203950 h 4221188"/>
              <a:gd name="connsiteX20" fmla="*/ 4430883 w 5206857"/>
              <a:gd name="connsiteY20" fmla="*/ 2375246 h 4221188"/>
              <a:gd name="connsiteX21" fmla="*/ 4259587 w 5206857"/>
              <a:gd name="connsiteY21" fmla="*/ 2078553 h 4221188"/>
              <a:gd name="connsiteX22" fmla="*/ 4378457 w 5206857"/>
              <a:gd name="connsiteY22" fmla="*/ 1928722 h 4221188"/>
              <a:gd name="connsiteX23" fmla="*/ 4281143 w 5206857"/>
              <a:gd name="connsiteY23" fmla="*/ 1925477 h 4221188"/>
              <a:gd name="connsiteX24" fmla="*/ 4111363 w 5206857"/>
              <a:gd name="connsiteY24" fmla="*/ 2010327 h 4221188"/>
              <a:gd name="connsiteX25" fmla="*/ 3937078 w 5206857"/>
              <a:gd name="connsiteY25" fmla="*/ 3001142 h 4221188"/>
              <a:gd name="connsiteX26" fmla="*/ 2864666 w 5206857"/>
              <a:gd name="connsiteY26" fmla="*/ 3621717 h 4221188"/>
              <a:gd name="connsiteX27" fmla="*/ 2346113 w 5206857"/>
              <a:gd name="connsiteY27" fmla="*/ 4221188 h 4221188"/>
              <a:gd name="connsiteX28" fmla="*/ 2043869 w 5206857"/>
              <a:gd name="connsiteY28" fmla="*/ 4046689 h 4221188"/>
              <a:gd name="connsiteX29" fmla="*/ 2232704 w 5206857"/>
              <a:gd name="connsiteY29" fmla="*/ 3502581 h 4221188"/>
              <a:gd name="connsiteX30" fmla="*/ 1545844 w 5206857"/>
              <a:gd name="connsiteY30" fmla="*/ 3182914 h 4221188"/>
              <a:gd name="connsiteX31" fmla="*/ 1187080 w 5206857"/>
              <a:gd name="connsiteY31" fmla="*/ 2940350 h 4221188"/>
              <a:gd name="connsiteX32" fmla="*/ 644563 w 5206857"/>
              <a:gd name="connsiteY32" fmla="*/ 3221269 h 4221188"/>
              <a:gd name="connsiteX33" fmla="*/ 313243 w 5206857"/>
              <a:gd name="connsiteY33" fmla="*/ 3021214 h 4221188"/>
              <a:gd name="connsiteX34" fmla="*/ 758618 w 5206857"/>
              <a:gd name="connsiteY34" fmla="*/ 2520701 h 4221188"/>
              <a:gd name="connsiteX35" fmla="*/ 220359 w 5206857"/>
              <a:gd name="connsiteY35" fmla="*/ 1559552 h 4221188"/>
              <a:gd name="connsiteX36" fmla="*/ 0 w 5206857"/>
              <a:gd name="connsiteY36" fmla="*/ 974235 h 4221188"/>
              <a:gd name="connsiteX37" fmla="*/ 136031 w 5206857"/>
              <a:gd name="connsiteY37" fmla="*/ 632342 h 4221188"/>
              <a:gd name="connsiteX38" fmla="*/ 441680 w 5206857"/>
              <a:gd name="connsiteY38" fmla="*/ 683821 h 4221188"/>
              <a:gd name="connsiteX39" fmla="*/ 615174 w 5206857"/>
              <a:gd name="connsiteY39" fmla="*/ 766457 h 4221188"/>
              <a:gd name="connsiteX40" fmla="*/ 1149669 w 5206857"/>
              <a:gd name="connsiteY40" fmla="*/ 564016 h 4221188"/>
              <a:gd name="connsiteX41" fmla="*/ 1235408 w 5206857"/>
              <a:gd name="connsiteY41" fmla="*/ 0 h 4221188"/>
              <a:gd name="connsiteX42" fmla="*/ 1757574 w 5206857"/>
              <a:gd name="connsiteY42" fmla="*/ 501984 h 4221188"/>
              <a:gd name="connsiteX43" fmla="*/ 2586293 w 5206857"/>
              <a:gd name="connsiteY43" fmla="*/ 651253 h 4221188"/>
              <a:gd name="connsiteX44" fmla="*/ 2586551 w 5206857"/>
              <a:gd name="connsiteY44" fmla="*/ 653057 h 4221188"/>
              <a:gd name="connsiteX45" fmla="*/ 2998334 w 5206857"/>
              <a:gd name="connsiteY45" fmla="*/ 842092 h 4221188"/>
              <a:gd name="connsiteX46" fmla="*/ 3507935 w 5206857"/>
              <a:gd name="connsiteY46" fmla="*/ 1190180 h 4221188"/>
              <a:gd name="connsiteX47" fmla="*/ 4078560 w 5206857"/>
              <a:gd name="connsiteY47" fmla="*/ 1897671 h 4221188"/>
              <a:gd name="connsiteX48" fmla="*/ 4265191 w 5206857"/>
              <a:gd name="connsiteY48" fmla="*/ 1816859 h 4221188"/>
              <a:gd name="connsiteX49" fmla="*/ 4559259 w 5206857"/>
              <a:gd name="connsiteY49" fmla="*/ 1882733 h 4221188"/>
              <a:gd name="connsiteX50" fmla="*/ 4843997 w 5206857"/>
              <a:gd name="connsiteY50" fmla="*/ 1908391 h 4221188"/>
              <a:gd name="connsiteX51" fmla="*/ 5206857 w 5206857"/>
              <a:gd name="connsiteY51"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 name="connsiteX0" fmla="*/ 1295747 w 5206857"/>
              <a:gd name="connsiteY0" fmla="*/ 905623 h 4221188"/>
              <a:gd name="connsiteX1" fmla="*/ 1042019 w 5206857"/>
              <a:gd name="connsiteY1" fmla="*/ 973609 h 4221188"/>
              <a:gd name="connsiteX2" fmla="*/ 1110004 w 5206857"/>
              <a:gd name="connsiteY2" fmla="*/ 1227337 h 4221188"/>
              <a:gd name="connsiteX3" fmla="*/ 1363734 w 5206857"/>
              <a:gd name="connsiteY3" fmla="*/ 1159349 h 4221188"/>
              <a:gd name="connsiteX4" fmla="*/ 1295747 w 5206857"/>
              <a:gd name="connsiteY4" fmla="*/ 905623 h 4221188"/>
              <a:gd name="connsiteX5" fmla="*/ 3357227 w 5206857"/>
              <a:gd name="connsiteY5" fmla="*/ 1446173 h 4221188"/>
              <a:gd name="connsiteX6" fmla="*/ 2389121 w 5206857"/>
              <a:gd name="connsiteY6" fmla="*/ 874986 h 4221188"/>
              <a:gd name="connsiteX7" fmla="*/ 2317734 w 5206857"/>
              <a:gd name="connsiteY7" fmla="*/ 1082029 h 4221188"/>
              <a:gd name="connsiteX8" fmla="*/ 3205629 w 5206857"/>
              <a:gd name="connsiteY8" fmla="*/ 1594653 h 4221188"/>
              <a:gd name="connsiteX9" fmla="*/ 3357227 w 5206857"/>
              <a:gd name="connsiteY9" fmla="*/ 1446173 h 4221188"/>
              <a:gd name="connsiteX10" fmla="*/ 4568006 w 5206857"/>
              <a:gd name="connsiteY10" fmla="*/ 2045651 h 4221188"/>
              <a:gd name="connsiteX11" fmla="*/ 4524932 w 5206857"/>
              <a:gd name="connsiteY11" fmla="*/ 2024256 h 4221188"/>
              <a:gd name="connsiteX12" fmla="*/ 4376584 w 5206857"/>
              <a:gd name="connsiteY12" fmla="*/ 2109904 h 4221188"/>
              <a:gd name="connsiteX13" fmla="*/ 4462232 w 5206857"/>
              <a:gd name="connsiteY13" fmla="*/ 2258247 h 4221188"/>
              <a:gd name="connsiteX14" fmla="*/ 4610577 w 5206857"/>
              <a:gd name="connsiteY14" fmla="*/ 2172601 h 4221188"/>
              <a:gd name="connsiteX15" fmla="*/ 4568006 w 5206857"/>
              <a:gd name="connsiteY15" fmla="*/ 2045651 h 4221188"/>
              <a:gd name="connsiteX16" fmla="*/ 5206857 w 5206857"/>
              <a:gd name="connsiteY16" fmla="*/ 2224145 h 4221188"/>
              <a:gd name="connsiteX17" fmla="*/ 4678445 w 5206857"/>
              <a:gd name="connsiteY17" fmla="*/ 1985146 h 4221188"/>
              <a:gd name="connsiteX18" fmla="*/ 4727574 w 5206857"/>
              <a:gd name="connsiteY18" fmla="*/ 2203950 h 4221188"/>
              <a:gd name="connsiteX19" fmla="*/ 4430883 w 5206857"/>
              <a:gd name="connsiteY19" fmla="*/ 2375246 h 4221188"/>
              <a:gd name="connsiteX20" fmla="*/ 4259587 w 5206857"/>
              <a:gd name="connsiteY20" fmla="*/ 2078553 h 4221188"/>
              <a:gd name="connsiteX21" fmla="*/ 4378457 w 5206857"/>
              <a:gd name="connsiteY21" fmla="*/ 1928722 h 4221188"/>
              <a:gd name="connsiteX22" fmla="*/ 4281143 w 5206857"/>
              <a:gd name="connsiteY22" fmla="*/ 1925477 h 4221188"/>
              <a:gd name="connsiteX23" fmla="*/ 4111363 w 5206857"/>
              <a:gd name="connsiteY23" fmla="*/ 2010327 h 4221188"/>
              <a:gd name="connsiteX24" fmla="*/ 3937078 w 5206857"/>
              <a:gd name="connsiteY24" fmla="*/ 3001142 h 4221188"/>
              <a:gd name="connsiteX25" fmla="*/ 2864666 w 5206857"/>
              <a:gd name="connsiteY25" fmla="*/ 3621717 h 4221188"/>
              <a:gd name="connsiteX26" fmla="*/ 2346113 w 5206857"/>
              <a:gd name="connsiteY26" fmla="*/ 4221188 h 4221188"/>
              <a:gd name="connsiteX27" fmla="*/ 2043869 w 5206857"/>
              <a:gd name="connsiteY27" fmla="*/ 4046689 h 4221188"/>
              <a:gd name="connsiteX28" fmla="*/ 2232704 w 5206857"/>
              <a:gd name="connsiteY28" fmla="*/ 3502581 h 4221188"/>
              <a:gd name="connsiteX29" fmla="*/ 1545844 w 5206857"/>
              <a:gd name="connsiteY29" fmla="*/ 3182914 h 4221188"/>
              <a:gd name="connsiteX30" fmla="*/ 1187080 w 5206857"/>
              <a:gd name="connsiteY30" fmla="*/ 2940350 h 4221188"/>
              <a:gd name="connsiteX31" fmla="*/ 644563 w 5206857"/>
              <a:gd name="connsiteY31" fmla="*/ 3221269 h 4221188"/>
              <a:gd name="connsiteX32" fmla="*/ 313243 w 5206857"/>
              <a:gd name="connsiteY32" fmla="*/ 3021214 h 4221188"/>
              <a:gd name="connsiteX33" fmla="*/ 758618 w 5206857"/>
              <a:gd name="connsiteY33" fmla="*/ 2520701 h 4221188"/>
              <a:gd name="connsiteX34" fmla="*/ 220359 w 5206857"/>
              <a:gd name="connsiteY34" fmla="*/ 1559552 h 4221188"/>
              <a:gd name="connsiteX35" fmla="*/ 0 w 5206857"/>
              <a:gd name="connsiteY35" fmla="*/ 974235 h 4221188"/>
              <a:gd name="connsiteX36" fmla="*/ 136031 w 5206857"/>
              <a:gd name="connsiteY36" fmla="*/ 632342 h 4221188"/>
              <a:gd name="connsiteX37" fmla="*/ 441680 w 5206857"/>
              <a:gd name="connsiteY37" fmla="*/ 683821 h 4221188"/>
              <a:gd name="connsiteX38" fmla="*/ 615174 w 5206857"/>
              <a:gd name="connsiteY38" fmla="*/ 766457 h 4221188"/>
              <a:gd name="connsiteX39" fmla="*/ 1149669 w 5206857"/>
              <a:gd name="connsiteY39" fmla="*/ 564016 h 4221188"/>
              <a:gd name="connsiteX40" fmla="*/ 1235408 w 5206857"/>
              <a:gd name="connsiteY40" fmla="*/ 0 h 4221188"/>
              <a:gd name="connsiteX41" fmla="*/ 1757574 w 5206857"/>
              <a:gd name="connsiteY41" fmla="*/ 501984 h 4221188"/>
              <a:gd name="connsiteX42" fmla="*/ 2586293 w 5206857"/>
              <a:gd name="connsiteY42" fmla="*/ 651253 h 4221188"/>
              <a:gd name="connsiteX43" fmla="*/ 2586551 w 5206857"/>
              <a:gd name="connsiteY43" fmla="*/ 653057 h 4221188"/>
              <a:gd name="connsiteX44" fmla="*/ 2998334 w 5206857"/>
              <a:gd name="connsiteY44" fmla="*/ 842092 h 4221188"/>
              <a:gd name="connsiteX45" fmla="*/ 3507935 w 5206857"/>
              <a:gd name="connsiteY45" fmla="*/ 1190180 h 4221188"/>
              <a:gd name="connsiteX46" fmla="*/ 4078560 w 5206857"/>
              <a:gd name="connsiteY46" fmla="*/ 1897671 h 4221188"/>
              <a:gd name="connsiteX47" fmla="*/ 4265191 w 5206857"/>
              <a:gd name="connsiteY47" fmla="*/ 1816859 h 4221188"/>
              <a:gd name="connsiteX48" fmla="*/ 4559259 w 5206857"/>
              <a:gd name="connsiteY48" fmla="*/ 1882733 h 4221188"/>
              <a:gd name="connsiteX49" fmla="*/ 4843997 w 5206857"/>
              <a:gd name="connsiteY49" fmla="*/ 1908391 h 4221188"/>
              <a:gd name="connsiteX50" fmla="*/ 5206857 w 5206857"/>
              <a:gd name="connsiteY50" fmla="*/ 2224145 h 422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206857" h="4221188">
                <a:moveTo>
                  <a:pt x="1295747" y="905623"/>
                </a:moveTo>
                <a:cubicBezTo>
                  <a:pt x="1206908" y="854331"/>
                  <a:pt x="1093311" y="884770"/>
                  <a:pt x="1042019" y="973609"/>
                </a:cubicBezTo>
                <a:cubicBezTo>
                  <a:pt x="990727" y="1062448"/>
                  <a:pt x="1021167" y="1176045"/>
                  <a:pt x="1110004" y="1227337"/>
                </a:cubicBezTo>
                <a:cubicBezTo>
                  <a:pt x="1198843" y="1278629"/>
                  <a:pt x="1312442" y="1248188"/>
                  <a:pt x="1363734" y="1159349"/>
                </a:cubicBezTo>
                <a:cubicBezTo>
                  <a:pt x="1415024" y="1070510"/>
                  <a:pt x="1384586" y="956913"/>
                  <a:pt x="1295747" y="905623"/>
                </a:cubicBezTo>
                <a:close/>
                <a:moveTo>
                  <a:pt x="3357227" y="1446173"/>
                </a:moveTo>
                <a:cubicBezTo>
                  <a:pt x="3129812" y="1141517"/>
                  <a:pt x="2752436" y="968422"/>
                  <a:pt x="2389121" y="874986"/>
                </a:cubicBezTo>
                <a:lnTo>
                  <a:pt x="2317734" y="1082029"/>
                </a:lnTo>
                <a:cubicBezTo>
                  <a:pt x="2747544" y="1181755"/>
                  <a:pt x="2953061" y="1300410"/>
                  <a:pt x="3205629" y="1594653"/>
                </a:cubicBezTo>
                <a:lnTo>
                  <a:pt x="3357227" y="1446173"/>
                </a:lnTo>
                <a:close/>
                <a:moveTo>
                  <a:pt x="4568006" y="2045651"/>
                </a:moveTo>
                <a:cubicBezTo>
                  <a:pt x="4555595" y="2035980"/>
                  <a:pt x="4541085" y="2028583"/>
                  <a:pt x="4524932" y="2024256"/>
                </a:cubicBezTo>
                <a:cubicBezTo>
                  <a:pt x="4460315" y="2006940"/>
                  <a:pt x="4393897" y="2045287"/>
                  <a:pt x="4376584" y="2109904"/>
                </a:cubicBezTo>
                <a:cubicBezTo>
                  <a:pt x="4359270" y="2174518"/>
                  <a:pt x="4397618" y="2240934"/>
                  <a:pt x="4462232" y="2258247"/>
                </a:cubicBezTo>
                <a:cubicBezTo>
                  <a:pt x="4526848" y="2275560"/>
                  <a:pt x="4593264" y="2237215"/>
                  <a:pt x="4610577" y="2172601"/>
                </a:cubicBezTo>
                <a:cubicBezTo>
                  <a:pt x="4623563" y="2124139"/>
                  <a:pt x="4605240" y="2074663"/>
                  <a:pt x="4568006" y="2045651"/>
                </a:cubicBezTo>
                <a:close/>
                <a:moveTo>
                  <a:pt x="5206857" y="2224145"/>
                </a:moveTo>
                <a:cubicBezTo>
                  <a:pt x="4921274" y="2048294"/>
                  <a:pt x="4920915" y="2026120"/>
                  <a:pt x="4678445" y="1985146"/>
                </a:cubicBezTo>
                <a:cubicBezTo>
                  <a:pt x="4728023" y="2043477"/>
                  <a:pt x="4748889" y="2124397"/>
                  <a:pt x="4727574" y="2203950"/>
                </a:cubicBezTo>
                <a:cubicBezTo>
                  <a:pt x="4692947" y="2333181"/>
                  <a:pt x="4560113" y="2409872"/>
                  <a:pt x="4430883" y="2375246"/>
                </a:cubicBezTo>
                <a:cubicBezTo>
                  <a:pt x="4301653" y="2340617"/>
                  <a:pt x="4224961" y="2207783"/>
                  <a:pt x="4259587" y="2078553"/>
                </a:cubicBezTo>
                <a:cubicBezTo>
                  <a:pt x="4277514" y="2011651"/>
                  <a:pt x="4321758" y="1958831"/>
                  <a:pt x="4378457" y="1928722"/>
                </a:cubicBezTo>
                <a:cubicBezTo>
                  <a:pt x="4347097" y="1921171"/>
                  <a:pt x="4314157" y="1920631"/>
                  <a:pt x="4281143" y="1925477"/>
                </a:cubicBezTo>
                <a:cubicBezTo>
                  <a:pt x="4215467" y="1935122"/>
                  <a:pt x="4156203" y="1965111"/>
                  <a:pt x="4111363" y="2010327"/>
                </a:cubicBezTo>
                <a:cubicBezTo>
                  <a:pt x="4174707" y="2276774"/>
                  <a:pt x="4128182" y="2595919"/>
                  <a:pt x="3937078" y="3001142"/>
                </a:cubicBezTo>
                <a:cubicBezTo>
                  <a:pt x="3669544" y="3448889"/>
                  <a:pt x="3294666" y="3628704"/>
                  <a:pt x="2864666" y="3621717"/>
                </a:cubicBezTo>
                <a:lnTo>
                  <a:pt x="2346113" y="4221188"/>
                </a:lnTo>
                <a:lnTo>
                  <a:pt x="2043869" y="4046689"/>
                </a:lnTo>
                <a:lnTo>
                  <a:pt x="2232704" y="3502581"/>
                </a:lnTo>
                <a:cubicBezTo>
                  <a:pt x="2008768" y="3426591"/>
                  <a:pt x="1777979" y="3316937"/>
                  <a:pt x="1545844" y="3182914"/>
                </a:cubicBezTo>
                <a:cubicBezTo>
                  <a:pt x="1417311" y="3108706"/>
                  <a:pt x="1297174" y="3027587"/>
                  <a:pt x="1187080" y="2940350"/>
                </a:cubicBezTo>
                <a:lnTo>
                  <a:pt x="644563" y="3221269"/>
                </a:lnTo>
                <a:lnTo>
                  <a:pt x="313243" y="3021214"/>
                </a:lnTo>
                <a:lnTo>
                  <a:pt x="758618" y="2520701"/>
                </a:lnTo>
                <a:cubicBezTo>
                  <a:pt x="486809" y="2185364"/>
                  <a:pt x="366525" y="2001354"/>
                  <a:pt x="220359" y="1559552"/>
                </a:cubicBezTo>
                <a:lnTo>
                  <a:pt x="0" y="974235"/>
                </a:lnTo>
                <a:lnTo>
                  <a:pt x="136031" y="632342"/>
                </a:lnTo>
                <a:cubicBezTo>
                  <a:pt x="201560" y="518845"/>
                  <a:pt x="328181" y="618294"/>
                  <a:pt x="441680" y="683821"/>
                </a:cubicBezTo>
                <a:lnTo>
                  <a:pt x="615174" y="766457"/>
                </a:lnTo>
                <a:cubicBezTo>
                  <a:pt x="794799" y="679762"/>
                  <a:pt x="972030" y="610864"/>
                  <a:pt x="1149669" y="564016"/>
                </a:cubicBezTo>
                <a:cubicBezTo>
                  <a:pt x="1279669" y="425290"/>
                  <a:pt x="1292972" y="311951"/>
                  <a:pt x="1235408" y="0"/>
                </a:cubicBezTo>
                <a:cubicBezTo>
                  <a:pt x="1689387" y="260915"/>
                  <a:pt x="1677719" y="364303"/>
                  <a:pt x="1757574" y="501984"/>
                </a:cubicBezTo>
                <a:cubicBezTo>
                  <a:pt x="2034992" y="495023"/>
                  <a:pt x="2305491" y="544470"/>
                  <a:pt x="2586293" y="651253"/>
                </a:cubicBezTo>
                <a:lnTo>
                  <a:pt x="2586551" y="653057"/>
                </a:lnTo>
                <a:cubicBezTo>
                  <a:pt x="2720255" y="698863"/>
                  <a:pt x="2844770" y="752572"/>
                  <a:pt x="2998334" y="842092"/>
                </a:cubicBezTo>
                <a:cubicBezTo>
                  <a:pt x="3151898" y="931613"/>
                  <a:pt x="3327897" y="1014250"/>
                  <a:pt x="3507935" y="1190180"/>
                </a:cubicBezTo>
                <a:cubicBezTo>
                  <a:pt x="3763758" y="1398383"/>
                  <a:pt x="3991386" y="1651352"/>
                  <a:pt x="4078560" y="1897671"/>
                </a:cubicBezTo>
                <a:cubicBezTo>
                  <a:pt x="4130847" y="1854396"/>
                  <a:pt x="4195337" y="1827116"/>
                  <a:pt x="4265191" y="1816859"/>
                </a:cubicBezTo>
                <a:cubicBezTo>
                  <a:pt x="4370082" y="1801458"/>
                  <a:pt x="4474414" y="1826290"/>
                  <a:pt x="4559259" y="1882733"/>
                </a:cubicBezTo>
                <a:cubicBezTo>
                  <a:pt x="4654687" y="1869064"/>
                  <a:pt x="4752104" y="1878209"/>
                  <a:pt x="4843997" y="1908391"/>
                </a:cubicBezTo>
                <a:cubicBezTo>
                  <a:pt x="5016955" y="1984127"/>
                  <a:pt x="5035782" y="2044845"/>
                  <a:pt x="5206857" y="22241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1" name="Freeform 2">
            <a:extLst>
              <a:ext uri="{FF2B5EF4-FFF2-40B4-BE49-F238E27FC236}">
                <a16:creationId xmlns:a16="http://schemas.microsoft.com/office/drawing/2014/main" id="{4EDCE230-9EA2-41F9-AB68-56CC2F4D0E96}"/>
              </a:ext>
            </a:extLst>
          </p:cNvPr>
          <p:cNvSpPr/>
          <p:nvPr/>
        </p:nvSpPr>
        <p:spPr>
          <a:xfrm rot="3335692" flipH="1">
            <a:off x="9434921" y="22959"/>
            <a:ext cx="2194600" cy="3643563"/>
          </a:xfrm>
          <a:custGeom>
            <a:avLst/>
            <a:gdLst>
              <a:gd name="connsiteX0" fmla="*/ 3404 w 1180796"/>
              <a:gd name="connsiteY0" fmla="*/ 196574 h 1438562"/>
              <a:gd name="connsiteX1" fmla="*/ 3657 w 1180796"/>
              <a:gd name="connsiteY1" fmla="*/ 197380 h 1438562"/>
              <a:gd name="connsiteX2" fmla="*/ 3404 w 1180796"/>
              <a:gd name="connsiteY2" fmla="*/ 196574 h 1438562"/>
              <a:gd name="connsiteX3" fmla="*/ 567269 w 1180796"/>
              <a:gd name="connsiteY3" fmla="*/ 0 h 1438562"/>
              <a:gd name="connsiteX4" fmla="*/ 568172 w 1180796"/>
              <a:gd name="connsiteY4" fmla="*/ 304800 h 1438562"/>
              <a:gd name="connsiteX5" fmla="*/ 779871 w 1180796"/>
              <a:gd name="connsiteY5" fmla="*/ 459344 h 1438562"/>
              <a:gd name="connsiteX6" fmla="*/ 930391 w 1180796"/>
              <a:gd name="connsiteY6" fmla="*/ 667912 h 1438562"/>
              <a:gd name="connsiteX7" fmla="*/ 929264 w 1180796"/>
              <a:gd name="connsiteY7" fmla="*/ 654877 h 1438562"/>
              <a:gd name="connsiteX8" fmla="*/ 1089331 w 1180796"/>
              <a:gd name="connsiteY8" fmla="*/ 830882 h 1438562"/>
              <a:gd name="connsiteX9" fmla="*/ 1176007 w 1180796"/>
              <a:gd name="connsiteY9" fmla="*/ 1299015 h 1438562"/>
              <a:gd name="connsiteX10" fmla="*/ 1106293 w 1180796"/>
              <a:gd name="connsiteY10" fmla="*/ 1261345 h 1438562"/>
              <a:gd name="connsiteX11" fmla="*/ 1093530 w 1180796"/>
              <a:gd name="connsiteY11" fmla="*/ 1409318 h 1438562"/>
              <a:gd name="connsiteX12" fmla="*/ 1016094 w 1180796"/>
              <a:gd name="connsiteY12" fmla="*/ 1334364 h 1438562"/>
              <a:gd name="connsiteX13" fmla="*/ 984981 w 1180796"/>
              <a:gd name="connsiteY13" fmla="*/ 1437195 h 1438562"/>
              <a:gd name="connsiteX14" fmla="*/ 873874 w 1180796"/>
              <a:gd name="connsiteY14" fmla="*/ 986314 h 1438562"/>
              <a:gd name="connsiteX15" fmla="*/ 541005 w 1180796"/>
              <a:gd name="connsiteY15" fmla="*/ 803357 h 1438562"/>
              <a:gd name="connsiteX16" fmla="*/ 504720 w 1180796"/>
              <a:gd name="connsiteY16" fmla="*/ 953956 h 1438562"/>
              <a:gd name="connsiteX17" fmla="*/ 541004 w 1180796"/>
              <a:gd name="connsiteY17" fmla="*/ 1175672 h 1438562"/>
              <a:gd name="connsiteX18" fmla="*/ 532632 w 1180796"/>
              <a:gd name="connsiteY18" fmla="*/ 1402288 h 1438562"/>
              <a:gd name="connsiteX19" fmla="*/ 243154 w 1180796"/>
              <a:gd name="connsiteY19" fmla="*/ 889736 h 1438562"/>
              <a:gd name="connsiteX20" fmla="*/ 174649 w 1180796"/>
              <a:gd name="connsiteY20" fmla="*/ 445938 h 1438562"/>
              <a:gd name="connsiteX21" fmla="*/ 0 w 1180796"/>
              <a:gd name="connsiteY21" fmla="*/ 74192 h 1438562"/>
              <a:gd name="connsiteX22" fmla="*/ 567269 w 1180796"/>
              <a:gd name="connsiteY22"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30391 w 1180796"/>
              <a:gd name="connsiteY3" fmla="*/ 667912 h 1438562"/>
              <a:gd name="connsiteX4" fmla="*/ 929264 w 1180796"/>
              <a:gd name="connsiteY4" fmla="*/ 654877 h 1438562"/>
              <a:gd name="connsiteX5" fmla="*/ 1089331 w 1180796"/>
              <a:gd name="connsiteY5" fmla="*/ 830882 h 1438562"/>
              <a:gd name="connsiteX6" fmla="*/ 1176007 w 1180796"/>
              <a:gd name="connsiteY6" fmla="*/ 1299015 h 1438562"/>
              <a:gd name="connsiteX7" fmla="*/ 1106293 w 1180796"/>
              <a:gd name="connsiteY7" fmla="*/ 1261345 h 1438562"/>
              <a:gd name="connsiteX8" fmla="*/ 1093530 w 1180796"/>
              <a:gd name="connsiteY8" fmla="*/ 1409318 h 1438562"/>
              <a:gd name="connsiteX9" fmla="*/ 1016094 w 1180796"/>
              <a:gd name="connsiteY9" fmla="*/ 1334364 h 1438562"/>
              <a:gd name="connsiteX10" fmla="*/ 984981 w 1180796"/>
              <a:gd name="connsiteY10" fmla="*/ 1437195 h 1438562"/>
              <a:gd name="connsiteX11" fmla="*/ 873874 w 1180796"/>
              <a:gd name="connsiteY11" fmla="*/ 986314 h 1438562"/>
              <a:gd name="connsiteX12" fmla="*/ 541005 w 1180796"/>
              <a:gd name="connsiteY12" fmla="*/ 803357 h 1438562"/>
              <a:gd name="connsiteX13" fmla="*/ 504720 w 1180796"/>
              <a:gd name="connsiteY13" fmla="*/ 953956 h 1438562"/>
              <a:gd name="connsiteX14" fmla="*/ 541004 w 1180796"/>
              <a:gd name="connsiteY14" fmla="*/ 1175672 h 1438562"/>
              <a:gd name="connsiteX15" fmla="*/ 532632 w 1180796"/>
              <a:gd name="connsiteY15" fmla="*/ 1402288 h 1438562"/>
              <a:gd name="connsiteX16" fmla="*/ 243154 w 1180796"/>
              <a:gd name="connsiteY16" fmla="*/ 889736 h 1438562"/>
              <a:gd name="connsiteX17" fmla="*/ 174649 w 1180796"/>
              <a:gd name="connsiteY17" fmla="*/ 445938 h 1438562"/>
              <a:gd name="connsiteX18" fmla="*/ 0 w 1180796"/>
              <a:gd name="connsiteY18" fmla="*/ 74192 h 1438562"/>
              <a:gd name="connsiteX19" fmla="*/ 567269 w 1180796"/>
              <a:gd name="connsiteY19"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929264 w 1180796"/>
              <a:gd name="connsiteY3" fmla="*/ 654877 h 1438562"/>
              <a:gd name="connsiteX4" fmla="*/ 1089331 w 1180796"/>
              <a:gd name="connsiteY4" fmla="*/ 830882 h 1438562"/>
              <a:gd name="connsiteX5" fmla="*/ 1176007 w 1180796"/>
              <a:gd name="connsiteY5" fmla="*/ 1299015 h 1438562"/>
              <a:gd name="connsiteX6" fmla="*/ 1106293 w 1180796"/>
              <a:gd name="connsiteY6" fmla="*/ 1261345 h 1438562"/>
              <a:gd name="connsiteX7" fmla="*/ 1093530 w 1180796"/>
              <a:gd name="connsiteY7" fmla="*/ 1409318 h 1438562"/>
              <a:gd name="connsiteX8" fmla="*/ 1016094 w 1180796"/>
              <a:gd name="connsiteY8" fmla="*/ 1334364 h 1438562"/>
              <a:gd name="connsiteX9" fmla="*/ 984981 w 1180796"/>
              <a:gd name="connsiteY9" fmla="*/ 1437195 h 1438562"/>
              <a:gd name="connsiteX10" fmla="*/ 873874 w 1180796"/>
              <a:gd name="connsiteY10" fmla="*/ 986314 h 1438562"/>
              <a:gd name="connsiteX11" fmla="*/ 541005 w 1180796"/>
              <a:gd name="connsiteY11" fmla="*/ 803357 h 1438562"/>
              <a:gd name="connsiteX12" fmla="*/ 504720 w 1180796"/>
              <a:gd name="connsiteY12" fmla="*/ 953956 h 1438562"/>
              <a:gd name="connsiteX13" fmla="*/ 541004 w 1180796"/>
              <a:gd name="connsiteY13" fmla="*/ 1175672 h 1438562"/>
              <a:gd name="connsiteX14" fmla="*/ 532632 w 1180796"/>
              <a:gd name="connsiteY14" fmla="*/ 1402288 h 1438562"/>
              <a:gd name="connsiteX15" fmla="*/ 243154 w 1180796"/>
              <a:gd name="connsiteY15" fmla="*/ 889736 h 1438562"/>
              <a:gd name="connsiteX16" fmla="*/ 174649 w 1180796"/>
              <a:gd name="connsiteY16" fmla="*/ 445938 h 1438562"/>
              <a:gd name="connsiteX17" fmla="*/ 0 w 1180796"/>
              <a:gd name="connsiteY17" fmla="*/ 74192 h 1438562"/>
              <a:gd name="connsiteX18" fmla="*/ 567269 w 1180796"/>
              <a:gd name="connsiteY18" fmla="*/ 0 h 1438562"/>
              <a:gd name="connsiteX0" fmla="*/ 567269 w 1180796"/>
              <a:gd name="connsiteY0" fmla="*/ 0 h 1438562"/>
              <a:gd name="connsiteX1" fmla="*/ 568172 w 1180796"/>
              <a:gd name="connsiteY1" fmla="*/ 304800 h 1438562"/>
              <a:gd name="connsiteX2" fmla="*/ 779871 w 1180796"/>
              <a:gd name="connsiteY2" fmla="*/ 459344 h 1438562"/>
              <a:gd name="connsiteX3" fmla="*/ 1089331 w 1180796"/>
              <a:gd name="connsiteY3" fmla="*/ 830882 h 1438562"/>
              <a:gd name="connsiteX4" fmla="*/ 1176007 w 1180796"/>
              <a:gd name="connsiteY4" fmla="*/ 1299015 h 1438562"/>
              <a:gd name="connsiteX5" fmla="*/ 1106293 w 1180796"/>
              <a:gd name="connsiteY5" fmla="*/ 1261345 h 1438562"/>
              <a:gd name="connsiteX6" fmla="*/ 1093530 w 1180796"/>
              <a:gd name="connsiteY6" fmla="*/ 1409318 h 1438562"/>
              <a:gd name="connsiteX7" fmla="*/ 1016094 w 1180796"/>
              <a:gd name="connsiteY7" fmla="*/ 1334364 h 1438562"/>
              <a:gd name="connsiteX8" fmla="*/ 984981 w 1180796"/>
              <a:gd name="connsiteY8" fmla="*/ 1437195 h 1438562"/>
              <a:gd name="connsiteX9" fmla="*/ 873874 w 1180796"/>
              <a:gd name="connsiteY9" fmla="*/ 986314 h 1438562"/>
              <a:gd name="connsiteX10" fmla="*/ 541005 w 1180796"/>
              <a:gd name="connsiteY10" fmla="*/ 803357 h 1438562"/>
              <a:gd name="connsiteX11" fmla="*/ 504720 w 1180796"/>
              <a:gd name="connsiteY11" fmla="*/ 953956 h 1438562"/>
              <a:gd name="connsiteX12" fmla="*/ 541004 w 1180796"/>
              <a:gd name="connsiteY12" fmla="*/ 1175672 h 1438562"/>
              <a:gd name="connsiteX13" fmla="*/ 532632 w 1180796"/>
              <a:gd name="connsiteY13" fmla="*/ 1402288 h 1438562"/>
              <a:gd name="connsiteX14" fmla="*/ 243154 w 1180796"/>
              <a:gd name="connsiteY14" fmla="*/ 889736 h 1438562"/>
              <a:gd name="connsiteX15" fmla="*/ 174649 w 1180796"/>
              <a:gd name="connsiteY15" fmla="*/ 445938 h 1438562"/>
              <a:gd name="connsiteX16" fmla="*/ 0 w 1180796"/>
              <a:gd name="connsiteY16" fmla="*/ 74192 h 1438562"/>
              <a:gd name="connsiteX17" fmla="*/ 567269 w 1180796"/>
              <a:gd name="connsiteY17" fmla="*/ 0 h 1438562"/>
              <a:gd name="connsiteX0" fmla="*/ 587856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87856 w 1201383"/>
              <a:gd name="connsiteY17" fmla="*/ 0 h 1438562"/>
              <a:gd name="connsiteX0" fmla="*/ 512370 w 1201383"/>
              <a:gd name="connsiteY0" fmla="*/ 0 h 1438562"/>
              <a:gd name="connsiteX1" fmla="*/ 588759 w 1201383"/>
              <a:gd name="connsiteY1" fmla="*/ 304800 h 1438562"/>
              <a:gd name="connsiteX2" fmla="*/ 800458 w 1201383"/>
              <a:gd name="connsiteY2" fmla="*/ 459344 h 1438562"/>
              <a:gd name="connsiteX3" fmla="*/ 1109918 w 1201383"/>
              <a:gd name="connsiteY3" fmla="*/ 830882 h 1438562"/>
              <a:gd name="connsiteX4" fmla="*/ 1196594 w 1201383"/>
              <a:gd name="connsiteY4" fmla="*/ 1299015 h 1438562"/>
              <a:gd name="connsiteX5" fmla="*/ 1126880 w 1201383"/>
              <a:gd name="connsiteY5" fmla="*/ 1261345 h 1438562"/>
              <a:gd name="connsiteX6" fmla="*/ 1114117 w 1201383"/>
              <a:gd name="connsiteY6" fmla="*/ 1409318 h 1438562"/>
              <a:gd name="connsiteX7" fmla="*/ 1036681 w 1201383"/>
              <a:gd name="connsiteY7" fmla="*/ 1334364 h 1438562"/>
              <a:gd name="connsiteX8" fmla="*/ 1005568 w 1201383"/>
              <a:gd name="connsiteY8" fmla="*/ 1437195 h 1438562"/>
              <a:gd name="connsiteX9" fmla="*/ 894461 w 1201383"/>
              <a:gd name="connsiteY9" fmla="*/ 986314 h 1438562"/>
              <a:gd name="connsiteX10" fmla="*/ 561592 w 1201383"/>
              <a:gd name="connsiteY10" fmla="*/ 803357 h 1438562"/>
              <a:gd name="connsiteX11" fmla="*/ 525307 w 1201383"/>
              <a:gd name="connsiteY11" fmla="*/ 953956 h 1438562"/>
              <a:gd name="connsiteX12" fmla="*/ 561591 w 1201383"/>
              <a:gd name="connsiteY12" fmla="*/ 1175672 h 1438562"/>
              <a:gd name="connsiteX13" fmla="*/ 553219 w 1201383"/>
              <a:gd name="connsiteY13" fmla="*/ 1402288 h 1438562"/>
              <a:gd name="connsiteX14" fmla="*/ 263741 w 1201383"/>
              <a:gd name="connsiteY14" fmla="*/ 889736 h 1438562"/>
              <a:gd name="connsiteX15" fmla="*/ 195236 w 1201383"/>
              <a:gd name="connsiteY15" fmla="*/ 445938 h 1438562"/>
              <a:gd name="connsiteX16" fmla="*/ 0 w 1201383"/>
              <a:gd name="connsiteY16" fmla="*/ 5568 h 1438562"/>
              <a:gd name="connsiteX17" fmla="*/ 512370 w 1201383"/>
              <a:gd name="connsiteY17" fmla="*/ 0 h 1438562"/>
              <a:gd name="connsiteX0" fmla="*/ 386189 w 1075202"/>
              <a:gd name="connsiteY0" fmla="*/ 0 h 1438562"/>
              <a:gd name="connsiteX1" fmla="*/ 462578 w 1075202"/>
              <a:gd name="connsiteY1" fmla="*/ 304800 h 1438562"/>
              <a:gd name="connsiteX2" fmla="*/ 674277 w 1075202"/>
              <a:gd name="connsiteY2" fmla="*/ 459344 h 1438562"/>
              <a:gd name="connsiteX3" fmla="*/ 983737 w 1075202"/>
              <a:gd name="connsiteY3" fmla="*/ 830882 h 1438562"/>
              <a:gd name="connsiteX4" fmla="*/ 1070413 w 1075202"/>
              <a:gd name="connsiteY4" fmla="*/ 1299015 h 1438562"/>
              <a:gd name="connsiteX5" fmla="*/ 1000699 w 1075202"/>
              <a:gd name="connsiteY5" fmla="*/ 1261345 h 1438562"/>
              <a:gd name="connsiteX6" fmla="*/ 987936 w 1075202"/>
              <a:gd name="connsiteY6" fmla="*/ 1409318 h 1438562"/>
              <a:gd name="connsiteX7" fmla="*/ 910500 w 1075202"/>
              <a:gd name="connsiteY7" fmla="*/ 1334364 h 1438562"/>
              <a:gd name="connsiteX8" fmla="*/ 879387 w 1075202"/>
              <a:gd name="connsiteY8" fmla="*/ 1437195 h 1438562"/>
              <a:gd name="connsiteX9" fmla="*/ 768280 w 1075202"/>
              <a:gd name="connsiteY9" fmla="*/ 986314 h 1438562"/>
              <a:gd name="connsiteX10" fmla="*/ 435411 w 1075202"/>
              <a:gd name="connsiteY10" fmla="*/ 803357 h 1438562"/>
              <a:gd name="connsiteX11" fmla="*/ 399126 w 1075202"/>
              <a:gd name="connsiteY11" fmla="*/ 953956 h 1438562"/>
              <a:gd name="connsiteX12" fmla="*/ 435410 w 1075202"/>
              <a:gd name="connsiteY12" fmla="*/ 1175672 h 1438562"/>
              <a:gd name="connsiteX13" fmla="*/ 427038 w 1075202"/>
              <a:gd name="connsiteY13" fmla="*/ 1402288 h 1438562"/>
              <a:gd name="connsiteX14" fmla="*/ 137560 w 1075202"/>
              <a:gd name="connsiteY14" fmla="*/ 889736 h 1438562"/>
              <a:gd name="connsiteX15" fmla="*/ 69055 w 1075202"/>
              <a:gd name="connsiteY15" fmla="*/ 445938 h 1438562"/>
              <a:gd name="connsiteX16" fmla="*/ 0 w 1075202"/>
              <a:gd name="connsiteY16" fmla="*/ 240550 h 1438562"/>
              <a:gd name="connsiteX17" fmla="*/ 386189 w 1075202"/>
              <a:gd name="connsiteY17" fmla="*/ 0 h 1438562"/>
              <a:gd name="connsiteX0" fmla="*/ 225187 w 1075202"/>
              <a:gd name="connsiteY0" fmla="*/ 0 h 2195821"/>
              <a:gd name="connsiteX1" fmla="*/ 462578 w 1075202"/>
              <a:gd name="connsiteY1" fmla="*/ 1062059 h 2195821"/>
              <a:gd name="connsiteX2" fmla="*/ 674277 w 1075202"/>
              <a:gd name="connsiteY2" fmla="*/ 1216603 h 2195821"/>
              <a:gd name="connsiteX3" fmla="*/ 983737 w 1075202"/>
              <a:gd name="connsiteY3" fmla="*/ 1588141 h 2195821"/>
              <a:gd name="connsiteX4" fmla="*/ 1070413 w 1075202"/>
              <a:gd name="connsiteY4" fmla="*/ 2056274 h 2195821"/>
              <a:gd name="connsiteX5" fmla="*/ 1000699 w 1075202"/>
              <a:gd name="connsiteY5" fmla="*/ 2018604 h 2195821"/>
              <a:gd name="connsiteX6" fmla="*/ 987936 w 1075202"/>
              <a:gd name="connsiteY6" fmla="*/ 2166577 h 2195821"/>
              <a:gd name="connsiteX7" fmla="*/ 910500 w 1075202"/>
              <a:gd name="connsiteY7" fmla="*/ 2091623 h 2195821"/>
              <a:gd name="connsiteX8" fmla="*/ 879387 w 1075202"/>
              <a:gd name="connsiteY8" fmla="*/ 2194454 h 2195821"/>
              <a:gd name="connsiteX9" fmla="*/ 768280 w 1075202"/>
              <a:gd name="connsiteY9" fmla="*/ 1743573 h 2195821"/>
              <a:gd name="connsiteX10" fmla="*/ 435411 w 1075202"/>
              <a:gd name="connsiteY10" fmla="*/ 1560616 h 2195821"/>
              <a:gd name="connsiteX11" fmla="*/ 399126 w 1075202"/>
              <a:gd name="connsiteY11" fmla="*/ 1711215 h 2195821"/>
              <a:gd name="connsiteX12" fmla="*/ 435410 w 1075202"/>
              <a:gd name="connsiteY12" fmla="*/ 1932931 h 2195821"/>
              <a:gd name="connsiteX13" fmla="*/ 427038 w 1075202"/>
              <a:gd name="connsiteY13" fmla="*/ 2159547 h 2195821"/>
              <a:gd name="connsiteX14" fmla="*/ 137560 w 1075202"/>
              <a:gd name="connsiteY14" fmla="*/ 1646995 h 2195821"/>
              <a:gd name="connsiteX15" fmla="*/ 69055 w 1075202"/>
              <a:gd name="connsiteY15" fmla="*/ 1203197 h 2195821"/>
              <a:gd name="connsiteX16" fmla="*/ 0 w 1075202"/>
              <a:gd name="connsiteY16" fmla="*/ 997809 h 2195821"/>
              <a:gd name="connsiteX17" fmla="*/ 225187 w 1075202"/>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4436 w 1324451"/>
              <a:gd name="connsiteY0" fmla="*/ 0 h 2195821"/>
              <a:gd name="connsiteX1" fmla="*/ 711827 w 1324451"/>
              <a:gd name="connsiteY1" fmla="*/ 1062059 h 2195821"/>
              <a:gd name="connsiteX2" fmla="*/ 923526 w 1324451"/>
              <a:gd name="connsiteY2" fmla="*/ 1216603 h 2195821"/>
              <a:gd name="connsiteX3" fmla="*/ 1232986 w 1324451"/>
              <a:gd name="connsiteY3" fmla="*/ 1588141 h 2195821"/>
              <a:gd name="connsiteX4" fmla="*/ 1319662 w 1324451"/>
              <a:gd name="connsiteY4" fmla="*/ 2056274 h 2195821"/>
              <a:gd name="connsiteX5" fmla="*/ 1249948 w 1324451"/>
              <a:gd name="connsiteY5" fmla="*/ 2018604 h 2195821"/>
              <a:gd name="connsiteX6" fmla="*/ 1237185 w 1324451"/>
              <a:gd name="connsiteY6" fmla="*/ 2166577 h 2195821"/>
              <a:gd name="connsiteX7" fmla="*/ 1159749 w 1324451"/>
              <a:gd name="connsiteY7" fmla="*/ 2091623 h 2195821"/>
              <a:gd name="connsiteX8" fmla="*/ 1128636 w 1324451"/>
              <a:gd name="connsiteY8" fmla="*/ 2194454 h 2195821"/>
              <a:gd name="connsiteX9" fmla="*/ 1017529 w 1324451"/>
              <a:gd name="connsiteY9" fmla="*/ 1743573 h 2195821"/>
              <a:gd name="connsiteX10" fmla="*/ 684660 w 1324451"/>
              <a:gd name="connsiteY10" fmla="*/ 1560616 h 2195821"/>
              <a:gd name="connsiteX11" fmla="*/ 648375 w 1324451"/>
              <a:gd name="connsiteY11" fmla="*/ 1711215 h 2195821"/>
              <a:gd name="connsiteX12" fmla="*/ 684659 w 1324451"/>
              <a:gd name="connsiteY12" fmla="*/ 1932931 h 2195821"/>
              <a:gd name="connsiteX13" fmla="*/ 676287 w 1324451"/>
              <a:gd name="connsiteY13" fmla="*/ 2159547 h 2195821"/>
              <a:gd name="connsiteX14" fmla="*/ 386809 w 1324451"/>
              <a:gd name="connsiteY14" fmla="*/ 1646995 h 2195821"/>
              <a:gd name="connsiteX15" fmla="*/ 318304 w 1324451"/>
              <a:gd name="connsiteY15" fmla="*/ 1203197 h 2195821"/>
              <a:gd name="connsiteX16" fmla="*/ 0 w 1324451"/>
              <a:gd name="connsiteY16" fmla="*/ 334097 h 2195821"/>
              <a:gd name="connsiteX17" fmla="*/ 474436 w 1324451"/>
              <a:gd name="connsiteY17" fmla="*/ 0 h 2195821"/>
              <a:gd name="connsiteX0" fmla="*/ 478945 w 1324451"/>
              <a:gd name="connsiteY0" fmla="*/ 0 h 2198909"/>
              <a:gd name="connsiteX1" fmla="*/ 711827 w 1324451"/>
              <a:gd name="connsiteY1" fmla="*/ 1065147 h 2198909"/>
              <a:gd name="connsiteX2" fmla="*/ 923526 w 1324451"/>
              <a:gd name="connsiteY2" fmla="*/ 1219691 h 2198909"/>
              <a:gd name="connsiteX3" fmla="*/ 1232986 w 1324451"/>
              <a:gd name="connsiteY3" fmla="*/ 1591229 h 2198909"/>
              <a:gd name="connsiteX4" fmla="*/ 1319662 w 1324451"/>
              <a:gd name="connsiteY4" fmla="*/ 2059362 h 2198909"/>
              <a:gd name="connsiteX5" fmla="*/ 1249948 w 1324451"/>
              <a:gd name="connsiteY5" fmla="*/ 2021692 h 2198909"/>
              <a:gd name="connsiteX6" fmla="*/ 1237185 w 1324451"/>
              <a:gd name="connsiteY6" fmla="*/ 2169665 h 2198909"/>
              <a:gd name="connsiteX7" fmla="*/ 1159749 w 1324451"/>
              <a:gd name="connsiteY7" fmla="*/ 2094711 h 2198909"/>
              <a:gd name="connsiteX8" fmla="*/ 1128636 w 1324451"/>
              <a:gd name="connsiteY8" fmla="*/ 2197542 h 2198909"/>
              <a:gd name="connsiteX9" fmla="*/ 1017529 w 1324451"/>
              <a:gd name="connsiteY9" fmla="*/ 1746661 h 2198909"/>
              <a:gd name="connsiteX10" fmla="*/ 684660 w 1324451"/>
              <a:gd name="connsiteY10" fmla="*/ 1563704 h 2198909"/>
              <a:gd name="connsiteX11" fmla="*/ 648375 w 1324451"/>
              <a:gd name="connsiteY11" fmla="*/ 1714303 h 2198909"/>
              <a:gd name="connsiteX12" fmla="*/ 684659 w 1324451"/>
              <a:gd name="connsiteY12" fmla="*/ 1936019 h 2198909"/>
              <a:gd name="connsiteX13" fmla="*/ 676287 w 1324451"/>
              <a:gd name="connsiteY13" fmla="*/ 2162635 h 2198909"/>
              <a:gd name="connsiteX14" fmla="*/ 386809 w 1324451"/>
              <a:gd name="connsiteY14" fmla="*/ 1650083 h 2198909"/>
              <a:gd name="connsiteX15" fmla="*/ 318304 w 1324451"/>
              <a:gd name="connsiteY15" fmla="*/ 1206285 h 2198909"/>
              <a:gd name="connsiteX16" fmla="*/ 0 w 1324451"/>
              <a:gd name="connsiteY16" fmla="*/ 337185 h 2198909"/>
              <a:gd name="connsiteX17" fmla="*/ 478945 w 1324451"/>
              <a:gd name="connsiteY17" fmla="*/ 0 h 21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24451" h="2198909">
                <a:moveTo>
                  <a:pt x="478945" y="0"/>
                </a:moveTo>
                <a:cubicBezTo>
                  <a:pt x="504408" y="101600"/>
                  <a:pt x="610165" y="929642"/>
                  <a:pt x="711827" y="1065147"/>
                </a:cubicBezTo>
                <a:cubicBezTo>
                  <a:pt x="784379" y="1111697"/>
                  <a:pt x="809274" y="1131442"/>
                  <a:pt x="923526" y="1219691"/>
                </a:cubicBezTo>
                <a:cubicBezTo>
                  <a:pt x="1010386" y="1307371"/>
                  <a:pt x="1166963" y="1451284"/>
                  <a:pt x="1232986" y="1591229"/>
                </a:cubicBezTo>
                <a:cubicBezTo>
                  <a:pt x="1266275" y="1759409"/>
                  <a:pt x="1344499" y="2025354"/>
                  <a:pt x="1319662" y="2059362"/>
                </a:cubicBezTo>
                <a:cubicBezTo>
                  <a:pt x="1308006" y="2071424"/>
                  <a:pt x="1281384" y="2055131"/>
                  <a:pt x="1249948" y="2021692"/>
                </a:cubicBezTo>
                <a:cubicBezTo>
                  <a:pt x="1252388" y="2098272"/>
                  <a:pt x="1250403" y="2157099"/>
                  <a:pt x="1237185" y="2169665"/>
                </a:cubicBezTo>
                <a:cubicBezTo>
                  <a:pt x="1220788" y="2181435"/>
                  <a:pt x="1190417" y="2148933"/>
                  <a:pt x="1159749" y="2094711"/>
                </a:cubicBezTo>
                <a:cubicBezTo>
                  <a:pt x="1150966" y="2149824"/>
                  <a:pt x="1140903" y="2189287"/>
                  <a:pt x="1128636" y="2197542"/>
                </a:cubicBezTo>
                <a:cubicBezTo>
                  <a:pt x="1080680" y="2220994"/>
                  <a:pt x="1014851" y="1937661"/>
                  <a:pt x="1017529" y="1746661"/>
                </a:cubicBezTo>
                <a:cubicBezTo>
                  <a:pt x="943533" y="1601804"/>
                  <a:pt x="747088" y="1564411"/>
                  <a:pt x="684660" y="1563704"/>
                </a:cubicBezTo>
                <a:cubicBezTo>
                  <a:pt x="623631" y="1575189"/>
                  <a:pt x="641425" y="1641330"/>
                  <a:pt x="648375" y="1714303"/>
                </a:cubicBezTo>
                <a:cubicBezTo>
                  <a:pt x="664752" y="1797723"/>
                  <a:pt x="668094" y="1871721"/>
                  <a:pt x="684659" y="1936019"/>
                </a:cubicBezTo>
                <a:cubicBezTo>
                  <a:pt x="751859" y="2074779"/>
                  <a:pt x="728411" y="2210291"/>
                  <a:pt x="676287" y="2162635"/>
                </a:cubicBezTo>
                <a:cubicBezTo>
                  <a:pt x="642620" y="2161861"/>
                  <a:pt x="524231" y="1891785"/>
                  <a:pt x="386809" y="1650083"/>
                </a:cubicBezTo>
                <a:cubicBezTo>
                  <a:pt x="319203" y="1502109"/>
                  <a:pt x="343938" y="1348166"/>
                  <a:pt x="318304" y="1206285"/>
                </a:cubicBezTo>
                <a:cubicBezTo>
                  <a:pt x="327395" y="1047084"/>
                  <a:pt x="109427" y="532299"/>
                  <a:pt x="0" y="337185"/>
                </a:cubicBezTo>
                <a:lnTo>
                  <a:pt x="478945"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2" name="Rounded Rectangle 4">
            <a:extLst>
              <a:ext uri="{FF2B5EF4-FFF2-40B4-BE49-F238E27FC236}">
                <a16:creationId xmlns:a16="http://schemas.microsoft.com/office/drawing/2014/main" id="{6644670E-B45E-41CA-B2E2-90CB137ACD48}"/>
              </a:ext>
            </a:extLst>
          </p:cNvPr>
          <p:cNvSpPr>
            <a:spLocks noChangeAspect="1"/>
          </p:cNvSpPr>
          <p:nvPr/>
        </p:nvSpPr>
        <p:spPr>
          <a:xfrm>
            <a:off x="8980510" y="3349301"/>
            <a:ext cx="267037" cy="367567"/>
          </a:xfrm>
          <a:custGeom>
            <a:avLst/>
            <a:gdLst/>
            <a:ahLst/>
            <a:cxnLst/>
            <a:rect l="l" t="t" r="r" b="b"/>
            <a:pathLst>
              <a:path w="2862291" h="3939861">
                <a:moveTo>
                  <a:pt x="483172" y="3610747"/>
                </a:moveTo>
                <a:cubicBezTo>
                  <a:pt x="440599" y="3610747"/>
                  <a:pt x="406087" y="3645259"/>
                  <a:pt x="406087" y="3687832"/>
                </a:cubicBezTo>
                <a:cubicBezTo>
                  <a:pt x="406087" y="3730405"/>
                  <a:pt x="440599" y="3764917"/>
                  <a:pt x="483172" y="3764917"/>
                </a:cubicBezTo>
                <a:cubicBezTo>
                  <a:pt x="525745" y="3764917"/>
                  <a:pt x="560257" y="3730405"/>
                  <a:pt x="560257" y="3687832"/>
                </a:cubicBezTo>
                <a:cubicBezTo>
                  <a:pt x="560257" y="3645259"/>
                  <a:pt x="525745" y="3610747"/>
                  <a:pt x="483172" y="3610747"/>
                </a:cubicBezTo>
                <a:close/>
                <a:moveTo>
                  <a:pt x="2052229" y="3610746"/>
                </a:moveTo>
                <a:cubicBezTo>
                  <a:pt x="2009656" y="3610746"/>
                  <a:pt x="1975144" y="3645258"/>
                  <a:pt x="1975144" y="3687831"/>
                </a:cubicBezTo>
                <a:cubicBezTo>
                  <a:pt x="1975144" y="3730404"/>
                  <a:pt x="2009656" y="3764916"/>
                  <a:pt x="2052229" y="3764916"/>
                </a:cubicBezTo>
                <a:cubicBezTo>
                  <a:pt x="2094802" y="3764916"/>
                  <a:pt x="2129314" y="3730404"/>
                  <a:pt x="2129314" y="3687831"/>
                </a:cubicBezTo>
                <a:cubicBezTo>
                  <a:pt x="2129314" y="3645258"/>
                  <a:pt x="2094802" y="3610746"/>
                  <a:pt x="2052229" y="3610746"/>
                </a:cubicBezTo>
                <a:close/>
                <a:moveTo>
                  <a:pt x="1578923" y="1215908"/>
                </a:moveTo>
                <a:cubicBezTo>
                  <a:pt x="1549100" y="1215908"/>
                  <a:pt x="1524923" y="1240085"/>
                  <a:pt x="1524923" y="1269908"/>
                </a:cubicBezTo>
                <a:lnTo>
                  <a:pt x="1524923" y="2745908"/>
                </a:lnTo>
                <a:cubicBezTo>
                  <a:pt x="1524923" y="2775731"/>
                  <a:pt x="1549100" y="2799908"/>
                  <a:pt x="1578923" y="2799908"/>
                </a:cubicBezTo>
                <a:cubicBezTo>
                  <a:pt x="1608746" y="2799908"/>
                  <a:pt x="1632923" y="2775731"/>
                  <a:pt x="1632923" y="2745908"/>
                </a:cubicBezTo>
                <a:lnTo>
                  <a:pt x="1632923" y="1269908"/>
                </a:lnTo>
                <a:cubicBezTo>
                  <a:pt x="1632923" y="1240085"/>
                  <a:pt x="1608746" y="1215908"/>
                  <a:pt x="1578923" y="1215908"/>
                </a:cubicBezTo>
                <a:close/>
                <a:moveTo>
                  <a:pt x="1318523" y="1215908"/>
                </a:moveTo>
                <a:cubicBezTo>
                  <a:pt x="1288700" y="1215908"/>
                  <a:pt x="1264523" y="1240085"/>
                  <a:pt x="1264523" y="1269908"/>
                </a:cubicBezTo>
                <a:lnTo>
                  <a:pt x="1264523" y="2745908"/>
                </a:lnTo>
                <a:cubicBezTo>
                  <a:pt x="1264523" y="2775731"/>
                  <a:pt x="1288700" y="2799908"/>
                  <a:pt x="1318523" y="2799908"/>
                </a:cubicBezTo>
                <a:cubicBezTo>
                  <a:pt x="1348346" y="2799908"/>
                  <a:pt x="1372523" y="2775731"/>
                  <a:pt x="1372523" y="2745908"/>
                </a:cubicBezTo>
                <a:lnTo>
                  <a:pt x="1372523" y="1269908"/>
                </a:lnTo>
                <a:cubicBezTo>
                  <a:pt x="1372523" y="1240085"/>
                  <a:pt x="1348346" y="1215908"/>
                  <a:pt x="1318523" y="1215908"/>
                </a:cubicBezTo>
                <a:close/>
                <a:moveTo>
                  <a:pt x="1058123" y="1215908"/>
                </a:moveTo>
                <a:cubicBezTo>
                  <a:pt x="1028300" y="1215908"/>
                  <a:pt x="1004123" y="1240085"/>
                  <a:pt x="1004123" y="1269908"/>
                </a:cubicBezTo>
                <a:lnTo>
                  <a:pt x="1004123" y="2745908"/>
                </a:lnTo>
                <a:cubicBezTo>
                  <a:pt x="1004123" y="2775731"/>
                  <a:pt x="1028300" y="2799908"/>
                  <a:pt x="1058123" y="2799908"/>
                </a:cubicBezTo>
                <a:cubicBezTo>
                  <a:pt x="1087946" y="2799908"/>
                  <a:pt x="1112123" y="2775731"/>
                  <a:pt x="1112123" y="2745908"/>
                </a:cubicBezTo>
                <a:lnTo>
                  <a:pt x="1112123" y="1269908"/>
                </a:lnTo>
                <a:cubicBezTo>
                  <a:pt x="1112123" y="1240085"/>
                  <a:pt x="1087946" y="1215908"/>
                  <a:pt x="1058123" y="1215908"/>
                </a:cubicBezTo>
                <a:close/>
                <a:moveTo>
                  <a:pt x="797723" y="1215908"/>
                </a:moveTo>
                <a:cubicBezTo>
                  <a:pt x="767900" y="1215908"/>
                  <a:pt x="743723" y="1240085"/>
                  <a:pt x="743723" y="1269908"/>
                </a:cubicBezTo>
                <a:lnTo>
                  <a:pt x="743723" y="2745908"/>
                </a:lnTo>
                <a:cubicBezTo>
                  <a:pt x="743723" y="2775731"/>
                  <a:pt x="767900" y="2799908"/>
                  <a:pt x="797723" y="2799908"/>
                </a:cubicBezTo>
                <a:cubicBezTo>
                  <a:pt x="827546" y="2799908"/>
                  <a:pt x="851723" y="2775731"/>
                  <a:pt x="851723" y="2745908"/>
                </a:cubicBezTo>
                <a:lnTo>
                  <a:pt x="851723" y="1269908"/>
                </a:lnTo>
                <a:cubicBezTo>
                  <a:pt x="851723" y="1240085"/>
                  <a:pt x="827546" y="1215908"/>
                  <a:pt x="797723" y="1215908"/>
                </a:cubicBezTo>
                <a:close/>
                <a:moveTo>
                  <a:pt x="537323" y="1215908"/>
                </a:moveTo>
                <a:cubicBezTo>
                  <a:pt x="507500" y="1215908"/>
                  <a:pt x="483323" y="1240085"/>
                  <a:pt x="483323" y="1269908"/>
                </a:cubicBezTo>
                <a:lnTo>
                  <a:pt x="483323" y="2745908"/>
                </a:lnTo>
                <a:cubicBezTo>
                  <a:pt x="483323" y="2775731"/>
                  <a:pt x="507500" y="2799908"/>
                  <a:pt x="537323" y="2799908"/>
                </a:cubicBezTo>
                <a:cubicBezTo>
                  <a:pt x="567146" y="2799908"/>
                  <a:pt x="591323" y="2775731"/>
                  <a:pt x="591323" y="2745908"/>
                </a:cubicBezTo>
                <a:lnTo>
                  <a:pt x="591323" y="1269908"/>
                </a:lnTo>
                <a:cubicBezTo>
                  <a:pt x="591323" y="1240085"/>
                  <a:pt x="567146" y="1215908"/>
                  <a:pt x="537323" y="1215908"/>
                </a:cubicBezTo>
                <a:close/>
                <a:moveTo>
                  <a:pt x="1071414" y="977717"/>
                </a:moveTo>
                <a:cubicBezTo>
                  <a:pt x="1014599" y="977717"/>
                  <a:pt x="965699" y="1011599"/>
                  <a:pt x="944338" y="1060494"/>
                </a:cubicBezTo>
                <a:lnTo>
                  <a:pt x="1198489" y="1060494"/>
                </a:lnTo>
                <a:cubicBezTo>
                  <a:pt x="1177129" y="1011599"/>
                  <a:pt x="1128228" y="977717"/>
                  <a:pt x="1071414" y="977717"/>
                </a:cubicBezTo>
                <a:close/>
                <a:moveTo>
                  <a:pt x="872752" y="191454"/>
                </a:moveTo>
                <a:cubicBezTo>
                  <a:pt x="759529" y="233114"/>
                  <a:pt x="679221" y="342129"/>
                  <a:pt x="679221" y="469900"/>
                </a:cubicBezTo>
                <a:lnTo>
                  <a:pt x="679221" y="1060494"/>
                </a:lnTo>
                <a:lnTo>
                  <a:pt x="797638" y="1060494"/>
                </a:lnTo>
                <a:cubicBezTo>
                  <a:pt x="823919" y="933391"/>
                  <a:pt x="936512" y="837880"/>
                  <a:pt x="1071414" y="837880"/>
                </a:cubicBezTo>
                <a:cubicBezTo>
                  <a:pt x="1206315" y="837880"/>
                  <a:pt x="1318908" y="933391"/>
                  <a:pt x="1345190" y="1060494"/>
                </a:cubicBezTo>
                <a:lnTo>
                  <a:pt x="1458130" y="1060494"/>
                </a:lnTo>
                <a:lnTo>
                  <a:pt x="1458130" y="469900"/>
                </a:lnTo>
                <a:cubicBezTo>
                  <a:pt x="1458130" y="344471"/>
                  <a:pt x="1380739" y="237117"/>
                  <a:pt x="1270928" y="193418"/>
                </a:cubicBezTo>
                <a:cubicBezTo>
                  <a:pt x="1254126" y="208193"/>
                  <a:pt x="1231951" y="216024"/>
                  <a:pt x="1207947" y="216024"/>
                </a:cubicBezTo>
                <a:lnTo>
                  <a:pt x="938648" y="216024"/>
                </a:lnTo>
                <a:cubicBezTo>
                  <a:pt x="913362" y="216024"/>
                  <a:pt x="890106" y="207335"/>
                  <a:pt x="872752" y="191454"/>
                </a:cubicBezTo>
                <a:close/>
                <a:moveTo>
                  <a:pt x="938648" y="0"/>
                </a:moveTo>
                <a:lnTo>
                  <a:pt x="1207947" y="0"/>
                </a:lnTo>
                <a:cubicBezTo>
                  <a:pt x="1249829" y="0"/>
                  <a:pt x="1286143" y="23838"/>
                  <a:pt x="1302947" y="59260"/>
                </a:cubicBezTo>
                <a:cubicBezTo>
                  <a:pt x="1459619" y="107029"/>
                  <a:pt x="1572731" y="253123"/>
                  <a:pt x="1572731" y="425635"/>
                </a:cubicBezTo>
                <a:lnTo>
                  <a:pt x="1572731" y="1062970"/>
                </a:lnTo>
                <a:cubicBezTo>
                  <a:pt x="1700463" y="1074093"/>
                  <a:pt x="1800202" y="1181663"/>
                  <a:pt x="1800202" y="1312527"/>
                </a:cubicBezTo>
                <a:lnTo>
                  <a:pt x="1800202" y="2703289"/>
                </a:lnTo>
                <a:cubicBezTo>
                  <a:pt x="1800202" y="2833087"/>
                  <a:pt x="1702083" y="2939968"/>
                  <a:pt x="1575831" y="2952534"/>
                </a:cubicBezTo>
                <a:lnTo>
                  <a:pt x="1539130" y="3099337"/>
                </a:lnTo>
                <a:lnTo>
                  <a:pt x="1377130" y="3099337"/>
                </a:lnTo>
                <a:lnTo>
                  <a:pt x="1341126" y="2955322"/>
                </a:lnTo>
                <a:lnTo>
                  <a:pt x="743221" y="2955322"/>
                </a:lnTo>
                <a:lnTo>
                  <a:pt x="707217" y="3099338"/>
                </a:lnTo>
                <a:lnTo>
                  <a:pt x="2063557" y="3099338"/>
                </a:lnTo>
                <a:lnTo>
                  <a:pt x="2063557" y="924090"/>
                </a:lnTo>
                <a:cubicBezTo>
                  <a:pt x="2063557" y="873822"/>
                  <a:pt x="2088497" y="829380"/>
                  <a:pt x="2128246" y="804684"/>
                </a:cubicBezTo>
                <a:cubicBezTo>
                  <a:pt x="2129584" y="799633"/>
                  <a:pt x="2132808" y="796081"/>
                  <a:pt x="2136234" y="792655"/>
                </a:cubicBezTo>
                <a:lnTo>
                  <a:pt x="2607705" y="321183"/>
                </a:lnTo>
                <a:cubicBezTo>
                  <a:pt x="2636744" y="292144"/>
                  <a:pt x="2674804" y="277625"/>
                  <a:pt x="2712864" y="277625"/>
                </a:cubicBezTo>
                <a:cubicBezTo>
                  <a:pt x="2750924" y="277625"/>
                  <a:pt x="2788985" y="292144"/>
                  <a:pt x="2818024" y="321183"/>
                </a:cubicBezTo>
                <a:lnTo>
                  <a:pt x="2862291" y="365451"/>
                </a:lnTo>
                <a:cubicBezTo>
                  <a:pt x="2920370" y="423529"/>
                  <a:pt x="2920370" y="517692"/>
                  <a:pt x="2862291" y="575770"/>
                </a:cubicBezTo>
                <a:lnTo>
                  <a:pt x="2423597" y="1014465"/>
                </a:lnTo>
                <a:lnTo>
                  <a:pt x="2423597" y="3310659"/>
                </a:lnTo>
                <a:cubicBezTo>
                  <a:pt x="2423597" y="3392794"/>
                  <a:pt x="2357014" y="3459377"/>
                  <a:pt x="2274879" y="3459377"/>
                </a:cubicBezTo>
                <a:lnTo>
                  <a:pt x="2247260" y="3459377"/>
                </a:lnTo>
                <a:lnTo>
                  <a:pt x="2157276" y="3459377"/>
                </a:lnTo>
                <a:cubicBezTo>
                  <a:pt x="2244145" y="3498679"/>
                  <a:pt x="2304259" y="3586235"/>
                  <a:pt x="2304259" y="3687831"/>
                </a:cubicBezTo>
                <a:cubicBezTo>
                  <a:pt x="2304259" y="3827023"/>
                  <a:pt x="2191422" y="3939860"/>
                  <a:pt x="2052230" y="3939860"/>
                </a:cubicBezTo>
                <a:cubicBezTo>
                  <a:pt x="1913038" y="3939860"/>
                  <a:pt x="1800201" y="3827023"/>
                  <a:pt x="1800201" y="3687831"/>
                </a:cubicBezTo>
                <a:cubicBezTo>
                  <a:pt x="1800201" y="3586235"/>
                  <a:pt x="1860315" y="3498679"/>
                  <a:pt x="1947184" y="3459377"/>
                </a:cubicBezTo>
                <a:lnTo>
                  <a:pt x="588218" y="3459378"/>
                </a:lnTo>
                <a:cubicBezTo>
                  <a:pt x="675087" y="3498679"/>
                  <a:pt x="735202" y="3586235"/>
                  <a:pt x="735202" y="3687832"/>
                </a:cubicBezTo>
                <a:cubicBezTo>
                  <a:pt x="735202" y="3827024"/>
                  <a:pt x="622365" y="3939861"/>
                  <a:pt x="483173" y="3939861"/>
                </a:cubicBezTo>
                <a:cubicBezTo>
                  <a:pt x="343981" y="3939861"/>
                  <a:pt x="231144" y="3827024"/>
                  <a:pt x="231144" y="3687832"/>
                </a:cubicBezTo>
                <a:cubicBezTo>
                  <a:pt x="231144" y="3586235"/>
                  <a:pt x="291259" y="3498679"/>
                  <a:pt x="378128" y="3459378"/>
                </a:cubicBezTo>
                <a:lnTo>
                  <a:pt x="148718" y="3459378"/>
                </a:lnTo>
                <a:cubicBezTo>
                  <a:pt x="66583" y="3459378"/>
                  <a:pt x="0" y="3392795"/>
                  <a:pt x="0" y="3310660"/>
                </a:cubicBezTo>
                <a:lnTo>
                  <a:pt x="0" y="3248056"/>
                </a:lnTo>
                <a:cubicBezTo>
                  <a:pt x="0" y="3165921"/>
                  <a:pt x="66583" y="3099338"/>
                  <a:pt x="148718" y="3099338"/>
                </a:cubicBezTo>
                <a:lnTo>
                  <a:pt x="544674" y="3099338"/>
                </a:lnTo>
                <a:lnTo>
                  <a:pt x="507859" y="2952075"/>
                </a:lnTo>
                <a:cubicBezTo>
                  <a:pt x="383796" y="2937382"/>
                  <a:pt x="288034" y="2831519"/>
                  <a:pt x="288034" y="2703289"/>
                </a:cubicBezTo>
                <a:lnTo>
                  <a:pt x="288034" y="1312527"/>
                </a:lnTo>
                <a:cubicBezTo>
                  <a:pt x="288034" y="1173333"/>
                  <a:pt x="400873" y="1060494"/>
                  <a:pt x="540067" y="1060494"/>
                </a:cubicBezTo>
                <a:lnTo>
                  <a:pt x="564619" y="1060494"/>
                </a:lnTo>
                <a:lnTo>
                  <a:pt x="564619" y="425635"/>
                </a:lnTo>
                <a:cubicBezTo>
                  <a:pt x="564619" y="248812"/>
                  <a:pt x="683454" y="99744"/>
                  <a:pt x="846095" y="55630"/>
                </a:cubicBezTo>
                <a:cubicBezTo>
                  <a:pt x="863191" y="22078"/>
                  <a:pt x="898341" y="0"/>
                  <a:pt x="93864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3" name="Rectangle 41">
            <a:extLst>
              <a:ext uri="{FF2B5EF4-FFF2-40B4-BE49-F238E27FC236}">
                <a16:creationId xmlns:a16="http://schemas.microsoft.com/office/drawing/2014/main" id="{DC5011FD-1799-4E57-8550-AA5C1D1F5844}"/>
              </a:ext>
            </a:extLst>
          </p:cNvPr>
          <p:cNvSpPr>
            <a:spLocks/>
          </p:cNvSpPr>
          <p:nvPr/>
        </p:nvSpPr>
        <p:spPr>
          <a:xfrm>
            <a:off x="9600365" y="3715878"/>
            <a:ext cx="305934" cy="305934"/>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Isosceles Triangle 3">
            <a:extLst>
              <a:ext uri="{FF2B5EF4-FFF2-40B4-BE49-F238E27FC236}">
                <a16:creationId xmlns:a16="http://schemas.microsoft.com/office/drawing/2014/main" id="{F669155D-500F-432E-BB87-4FAC579E6222}"/>
              </a:ext>
            </a:extLst>
          </p:cNvPr>
          <p:cNvSpPr>
            <a:spLocks noChangeAspect="1"/>
          </p:cNvSpPr>
          <p:nvPr/>
        </p:nvSpPr>
        <p:spPr>
          <a:xfrm>
            <a:off x="9031514" y="3872885"/>
            <a:ext cx="305645" cy="305933"/>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5" name="Pie 2">
            <a:extLst>
              <a:ext uri="{FF2B5EF4-FFF2-40B4-BE49-F238E27FC236}">
                <a16:creationId xmlns:a16="http://schemas.microsoft.com/office/drawing/2014/main" id="{FE702E84-9B32-4481-B4A0-6E1874AEE319}"/>
              </a:ext>
            </a:extLst>
          </p:cNvPr>
          <p:cNvSpPr>
            <a:spLocks noChangeAspect="1"/>
          </p:cNvSpPr>
          <p:nvPr/>
        </p:nvSpPr>
        <p:spPr>
          <a:xfrm>
            <a:off x="8463720" y="3417125"/>
            <a:ext cx="348471" cy="342637"/>
          </a:xfrm>
          <a:custGeom>
            <a:avLst/>
            <a:gdLst/>
            <a:ahLst/>
            <a:cxnLst/>
            <a:rect l="l" t="t" r="r" b="b"/>
            <a:pathLst>
              <a:path w="3851322" h="3786842">
                <a:moveTo>
                  <a:pt x="3845029" y="1629937"/>
                </a:moveTo>
                <a:lnTo>
                  <a:pt x="3851322" y="1762720"/>
                </a:lnTo>
                <a:lnTo>
                  <a:pt x="3812477" y="1776859"/>
                </a:lnTo>
                <a:lnTo>
                  <a:pt x="3444864" y="1775585"/>
                </a:lnTo>
                <a:close/>
                <a:moveTo>
                  <a:pt x="3791299" y="1322869"/>
                </a:moveTo>
                <a:cubicBezTo>
                  <a:pt x="3804294" y="1363489"/>
                  <a:pt x="3813753" y="1405089"/>
                  <a:pt x="3820726" y="1447230"/>
                </a:cubicBezTo>
                <a:lnTo>
                  <a:pt x="2923542" y="1773779"/>
                </a:lnTo>
                <a:lnTo>
                  <a:pt x="2555935" y="1772505"/>
                </a:lnTo>
                <a:close/>
                <a:moveTo>
                  <a:pt x="3686733" y="1034305"/>
                </a:moveTo>
                <a:cubicBezTo>
                  <a:pt x="3706467" y="1071934"/>
                  <a:pt x="3722972" y="1111031"/>
                  <a:pt x="3736130" y="1151397"/>
                </a:cubicBezTo>
                <a:lnTo>
                  <a:pt x="2052009" y="1764367"/>
                </a:lnTo>
                <a:lnTo>
                  <a:pt x="2052009" y="1629296"/>
                </a:lnTo>
                <a:close/>
                <a:moveTo>
                  <a:pt x="3531650" y="764128"/>
                </a:moveTo>
                <a:cubicBezTo>
                  <a:pt x="3557479" y="799119"/>
                  <a:pt x="3581112" y="835525"/>
                  <a:pt x="3601539" y="873761"/>
                </a:cubicBezTo>
                <a:lnTo>
                  <a:pt x="2052009" y="1437744"/>
                </a:lnTo>
                <a:lnTo>
                  <a:pt x="2052009" y="1302673"/>
                </a:lnTo>
                <a:close/>
                <a:moveTo>
                  <a:pt x="3320179" y="514474"/>
                </a:moveTo>
                <a:lnTo>
                  <a:pt x="3414136" y="615348"/>
                </a:lnTo>
                <a:lnTo>
                  <a:pt x="2052009" y="1111121"/>
                </a:lnTo>
                <a:lnTo>
                  <a:pt x="2052009" y="976050"/>
                </a:lnTo>
                <a:close/>
                <a:moveTo>
                  <a:pt x="3038975" y="290201"/>
                </a:moveTo>
                <a:cubicBezTo>
                  <a:pt x="3082160" y="317774"/>
                  <a:pt x="3124087" y="347421"/>
                  <a:pt x="3164106" y="379728"/>
                </a:cubicBezTo>
                <a:lnTo>
                  <a:pt x="2052009" y="784498"/>
                </a:lnTo>
                <a:lnTo>
                  <a:pt x="2052009" y="649428"/>
                </a:lnTo>
                <a:close/>
                <a:moveTo>
                  <a:pt x="1800000" y="186842"/>
                </a:moveTo>
                <a:lnTo>
                  <a:pt x="1800000" y="1986842"/>
                </a:lnTo>
                <a:lnTo>
                  <a:pt x="3600000" y="1986842"/>
                </a:lnTo>
                <a:cubicBezTo>
                  <a:pt x="3600000" y="2980955"/>
                  <a:pt x="2794113" y="3786842"/>
                  <a:pt x="1800000" y="3786842"/>
                </a:cubicBezTo>
                <a:cubicBezTo>
                  <a:pt x="805887" y="3786842"/>
                  <a:pt x="0" y="2980955"/>
                  <a:pt x="0" y="1986842"/>
                </a:cubicBezTo>
                <a:cubicBezTo>
                  <a:pt x="0" y="992729"/>
                  <a:pt x="805887" y="186842"/>
                  <a:pt x="1800000" y="186842"/>
                </a:cubicBezTo>
                <a:close/>
                <a:moveTo>
                  <a:pt x="2653345" y="103936"/>
                </a:moveTo>
                <a:cubicBezTo>
                  <a:pt x="2713623" y="122781"/>
                  <a:pt x="2772066" y="146664"/>
                  <a:pt x="2828252" y="175345"/>
                </a:cubicBezTo>
                <a:lnTo>
                  <a:pt x="2052009" y="457876"/>
                </a:lnTo>
                <a:lnTo>
                  <a:pt x="2052009" y="322805"/>
                </a:lnTo>
                <a:close/>
                <a:moveTo>
                  <a:pt x="2052009" y="0"/>
                </a:moveTo>
                <a:cubicBezTo>
                  <a:pt x="2150315" y="0"/>
                  <a:pt x="2247800" y="7911"/>
                  <a:pt x="2343281" y="25238"/>
                </a:cubicBezTo>
                <a:lnTo>
                  <a:pt x="2052009" y="13125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6" name="Rounded Rectangle 4">
            <a:extLst>
              <a:ext uri="{FF2B5EF4-FFF2-40B4-BE49-F238E27FC236}">
                <a16:creationId xmlns:a16="http://schemas.microsoft.com/office/drawing/2014/main" id="{F81EDCBA-753D-46DD-9631-69E6B1A77ED1}"/>
              </a:ext>
            </a:extLst>
          </p:cNvPr>
          <p:cNvSpPr>
            <a:spLocks noChangeAspect="1"/>
          </p:cNvSpPr>
          <p:nvPr/>
        </p:nvSpPr>
        <p:spPr>
          <a:xfrm rot="1589284">
            <a:off x="8522533" y="4098219"/>
            <a:ext cx="389530" cy="276211"/>
          </a:xfrm>
          <a:custGeom>
            <a:avLst/>
            <a:gdLst/>
            <a:ahLst/>
            <a:cxnLst/>
            <a:rect l="l" t="t" r="r" b="b"/>
            <a:pathLst>
              <a:path w="3960000" h="2808000">
                <a:moveTo>
                  <a:pt x="2137982" y="2165237"/>
                </a:moveTo>
                <a:lnTo>
                  <a:pt x="2111402" y="2204211"/>
                </a:lnTo>
                <a:lnTo>
                  <a:pt x="2137982" y="2204211"/>
                </a:lnTo>
                <a:close/>
                <a:moveTo>
                  <a:pt x="2635730" y="2101964"/>
                </a:moveTo>
                <a:cubicBezTo>
                  <a:pt x="2615812" y="2101964"/>
                  <a:pt x="2599666" y="2142287"/>
                  <a:pt x="2599666" y="2192028"/>
                </a:cubicBezTo>
                <a:cubicBezTo>
                  <a:pt x="2599666" y="2241769"/>
                  <a:pt x="2615812" y="2282092"/>
                  <a:pt x="2635730" y="2282092"/>
                </a:cubicBezTo>
                <a:cubicBezTo>
                  <a:pt x="2655648" y="2282092"/>
                  <a:pt x="2671794" y="2241769"/>
                  <a:pt x="2671794" y="2192028"/>
                </a:cubicBezTo>
                <a:cubicBezTo>
                  <a:pt x="2671794" y="2142287"/>
                  <a:pt x="2655648" y="2101964"/>
                  <a:pt x="2635730" y="2101964"/>
                </a:cubicBezTo>
                <a:close/>
                <a:moveTo>
                  <a:pt x="1280012" y="2101964"/>
                </a:moveTo>
                <a:cubicBezTo>
                  <a:pt x="1260094" y="2101964"/>
                  <a:pt x="1243948" y="2142287"/>
                  <a:pt x="1243948" y="2192028"/>
                </a:cubicBezTo>
                <a:cubicBezTo>
                  <a:pt x="1243948" y="2241769"/>
                  <a:pt x="1260094" y="2282092"/>
                  <a:pt x="1280012" y="2282092"/>
                </a:cubicBezTo>
                <a:cubicBezTo>
                  <a:pt x="1299930" y="2282092"/>
                  <a:pt x="1316076" y="2241769"/>
                  <a:pt x="1316076" y="2192028"/>
                </a:cubicBezTo>
                <a:cubicBezTo>
                  <a:pt x="1316076" y="2142287"/>
                  <a:pt x="1299930" y="2101964"/>
                  <a:pt x="1280012" y="2101964"/>
                </a:cubicBezTo>
                <a:close/>
                <a:moveTo>
                  <a:pt x="2138296" y="2025749"/>
                </a:moveTo>
                <a:lnTo>
                  <a:pt x="2139137" y="2026323"/>
                </a:lnTo>
                <a:lnTo>
                  <a:pt x="2216315" y="2026323"/>
                </a:lnTo>
                <a:lnTo>
                  <a:pt x="2216315" y="2204211"/>
                </a:lnTo>
                <a:lnTo>
                  <a:pt x="2256063" y="2204211"/>
                </a:lnTo>
                <a:lnTo>
                  <a:pt x="2256063" y="2282544"/>
                </a:lnTo>
                <a:lnTo>
                  <a:pt x="2216315" y="2282544"/>
                </a:lnTo>
                <a:lnTo>
                  <a:pt x="2216315" y="2357732"/>
                </a:lnTo>
                <a:lnTo>
                  <a:pt x="2137982" y="2357732"/>
                </a:lnTo>
                <a:lnTo>
                  <a:pt x="2137982" y="2282544"/>
                </a:lnTo>
                <a:lnTo>
                  <a:pt x="2015039" y="2282544"/>
                </a:lnTo>
                <a:lnTo>
                  <a:pt x="2015039" y="2208059"/>
                </a:lnTo>
                <a:lnTo>
                  <a:pt x="2014304" y="2207558"/>
                </a:lnTo>
                <a:lnTo>
                  <a:pt x="2015039" y="2206481"/>
                </a:lnTo>
                <a:lnTo>
                  <a:pt x="2015039" y="2204211"/>
                </a:lnTo>
                <a:lnTo>
                  <a:pt x="2016587" y="2204211"/>
                </a:lnTo>
                <a:close/>
                <a:moveTo>
                  <a:pt x="1855876" y="2017651"/>
                </a:moveTo>
                <a:cubicBezTo>
                  <a:pt x="1914135" y="2017257"/>
                  <a:pt x="1961791" y="2063958"/>
                  <a:pt x="1962577" y="2122214"/>
                </a:cubicBezTo>
                <a:cubicBezTo>
                  <a:pt x="1962954" y="2150145"/>
                  <a:pt x="1952489" y="2175712"/>
                  <a:pt x="1934995" y="2194820"/>
                </a:cubicBezTo>
                <a:cubicBezTo>
                  <a:pt x="1952694" y="2214184"/>
                  <a:pt x="1963194" y="2240138"/>
                  <a:pt x="1962560" y="2268406"/>
                </a:cubicBezTo>
                <a:cubicBezTo>
                  <a:pt x="1961260" y="2326468"/>
                  <a:pt x="1913477" y="2372672"/>
                  <a:pt x="1855404" y="2372021"/>
                </a:cubicBezTo>
                <a:cubicBezTo>
                  <a:pt x="1797331" y="2371371"/>
                  <a:pt x="1750595" y="2324109"/>
                  <a:pt x="1750595" y="2266032"/>
                </a:cubicBezTo>
                <a:lnTo>
                  <a:pt x="1826499" y="2266032"/>
                </a:lnTo>
                <a:cubicBezTo>
                  <a:pt x="1826499" y="2282520"/>
                  <a:pt x="1839767" y="2295938"/>
                  <a:pt x="1856254" y="2296122"/>
                </a:cubicBezTo>
                <a:cubicBezTo>
                  <a:pt x="1872741" y="2296307"/>
                  <a:pt x="1886306" y="2283190"/>
                  <a:pt x="1886676" y="2266706"/>
                </a:cubicBezTo>
                <a:cubicBezTo>
                  <a:pt x="1887039" y="2250493"/>
                  <a:pt x="1874503" y="2236962"/>
                  <a:pt x="1858407" y="2236065"/>
                </a:cubicBezTo>
                <a:lnTo>
                  <a:pt x="1814193" y="2236065"/>
                </a:lnTo>
                <a:lnTo>
                  <a:pt x="1814193" y="2152552"/>
                </a:lnTo>
                <a:lnTo>
                  <a:pt x="1857384" y="2152552"/>
                </a:lnTo>
                <a:cubicBezTo>
                  <a:pt x="1873190" y="2152141"/>
                  <a:pt x="1885741" y="2139089"/>
                  <a:pt x="1885527" y="2123254"/>
                </a:cubicBezTo>
                <a:cubicBezTo>
                  <a:pt x="1885313" y="2107349"/>
                  <a:pt x="1872302" y="2094598"/>
                  <a:pt x="1856396" y="2094706"/>
                </a:cubicBezTo>
                <a:cubicBezTo>
                  <a:pt x="1840490" y="2094813"/>
                  <a:pt x="1827652" y="2107738"/>
                  <a:pt x="1827652" y="2123644"/>
                </a:cubicBezTo>
                <a:lnTo>
                  <a:pt x="1750595" y="2123644"/>
                </a:lnTo>
                <a:cubicBezTo>
                  <a:pt x="1750595" y="2065383"/>
                  <a:pt x="1797616" y="2018044"/>
                  <a:pt x="1855876" y="2017651"/>
                </a:cubicBezTo>
                <a:close/>
                <a:moveTo>
                  <a:pt x="2930344" y="2012028"/>
                </a:moveTo>
                <a:cubicBezTo>
                  <a:pt x="2996416" y="2014229"/>
                  <a:pt x="3045968" y="2074602"/>
                  <a:pt x="3038901" y="2136479"/>
                </a:cubicBezTo>
                <a:cubicBezTo>
                  <a:pt x="3029916" y="2202312"/>
                  <a:pt x="2982346" y="2231435"/>
                  <a:pt x="2939412" y="2275597"/>
                </a:cubicBezTo>
                <a:lnTo>
                  <a:pt x="3031192" y="2275597"/>
                </a:lnTo>
                <a:lnTo>
                  <a:pt x="3031192" y="2357732"/>
                </a:lnTo>
                <a:lnTo>
                  <a:pt x="2819358" y="2357732"/>
                </a:lnTo>
                <a:cubicBezTo>
                  <a:pt x="2819409" y="2335416"/>
                  <a:pt x="2820521" y="2314113"/>
                  <a:pt x="2820571" y="2291797"/>
                </a:cubicBezTo>
                <a:cubicBezTo>
                  <a:pt x="2870625" y="2240158"/>
                  <a:pt x="2905662" y="2213324"/>
                  <a:pt x="2965770" y="2143601"/>
                </a:cubicBezTo>
                <a:cubicBezTo>
                  <a:pt x="2980233" y="2116927"/>
                  <a:pt x="2957264" y="2092452"/>
                  <a:pt x="2931831" y="2093607"/>
                </a:cubicBezTo>
                <a:cubicBezTo>
                  <a:pt x="2910102" y="2094595"/>
                  <a:pt x="2891536" y="2110969"/>
                  <a:pt x="2889885" y="2139461"/>
                </a:cubicBezTo>
                <a:lnTo>
                  <a:pt x="2818945" y="2139461"/>
                </a:lnTo>
                <a:cubicBezTo>
                  <a:pt x="2821421" y="2064364"/>
                  <a:pt x="2869776" y="2012037"/>
                  <a:pt x="2930344" y="2012028"/>
                </a:cubicBezTo>
                <a:close/>
                <a:moveTo>
                  <a:pt x="2635730" y="2012028"/>
                </a:moveTo>
                <a:cubicBezTo>
                  <a:pt x="2705318" y="2012028"/>
                  <a:pt x="2761730" y="2092617"/>
                  <a:pt x="2761730" y="2192028"/>
                </a:cubicBezTo>
                <a:cubicBezTo>
                  <a:pt x="2761730" y="2291439"/>
                  <a:pt x="2705318" y="2372028"/>
                  <a:pt x="2635730" y="2372028"/>
                </a:cubicBezTo>
                <a:cubicBezTo>
                  <a:pt x="2566142" y="2372028"/>
                  <a:pt x="2509730" y="2291439"/>
                  <a:pt x="2509730" y="2192028"/>
                </a:cubicBezTo>
                <a:cubicBezTo>
                  <a:pt x="2509730" y="2092617"/>
                  <a:pt x="2566142" y="2012028"/>
                  <a:pt x="2635730" y="2012028"/>
                </a:cubicBezTo>
                <a:close/>
                <a:moveTo>
                  <a:pt x="2436237" y="2012028"/>
                </a:moveTo>
                <a:lnTo>
                  <a:pt x="2436206" y="2012510"/>
                </a:lnTo>
                <a:lnTo>
                  <a:pt x="2452515" y="2012510"/>
                </a:lnTo>
                <a:lnTo>
                  <a:pt x="2452515" y="2372028"/>
                </a:lnTo>
                <a:lnTo>
                  <a:pt x="2364870" y="2372028"/>
                </a:lnTo>
                <a:lnTo>
                  <a:pt x="2364870" y="2101874"/>
                </a:lnTo>
                <a:cubicBezTo>
                  <a:pt x="2347394" y="2108434"/>
                  <a:pt x="2328091" y="2111607"/>
                  <a:pt x="2308515" y="2111039"/>
                </a:cubicBezTo>
                <a:lnTo>
                  <a:pt x="2311564" y="2043892"/>
                </a:lnTo>
                <a:cubicBezTo>
                  <a:pt x="2321741" y="2044066"/>
                  <a:pt x="2331771" y="2042373"/>
                  <a:pt x="2340372" y="2039030"/>
                </a:cubicBezTo>
                <a:cubicBezTo>
                  <a:pt x="2355279" y="2033236"/>
                  <a:pt x="2364268" y="2023137"/>
                  <a:pt x="2364156" y="2012310"/>
                </a:cubicBezTo>
                <a:cubicBezTo>
                  <a:pt x="2388183" y="2012216"/>
                  <a:pt x="2412210" y="2012122"/>
                  <a:pt x="2436237" y="2012028"/>
                </a:cubicBezTo>
                <a:close/>
                <a:moveTo>
                  <a:pt x="1574625" y="2012028"/>
                </a:moveTo>
                <a:cubicBezTo>
                  <a:pt x="1640698" y="2014229"/>
                  <a:pt x="1690250" y="2074602"/>
                  <a:pt x="1683183" y="2136479"/>
                </a:cubicBezTo>
                <a:cubicBezTo>
                  <a:pt x="1674198" y="2202312"/>
                  <a:pt x="1626628" y="2231435"/>
                  <a:pt x="1583694" y="2275597"/>
                </a:cubicBezTo>
                <a:lnTo>
                  <a:pt x="1675474" y="2275597"/>
                </a:lnTo>
                <a:lnTo>
                  <a:pt x="1675474" y="2357732"/>
                </a:lnTo>
                <a:lnTo>
                  <a:pt x="1463640" y="2357732"/>
                </a:lnTo>
                <a:cubicBezTo>
                  <a:pt x="1463691" y="2335416"/>
                  <a:pt x="1464802" y="2314113"/>
                  <a:pt x="1464853" y="2291797"/>
                </a:cubicBezTo>
                <a:cubicBezTo>
                  <a:pt x="1514907" y="2240158"/>
                  <a:pt x="1549943" y="2213324"/>
                  <a:pt x="1610052" y="2143601"/>
                </a:cubicBezTo>
                <a:cubicBezTo>
                  <a:pt x="1624515" y="2116927"/>
                  <a:pt x="1601546" y="2092452"/>
                  <a:pt x="1576112" y="2093607"/>
                </a:cubicBezTo>
                <a:cubicBezTo>
                  <a:pt x="1554383" y="2094595"/>
                  <a:pt x="1535817" y="2110969"/>
                  <a:pt x="1534167" y="2139461"/>
                </a:cubicBezTo>
                <a:lnTo>
                  <a:pt x="1463227" y="2139461"/>
                </a:lnTo>
                <a:cubicBezTo>
                  <a:pt x="1465703" y="2064364"/>
                  <a:pt x="1514058" y="2012037"/>
                  <a:pt x="1574625" y="2012028"/>
                </a:cubicBezTo>
                <a:close/>
                <a:moveTo>
                  <a:pt x="1280012" y="2012028"/>
                </a:moveTo>
                <a:cubicBezTo>
                  <a:pt x="1349600" y="2012028"/>
                  <a:pt x="1406012" y="2092617"/>
                  <a:pt x="1406012" y="2192028"/>
                </a:cubicBezTo>
                <a:cubicBezTo>
                  <a:pt x="1406012" y="2291439"/>
                  <a:pt x="1349600" y="2372028"/>
                  <a:pt x="1280012" y="2372028"/>
                </a:cubicBezTo>
                <a:cubicBezTo>
                  <a:pt x="1210424" y="2372028"/>
                  <a:pt x="1154012" y="2291439"/>
                  <a:pt x="1154012" y="2192028"/>
                </a:cubicBezTo>
                <a:cubicBezTo>
                  <a:pt x="1154012" y="2092617"/>
                  <a:pt x="1210424" y="2012028"/>
                  <a:pt x="1280012" y="2012028"/>
                </a:cubicBezTo>
                <a:close/>
                <a:moveTo>
                  <a:pt x="1080519" y="2012028"/>
                </a:moveTo>
                <a:lnTo>
                  <a:pt x="1080488" y="2012510"/>
                </a:lnTo>
                <a:lnTo>
                  <a:pt x="1096797" y="2012510"/>
                </a:lnTo>
                <a:lnTo>
                  <a:pt x="1096797" y="2372028"/>
                </a:lnTo>
                <a:lnTo>
                  <a:pt x="1009152" y="2372028"/>
                </a:lnTo>
                <a:lnTo>
                  <a:pt x="1009152" y="2101874"/>
                </a:lnTo>
                <a:cubicBezTo>
                  <a:pt x="991676" y="2108434"/>
                  <a:pt x="972373" y="2111607"/>
                  <a:pt x="952797" y="2111039"/>
                </a:cubicBezTo>
                <a:lnTo>
                  <a:pt x="955846" y="2043892"/>
                </a:lnTo>
                <a:cubicBezTo>
                  <a:pt x="966023" y="2044066"/>
                  <a:pt x="976053" y="2042373"/>
                  <a:pt x="984654" y="2039030"/>
                </a:cubicBezTo>
                <a:cubicBezTo>
                  <a:pt x="999561" y="2033236"/>
                  <a:pt x="1008550" y="2023137"/>
                  <a:pt x="1008438" y="2012310"/>
                </a:cubicBezTo>
                <a:cubicBezTo>
                  <a:pt x="1032465" y="2012216"/>
                  <a:pt x="1056492" y="2012122"/>
                  <a:pt x="1080519" y="2012028"/>
                </a:cubicBezTo>
                <a:close/>
                <a:moveTo>
                  <a:pt x="3373743" y="362438"/>
                </a:moveTo>
                <a:lnTo>
                  <a:pt x="3553743" y="362438"/>
                </a:lnTo>
                <a:lnTo>
                  <a:pt x="3553743" y="2414438"/>
                </a:lnTo>
                <a:lnTo>
                  <a:pt x="3373743" y="2414438"/>
                </a:lnTo>
                <a:close/>
                <a:moveTo>
                  <a:pt x="3129580" y="362438"/>
                </a:moveTo>
                <a:lnTo>
                  <a:pt x="3273580" y="362438"/>
                </a:lnTo>
                <a:lnTo>
                  <a:pt x="3273580" y="2414438"/>
                </a:lnTo>
                <a:lnTo>
                  <a:pt x="3129580" y="2414438"/>
                </a:lnTo>
                <a:close/>
                <a:moveTo>
                  <a:pt x="2939411" y="362438"/>
                </a:moveTo>
                <a:lnTo>
                  <a:pt x="3029411" y="362438"/>
                </a:lnTo>
                <a:lnTo>
                  <a:pt x="3029411" y="1957238"/>
                </a:lnTo>
                <a:lnTo>
                  <a:pt x="2939411" y="1957238"/>
                </a:lnTo>
                <a:close/>
                <a:moveTo>
                  <a:pt x="2731242" y="362438"/>
                </a:moveTo>
                <a:lnTo>
                  <a:pt x="2839242" y="362438"/>
                </a:lnTo>
                <a:lnTo>
                  <a:pt x="2839242" y="1957238"/>
                </a:lnTo>
                <a:lnTo>
                  <a:pt x="2731242" y="1957238"/>
                </a:lnTo>
                <a:close/>
                <a:moveTo>
                  <a:pt x="2487073" y="362438"/>
                </a:moveTo>
                <a:lnTo>
                  <a:pt x="2631073" y="362438"/>
                </a:lnTo>
                <a:lnTo>
                  <a:pt x="2631073" y="1957238"/>
                </a:lnTo>
                <a:lnTo>
                  <a:pt x="2487073" y="1957238"/>
                </a:lnTo>
                <a:close/>
                <a:moveTo>
                  <a:pt x="2296904" y="362438"/>
                </a:moveTo>
                <a:lnTo>
                  <a:pt x="2386904" y="362438"/>
                </a:lnTo>
                <a:lnTo>
                  <a:pt x="2386904" y="1957238"/>
                </a:lnTo>
                <a:lnTo>
                  <a:pt x="2296904" y="1957238"/>
                </a:lnTo>
                <a:close/>
                <a:moveTo>
                  <a:pt x="2016735" y="362438"/>
                </a:moveTo>
                <a:lnTo>
                  <a:pt x="2196735" y="362438"/>
                </a:lnTo>
                <a:lnTo>
                  <a:pt x="2196735" y="1957238"/>
                </a:lnTo>
                <a:lnTo>
                  <a:pt x="2016735" y="1957238"/>
                </a:lnTo>
                <a:close/>
                <a:moveTo>
                  <a:pt x="1826566" y="362438"/>
                </a:moveTo>
                <a:lnTo>
                  <a:pt x="1916566" y="362438"/>
                </a:lnTo>
                <a:lnTo>
                  <a:pt x="1916566" y="1957238"/>
                </a:lnTo>
                <a:lnTo>
                  <a:pt x="1826566" y="1957238"/>
                </a:lnTo>
                <a:close/>
                <a:moveTo>
                  <a:pt x="1582397" y="362438"/>
                </a:moveTo>
                <a:lnTo>
                  <a:pt x="1726397" y="362438"/>
                </a:lnTo>
                <a:lnTo>
                  <a:pt x="1726397" y="1957238"/>
                </a:lnTo>
                <a:lnTo>
                  <a:pt x="1582397" y="1957238"/>
                </a:lnTo>
                <a:close/>
                <a:moveTo>
                  <a:pt x="1302228" y="362438"/>
                </a:moveTo>
                <a:lnTo>
                  <a:pt x="1482228" y="362438"/>
                </a:lnTo>
                <a:lnTo>
                  <a:pt x="1482228" y="1957238"/>
                </a:lnTo>
                <a:lnTo>
                  <a:pt x="1302228" y="1957238"/>
                </a:lnTo>
                <a:close/>
                <a:moveTo>
                  <a:pt x="1094059" y="362438"/>
                </a:moveTo>
                <a:lnTo>
                  <a:pt x="1202059" y="362438"/>
                </a:lnTo>
                <a:lnTo>
                  <a:pt x="1202059" y="1957238"/>
                </a:lnTo>
                <a:lnTo>
                  <a:pt x="1094059" y="1957238"/>
                </a:lnTo>
                <a:close/>
                <a:moveTo>
                  <a:pt x="903890" y="362438"/>
                </a:moveTo>
                <a:lnTo>
                  <a:pt x="993890" y="362438"/>
                </a:lnTo>
                <a:lnTo>
                  <a:pt x="993890" y="1957238"/>
                </a:lnTo>
                <a:lnTo>
                  <a:pt x="903890" y="1957238"/>
                </a:lnTo>
                <a:close/>
                <a:moveTo>
                  <a:pt x="623721" y="362438"/>
                </a:moveTo>
                <a:lnTo>
                  <a:pt x="803721" y="362438"/>
                </a:lnTo>
                <a:lnTo>
                  <a:pt x="803721" y="2414438"/>
                </a:lnTo>
                <a:lnTo>
                  <a:pt x="623721" y="2414438"/>
                </a:lnTo>
                <a:close/>
                <a:moveTo>
                  <a:pt x="433552" y="362438"/>
                </a:moveTo>
                <a:lnTo>
                  <a:pt x="523552" y="362438"/>
                </a:lnTo>
                <a:lnTo>
                  <a:pt x="523552" y="2414438"/>
                </a:lnTo>
                <a:lnTo>
                  <a:pt x="433552" y="2414438"/>
                </a:lnTo>
                <a:close/>
                <a:moveTo>
                  <a:pt x="303674" y="216000"/>
                </a:moveTo>
                <a:cubicBezTo>
                  <a:pt x="255253" y="216000"/>
                  <a:pt x="216000" y="255253"/>
                  <a:pt x="216000" y="303674"/>
                </a:cubicBezTo>
                <a:lnTo>
                  <a:pt x="216000" y="2504326"/>
                </a:lnTo>
                <a:cubicBezTo>
                  <a:pt x="216000" y="2552747"/>
                  <a:pt x="255253" y="2592000"/>
                  <a:pt x="303674" y="2592000"/>
                </a:cubicBezTo>
                <a:lnTo>
                  <a:pt x="3656326" y="2592000"/>
                </a:lnTo>
                <a:cubicBezTo>
                  <a:pt x="3704747" y="2592000"/>
                  <a:pt x="3744000" y="2552747"/>
                  <a:pt x="3744000" y="2504326"/>
                </a:cubicBezTo>
                <a:lnTo>
                  <a:pt x="3744000" y="303674"/>
                </a:lnTo>
                <a:cubicBezTo>
                  <a:pt x="3744000" y="255253"/>
                  <a:pt x="3704747" y="216000"/>
                  <a:pt x="3656326" y="216000"/>
                </a:cubicBezTo>
                <a:close/>
                <a:moveTo>
                  <a:pt x="149021" y="0"/>
                </a:moveTo>
                <a:lnTo>
                  <a:pt x="3810979" y="0"/>
                </a:lnTo>
                <a:cubicBezTo>
                  <a:pt x="3893281" y="0"/>
                  <a:pt x="3960000" y="66719"/>
                  <a:pt x="3960000" y="149021"/>
                </a:cubicBezTo>
                <a:lnTo>
                  <a:pt x="3960000" y="2658979"/>
                </a:lnTo>
                <a:cubicBezTo>
                  <a:pt x="3960000" y="2741281"/>
                  <a:pt x="3893281" y="2808000"/>
                  <a:pt x="3810979" y="2808000"/>
                </a:cubicBezTo>
                <a:lnTo>
                  <a:pt x="149021" y="2808000"/>
                </a:lnTo>
                <a:cubicBezTo>
                  <a:pt x="66719" y="2808000"/>
                  <a:pt x="0" y="2741281"/>
                  <a:pt x="0" y="2658979"/>
                </a:cubicBezTo>
                <a:lnTo>
                  <a:pt x="0" y="149021"/>
                </a:lnTo>
                <a:cubicBezTo>
                  <a:pt x="0" y="66719"/>
                  <a:pt x="66719" y="0"/>
                  <a:pt x="14902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7" name="Round Same Side Corner Rectangle 3">
            <a:extLst>
              <a:ext uri="{FF2B5EF4-FFF2-40B4-BE49-F238E27FC236}">
                <a16:creationId xmlns:a16="http://schemas.microsoft.com/office/drawing/2014/main" id="{B2A0634D-6990-452F-A894-B19E7B719292}"/>
              </a:ext>
            </a:extLst>
          </p:cNvPr>
          <p:cNvSpPr>
            <a:spLocks noChangeAspect="1"/>
          </p:cNvSpPr>
          <p:nvPr/>
        </p:nvSpPr>
        <p:spPr>
          <a:xfrm rot="10800000">
            <a:off x="9393342" y="4133595"/>
            <a:ext cx="272246" cy="273762"/>
          </a:xfrm>
          <a:custGeom>
            <a:avLst/>
            <a:gdLst/>
            <a:ahLst/>
            <a:cxnLst/>
            <a:rect l="l" t="t" r="r" b="b"/>
            <a:pathLst>
              <a:path w="3935149" h="3957041">
                <a:moveTo>
                  <a:pt x="2899653" y="531993"/>
                </a:moveTo>
                <a:lnTo>
                  <a:pt x="2899653" y="423993"/>
                </a:lnTo>
                <a:lnTo>
                  <a:pt x="271653" y="423993"/>
                </a:lnTo>
                <a:lnTo>
                  <a:pt x="271653" y="531993"/>
                </a:lnTo>
                <a:close/>
                <a:moveTo>
                  <a:pt x="2899653" y="893649"/>
                </a:moveTo>
                <a:lnTo>
                  <a:pt x="2899653" y="785649"/>
                </a:lnTo>
                <a:lnTo>
                  <a:pt x="271653" y="785649"/>
                </a:lnTo>
                <a:lnTo>
                  <a:pt x="271653" y="893649"/>
                </a:lnTo>
                <a:close/>
                <a:moveTo>
                  <a:pt x="2899653" y="1255303"/>
                </a:moveTo>
                <a:lnTo>
                  <a:pt x="2899653" y="1147303"/>
                </a:lnTo>
                <a:lnTo>
                  <a:pt x="271653" y="1147303"/>
                </a:lnTo>
                <a:lnTo>
                  <a:pt x="271653" y="1255303"/>
                </a:lnTo>
                <a:close/>
                <a:moveTo>
                  <a:pt x="2899653" y="1616957"/>
                </a:moveTo>
                <a:lnTo>
                  <a:pt x="2899653" y="1508957"/>
                </a:lnTo>
                <a:lnTo>
                  <a:pt x="271653" y="1508957"/>
                </a:lnTo>
                <a:lnTo>
                  <a:pt x="271653" y="1616957"/>
                </a:lnTo>
                <a:close/>
                <a:moveTo>
                  <a:pt x="1315653" y="1999083"/>
                </a:moveTo>
                <a:lnTo>
                  <a:pt x="1315653" y="1891083"/>
                </a:lnTo>
                <a:lnTo>
                  <a:pt x="271653" y="1891083"/>
                </a:lnTo>
                <a:lnTo>
                  <a:pt x="271653" y="1999083"/>
                </a:lnTo>
                <a:close/>
                <a:moveTo>
                  <a:pt x="1315653" y="2360737"/>
                </a:moveTo>
                <a:lnTo>
                  <a:pt x="1315653" y="2252737"/>
                </a:lnTo>
                <a:lnTo>
                  <a:pt x="271653" y="2252737"/>
                </a:lnTo>
                <a:lnTo>
                  <a:pt x="271653" y="2360737"/>
                </a:lnTo>
                <a:close/>
                <a:moveTo>
                  <a:pt x="1315653" y="2722391"/>
                </a:moveTo>
                <a:lnTo>
                  <a:pt x="1315653" y="2614391"/>
                </a:lnTo>
                <a:lnTo>
                  <a:pt x="271653" y="2614391"/>
                </a:lnTo>
                <a:lnTo>
                  <a:pt x="271653" y="2722391"/>
                </a:lnTo>
                <a:close/>
                <a:moveTo>
                  <a:pt x="2900162" y="2797568"/>
                </a:moveTo>
                <a:lnTo>
                  <a:pt x="2900162" y="1844447"/>
                </a:lnTo>
                <a:lnTo>
                  <a:pt x="1629979" y="1844447"/>
                </a:lnTo>
                <a:lnTo>
                  <a:pt x="1629979" y="2797568"/>
                </a:lnTo>
                <a:close/>
                <a:moveTo>
                  <a:pt x="3810581" y="2815737"/>
                </a:moveTo>
                <a:lnTo>
                  <a:pt x="3810581" y="306661"/>
                </a:lnTo>
                <a:cubicBezTo>
                  <a:pt x="3810581" y="280746"/>
                  <a:pt x="3789572" y="259737"/>
                  <a:pt x="3763657" y="259737"/>
                </a:cubicBezTo>
                <a:cubicBezTo>
                  <a:pt x="3737742" y="259737"/>
                  <a:pt x="3716733" y="280746"/>
                  <a:pt x="3716733" y="306661"/>
                </a:cubicBezTo>
                <a:lnTo>
                  <a:pt x="3716733" y="2815737"/>
                </a:lnTo>
                <a:close/>
                <a:moveTo>
                  <a:pt x="3598887" y="2979130"/>
                </a:moveTo>
                <a:lnTo>
                  <a:pt x="3598887" y="218054"/>
                </a:lnTo>
                <a:cubicBezTo>
                  <a:pt x="3598887" y="192139"/>
                  <a:pt x="3577878" y="171130"/>
                  <a:pt x="3551963" y="171130"/>
                </a:cubicBezTo>
                <a:cubicBezTo>
                  <a:pt x="3526048" y="171130"/>
                  <a:pt x="3505039" y="192139"/>
                  <a:pt x="3505039" y="218054"/>
                </a:cubicBezTo>
                <a:lnTo>
                  <a:pt x="3505039" y="2979130"/>
                </a:lnTo>
                <a:close/>
                <a:moveTo>
                  <a:pt x="3355251" y="3231428"/>
                </a:moveTo>
                <a:lnTo>
                  <a:pt x="3355251" y="182352"/>
                </a:lnTo>
                <a:cubicBezTo>
                  <a:pt x="3355251" y="156437"/>
                  <a:pt x="3334242" y="135428"/>
                  <a:pt x="3308327" y="135428"/>
                </a:cubicBezTo>
                <a:cubicBezTo>
                  <a:pt x="3282412" y="135428"/>
                  <a:pt x="3261403" y="156437"/>
                  <a:pt x="3261403" y="182352"/>
                </a:cubicBezTo>
                <a:lnTo>
                  <a:pt x="3261403" y="3231428"/>
                </a:lnTo>
                <a:close/>
                <a:moveTo>
                  <a:pt x="689888" y="3532959"/>
                </a:moveTo>
                <a:cubicBezTo>
                  <a:pt x="817550" y="3530004"/>
                  <a:pt x="918251" y="3455702"/>
                  <a:pt x="916146" y="3366015"/>
                </a:cubicBezTo>
                <a:cubicBezTo>
                  <a:pt x="914042" y="3276328"/>
                  <a:pt x="809910" y="3204397"/>
                  <a:pt x="682179" y="3204397"/>
                </a:cubicBezTo>
                <a:lnTo>
                  <a:pt x="682179" y="3204473"/>
                </a:lnTo>
                <a:cubicBezTo>
                  <a:pt x="645571" y="3204473"/>
                  <a:pt x="615727" y="3183857"/>
                  <a:pt x="615124" y="3158153"/>
                </a:cubicBezTo>
                <a:cubicBezTo>
                  <a:pt x="614521" y="3132449"/>
                  <a:pt x="643381" y="3111154"/>
                  <a:pt x="679969" y="3110307"/>
                </a:cubicBezTo>
                <a:cubicBezTo>
                  <a:pt x="716557" y="3109460"/>
                  <a:pt x="747352" y="3129374"/>
                  <a:pt x="749161" y="3155050"/>
                </a:cubicBezTo>
                <a:lnTo>
                  <a:pt x="915893" y="3149258"/>
                </a:lnTo>
                <a:cubicBezTo>
                  <a:pt x="909582" y="3059669"/>
                  <a:pt x="802131" y="2990185"/>
                  <a:pt x="674469" y="2993141"/>
                </a:cubicBezTo>
                <a:cubicBezTo>
                  <a:pt x="546807" y="2996096"/>
                  <a:pt x="446107" y="3070398"/>
                  <a:pt x="448211" y="3160085"/>
                </a:cubicBezTo>
                <a:cubicBezTo>
                  <a:pt x="450316" y="3249772"/>
                  <a:pt x="554448" y="3321703"/>
                  <a:pt x="682179" y="3321703"/>
                </a:cubicBezTo>
                <a:lnTo>
                  <a:pt x="682179" y="3321627"/>
                </a:lnTo>
                <a:cubicBezTo>
                  <a:pt x="718786" y="3321627"/>
                  <a:pt x="748631" y="3342242"/>
                  <a:pt x="749234" y="3367946"/>
                </a:cubicBezTo>
                <a:cubicBezTo>
                  <a:pt x="749837" y="3393651"/>
                  <a:pt x="720976" y="3414946"/>
                  <a:pt x="684388" y="3415793"/>
                </a:cubicBezTo>
                <a:cubicBezTo>
                  <a:pt x="647800" y="3416640"/>
                  <a:pt x="617005" y="3396726"/>
                  <a:pt x="615196" y="3371049"/>
                </a:cubicBezTo>
                <a:lnTo>
                  <a:pt x="448465" y="3376842"/>
                </a:lnTo>
                <a:cubicBezTo>
                  <a:pt x="454776" y="3466431"/>
                  <a:pt x="562226" y="3535915"/>
                  <a:pt x="689888" y="3532959"/>
                </a:cubicBezTo>
                <a:close/>
                <a:moveTo>
                  <a:pt x="1563929" y="3533050"/>
                </a:moveTo>
                <a:lnTo>
                  <a:pt x="1450158" y="2995479"/>
                </a:lnTo>
                <a:cubicBezTo>
                  <a:pt x="1450329" y="2994669"/>
                  <a:pt x="1450501" y="2993860"/>
                  <a:pt x="1450672" y="2993050"/>
                </a:cubicBezTo>
                <a:lnTo>
                  <a:pt x="1449643" y="2993050"/>
                </a:lnTo>
                <a:lnTo>
                  <a:pt x="1303428" y="2993050"/>
                </a:lnTo>
                <a:lnTo>
                  <a:pt x="1302400" y="2993050"/>
                </a:lnTo>
                <a:cubicBezTo>
                  <a:pt x="1302571" y="2993860"/>
                  <a:pt x="1302743" y="2994669"/>
                  <a:pt x="1302914" y="2995479"/>
                </a:cubicBezTo>
                <a:lnTo>
                  <a:pt x="1260527" y="3195759"/>
                </a:lnTo>
                <a:lnTo>
                  <a:pt x="1218140" y="2995479"/>
                </a:lnTo>
                <a:cubicBezTo>
                  <a:pt x="1218311" y="2994669"/>
                  <a:pt x="1218483" y="2993860"/>
                  <a:pt x="1218654" y="2993050"/>
                </a:cubicBezTo>
                <a:lnTo>
                  <a:pt x="1217625" y="2993050"/>
                </a:lnTo>
                <a:lnTo>
                  <a:pt x="1071410" y="2993050"/>
                </a:lnTo>
                <a:lnTo>
                  <a:pt x="1070382" y="2993050"/>
                </a:lnTo>
                <a:cubicBezTo>
                  <a:pt x="1070553" y="2993860"/>
                  <a:pt x="1070725" y="2994669"/>
                  <a:pt x="1070896" y="2995479"/>
                </a:cubicBezTo>
                <a:lnTo>
                  <a:pt x="957124" y="3533050"/>
                </a:lnTo>
                <a:lnTo>
                  <a:pt x="1104368" y="3533050"/>
                </a:lnTo>
                <a:lnTo>
                  <a:pt x="1144518" y="3343342"/>
                </a:lnTo>
                <a:lnTo>
                  <a:pt x="1184667" y="3533050"/>
                </a:lnTo>
                <a:lnTo>
                  <a:pt x="1189142" y="3533050"/>
                </a:lnTo>
                <a:lnTo>
                  <a:pt x="1331911" y="3533050"/>
                </a:lnTo>
                <a:lnTo>
                  <a:pt x="1336386" y="3533050"/>
                </a:lnTo>
                <a:lnTo>
                  <a:pt x="1376536" y="3343342"/>
                </a:lnTo>
                <a:lnTo>
                  <a:pt x="1416686" y="3533050"/>
                </a:lnTo>
                <a:close/>
                <a:moveTo>
                  <a:pt x="2126028" y="3533050"/>
                </a:moveTo>
                <a:lnTo>
                  <a:pt x="2126028" y="3406155"/>
                </a:lnTo>
                <a:lnTo>
                  <a:pt x="2126028" y="3326497"/>
                </a:lnTo>
                <a:lnTo>
                  <a:pt x="2126028" y="3199602"/>
                </a:lnTo>
                <a:lnTo>
                  <a:pt x="2126028" y="3119945"/>
                </a:lnTo>
                <a:lnTo>
                  <a:pt x="2126028" y="2993050"/>
                </a:lnTo>
                <a:lnTo>
                  <a:pt x="1658028" y="2993050"/>
                </a:lnTo>
                <a:lnTo>
                  <a:pt x="1658028" y="3119945"/>
                </a:lnTo>
                <a:lnTo>
                  <a:pt x="1989309" y="3119945"/>
                </a:lnTo>
                <a:lnTo>
                  <a:pt x="1989309" y="3199602"/>
                </a:lnTo>
                <a:lnTo>
                  <a:pt x="1658028" y="3199602"/>
                </a:lnTo>
                <a:lnTo>
                  <a:pt x="1658028" y="3326497"/>
                </a:lnTo>
                <a:lnTo>
                  <a:pt x="1989309" y="3326497"/>
                </a:lnTo>
                <a:lnTo>
                  <a:pt x="1989309" y="3406155"/>
                </a:lnTo>
                <a:lnTo>
                  <a:pt x="1658028" y="3406155"/>
                </a:lnTo>
                <a:lnTo>
                  <a:pt x="1658028" y="3533050"/>
                </a:lnTo>
                <a:close/>
                <a:moveTo>
                  <a:pt x="2721509" y="3533050"/>
                </a:moveTo>
                <a:lnTo>
                  <a:pt x="2721509" y="2993050"/>
                </a:lnTo>
                <a:lnTo>
                  <a:pt x="2610374" y="2993050"/>
                </a:lnTo>
                <a:lnTo>
                  <a:pt x="2610374" y="3332072"/>
                </a:lnTo>
                <a:lnTo>
                  <a:pt x="2365383" y="2996750"/>
                </a:lnTo>
                <a:lnTo>
                  <a:pt x="2365383" y="2993050"/>
                </a:lnTo>
                <a:lnTo>
                  <a:pt x="2254248" y="2993050"/>
                </a:lnTo>
                <a:lnTo>
                  <a:pt x="2254248" y="3533050"/>
                </a:lnTo>
                <a:lnTo>
                  <a:pt x="2365383" y="3533050"/>
                </a:lnTo>
                <a:lnTo>
                  <a:pt x="2365383" y="3195316"/>
                </a:lnTo>
                <a:lnTo>
                  <a:pt x="2610374" y="3530639"/>
                </a:lnTo>
                <a:lnTo>
                  <a:pt x="2610374" y="3533050"/>
                </a:lnTo>
                <a:close/>
                <a:moveTo>
                  <a:pt x="3240360" y="3957041"/>
                </a:moveTo>
                <a:lnTo>
                  <a:pt x="0" y="3957041"/>
                </a:lnTo>
                <a:cubicBezTo>
                  <a:pt x="1236" y="2806695"/>
                  <a:pt x="2473" y="1669946"/>
                  <a:pt x="3709" y="519600"/>
                </a:cubicBezTo>
                <a:cubicBezTo>
                  <a:pt x="5872" y="183235"/>
                  <a:pt x="181397" y="16834"/>
                  <a:pt x="503091" y="0"/>
                </a:cubicBezTo>
                <a:lnTo>
                  <a:pt x="3441061" y="1"/>
                </a:lnTo>
                <a:cubicBezTo>
                  <a:pt x="3578904" y="24486"/>
                  <a:pt x="3655553" y="22411"/>
                  <a:pt x="3759198" y="79593"/>
                </a:cubicBezTo>
                <a:cubicBezTo>
                  <a:pt x="3885281" y="187263"/>
                  <a:pt x="3932832" y="263653"/>
                  <a:pt x="3933900" y="449681"/>
                </a:cubicBezTo>
                <a:cubicBezTo>
                  <a:pt x="3936712" y="939497"/>
                  <a:pt x="3933899" y="2112038"/>
                  <a:pt x="3933899" y="3013339"/>
                </a:cubicBezTo>
                <a:lnTo>
                  <a:pt x="3711125" y="3015171"/>
                </a:lnTo>
                <a:cubicBezTo>
                  <a:pt x="3710964" y="3066672"/>
                  <a:pt x="3710896" y="3117212"/>
                  <a:pt x="3710896" y="3166612"/>
                </a:cubicBezTo>
                <a:lnTo>
                  <a:pt x="3501148" y="3170775"/>
                </a:lnTo>
                <a:lnTo>
                  <a:pt x="3501148" y="3349247"/>
                </a:lnTo>
                <a:lnTo>
                  <a:pt x="3290598" y="3353687"/>
                </a:lnTo>
                <a:lnTo>
                  <a:pt x="3240846" y="33507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Isosceles Triangle 33">
            <a:extLst>
              <a:ext uri="{FF2B5EF4-FFF2-40B4-BE49-F238E27FC236}">
                <a16:creationId xmlns:a16="http://schemas.microsoft.com/office/drawing/2014/main" id="{87F80DAE-96A4-456C-A4A6-890721DDB057}"/>
              </a:ext>
            </a:extLst>
          </p:cNvPr>
          <p:cNvSpPr>
            <a:spLocks/>
          </p:cNvSpPr>
          <p:nvPr/>
        </p:nvSpPr>
        <p:spPr>
          <a:xfrm rot="10800000">
            <a:off x="9127377" y="2991108"/>
            <a:ext cx="314869" cy="314869"/>
          </a:xfrm>
          <a:custGeom>
            <a:avLst/>
            <a:gdLst/>
            <a:ahLst/>
            <a:cxnLst/>
            <a:rect l="l" t="t" r="r" b="b"/>
            <a:pathLst>
              <a:path w="3982665" h="3915008">
                <a:moveTo>
                  <a:pt x="0" y="2664000"/>
                </a:moveTo>
                <a:lnTo>
                  <a:pt x="1911318" y="72000"/>
                </a:lnTo>
                <a:lnTo>
                  <a:pt x="1142725" y="2655962"/>
                </a:lnTo>
                <a:close/>
                <a:moveTo>
                  <a:pt x="3982665" y="2664000"/>
                </a:moveTo>
                <a:lnTo>
                  <a:pt x="2839940" y="2655962"/>
                </a:lnTo>
                <a:lnTo>
                  <a:pt x="2071347" y="72000"/>
                </a:lnTo>
                <a:close/>
                <a:moveTo>
                  <a:pt x="2621333" y="2664000"/>
                </a:moveTo>
                <a:lnTo>
                  <a:pt x="1361333" y="2664000"/>
                </a:lnTo>
                <a:lnTo>
                  <a:pt x="1991333" y="0"/>
                </a:lnTo>
                <a:close/>
                <a:moveTo>
                  <a:pt x="1806654" y="3915007"/>
                </a:moveTo>
                <a:lnTo>
                  <a:pt x="726654" y="3915007"/>
                </a:lnTo>
                <a:lnTo>
                  <a:pt x="1266654" y="2835007"/>
                </a:lnTo>
                <a:close/>
                <a:moveTo>
                  <a:pt x="555902" y="3915008"/>
                </a:moveTo>
                <a:lnTo>
                  <a:pt x="15902" y="2835008"/>
                </a:lnTo>
                <a:lnTo>
                  <a:pt x="1095902" y="2835008"/>
                </a:lnTo>
                <a:close/>
                <a:moveTo>
                  <a:pt x="1977406" y="3915008"/>
                </a:moveTo>
                <a:lnTo>
                  <a:pt x="1437406" y="2835008"/>
                </a:lnTo>
                <a:lnTo>
                  <a:pt x="2517406" y="2835008"/>
                </a:lnTo>
                <a:close/>
                <a:moveTo>
                  <a:pt x="3228158" y="3915008"/>
                </a:moveTo>
                <a:lnTo>
                  <a:pt x="2148158" y="3915008"/>
                </a:lnTo>
                <a:lnTo>
                  <a:pt x="2688158" y="2835008"/>
                </a:lnTo>
                <a:close/>
                <a:moveTo>
                  <a:pt x="3398910" y="3915008"/>
                </a:moveTo>
                <a:lnTo>
                  <a:pt x="2858910" y="2835008"/>
                </a:lnTo>
                <a:lnTo>
                  <a:pt x="3938910" y="2835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9" name="Rectangle 1">
            <a:extLst>
              <a:ext uri="{FF2B5EF4-FFF2-40B4-BE49-F238E27FC236}">
                <a16:creationId xmlns:a16="http://schemas.microsoft.com/office/drawing/2014/main" id="{2B878886-634C-415F-B0B0-E7F0990CF16B}"/>
              </a:ext>
            </a:extLst>
          </p:cNvPr>
          <p:cNvSpPr>
            <a:spLocks noChangeAspect="1"/>
          </p:cNvSpPr>
          <p:nvPr/>
        </p:nvSpPr>
        <p:spPr>
          <a:xfrm>
            <a:off x="9417323" y="3189014"/>
            <a:ext cx="371699" cy="370986"/>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0" name="Trapezoid 6">
            <a:extLst>
              <a:ext uri="{FF2B5EF4-FFF2-40B4-BE49-F238E27FC236}">
                <a16:creationId xmlns:a16="http://schemas.microsoft.com/office/drawing/2014/main" id="{12F3C775-0705-41C6-9CEF-2822B01E5FE6}"/>
              </a:ext>
            </a:extLst>
          </p:cNvPr>
          <p:cNvSpPr>
            <a:spLocks/>
          </p:cNvSpPr>
          <p:nvPr/>
        </p:nvSpPr>
        <p:spPr>
          <a:xfrm>
            <a:off x="8644130" y="2978313"/>
            <a:ext cx="370986" cy="370986"/>
          </a:xfrm>
          <a:custGeom>
            <a:avLst/>
            <a:gdLst/>
            <a:ahLst/>
            <a:cxnLst/>
            <a:rect l="l" t="t" r="r" b="b"/>
            <a:pathLst>
              <a:path w="2801488" h="2964099">
                <a:moveTo>
                  <a:pt x="1393788" y="2251706"/>
                </a:moveTo>
                <a:cubicBezTo>
                  <a:pt x="1338380" y="2251706"/>
                  <a:pt x="1293463" y="2296623"/>
                  <a:pt x="1293463" y="2352031"/>
                </a:cubicBezTo>
                <a:cubicBezTo>
                  <a:pt x="1293463" y="2407439"/>
                  <a:pt x="1338380" y="2452356"/>
                  <a:pt x="1393788" y="2452356"/>
                </a:cubicBezTo>
                <a:cubicBezTo>
                  <a:pt x="1449196" y="2452356"/>
                  <a:pt x="1494113" y="2407439"/>
                  <a:pt x="1494113" y="2352031"/>
                </a:cubicBezTo>
                <a:cubicBezTo>
                  <a:pt x="1494113" y="2296623"/>
                  <a:pt x="1449196" y="2251706"/>
                  <a:pt x="1393788" y="2251706"/>
                </a:cubicBezTo>
                <a:close/>
                <a:moveTo>
                  <a:pt x="2189420" y="1936547"/>
                </a:moveTo>
                <a:cubicBezTo>
                  <a:pt x="1959955" y="1936547"/>
                  <a:pt x="1773936" y="2122566"/>
                  <a:pt x="1773936" y="2352031"/>
                </a:cubicBezTo>
                <a:cubicBezTo>
                  <a:pt x="1773936" y="2581496"/>
                  <a:pt x="1959955" y="2767515"/>
                  <a:pt x="2189420" y="2767515"/>
                </a:cubicBezTo>
                <a:cubicBezTo>
                  <a:pt x="2418885" y="2767515"/>
                  <a:pt x="2604904" y="2581496"/>
                  <a:pt x="2604904" y="2352031"/>
                </a:cubicBezTo>
                <a:cubicBezTo>
                  <a:pt x="2604904" y="2122566"/>
                  <a:pt x="2418885" y="1936547"/>
                  <a:pt x="2189420" y="1936547"/>
                </a:cubicBezTo>
                <a:close/>
                <a:moveTo>
                  <a:pt x="612068" y="1936547"/>
                </a:moveTo>
                <a:cubicBezTo>
                  <a:pt x="382603" y="1936547"/>
                  <a:pt x="196584" y="2122566"/>
                  <a:pt x="196584" y="2352031"/>
                </a:cubicBezTo>
                <a:cubicBezTo>
                  <a:pt x="196584" y="2581496"/>
                  <a:pt x="382603" y="2767515"/>
                  <a:pt x="612068" y="2767515"/>
                </a:cubicBezTo>
                <a:cubicBezTo>
                  <a:pt x="841533" y="2767515"/>
                  <a:pt x="1027552" y="2581496"/>
                  <a:pt x="1027552" y="2352031"/>
                </a:cubicBezTo>
                <a:cubicBezTo>
                  <a:pt x="1027552" y="2122566"/>
                  <a:pt x="841533" y="1936547"/>
                  <a:pt x="612068" y="1936547"/>
                </a:cubicBezTo>
                <a:close/>
                <a:moveTo>
                  <a:pt x="845776" y="315"/>
                </a:moveTo>
                <a:cubicBezTo>
                  <a:pt x="1032101" y="7965"/>
                  <a:pt x="1181399" y="153129"/>
                  <a:pt x="1195696" y="335717"/>
                </a:cubicBezTo>
                <a:lnTo>
                  <a:pt x="1198885" y="335806"/>
                </a:lnTo>
                <a:lnTo>
                  <a:pt x="1198706" y="366401"/>
                </a:lnTo>
                <a:cubicBezTo>
                  <a:pt x="1198883" y="367005"/>
                  <a:pt x="1198884" y="367612"/>
                  <a:pt x="1198884" y="368218"/>
                </a:cubicBezTo>
                <a:lnTo>
                  <a:pt x="1198695" y="368210"/>
                </a:lnTo>
                <a:lnTo>
                  <a:pt x="1197421" y="585651"/>
                </a:lnTo>
                <a:cubicBezTo>
                  <a:pt x="1245519" y="531733"/>
                  <a:pt x="1316597" y="499778"/>
                  <a:pt x="1394104" y="502960"/>
                </a:cubicBezTo>
                <a:cubicBezTo>
                  <a:pt x="1472998" y="506199"/>
                  <a:pt x="1542269" y="545176"/>
                  <a:pt x="1585751" y="604519"/>
                </a:cubicBezTo>
                <a:cubicBezTo>
                  <a:pt x="1585226" y="514948"/>
                  <a:pt x="1584701" y="425377"/>
                  <a:pt x="1584176" y="335806"/>
                </a:cubicBezTo>
                <a:lnTo>
                  <a:pt x="1585829" y="335760"/>
                </a:lnTo>
                <a:cubicBezTo>
                  <a:pt x="1602915" y="140060"/>
                  <a:pt x="1770945" y="-7755"/>
                  <a:pt x="1967493" y="315"/>
                </a:cubicBezTo>
                <a:cubicBezTo>
                  <a:pt x="2146853" y="7679"/>
                  <a:pt x="2291902" y="142468"/>
                  <a:pt x="2315427" y="315465"/>
                </a:cubicBezTo>
                <a:lnTo>
                  <a:pt x="2320109" y="315335"/>
                </a:lnTo>
                <a:lnTo>
                  <a:pt x="2729306" y="2069418"/>
                </a:lnTo>
                <a:cubicBezTo>
                  <a:pt x="2776307" y="2152970"/>
                  <a:pt x="2801488" y="2249560"/>
                  <a:pt x="2801488" y="2352031"/>
                </a:cubicBezTo>
                <a:cubicBezTo>
                  <a:pt x="2801488" y="2690067"/>
                  <a:pt x="2527456" y="2964099"/>
                  <a:pt x="2189420" y="2964099"/>
                </a:cubicBezTo>
                <a:cubicBezTo>
                  <a:pt x="1922036" y="2964099"/>
                  <a:pt x="1694697" y="2792645"/>
                  <a:pt x="1613824" y="2552817"/>
                </a:cubicBezTo>
                <a:cubicBezTo>
                  <a:pt x="1559905" y="2613347"/>
                  <a:pt x="1481232" y="2650901"/>
                  <a:pt x="1393788" y="2650901"/>
                </a:cubicBezTo>
                <a:cubicBezTo>
                  <a:pt x="1311973" y="2650901"/>
                  <a:pt x="1237837" y="2618027"/>
                  <a:pt x="1183996" y="2564635"/>
                </a:cubicBezTo>
                <a:cubicBezTo>
                  <a:pt x="1099341" y="2798210"/>
                  <a:pt x="875077" y="2964099"/>
                  <a:pt x="612068" y="2964099"/>
                </a:cubicBezTo>
                <a:cubicBezTo>
                  <a:pt x="274032" y="2964099"/>
                  <a:pt x="0" y="2690067"/>
                  <a:pt x="0" y="2352031"/>
                </a:cubicBezTo>
                <a:cubicBezTo>
                  <a:pt x="0" y="2288533"/>
                  <a:pt x="9669" y="2227293"/>
                  <a:pt x="30466" y="2170591"/>
                </a:cubicBezTo>
                <a:lnTo>
                  <a:pt x="30153" y="2170591"/>
                </a:lnTo>
                <a:lnTo>
                  <a:pt x="462952" y="315335"/>
                </a:lnTo>
                <a:lnTo>
                  <a:pt x="467801" y="315470"/>
                </a:lnTo>
                <a:cubicBezTo>
                  <a:pt x="493068" y="129842"/>
                  <a:pt x="656149" y="-7470"/>
                  <a:pt x="845776" y="31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Rounded Rectangle 1">
            <a:extLst>
              <a:ext uri="{FF2B5EF4-FFF2-40B4-BE49-F238E27FC236}">
                <a16:creationId xmlns:a16="http://schemas.microsoft.com/office/drawing/2014/main" id="{9D76D79D-6B68-4021-9E2D-24393A2992A6}"/>
              </a:ext>
            </a:extLst>
          </p:cNvPr>
          <p:cNvSpPr>
            <a:spLocks noChangeAspect="1"/>
          </p:cNvSpPr>
          <p:nvPr/>
        </p:nvSpPr>
        <p:spPr>
          <a:xfrm>
            <a:off x="9305943" y="3588444"/>
            <a:ext cx="219837" cy="370987"/>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32" name="Rectangle 50">
            <a:extLst>
              <a:ext uri="{FF2B5EF4-FFF2-40B4-BE49-F238E27FC236}">
                <a16:creationId xmlns:a16="http://schemas.microsoft.com/office/drawing/2014/main" id="{7C042A9B-363E-404E-9781-A57D9FA08E73}"/>
              </a:ext>
            </a:extLst>
          </p:cNvPr>
          <p:cNvSpPr>
            <a:spLocks noChangeAspect="1"/>
          </p:cNvSpPr>
          <p:nvPr/>
        </p:nvSpPr>
        <p:spPr>
          <a:xfrm rot="1429276">
            <a:off x="8660964" y="3837554"/>
            <a:ext cx="314869" cy="180346"/>
          </a:xfrm>
          <a:custGeom>
            <a:avLst/>
            <a:gdLst/>
            <a:ahLst/>
            <a:cxnLst/>
            <a:rect l="l" t="t" r="r" b="b"/>
            <a:pathLst>
              <a:path w="2797236" h="1602166">
                <a:moveTo>
                  <a:pt x="676854" y="738042"/>
                </a:moveTo>
                <a:cubicBezTo>
                  <a:pt x="614942" y="702297"/>
                  <a:pt x="535774" y="723510"/>
                  <a:pt x="500029" y="785422"/>
                </a:cubicBezTo>
                <a:cubicBezTo>
                  <a:pt x="464284" y="847335"/>
                  <a:pt x="485497" y="926503"/>
                  <a:pt x="547409" y="962248"/>
                </a:cubicBezTo>
                <a:cubicBezTo>
                  <a:pt x="609321" y="997993"/>
                  <a:pt x="688490" y="976780"/>
                  <a:pt x="724235" y="914867"/>
                </a:cubicBezTo>
                <a:cubicBezTo>
                  <a:pt x="759980" y="852955"/>
                  <a:pt x="738766" y="773787"/>
                  <a:pt x="676854" y="738042"/>
                </a:cubicBezTo>
                <a:close/>
                <a:moveTo>
                  <a:pt x="1505478" y="880583"/>
                </a:moveTo>
                <a:lnTo>
                  <a:pt x="1475082" y="873061"/>
                </a:lnTo>
                <a:lnTo>
                  <a:pt x="1475082" y="1008668"/>
                </a:lnTo>
                <a:cubicBezTo>
                  <a:pt x="1478425" y="1007382"/>
                  <a:pt x="1481683" y="1005827"/>
                  <a:pt x="1484860" y="1004059"/>
                </a:cubicBezTo>
                <a:cubicBezTo>
                  <a:pt x="1512039" y="988933"/>
                  <a:pt x="1529130" y="960585"/>
                  <a:pt x="1529788" y="929597"/>
                </a:cubicBezTo>
                <a:cubicBezTo>
                  <a:pt x="1530028" y="906726"/>
                  <a:pt x="1526034" y="896074"/>
                  <a:pt x="1505478" y="880583"/>
                </a:cubicBezTo>
                <a:close/>
                <a:moveTo>
                  <a:pt x="1395816" y="619564"/>
                </a:moveTo>
                <a:cubicBezTo>
                  <a:pt x="1376272" y="632083"/>
                  <a:pt x="1363760" y="652864"/>
                  <a:pt x="1361807" y="675926"/>
                </a:cubicBezTo>
                <a:lnTo>
                  <a:pt x="1362578" y="675894"/>
                </a:lnTo>
                <a:cubicBezTo>
                  <a:pt x="1361574" y="701623"/>
                  <a:pt x="1371022" y="725250"/>
                  <a:pt x="1395009" y="740923"/>
                </a:cubicBezTo>
                <a:lnTo>
                  <a:pt x="1395816" y="741452"/>
                </a:lnTo>
                <a:close/>
                <a:moveTo>
                  <a:pt x="1475082" y="467094"/>
                </a:moveTo>
                <a:lnTo>
                  <a:pt x="1475082" y="500684"/>
                </a:lnTo>
                <a:cubicBezTo>
                  <a:pt x="1497267" y="504631"/>
                  <a:pt x="1518774" y="512905"/>
                  <a:pt x="1538543" y="525166"/>
                </a:cubicBezTo>
                <a:cubicBezTo>
                  <a:pt x="1596427" y="561066"/>
                  <a:pt x="1630319" y="625508"/>
                  <a:pt x="1627098" y="693545"/>
                </a:cubicBezTo>
                <a:lnTo>
                  <a:pt x="1518521" y="688404"/>
                </a:lnTo>
                <a:cubicBezTo>
                  <a:pt x="1519877" y="659770"/>
                  <a:pt x="1505613" y="632649"/>
                  <a:pt x="1481252" y="617540"/>
                </a:cubicBezTo>
                <a:lnTo>
                  <a:pt x="1475082" y="614775"/>
                </a:lnTo>
                <a:lnTo>
                  <a:pt x="1475082" y="759007"/>
                </a:lnTo>
                <a:cubicBezTo>
                  <a:pt x="1516008" y="761698"/>
                  <a:pt x="1547648" y="771672"/>
                  <a:pt x="1577189" y="790249"/>
                </a:cubicBezTo>
                <a:cubicBezTo>
                  <a:pt x="1622357" y="818652"/>
                  <a:pt x="1647114" y="873156"/>
                  <a:pt x="1650484" y="927386"/>
                </a:cubicBezTo>
                <a:lnTo>
                  <a:pt x="1650683" y="927386"/>
                </a:lnTo>
                <a:lnTo>
                  <a:pt x="1650607" y="928511"/>
                </a:lnTo>
                <a:cubicBezTo>
                  <a:pt x="1650834" y="929446"/>
                  <a:pt x="1650880" y="930391"/>
                  <a:pt x="1650916" y="931336"/>
                </a:cubicBezTo>
                <a:lnTo>
                  <a:pt x="1650415" y="931353"/>
                </a:lnTo>
                <a:cubicBezTo>
                  <a:pt x="1649239" y="1005482"/>
                  <a:pt x="1608533" y="1073418"/>
                  <a:pt x="1543577" y="1109567"/>
                </a:cubicBezTo>
                <a:cubicBezTo>
                  <a:pt x="1521978" y="1121587"/>
                  <a:pt x="1498805" y="1129476"/>
                  <a:pt x="1475082" y="1132835"/>
                </a:cubicBezTo>
                <a:lnTo>
                  <a:pt x="1475082" y="1165545"/>
                </a:lnTo>
                <a:lnTo>
                  <a:pt x="1395816" y="1165545"/>
                </a:lnTo>
                <a:lnTo>
                  <a:pt x="1395816" y="1130194"/>
                </a:lnTo>
                <a:cubicBezTo>
                  <a:pt x="1373613" y="1125585"/>
                  <a:pt x="1352168" y="1116888"/>
                  <a:pt x="1332303" y="1104568"/>
                </a:cubicBezTo>
                <a:cubicBezTo>
                  <a:pt x="1268003" y="1064689"/>
                  <a:pt x="1230355" y="993103"/>
                  <a:pt x="1233933" y="917525"/>
                </a:cubicBezTo>
                <a:lnTo>
                  <a:pt x="1354544" y="923236"/>
                </a:lnTo>
                <a:cubicBezTo>
                  <a:pt x="1353040" y="954989"/>
                  <a:pt x="1368828" y="985067"/>
                  <a:pt x="1395816" y="1001849"/>
                </a:cubicBezTo>
                <a:lnTo>
                  <a:pt x="1395816" y="862479"/>
                </a:lnTo>
                <a:cubicBezTo>
                  <a:pt x="1368998" y="855832"/>
                  <a:pt x="1344002" y="843677"/>
                  <a:pt x="1322380" y="825533"/>
                </a:cubicBezTo>
                <a:cubicBezTo>
                  <a:pt x="1279142" y="789250"/>
                  <a:pt x="1253317" y="736644"/>
                  <a:pt x="1251176" y="680490"/>
                </a:cubicBezTo>
                <a:cubicBezTo>
                  <a:pt x="1251334" y="597461"/>
                  <a:pt x="1284345" y="551005"/>
                  <a:pt x="1345251" y="517567"/>
                </a:cubicBezTo>
                <a:cubicBezTo>
                  <a:pt x="1360367" y="509155"/>
                  <a:pt x="1379438" y="506089"/>
                  <a:pt x="1395816" y="502211"/>
                </a:cubicBezTo>
                <a:lnTo>
                  <a:pt x="1395816" y="467094"/>
                </a:lnTo>
                <a:close/>
                <a:moveTo>
                  <a:pt x="1670907" y="420372"/>
                </a:moveTo>
                <a:cubicBezTo>
                  <a:pt x="1452232" y="294120"/>
                  <a:pt x="1172613" y="369043"/>
                  <a:pt x="1046361" y="587719"/>
                </a:cubicBezTo>
                <a:cubicBezTo>
                  <a:pt x="920108" y="806395"/>
                  <a:pt x="995032" y="1086013"/>
                  <a:pt x="1213707" y="1212266"/>
                </a:cubicBezTo>
                <a:cubicBezTo>
                  <a:pt x="1432383" y="1338518"/>
                  <a:pt x="1712002" y="1263595"/>
                  <a:pt x="1838254" y="1044919"/>
                </a:cubicBezTo>
                <a:cubicBezTo>
                  <a:pt x="1964507" y="826243"/>
                  <a:pt x="1889583" y="546625"/>
                  <a:pt x="1670907" y="420372"/>
                </a:cubicBezTo>
                <a:close/>
                <a:moveTo>
                  <a:pt x="2337204" y="670392"/>
                </a:moveTo>
                <a:cubicBezTo>
                  <a:pt x="2275292" y="634647"/>
                  <a:pt x="2196124" y="655860"/>
                  <a:pt x="2160379" y="717772"/>
                </a:cubicBezTo>
                <a:cubicBezTo>
                  <a:pt x="2124634" y="779684"/>
                  <a:pt x="2145847" y="858852"/>
                  <a:pt x="2207759" y="894597"/>
                </a:cubicBezTo>
                <a:cubicBezTo>
                  <a:pt x="2269672" y="930342"/>
                  <a:pt x="2348840" y="909129"/>
                  <a:pt x="2384585" y="847217"/>
                </a:cubicBezTo>
                <a:cubicBezTo>
                  <a:pt x="2420330" y="785305"/>
                  <a:pt x="2399117" y="706137"/>
                  <a:pt x="2337204" y="670392"/>
                </a:cubicBezTo>
                <a:close/>
                <a:moveTo>
                  <a:pt x="2384613" y="233313"/>
                </a:moveTo>
                <a:cubicBezTo>
                  <a:pt x="2428818" y="319090"/>
                  <a:pt x="2503845" y="385970"/>
                  <a:pt x="2595156" y="420224"/>
                </a:cubicBezTo>
                <a:lnTo>
                  <a:pt x="2595155" y="1152677"/>
                </a:lnTo>
                <a:cubicBezTo>
                  <a:pt x="2489919" y="1191773"/>
                  <a:pt x="2405690" y="1273809"/>
                  <a:pt x="2363285" y="1377636"/>
                </a:cubicBezTo>
                <a:lnTo>
                  <a:pt x="402182" y="1377636"/>
                </a:lnTo>
                <a:cubicBezTo>
                  <a:pt x="366180" y="1300676"/>
                  <a:pt x="305669" y="1237745"/>
                  <a:pt x="230221" y="1198942"/>
                </a:cubicBezTo>
                <a:lnTo>
                  <a:pt x="230221" y="415045"/>
                </a:lnTo>
                <a:cubicBezTo>
                  <a:pt x="307865" y="376272"/>
                  <a:pt x="370258" y="312122"/>
                  <a:pt x="407224" y="233313"/>
                </a:cubicBezTo>
                <a:close/>
                <a:moveTo>
                  <a:pt x="2374194" y="127259"/>
                </a:moveTo>
                <a:lnTo>
                  <a:pt x="406569" y="127259"/>
                </a:lnTo>
                <a:cubicBezTo>
                  <a:pt x="368226" y="267341"/>
                  <a:pt x="255955" y="376146"/>
                  <a:pt x="114433" y="410154"/>
                </a:cubicBezTo>
                <a:lnTo>
                  <a:pt x="114433" y="1207711"/>
                </a:lnTo>
                <a:cubicBezTo>
                  <a:pt x="249220" y="1241659"/>
                  <a:pt x="356431" y="1343562"/>
                  <a:pt x="397550" y="1475019"/>
                </a:cubicBezTo>
                <a:lnTo>
                  <a:pt x="2364592" y="1475019"/>
                </a:lnTo>
                <a:cubicBezTo>
                  <a:pt x="2403043" y="1323089"/>
                  <a:pt x="2527516" y="1206120"/>
                  <a:pt x="2682804" y="1177407"/>
                </a:cubicBezTo>
                <a:lnTo>
                  <a:pt x="2682804" y="401000"/>
                </a:lnTo>
                <a:cubicBezTo>
                  <a:pt x="2536308" y="373254"/>
                  <a:pt x="2418049" y="266915"/>
                  <a:pt x="2374194" y="127259"/>
                </a:cubicBezTo>
                <a:close/>
                <a:moveTo>
                  <a:pt x="2797236" y="112"/>
                </a:moveTo>
                <a:lnTo>
                  <a:pt x="2797236" y="1602166"/>
                </a:lnTo>
                <a:lnTo>
                  <a:pt x="419639" y="1602166"/>
                </a:lnTo>
                <a:lnTo>
                  <a:pt x="12661" y="1602166"/>
                </a:lnTo>
                <a:lnTo>
                  <a:pt x="0" y="1602166"/>
                </a:lnTo>
                <a:lnTo>
                  <a:pt x="0" y="112"/>
                </a:lnTo>
                <a:lnTo>
                  <a:pt x="2352082" y="112"/>
                </a:lnTo>
                <a:cubicBezTo>
                  <a:pt x="2352071" y="75"/>
                  <a:pt x="2352071" y="37"/>
                  <a:pt x="2352071" y="0"/>
                </a:cubicBezTo>
                <a:lnTo>
                  <a:pt x="2759048" y="0"/>
                </a:lnTo>
                <a:lnTo>
                  <a:pt x="2759047" y="1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3" name="Oval 21">
            <a:extLst>
              <a:ext uri="{FF2B5EF4-FFF2-40B4-BE49-F238E27FC236}">
                <a16:creationId xmlns:a16="http://schemas.microsoft.com/office/drawing/2014/main" id="{2861435C-95A6-42F2-871A-F403B79D23F7}"/>
              </a:ext>
            </a:extLst>
          </p:cNvPr>
          <p:cNvSpPr/>
          <p:nvPr/>
        </p:nvSpPr>
        <p:spPr>
          <a:xfrm rot="3600000">
            <a:off x="8638520" y="2050742"/>
            <a:ext cx="543994" cy="913907"/>
          </a:xfrm>
          <a:custGeom>
            <a:avLst/>
            <a:gdLst/>
            <a:ahLst/>
            <a:cxnLst/>
            <a:rect l="l" t="t" r="r" b="b"/>
            <a:pathLst>
              <a:path w="1368152" h="2298537">
                <a:moveTo>
                  <a:pt x="684076" y="0"/>
                </a:moveTo>
                <a:cubicBezTo>
                  <a:pt x="803370" y="0"/>
                  <a:pt x="900076" y="96706"/>
                  <a:pt x="900076" y="216000"/>
                </a:cubicBezTo>
                <a:cubicBezTo>
                  <a:pt x="900076" y="287268"/>
                  <a:pt x="865561" y="350475"/>
                  <a:pt x="810076" y="386760"/>
                </a:cubicBezTo>
                <a:lnTo>
                  <a:pt x="810076" y="450517"/>
                </a:lnTo>
                <a:lnTo>
                  <a:pt x="1368152" y="450517"/>
                </a:lnTo>
                <a:lnTo>
                  <a:pt x="1368152" y="895744"/>
                </a:lnTo>
                <a:cubicBezTo>
                  <a:pt x="1331417" y="875468"/>
                  <a:pt x="1289090" y="864516"/>
                  <a:pt x="1244206" y="864516"/>
                </a:cubicBezTo>
                <a:cubicBezTo>
                  <a:pt x="1095089" y="864516"/>
                  <a:pt x="974206" y="985399"/>
                  <a:pt x="974206" y="1134516"/>
                </a:cubicBezTo>
                <a:cubicBezTo>
                  <a:pt x="974206" y="1283633"/>
                  <a:pt x="1095089" y="1404516"/>
                  <a:pt x="1244206" y="1404516"/>
                </a:cubicBezTo>
                <a:cubicBezTo>
                  <a:pt x="1289090" y="1404516"/>
                  <a:pt x="1331417" y="1393563"/>
                  <a:pt x="1368152" y="1373288"/>
                </a:cubicBezTo>
                <a:lnTo>
                  <a:pt x="1368152" y="1818517"/>
                </a:lnTo>
                <a:lnTo>
                  <a:pt x="810076" y="1818517"/>
                </a:lnTo>
                <a:lnTo>
                  <a:pt x="810076" y="1911777"/>
                </a:lnTo>
                <a:cubicBezTo>
                  <a:pt x="865561" y="1948062"/>
                  <a:pt x="900076" y="2011269"/>
                  <a:pt x="900076" y="2082537"/>
                </a:cubicBezTo>
                <a:cubicBezTo>
                  <a:pt x="900076" y="2201831"/>
                  <a:pt x="803370" y="2298537"/>
                  <a:pt x="684076" y="2298537"/>
                </a:cubicBezTo>
                <a:cubicBezTo>
                  <a:pt x="564782" y="2298537"/>
                  <a:pt x="468076" y="2201831"/>
                  <a:pt x="468076" y="2082537"/>
                </a:cubicBezTo>
                <a:cubicBezTo>
                  <a:pt x="468076" y="2011269"/>
                  <a:pt x="502591" y="1948062"/>
                  <a:pt x="558076" y="1911777"/>
                </a:cubicBezTo>
                <a:lnTo>
                  <a:pt x="558076" y="1818517"/>
                </a:lnTo>
                <a:lnTo>
                  <a:pt x="0" y="1818517"/>
                </a:lnTo>
                <a:lnTo>
                  <a:pt x="0" y="1368933"/>
                </a:lnTo>
                <a:cubicBezTo>
                  <a:pt x="39235" y="1391659"/>
                  <a:pt x="84862" y="1404516"/>
                  <a:pt x="133491" y="1404516"/>
                </a:cubicBezTo>
                <a:cubicBezTo>
                  <a:pt x="282608" y="1404516"/>
                  <a:pt x="403491" y="1283633"/>
                  <a:pt x="403491" y="1134516"/>
                </a:cubicBezTo>
                <a:cubicBezTo>
                  <a:pt x="403491" y="985399"/>
                  <a:pt x="282608" y="864516"/>
                  <a:pt x="133491" y="864516"/>
                </a:cubicBezTo>
                <a:cubicBezTo>
                  <a:pt x="84862" y="864516"/>
                  <a:pt x="39235" y="877372"/>
                  <a:pt x="0" y="900098"/>
                </a:cubicBezTo>
                <a:lnTo>
                  <a:pt x="0" y="450517"/>
                </a:lnTo>
                <a:lnTo>
                  <a:pt x="558076" y="450517"/>
                </a:lnTo>
                <a:lnTo>
                  <a:pt x="558076" y="386760"/>
                </a:lnTo>
                <a:cubicBezTo>
                  <a:pt x="502591" y="350475"/>
                  <a:pt x="468076" y="287268"/>
                  <a:pt x="468076" y="216000"/>
                </a:cubicBezTo>
                <a:cubicBezTo>
                  <a:pt x="468076" y="96706"/>
                  <a:pt x="564782" y="0"/>
                  <a:pt x="68407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41" name="그룹 2">
            <a:extLst>
              <a:ext uri="{FF2B5EF4-FFF2-40B4-BE49-F238E27FC236}">
                <a16:creationId xmlns:a16="http://schemas.microsoft.com/office/drawing/2014/main" id="{627BAB4A-EF2B-46AC-85E5-29E816020B48}"/>
              </a:ext>
            </a:extLst>
          </p:cNvPr>
          <p:cNvGrpSpPr/>
          <p:nvPr/>
        </p:nvGrpSpPr>
        <p:grpSpPr>
          <a:xfrm>
            <a:off x="1512839" y="4391924"/>
            <a:ext cx="1181456" cy="1345941"/>
            <a:chOff x="2112749" y="3418107"/>
            <a:chExt cx="1181456" cy="1172060"/>
          </a:xfrm>
        </p:grpSpPr>
        <p:sp>
          <p:nvSpPr>
            <p:cNvPr id="42" name="자유형: 도형 113">
              <a:extLst>
                <a:ext uri="{FF2B5EF4-FFF2-40B4-BE49-F238E27FC236}">
                  <a16:creationId xmlns:a16="http://schemas.microsoft.com/office/drawing/2014/main" id="{025E5FC5-2853-4F7D-AD55-094902BB16A2}"/>
                </a:ext>
              </a:extLst>
            </p:cNvPr>
            <p:cNvSpPr>
              <a:spLocks noChangeAspect="1"/>
            </p:cNvSpPr>
            <p:nvPr/>
          </p:nvSpPr>
          <p:spPr>
            <a:xfrm rot="2848566">
              <a:off x="2117447" y="3413409"/>
              <a:ext cx="1172060" cy="1181456"/>
            </a:xfrm>
            <a:custGeom>
              <a:avLst/>
              <a:gdLst>
                <a:gd name="connsiteX0" fmla="*/ 302812 w 1172060"/>
                <a:gd name="connsiteY0" fmla="*/ 668924 h 1181456"/>
                <a:gd name="connsiteX1" fmla="*/ 629231 w 1172060"/>
                <a:gd name="connsiteY1" fmla="*/ 315506 h 1181456"/>
                <a:gd name="connsiteX2" fmla="*/ 1063707 w 1172060"/>
                <a:gd name="connsiteY2" fmla="*/ 395423 h 1181456"/>
                <a:gd name="connsiteX3" fmla="*/ 998378 w 1172060"/>
                <a:gd name="connsiteY3" fmla="*/ 964382 h 1181456"/>
                <a:gd name="connsiteX4" fmla="*/ 403821 w 1172060"/>
                <a:gd name="connsiteY4" fmla="*/ 1073546 h 1181456"/>
                <a:gd name="connsiteX5" fmla="*/ 403085 w 1172060"/>
                <a:gd name="connsiteY5" fmla="*/ 1072441 h 1181456"/>
                <a:gd name="connsiteX6" fmla="*/ 302812 w 1172060"/>
                <a:gd name="connsiteY6" fmla="*/ 668924 h 1181456"/>
                <a:gd name="connsiteX7" fmla="*/ 237854 w 1172060"/>
                <a:gd name="connsiteY7" fmla="*/ 595408 h 1181456"/>
                <a:gd name="connsiteX8" fmla="*/ 542985 w 1172060"/>
                <a:gd name="connsiteY8" fmla="*/ 262697 h 1181456"/>
                <a:gd name="connsiteX9" fmla="*/ 561746 w 1172060"/>
                <a:gd name="connsiteY9" fmla="*/ 261886 h 1181456"/>
                <a:gd name="connsiteX10" fmla="*/ 600889 w 1172060"/>
                <a:gd name="connsiteY10" fmla="*/ 297782 h 1181456"/>
                <a:gd name="connsiteX11" fmla="*/ 601700 w 1172060"/>
                <a:gd name="connsiteY11" fmla="*/ 316543 h 1181456"/>
                <a:gd name="connsiteX12" fmla="*/ 296568 w 1172060"/>
                <a:gd name="connsiteY12" fmla="*/ 649254 h 1181456"/>
                <a:gd name="connsiteX13" fmla="*/ 277807 w 1172060"/>
                <a:gd name="connsiteY13" fmla="*/ 650065 h 1181456"/>
                <a:gd name="connsiteX14" fmla="*/ 238665 w 1172060"/>
                <a:gd name="connsiteY14" fmla="*/ 614168 h 1181456"/>
                <a:gd name="connsiteX15" fmla="*/ 237854 w 1172060"/>
                <a:gd name="connsiteY15" fmla="*/ 595408 h 1181456"/>
                <a:gd name="connsiteX16" fmla="*/ 170715 w 1172060"/>
                <a:gd name="connsiteY16" fmla="*/ 196213 h 1181456"/>
                <a:gd name="connsiteX17" fmla="*/ 330127 w 1172060"/>
                <a:gd name="connsiteY17" fmla="*/ 165192 h 1181456"/>
                <a:gd name="connsiteX18" fmla="*/ 440075 w 1172060"/>
                <a:gd name="connsiteY18" fmla="*/ 1218 h 1181456"/>
                <a:gd name="connsiteX19" fmla="*/ 521596 w 1172060"/>
                <a:gd name="connsiteY19" fmla="*/ 248757 h 1181456"/>
                <a:gd name="connsiteX20" fmla="*/ 234141 w 1172060"/>
                <a:gd name="connsiteY20" fmla="*/ 569990 h 1181456"/>
                <a:gd name="connsiteX21" fmla="*/ 35337 w 1172060"/>
                <a:gd name="connsiteY21" fmla="*/ 578003 h 1181456"/>
                <a:gd name="connsiteX22" fmla="*/ 123970 w 1172060"/>
                <a:gd name="connsiteY22" fmla="*/ 403571 h 1181456"/>
                <a:gd name="connsiteX23" fmla="*/ 170715 w 1172060"/>
                <a:gd name="connsiteY23" fmla="*/ 196213 h 118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2060" h="1181456">
                  <a:moveTo>
                    <a:pt x="302812" y="668924"/>
                  </a:moveTo>
                  <a:lnTo>
                    <a:pt x="629231" y="315506"/>
                  </a:lnTo>
                  <a:cubicBezTo>
                    <a:pt x="848283" y="306381"/>
                    <a:pt x="978182" y="305056"/>
                    <a:pt x="1063707" y="395423"/>
                  </a:cubicBezTo>
                  <a:cubicBezTo>
                    <a:pt x="1170280" y="508029"/>
                    <a:pt x="1267197" y="650379"/>
                    <a:pt x="998378" y="964382"/>
                  </a:cubicBezTo>
                  <a:cubicBezTo>
                    <a:pt x="696240" y="1276281"/>
                    <a:pt x="521556" y="1194524"/>
                    <a:pt x="403821" y="1073546"/>
                  </a:cubicBezTo>
                  <a:lnTo>
                    <a:pt x="403085" y="1072441"/>
                  </a:lnTo>
                  <a:cubicBezTo>
                    <a:pt x="324908" y="984678"/>
                    <a:pt x="302320" y="883213"/>
                    <a:pt x="302812" y="668924"/>
                  </a:cubicBezTo>
                  <a:close/>
                  <a:moveTo>
                    <a:pt x="237854" y="595408"/>
                  </a:moveTo>
                  <a:lnTo>
                    <a:pt x="542985" y="262697"/>
                  </a:lnTo>
                  <a:cubicBezTo>
                    <a:pt x="547942" y="257292"/>
                    <a:pt x="556341" y="256929"/>
                    <a:pt x="561746" y="261886"/>
                  </a:cubicBezTo>
                  <a:lnTo>
                    <a:pt x="600889" y="297782"/>
                  </a:lnTo>
                  <a:cubicBezTo>
                    <a:pt x="606293" y="302739"/>
                    <a:pt x="606657" y="311139"/>
                    <a:pt x="601700" y="316543"/>
                  </a:cubicBezTo>
                  <a:lnTo>
                    <a:pt x="296568" y="649254"/>
                  </a:lnTo>
                  <a:cubicBezTo>
                    <a:pt x="291611" y="654659"/>
                    <a:pt x="283212" y="655022"/>
                    <a:pt x="277807" y="650065"/>
                  </a:cubicBezTo>
                  <a:lnTo>
                    <a:pt x="238665" y="614168"/>
                  </a:lnTo>
                  <a:cubicBezTo>
                    <a:pt x="233260" y="609211"/>
                    <a:pt x="232898" y="600812"/>
                    <a:pt x="237854" y="595408"/>
                  </a:cubicBezTo>
                  <a:close/>
                  <a:moveTo>
                    <a:pt x="170715" y="196213"/>
                  </a:moveTo>
                  <a:cubicBezTo>
                    <a:pt x="239941" y="133429"/>
                    <a:pt x="250327" y="149631"/>
                    <a:pt x="330127" y="165192"/>
                  </a:cubicBezTo>
                  <a:cubicBezTo>
                    <a:pt x="445765" y="184636"/>
                    <a:pt x="396659" y="17962"/>
                    <a:pt x="440075" y="1218"/>
                  </a:cubicBezTo>
                  <a:cubicBezTo>
                    <a:pt x="478089" y="-13442"/>
                    <a:pt x="565874" y="106294"/>
                    <a:pt x="521596" y="248757"/>
                  </a:cubicBezTo>
                  <a:cubicBezTo>
                    <a:pt x="421713" y="357668"/>
                    <a:pt x="334023" y="461079"/>
                    <a:pt x="234141" y="569990"/>
                  </a:cubicBezTo>
                  <a:cubicBezTo>
                    <a:pt x="126009" y="620334"/>
                    <a:pt x="81210" y="609522"/>
                    <a:pt x="35337" y="578003"/>
                  </a:cubicBezTo>
                  <a:cubicBezTo>
                    <a:pt x="-10537" y="546484"/>
                    <a:pt x="-37835" y="446419"/>
                    <a:pt x="123970" y="403571"/>
                  </a:cubicBezTo>
                  <a:cubicBezTo>
                    <a:pt x="185254" y="392132"/>
                    <a:pt x="69653" y="346354"/>
                    <a:pt x="170715" y="196213"/>
                  </a:cubicBezTo>
                  <a:close/>
                </a:path>
              </a:pathLst>
            </a:custGeom>
            <a:solidFill>
              <a:schemeClr val="accent4"/>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43" name="Block Arc 11">
              <a:extLst>
                <a:ext uri="{FF2B5EF4-FFF2-40B4-BE49-F238E27FC236}">
                  <a16:creationId xmlns:a16="http://schemas.microsoft.com/office/drawing/2014/main" id="{B8D37736-2480-473E-A1D2-E0EDBB6C33E6}"/>
                </a:ext>
              </a:extLst>
            </p:cNvPr>
            <p:cNvSpPr/>
            <p:nvPr/>
          </p:nvSpPr>
          <p:spPr>
            <a:xfrm>
              <a:off x="2575942" y="4011357"/>
              <a:ext cx="255069" cy="41503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44" name="그룹 87">
            <a:extLst>
              <a:ext uri="{FF2B5EF4-FFF2-40B4-BE49-F238E27FC236}">
                <a16:creationId xmlns:a16="http://schemas.microsoft.com/office/drawing/2014/main" id="{B485FC7A-9576-4BC5-9EBE-C1D47E482D05}"/>
              </a:ext>
            </a:extLst>
          </p:cNvPr>
          <p:cNvGrpSpPr/>
          <p:nvPr/>
        </p:nvGrpSpPr>
        <p:grpSpPr>
          <a:xfrm rot="499283">
            <a:off x="1103393" y="5246489"/>
            <a:ext cx="1660139" cy="786195"/>
            <a:chOff x="1774163" y="2217893"/>
            <a:chExt cx="1927508" cy="912812"/>
          </a:xfrm>
        </p:grpSpPr>
        <p:grpSp>
          <p:nvGrpSpPr>
            <p:cNvPr id="45" name="그룹 86">
              <a:extLst>
                <a:ext uri="{FF2B5EF4-FFF2-40B4-BE49-F238E27FC236}">
                  <a16:creationId xmlns:a16="http://schemas.microsoft.com/office/drawing/2014/main" id="{26E526B5-76A5-4E2D-A1F8-DEDEF9E3B0BB}"/>
                </a:ext>
              </a:extLst>
            </p:cNvPr>
            <p:cNvGrpSpPr/>
            <p:nvPr/>
          </p:nvGrpSpPr>
          <p:grpSpPr>
            <a:xfrm>
              <a:off x="1774163" y="2217893"/>
              <a:ext cx="1927508" cy="852379"/>
              <a:chOff x="1774163" y="2217893"/>
              <a:chExt cx="1927508" cy="852379"/>
            </a:xfrm>
            <a:solidFill>
              <a:schemeClr val="bg1"/>
            </a:solidFill>
          </p:grpSpPr>
          <p:sp>
            <p:nvSpPr>
              <p:cNvPr id="47" name="Freeform 18">
                <a:extLst>
                  <a:ext uri="{FF2B5EF4-FFF2-40B4-BE49-F238E27FC236}">
                    <a16:creationId xmlns:a16="http://schemas.microsoft.com/office/drawing/2014/main" id="{61C04B25-520B-495D-BC86-C8B909FE039B}"/>
                  </a:ext>
                </a:extLst>
              </p:cNvPr>
              <p:cNvSpPr/>
              <p:nvPr/>
            </p:nvSpPr>
            <p:spPr>
              <a:xfrm flipH="1">
                <a:off x="1774163" y="2350717"/>
                <a:ext cx="1600825" cy="719555"/>
              </a:xfrm>
              <a:custGeom>
                <a:avLst/>
                <a:gdLst>
                  <a:gd name="connsiteX0" fmla="*/ 4126727 w 4126727"/>
                  <a:gd name="connsiteY0" fmla="*/ 866693 h 1836752"/>
                  <a:gd name="connsiteX1" fmla="*/ 2782957 w 4126727"/>
                  <a:gd name="connsiteY1" fmla="*/ 0 h 1836752"/>
                  <a:gd name="connsiteX2" fmla="*/ 2703444 w 4126727"/>
                  <a:gd name="connsiteY2" fmla="*/ 7952 h 1836752"/>
                  <a:gd name="connsiteX3" fmla="*/ 1375576 w 4126727"/>
                  <a:gd name="connsiteY3" fmla="*/ 326004 h 1836752"/>
                  <a:gd name="connsiteX4" fmla="*/ 0 w 4126727"/>
                  <a:gd name="connsiteY4" fmla="*/ 477079 h 1836752"/>
                  <a:gd name="connsiteX5" fmla="*/ 1574358 w 4126727"/>
                  <a:gd name="connsiteY5" fmla="*/ 898498 h 1836752"/>
                  <a:gd name="connsiteX6" fmla="*/ 2576223 w 4126727"/>
                  <a:gd name="connsiteY6" fmla="*/ 1280160 h 1836752"/>
                  <a:gd name="connsiteX7" fmla="*/ 3267986 w 4126727"/>
                  <a:gd name="connsiteY7" fmla="*/ 1836752 h 1836752"/>
                  <a:gd name="connsiteX8" fmla="*/ 4126727 w 4126727"/>
                  <a:gd name="connsiteY8" fmla="*/ 866693 h 1836752"/>
                  <a:gd name="connsiteX0" fmla="*/ 4126727 w 4126727"/>
                  <a:gd name="connsiteY0" fmla="*/ 884466 h 1854525"/>
                  <a:gd name="connsiteX1" fmla="*/ 2782957 w 4126727"/>
                  <a:gd name="connsiteY1" fmla="*/ 17773 h 1854525"/>
                  <a:gd name="connsiteX2" fmla="*/ 2703444 w 4126727"/>
                  <a:gd name="connsiteY2" fmla="*/ 25725 h 1854525"/>
                  <a:gd name="connsiteX3" fmla="*/ 1375576 w 4126727"/>
                  <a:gd name="connsiteY3" fmla="*/ 343777 h 1854525"/>
                  <a:gd name="connsiteX4" fmla="*/ 0 w 4126727"/>
                  <a:gd name="connsiteY4" fmla="*/ 494852 h 1854525"/>
                  <a:gd name="connsiteX5" fmla="*/ 1574358 w 4126727"/>
                  <a:gd name="connsiteY5" fmla="*/ 916271 h 1854525"/>
                  <a:gd name="connsiteX6" fmla="*/ 2576223 w 4126727"/>
                  <a:gd name="connsiteY6" fmla="*/ 1297933 h 1854525"/>
                  <a:gd name="connsiteX7" fmla="*/ 3267986 w 4126727"/>
                  <a:gd name="connsiteY7" fmla="*/ 1854525 h 1854525"/>
                  <a:gd name="connsiteX8" fmla="*/ 4126727 w 4126727"/>
                  <a:gd name="connsiteY8" fmla="*/ 884466 h 1854525"/>
                  <a:gd name="connsiteX0" fmla="*/ 1375576 w 4126727"/>
                  <a:gd name="connsiteY0" fmla="*/ 331865 h 1842613"/>
                  <a:gd name="connsiteX1" fmla="*/ 0 w 4126727"/>
                  <a:gd name="connsiteY1" fmla="*/ 482940 h 1842613"/>
                  <a:gd name="connsiteX2" fmla="*/ 1574358 w 4126727"/>
                  <a:gd name="connsiteY2" fmla="*/ 904359 h 1842613"/>
                  <a:gd name="connsiteX3" fmla="*/ 2576223 w 4126727"/>
                  <a:gd name="connsiteY3" fmla="*/ 1286021 h 1842613"/>
                  <a:gd name="connsiteX4" fmla="*/ 3267986 w 4126727"/>
                  <a:gd name="connsiteY4" fmla="*/ 1842613 h 1842613"/>
                  <a:gd name="connsiteX5" fmla="*/ 4126727 w 4126727"/>
                  <a:gd name="connsiteY5" fmla="*/ 872554 h 1842613"/>
                  <a:gd name="connsiteX6" fmla="*/ 2782957 w 4126727"/>
                  <a:gd name="connsiteY6" fmla="*/ 5861 h 1842613"/>
                  <a:gd name="connsiteX7" fmla="*/ 2794884 w 4126727"/>
                  <a:gd name="connsiteY7" fmla="*/ 105253 h 1842613"/>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126727"/>
                  <a:gd name="connsiteY0" fmla="*/ 326004 h 1836752"/>
                  <a:gd name="connsiteX1" fmla="*/ 0 w 4126727"/>
                  <a:gd name="connsiteY1" fmla="*/ 477079 h 1836752"/>
                  <a:gd name="connsiteX2" fmla="*/ 1574358 w 4126727"/>
                  <a:gd name="connsiteY2" fmla="*/ 898498 h 1836752"/>
                  <a:gd name="connsiteX3" fmla="*/ 2576223 w 4126727"/>
                  <a:gd name="connsiteY3" fmla="*/ 1280160 h 1836752"/>
                  <a:gd name="connsiteX4" fmla="*/ 3267986 w 4126727"/>
                  <a:gd name="connsiteY4" fmla="*/ 1836752 h 1836752"/>
                  <a:gd name="connsiteX5" fmla="*/ 4126727 w 4126727"/>
                  <a:gd name="connsiteY5" fmla="*/ 866693 h 1836752"/>
                  <a:gd name="connsiteX6" fmla="*/ 2782957 w 412672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1375576 w 4063117"/>
                  <a:gd name="connsiteY7" fmla="*/ 326004 h 1836752"/>
                  <a:gd name="connsiteX0" fmla="*/ 1375576 w 4063117"/>
                  <a:gd name="connsiteY0" fmla="*/ 390578 h 1901326"/>
                  <a:gd name="connsiteX1" fmla="*/ 0 w 4063117"/>
                  <a:gd name="connsiteY1" fmla="*/ 541653 h 1901326"/>
                  <a:gd name="connsiteX2" fmla="*/ 1574358 w 4063117"/>
                  <a:gd name="connsiteY2" fmla="*/ 963072 h 1901326"/>
                  <a:gd name="connsiteX3" fmla="*/ 2576223 w 4063117"/>
                  <a:gd name="connsiteY3" fmla="*/ 1344734 h 1901326"/>
                  <a:gd name="connsiteX4" fmla="*/ 3267986 w 4063117"/>
                  <a:gd name="connsiteY4" fmla="*/ 1901326 h 1901326"/>
                  <a:gd name="connsiteX5" fmla="*/ 4063117 w 4063117"/>
                  <a:gd name="connsiteY5" fmla="*/ 994878 h 1901326"/>
                  <a:gd name="connsiteX6" fmla="*/ 2782957 w 4063117"/>
                  <a:gd name="connsiteY6" fmla="*/ 64574 h 1901326"/>
                  <a:gd name="connsiteX7" fmla="*/ 2178658 w 4063117"/>
                  <a:gd name="connsiteY7" fmla="*/ 96380 h 1901326"/>
                  <a:gd name="connsiteX8" fmla="*/ 1375576 w 4063117"/>
                  <a:gd name="connsiteY8" fmla="*/ 390578 h 1901326"/>
                  <a:gd name="connsiteX0" fmla="*/ 1375576 w 4063117"/>
                  <a:gd name="connsiteY0" fmla="*/ 383650 h 1894398"/>
                  <a:gd name="connsiteX1" fmla="*/ 0 w 4063117"/>
                  <a:gd name="connsiteY1" fmla="*/ 534725 h 1894398"/>
                  <a:gd name="connsiteX2" fmla="*/ 1574358 w 4063117"/>
                  <a:gd name="connsiteY2" fmla="*/ 956144 h 1894398"/>
                  <a:gd name="connsiteX3" fmla="*/ 2576223 w 4063117"/>
                  <a:gd name="connsiteY3" fmla="*/ 1337806 h 1894398"/>
                  <a:gd name="connsiteX4" fmla="*/ 3267986 w 4063117"/>
                  <a:gd name="connsiteY4" fmla="*/ 1894398 h 1894398"/>
                  <a:gd name="connsiteX5" fmla="*/ 4063117 w 4063117"/>
                  <a:gd name="connsiteY5" fmla="*/ 987950 h 1894398"/>
                  <a:gd name="connsiteX6" fmla="*/ 2782957 w 4063117"/>
                  <a:gd name="connsiteY6" fmla="*/ 57646 h 1894398"/>
                  <a:gd name="connsiteX7" fmla="*/ 2178658 w 4063117"/>
                  <a:gd name="connsiteY7" fmla="*/ 89452 h 1894398"/>
                  <a:gd name="connsiteX8" fmla="*/ 1375576 w 4063117"/>
                  <a:gd name="connsiteY8" fmla="*/ 383650 h 1894398"/>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375576 w 4063117"/>
                  <a:gd name="connsiteY0" fmla="*/ 326004 h 1836752"/>
                  <a:gd name="connsiteX1" fmla="*/ 0 w 4063117"/>
                  <a:gd name="connsiteY1" fmla="*/ 477079 h 1836752"/>
                  <a:gd name="connsiteX2" fmla="*/ 1574358 w 4063117"/>
                  <a:gd name="connsiteY2" fmla="*/ 898498 h 1836752"/>
                  <a:gd name="connsiteX3" fmla="*/ 2576223 w 4063117"/>
                  <a:gd name="connsiteY3" fmla="*/ 1280160 h 1836752"/>
                  <a:gd name="connsiteX4" fmla="*/ 3267986 w 4063117"/>
                  <a:gd name="connsiteY4" fmla="*/ 1836752 h 1836752"/>
                  <a:gd name="connsiteX5" fmla="*/ 4063117 w 4063117"/>
                  <a:gd name="connsiteY5" fmla="*/ 930304 h 1836752"/>
                  <a:gd name="connsiteX6" fmla="*/ 2782957 w 4063117"/>
                  <a:gd name="connsiteY6" fmla="*/ 0 h 1836752"/>
                  <a:gd name="connsiteX7" fmla="*/ 2178658 w 4063117"/>
                  <a:gd name="connsiteY7" fmla="*/ 31806 h 1836752"/>
                  <a:gd name="connsiteX8" fmla="*/ 1375576 w 4063117"/>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19093 w 4106634"/>
                  <a:gd name="connsiteY0" fmla="*/ 326004 h 1836752"/>
                  <a:gd name="connsiteX1" fmla="*/ 43517 w 4106634"/>
                  <a:gd name="connsiteY1" fmla="*/ 477079 h 1836752"/>
                  <a:gd name="connsiteX2" fmla="*/ 1617875 w 4106634"/>
                  <a:gd name="connsiteY2" fmla="*/ 898498 h 1836752"/>
                  <a:gd name="connsiteX3" fmla="*/ 2619740 w 4106634"/>
                  <a:gd name="connsiteY3" fmla="*/ 1280160 h 1836752"/>
                  <a:gd name="connsiteX4" fmla="*/ 3311503 w 4106634"/>
                  <a:gd name="connsiteY4" fmla="*/ 1836752 h 1836752"/>
                  <a:gd name="connsiteX5" fmla="*/ 4106634 w 4106634"/>
                  <a:gd name="connsiteY5" fmla="*/ 930304 h 1836752"/>
                  <a:gd name="connsiteX6" fmla="*/ 2826474 w 4106634"/>
                  <a:gd name="connsiteY6" fmla="*/ 0 h 1836752"/>
                  <a:gd name="connsiteX7" fmla="*/ 2222175 w 4106634"/>
                  <a:gd name="connsiteY7" fmla="*/ 31806 h 1836752"/>
                  <a:gd name="connsiteX8" fmla="*/ 1419093 w 4106634"/>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625109 w 4112003"/>
                  <a:gd name="connsiteY3" fmla="*/ 1280160 h 1836752"/>
                  <a:gd name="connsiteX4" fmla="*/ 3316872 w 4112003"/>
                  <a:gd name="connsiteY4" fmla="*/ 1836752 h 1836752"/>
                  <a:gd name="connsiteX5" fmla="*/ 4112003 w 4112003"/>
                  <a:gd name="connsiteY5" fmla="*/ 930304 h 1836752"/>
                  <a:gd name="connsiteX6" fmla="*/ 2831843 w 4112003"/>
                  <a:gd name="connsiteY6" fmla="*/ 0 h 1836752"/>
                  <a:gd name="connsiteX7" fmla="*/ 2227544 w 4112003"/>
                  <a:gd name="connsiteY7" fmla="*/ 31806 h 1836752"/>
                  <a:gd name="connsiteX8" fmla="*/ 1424462 w 4112003"/>
                  <a:gd name="connsiteY8" fmla="*/ 326004 h 1836752"/>
                  <a:gd name="connsiteX0" fmla="*/ 1424462 w 4112003"/>
                  <a:gd name="connsiteY0" fmla="*/ 326004 h 1836752"/>
                  <a:gd name="connsiteX1" fmla="*/ 48886 w 4112003"/>
                  <a:gd name="connsiteY1" fmla="*/ 477079 h 1836752"/>
                  <a:gd name="connsiteX2" fmla="*/ 1623244 w 4112003"/>
                  <a:gd name="connsiteY2" fmla="*/ 898498 h 1836752"/>
                  <a:gd name="connsiteX3" fmla="*/ 2132129 w 4112003"/>
                  <a:gd name="connsiteY3" fmla="*/ 993914 h 1836752"/>
                  <a:gd name="connsiteX4" fmla="*/ 2625109 w 4112003"/>
                  <a:gd name="connsiteY4" fmla="*/ 1280160 h 1836752"/>
                  <a:gd name="connsiteX5" fmla="*/ 3316872 w 4112003"/>
                  <a:gd name="connsiteY5" fmla="*/ 1836752 h 1836752"/>
                  <a:gd name="connsiteX6" fmla="*/ 4112003 w 4112003"/>
                  <a:gd name="connsiteY6" fmla="*/ 930304 h 1836752"/>
                  <a:gd name="connsiteX7" fmla="*/ 2831843 w 4112003"/>
                  <a:gd name="connsiteY7" fmla="*/ 0 h 1836752"/>
                  <a:gd name="connsiteX8" fmla="*/ 2227544 w 4112003"/>
                  <a:gd name="connsiteY8" fmla="*/ 31806 h 1836752"/>
                  <a:gd name="connsiteX9" fmla="*/ 1424462 w 4112003"/>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26004 h 1836752"/>
                  <a:gd name="connsiteX1" fmla="*/ 59649 w 4122766"/>
                  <a:gd name="connsiteY1" fmla="*/ 477079 h 1836752"/>
                  <a:gd name="connsiteX2" fmla="*/ 1634007 w 4122766"/>
                  <a:gd name="connsiteY2" fmla="*/ 898498 h 1836752"/>
                  <a:gd name="connsiteX3" fmla="*/ 2142892 w 4122766"/>
                  <a:gd name="connsiteY3" fmla="*/ 993914 h 1836752"/>
                  <a:gd name="connsiteX4" fmla="*/ 2635872 w 4122766"/>
                  <a:gd name="connsiteY4" fmla="*/ 1280160 h 1836752"/>
                  <a:gd name="connsiteX5" fmla="*/ 3327635 w 4122766"/>
                  <a:gd name="connsiteY5" fmla="*/ 1836752 h 1836752"/>
                  <a:gd name="connsiteX6" fmla="*/ 4122766 w 4122766"/>
                  <a:gd name="connsiteY6" fmla="*/ 930304 h 1836752"/>
                  <a:gd name="connsiteX7" fmla="*/ 2842606 w 4122766"/>
                  <a:gd name="connsiteY7" fmla="*/ 0 h 1836752"/>
                  <a:gd name="connsiteX8" fmla="*/ 2238307 w 4122766"/>
                  <a:gd name="connsiteY8" fmla="*/ 31806 h 1836752"/>
                  <a:gd name="connsiteX9" fmla="*/ 1435225 w 4122766"/>
                  <a:gd name="connsiteY9" fmla="*/ 326004 h 1836752"/>
                  <a:gd name="connsiteX0" fmla="*/ 1435225 w 4122766"/>
                  <a:gd name="connsiteY0" fmla="*/ 338408 h 1849156"/>
                  <a:gd name="connsiteX1" fmla="*/ 59649 w 4122766"/>
                  <a:gd name="connsiteY1" fmla="*/ 489483 h 1849156"/>
                  <a:gd name="connsiteX2" fmla="*/ 1634007 w 4122766"/>
                  <a:gd name="connsiteY2" fmla="*/ 910902 h 1849156"/>
                  <a:gd name="connsiteX3" fmla="*/ 2142892 w 4122766"/>
                  <a:gd name="connsiteY3" fmla="*/ 1006318 h 1849156"/>
                  <a:gd name="connsiteX4" fmla="*/ 2635872 w 4122766"/>
                  <a:gd name="connsiteY4" fmla="*/ 1292564 h 1849156"/>
                  <a:gd name="connsiteX5" fmla="*/ 3327635 w 4122766"/>
                  <a:gd name="connsiteY5" fmla="*/ 1849156 h 1849156"/>
                  <a:gd name="connsiteX6" fmla="*/ 4122766 w 4122766"/>
                  <a:gd name="connsiteY6" fmla="*/ 942708 h 1849156"/>
                  <a:gd name="connsiteX7" fmla="*/ 2842606 w 4122766"/>
                  <a:gd name="connsiteY7" fmla="*/ 12404 h 1849156"/>
                  <a:gd name="connsiteX8" fmla="*/ 2238307 w 4122766"/>
                  <a:gd name="connsiteY8" fmla="*/ 44210 h 1849156"/>
                  <a:gd name="connsiteX9" fmla="*/ 1435225 w 4122766"/>
                  <a:gd name="connsiteY9" fmla="*/ 338408 h 1849156"/>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54916 h 1865664"/>
                  <a:gd name="connsiteX1" fmla="*/ 59649 w 4122766"/>
                  <a:gd name="connsiteY1" fmla="*/ 505991 h 1865664"/>
                  <a:gd name="connsiteX2" fmla="*/ 1634007 w 4122766"/>
                  <a:gd name="connsiteY2" fmla="*/ 927410 h 1865664"/>
                  <a:gd name="connsiteX3" fmla="*/ 2142892 w 4122766"/>
                  <a:gd name="connsiteY3" fmla="*/ 1022826 h 1865664"/>
                  <a:gd name="connsiteX4" fmla="*/ 2635872 w 4122766"/>
                  <a:gd name="connsiteY4" fmla="*/ 1309072 h 1865664"/>
                  <a:gd name="connsiteX5" fmla="*/ 3327635 w 4122766"/>
                  <a:gd name="connsiteY5" fmla="*/ 1865664 h 1865664"/>
                  <a:gd name="connsiteX6" fmla="*/ 4122766 w 4122766"/>
                  <a:gd name="connsiteY6" fmla="*/ 959216 h 1865664"/>
                  <a:gd name="connsiteX7" fmla="*/ 2842606 w 4122766"/>
                  <a:gd name="connsiteY7" fmla="*/ 28912 h 1865664"/>
                  <a:gd name="connsiteX8" fmla="*/ 2238307 w 4122766"/>
                  <a:gd name="connsiteY8" fmla="*/ 60718 h 1865664"/>
                  <a:gd name="connsiteX9" fmla="*/ 1435225 w 4122766"/>
                  <a:gd name="connsiteY9" fmla="*/ 354916 h 1865664"/>
                  <a:gd name="connsiteX0" fmla="*/ 1435225 w 4122766"/>
                  <a:gd name="connsiteY0" fmla="*/ 339809 h 1850557"/>
                  <a:gd name="connsiteX1" fmla="*/ 59649 w 4122766"/>
                  <a:gd name="connsiteY1" fmla="*/ 490884 h 1850557"/>
                  <a:gd name="connsiteX2" fmla="*/ 1634007 w 4122766"/>
                  <a:gd name="connsiteY2" fmla="*/ 912303 h 1850557"/>
                  <a:gd name="connsiteX3" fmla="*/ 2142892 w 4122766"/>
                  <a:gd name="connsiteY3" fmla="*/ 1007719 h 1850557"/>
                  <a:gd name="connsiteX4" fmla="*/ 2635872 w 4122766"/>
                  <a:gd name="connsiteY4" fmla="*/ 1293965 h 1850557"/>
                  <a:gd name="connsiteX5" fmla="*/ 3327635 w 4122766"/>
                  <a:gd name="connsiteY5" fmla="*/ 1850557 h 1850557"/>
                  <a:gd name="connsiteX6" fmla="*/ 4122766 w 4122766"/>
                  <a:gd name="connsiteY6" fmla="*/ 944109 h 1850557"/>
                  <a:gd name="connsiteX7" fmla="*/ 2842606 w 4122766"/>
                  <a:gd name="connsiteY7" fmla="*/ 13805 h 1850557"/>
                  <a:gd name="connsiteX8" fmla="*/ 2166745 w 4122766"/>
                  <a:gd name="connsiteY8" fmla="*/ 93319 h 1850557"/>
                  <a:gd name="connsiteX9" fmla="*/ 1435225 w 4122766"/>
                  <a:gd name="connsiteY9" fmla="*/ 339809 h 1850557"/>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67230 h 1877978"/>
                  <a:gd name="connsiteX1" fmla="*/ 59649 w 4122766"/>
                  <a:gd name="connsiteY1" fmla="*/ 518305 h 1877978"/>
                  <a:gd name="connsiteX2" fmla="*/ 1634007 w 4122766"/>
                  <a:gd name="connsiteY2" fmla="*/ 939724 h 1877978"/>
                  <a:gd name="connsiteX3" fmla="*/ 2142892 w 4122766"/>
                  <a:gd name="connsiteY3" fmla="*/ 1035140 h 1877978"/>
                  <a:gd name="connsiteX4" fmla="*/ 2635872 w 4122766"/>
                  <a:gd name="connsiteY4" fmla="*/ 1321386 h 1877978"/>
                  <a:gd name="connsiteX5" fmla="*/ 3327635 w 4122766"/>
                  <a:gd name="connsiteY5" fmla="*/ 1877978 h 1877978"/>
                  <a:gd name="connsiteX6" fmla="*/ 4122766 w 4122766"/>
                  <a:gd name="connsiteY6" fmla="*/ 971530 h 1877978"/>
                  <a:gd name="connsiteX7" fmla="*/ 2842606 w 4122766"/>
                  <a:gd name="connsiteY7" fmla="*/ 9421 h 1877978"/>
                  <a:gd name="connsiteX8" fmla="*/ 2166745 w 4122766"/>
                  <a:gd name="connsiteY8" fmla="*/ 120740 h 1877978"/>
                  <a:gd name="connsiteX9" fmla="*/ 1435225 w 4122766"/>
                  <a:gd name="connsiteY9" fmla="*/ 367230 h 1877978"/>
                  <a:gd name="connsiteX0" fmla="*/ 1435225 w 4122766"/>
                  <a:gd name="connsiteY0" fmla="*/ 376690 h 1887438"/>
                  <a:gd name="connsiteX1" fmla="*/ 59649 w 4122766"/>
                  <a:gd name="connsiteY1" fmla="*/ 527765 h 1887438"/>
                  <a:gd name="connsiteX2" fmla="*/ 1634007 w 4122766"/>
                  <a:gd name="connsiteY2" fmla="*/ 949184 h 1887438"/>
                  <a:gd name="connsiteX3" fmla="*/ 2142892 w 4122766"/>
                  <a:gd name="connsiteY3" fmla="*/ 1044600 h 1887438"/>
                  <a:gd name="connsiteX4" fmla="*/ 2635872 w 4122766"/>
                  <a:gd name="connsiteY4" fmla="*/ 1330846 h 1887438"/>
                  <a:gd name="connsiteX5" fmla="*/ 3327635 w 4122766"/>
                  <a:gd name="connsiteY5" fmla="*/ 1887438 h 1887438"/>
                  <a:gd name="connsiteX6" fmla="*/ 4122766 w 4122766"/>
                  <a:gd name="connsiteY6" fmla="*/ 980990 h 1887438"/>
                  <a:gd name="connsiteX7" fmla="*/ 2842606 w 4122766"/>
                  <a:gd name="connsiteY7" fmla="*/ 18881 h 1887438"/>
                  <a:gd name="connsiteX8" fmla="*/ 2166745 w 4122766"/>
                  <a:gd name="connsiteY8" fmla="*/ 130200 h 1887438"/>
                  <a:gd name="connsiteX9" fmla="*/ 1435225 w 4122766"/>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635872 w 4067107"/>
                  <a:gd name="connsiteY4" fmla="*/ 1330846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887438"/>
                  <a:gd name="connsiteX1" fmla="*/ 59649 w 4067107"/>
                  <a:gd name="connsiteY1" fmla="*/ 527765 h 1887438"/>
                  <a:gd name="connsiteX2" fmla="*/ 1634007 w 4067107"/>
                  <a:gd name="connsiteY2" fmla="*/ 949184 h 1887438"/>
                  <a:gd name="connsiteX3" fmla="*/ 2142892 w 4067107"/>
                  <a:gd name="connsiteY3" fmla="*/ 1044600 h 1887438"/>
                  <a:gd name="connsiteX4" fmla="*/ 2548408 w 4067107"/>
                  <a:gd name="connsiteY4" fmla="*/ 1275187 h 1887438"/>
                  <a:gd name="connsiteX5" fmla="*/ 3327635 w 4067107"/>
                  <a:gd name="connsiteY5" fmla="*/ 1887438 h 1887438"/>
                  <a:gd name="connsiteX6" fmla="*/ 4067107 w 4067107"/>
                  <a:gd name="connsiteY6" fmla="*/ 1036649 h 1887438"/>
                  <a:gd name="connsiteX7" fmla="*/ 2842606 w 4067107"/>
                  <a:gd name="connsiteY7" fmla="*/ 18881 h 1887438"/>
                  <a:gd name="connsiteX8" fmla="*/ 2166745 w 4067107"/>
                  <a:gd name="connsiteY8" fmla="*/ 130200 h 1887438"/>
                  <a:gd name="connsiteX9" fmla="*/ 1435225 w 4067107"/>
                  <a:gd name="connsiteY9" fmla="*/ 376690 h 1887438"/>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089096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548408 w 4067107"/>
                  <a:gd name="connsiteY4" fmla="*/ 1275187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927194"/>
                  <a:gd name="connsiteX1" fmla="*/ 59649 w 4067107"/>
                  <a:gd name="connsiteY1" fmla="*/ 527765 h 1927194"/>
                  <a:gd name="connsiteX2" fmla="*/ 1634007 w 4067107"/>
                  <a:gd name="connsiteY2" fmla="*/ 949184 h 1927194"/>
                  <a:gd name="connsiteX3" fmla="*/ 2142892 w 4067107"/>
                  <a:gd name="connsiteY3" fmla="*/ 1044600 h 1927194"/>
                  <a:gd name="connsiteX4" fmla="*/ 2476846 w 4067107"/>
                  <a:gd name="connsiteY4" fmla="*/ 1378554 h 1927194"/>
                  <a:gd name="connsiteX5" fmla="*/ 3256074 w 4067107"/>
                  <a:gd name="connsiteY5" fmla="*/ 1927194 h 1927194"/>
                  <a:gd name="connsiteX6" fmla="*/ 4067107 w 4067107"/>
                  <a:gd name="connsiteY6" fmla="*/ 1036649 h 1927194"/>
                  <a:gd name="connsiteX7" fmla="*/ 2842606 w 4067107"/>
                  <a:gd name="connsiteY7" fmla="*/ 18881 h 1927194"/>
                  <a:gd name="connsiteX8" fmla="*/ 2166745 w 4067107"/>
                  <a:gd name="connsiteY8" fmla="*/ 130200 h 1927194"/>
                  <a:gd name="connsiteX9" fmla="*/ 1435225 w 4067107"/>
                  <a:gd name="connsiteY9" fmla="*/ 376690 h 1927194"/>
                  <a:gd name="connsiteX0" fmla="*/ 1435225 w 4067107"/>
                  <a:gd name="connsiteY0" fmla="*/ 376690 h 1747240"/>
                  <a:gd name="connsiteX1" fmla="*/ 59649 w 4067107"/>
                  <a:gd name="connsiteY1" fmla="*/ 527765 h 1747240"/>
                  <a:gd name="connsiteX2" fmla="*/ 1634007 w 4067107"/>
                  <a:gd name="connsiteY2" fmla="*/ 949184 h 1747240"/>
                  <a:gd name="connsiteX3" fmla="*/ 2142892 w 4067107"/>
                  <a:gd name="connsiteY3" fmla="*/ 1044600 h 1747240"/>
                  <a:gd name="connsiteX4" fmla="*/ 2476846 w 4067107"/>
                  <a:gd name="connsiteY4" fmla="*/ 1378554 h 1747240"/>
                  <a:gd name="connsiteX5" fmla="*/ 3004138 w 4067107"/>
                  <a:gd name="connsiteY5" fmla="*/ 1747240 h 1747240"/>
                  <a:gd name="connsiteX6" fmla="*/ 4067107 w 4067107"/>
                  <a:gd name="connsiteY6" fmla="*/ 1036649 h 1747240"/>
                  <a:gd name="connsiteX7" fmla="*/ 2842606 w 4067107"/>
                  <a:gd name="connsiteY7" fmla="*/ 18881 h 1747240"/>
                  <a:gd name="connsiteX8" fmla="*/ 2166745 w 4067107"/>
                  <a:gd name="connsiteY8" fmla="*/ 130200 h 1747240"/>
                  <a:gd name="connsiteX9" fmla="*/ 1435225 w 4067107"/>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3004138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 name="connsiteX0" fmla="*/ 1435225 w 3887153"/>
                  <a:gd name="connsiteY0" fmla="*/ 376690 h 1747240"/>
                  <a:gd name="connsiteX1" fmla="*/ 59649 w 3887153"/>
                  <a:gd name="connsiteY1" fmla="*/ 527765 h 1747240"/>
                  <a:gd name="connsiteX2" fmla="*/ 1634007 w 3887153"/>
                  <a:gd name="connsiteY2" fmla="*/ 949184 h 1747240"/>
                  <a:gd name="connsiteX3" fmla="*/ 2142892 w 3887153"/>
                  <a:gd name="connsiteY3" fmla="*/ 1044600 h 1747240"/>
                  <a:gd name="connsiteX4" fmla="*/ 2476846 w 3887153"/>
                  <a:gd name="connsiteY4" fmla="*/ 1378554 h 1747240"/>
                  <a:gd name="connsiteX5" fmla="*/ 2806187 w 3887153"/>
                  <a:gd name="connsiteY5" fmla="*/ 1747240 h 1747240"/>
                  <a:gd name="connsiteX6" fmla="*/ 3887153 w 3887153"/>
                  <a:gd name="connsiteY6" fmla="*/ 784714 h 1747240"/>
                  <a:gd name="connsiteX7" fmla="*/ 2842606 w 3887153"/>
                  <a:gd name="connsiteY7" fmla="*/ 18881 h 1747240"/>
                  <a:gd name="connsiteX8" fmla="*/ 2166745 w 3887153"/>
                  <a:gd name="connsiteY8" fmla="*/ 130200 h 1747240"/>
                  <a:gd name="connsiteX9" fmla="*/ 1435225 w 3887153"/>
                  <a:gd name="connsiteY9" fmla="*/ 376690 h 17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7153" h="1747240">
                    <a:moveTo>
                      <a:pt x="1435225" y="376690"/>
                    </a:moveTo>
                    <a:cubicBezTo>
                      <a:pt x="921041" y="355486"/>
                      <a:pt x="168317" y="374040"/>
                      <a:pt x="59649" y="527765"/>
                    </a:cubicBezTo>
                    <a:cubicBezTo>
                      <a:pt x="-282257" y="890874"/>
                      <a:pt x="926341" y="920030"/>
                      <a:pt x="1634007" y="949184"/>
                    </a:cubicBezTo>
                    <a:cubicBezTo>
                      <a:pt x="1755927" y="988940"/>
                      <a:pt x="2020972" y="1004844"/>
                      <a:pt x="2142892" y="1044600"/>
                    </a:cubicBezTo>
                    <a:lnTo>
                      <a:pt x="2476846" y="1378554"/>
                    </a:lnTo>
                    <a:lnTo>
                      <a:pt x="2806187" y="1747240"/>
                    </a:lnTo>
                    <a:lnTo>
                      <a:pt x="3887153" y="784714"/>
                    </a:lnTo>
                    <a:cubicBezTo>
                      <a:pt x="3502840" y="495816"/>
                      <a:pt x="3512746" y="372650"/>
                      <a:pt x="2842606" y="18881"/>
                    </a:cubicBezTo>
                    <a:cubicBezTo>
                      <a:pt x="2541783" y="-38103"/>
                      <a:pt x="2417210" y="44060"/>
                      <a:pt x="2166745" y="130200"/>
                    </a:cubicBezTo>
                    <a:cubicBezTo>
                      <a:pt x="1932182" y="184534"/>
                      <a:pt x="1811587" y="315730"/>
                      <a:pt x="1435225" y="376690"/>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19">
                <a:extLst>
                  <a:ext uri="{FF2B5EF4-FFF2-40B4-BE49-F238E27FC236}">
                    <a16:creationId xmlns:a16="http://schemas.microsoft.com/office/drawing/2014/main" id="{C7E4A092-D0A9-4457-955E-CE7FF5483C6F}"/>
                  </a:ext>
                </a:extLst>
              </p:cNvPr>
              <p:cNvSpPr/>
              <p:nvPr/>
            </p:nvSpPr>
            <p:spPr>
              <a:xfrm flipH="1">
                <a:off x="2156087" y="2217893"/>
                <a:ext cx="1545584" cy="794676"/>
              </a:xfrm>
              <a:custGeom>
                <a:avLst/>
                <a:gdLst>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288111 w 3347499"/>
                  <a:gd name="connsiteY0" fmla="*/ 620202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288111 w 3347499"/>
                  <a:gd name="connsiteY9" fmla="*/ 620202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52007 h 1995778"/>
                  <a:gd name="connsiteX1" fmla="*/ 659958 w 3347499"/>
                  <a:gd name="connsiteY1" fmla="*/ 95416 h 1995778"/>
                  <a:gd name="connsiteX2" fmla="*/ 373711 w 3347499"/>
                  <a:gd name="connsiteY2" fmla="*/ 39757 h 1995778"/>
                  <a:gd name="connsiteX3" fmla="*/ 119270 w 3347499"/>
                  <a:gd name="connsiteY3" fmla="*/ 0 h 1995778"/>
                  <a:gd name="connsiteX4" fmla="*/ 111318 w 3347499"/>
                  <a:gd name="connsiteY4" fmla="*/ 151075 h 1995778"/>
                  <a:gd name="connsiteX5" fmla="*/ 0 w 3347499"/>
                  <a:gd name="connsiteY5" fmla="*/ 214686 h 1995778"/>
                  <a:gd name="connsiteX6" fmla="*/ 779228 w 3347499"/>
                  <a:gd name="connsiteY6" fmla="*/ 1264258 h 1995778"/>
                  <a:gd name="connsiteX7" fmla="*/ 1900362 w 3347499"/>
                  <a:gd name="connsiteY7" fmla="*/ 1995778 h 1995778"/>
                  <a:gd name="connsiteX8" fmla="*/ 3347499 w 3347499"/>
                  <a:gd name="connsiteY8" fmla="*/ 1653872 h 1995778"/>
                  <a:gd name="connsiteX9" fmla="*/ 1304013 w 3347499"/>
                  <a:gd name="connsiteY9" fmla="*/ 652007 h 1995778"/>
                  <a:gd name="connsiteX0" fmla="*/ 1304013 w 3347499"/>
                  <a:gd name="connsiteY0" fmla="*/ 635267 h 1979038"/>
                  <a:gd name="connsiteX1" fmla="*/ 659958 w 3347499"/>
                  <a:gd name="connsiteY1" fmla="*/ 78676 h 1979038"/>
                  <a:gd name="connsiteX2" fmla="*/ 373711 w 3347499"/>
                  <a:gd name="connsiteY2" fmla="*/ 23017 h 1979038"/>
                  <a:gd name="connsiteX3" fmla="*/ 95416 w 3347499"/>
                  <a:gd name="connsiteY3" fmla="*/ 38919 h 1979038"/>
                  <a:gd name="connsiteX4" fmla="*/ 111318 w 3347499"/>
                  <a:gd name="connsiteY4" fmla="*/ 134335 h 1979038"/>
                  <a:gd name="connsiteX5" fmla="*/ 0 w 3347499"/>
                  <a:gd name="connsiteY5" fmla="*/ 197946 h 1979038"/>
                  <a:gd name="connsiteX6" fmla="*/ 779228 w 3347499"/>
                  <a:gd name="connsiteY6" fmla="*/ 1247518 h 1979038"/>
                  <a:gd name="connsiteX7" fmla="*/ 1900362 w 3347499"/>
                  <a:gd name="connsiteY7" fmla="*/ 1979038 h 1979038"/>
                  <a:gd name="connsiteX8" fmla="*/ 3347499 w 3347499"/>
                  <a:gd name="connsiteY8" fmla="*/ 1637132 h 1979038"/>
                  <a:gd name="connsiteX9" fmla="*/ 1304013 w 3347499"/>
                  <a:gd name="connsiteY9" fmla="*/ 635267 h 1979038"/>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11318 w 3347499"/>
                  <a:gd name="connsiteY4" fmla="*/ 153906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779228 w 3347499"/>
                  <a:gd name="connsiteY6" fmla="*/ 1267089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998609"/>
                  <a:gd name="connsiteX1" fmla="*/ 659958 w 3347499"/>
                  <a:gd name="connsiteY1" fmla="*/ 98247 h 1998609"/>
                  <a:gd name="connsiteX2" fmla="*/ 373711 w 3347499"/>
                  <a:gd name="connsiteY2" fmla="*/ 42588 h 1998609"/>
                  <a:gd name="connsiteX3" fmla="*/ 95416 w 3347499"/>
                  <a:gd name="connsiteY3" fmla="*/ 58490 h 1998609"/>
                  <a:gd name="connsiteX4" fmla="*/ 174928 w 3347499"/>
                  <a:gd name="connsiteY4" fmla="*/ 177759 h 1998609"/>
                  <a:gd name="connsiteX5" fmla="*/ 0 w 3347499"/>
                  <a:gd name="connsiteY5" fmla="*/ 217517 h 1998609"/>
                  <a:gd name="connsiteX6" fmla="*/ 811033 w 3347499"/>
                  <a:gd name="connsiteY6" fmla="*/ 1243235 h 1998609"/>
                  <a:gd name="connsiteX7" fmla="*/ 1900362 w 3347499"/>
                  <a:gd name="connsiteY7" fmla="*/ 1998609 h 1998609"/>
                  <a:gd name="connsiteX8" fmla="*/ 3347499 w 3347499"/>
                  <a:gd name="connsiteY8" fmla="*/ 1656703 h 1998609"/>
                  <a:gd name="connsiteX9" fmla="*/ 1304013 w 3347499"/>
                  <a:gd name="connsiteY9" fmla="*/ 654838 h 1998609"/>
                  <a:gd name="connsiteX0" fmla="*/ 1304013 w 3347499"/>
                  <a:gd name="connsiteY0" fmla="*/ 654838 h 1863437"/>
                  <a:gd name="connsiteX1" fmla="*/ 659958 w 3347499"/>
                  <a:gd name="connsiteY1" fmla="*/ 98247 h 1863437"/>
                  <a:gd name="connsiteX2" fmla="*/ 373711 w 3347499"/>
                  <a:gd name="connsiteY2" fmla="*/ 42588 h 1863437"/>
                  <a:gd name="connsiteX3" fmla="*/ 95416 w 3347499"/>
                  <a:gd name="connsiteY3" fmla="*/ 58490 h 1863437"/>
                  <a:gd name="connsiteX4" fmla="*/ 174928 w 3347499"/>
                  <a:gd name="connsiteY4" fmla="*/ 177759 h 1863437"/>
                  <a:gd name="connsiteX5" fmla="*/ 0 w 3347499"/>
                  <a:gd name="connsiteY5" fmla="*/ 217517 h 1863437"/>
                  <a:gd name="connsiteX6" fmla="*/ 811033 w 3347499"/>
                  <a:gd name="connsiteY6" fmla="*/ 1243235 h 1863437"/>
                  <a:gd name="connsiteX7" fmla="*/ 1924216 w 3347499"/>
                  <a:gd name="connsiteY7" fmla="*/ 1863437 h 1863437"/>
                  <a:gd name="connsiteX8" fmla="*/ 3347499 w 3347499"/>
                  <a:gd name="connsiteY8" fmla="*/ 1656703 h 1863437"/>
                  <a:gd name="connsiteX9" fmla="*/ 1304013 w 3347499"/>
                  <a:gd name="connsiteY9" fmla="*/ 654838 h 1863437"/>
                  <a:gd name="connsiteX0" fmla="*/ 1304013 w 3347499"/>
                  <a:gd name="connsiteY0" fmla="*/ 654838 h 1982707"/>
                  <a:gd name="connsiteX1" fmla="*/ 659958 w 3347499"/>
                  <a:gd name="connsiteY1" fmla="*/ 98247 h 1982707"/>
                  <a:gd name="connsiteX2" fmla="*/ 373711 w 3347499"/>
                  <a:gd name="connsiteY2" fmla="*/ 42588 h 1982707"/>
                  <a:gd name="connsiteX3" fmla="*/ 95416 w 3347499"/>
                  <a:gd name="connsiteY3" fmla="*/ 58490 h 1982707"/>
                  <a:gd name="connsiteX4" fmla="*/ 174928 w 3347499"/>
                  <a:gd name="connsiteY4" fmla="*/ 177759 h 1982707"/>
                  <a:gd name="connsiteX5" fmla="*/ 0 w 3347499"/>
                  <a:gd name="connsiteY5" fmla="*/ 217517 h 1982707"/>
                  <a:gd name="connsiteX6" fmla="*/ 811033 w 3347499"/>
                  <a:gd name="connsiteY6" fmla="*/ 1243235 h 1982707"/>
                  <a:gd name="connsiteX7" fmla="*/ 2146852 w 3347499"/>
                  <a:gd name="connsiteY7" fmla="*/ 1982707 h 1982707"/>
                  <a:gd name="connsiteX8" fmla="*/ 3347499 w 3347499"/>
                  <a:gd name="connsiteY8" fmla="*/ 1656703 h 1982707"/>
                  <a:gd name="connsiteX9" fmla="*/ 1304013 w 3347499"/>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1304013 w 3387256"/>
                  <a:gd name="connsiteY9"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26401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15616 w 3387256"/>
                  <a:gd name="connsiteY9" fmla="*/ 782060 h 1982707"/>
                  <a:gd name="connsiteX10" fmla="*/ 1304013 w 3387256"/>
                  <a:gd name="connsiteY10" fmla="*/ 654838 h 1982707"/>
                  <a:gd name="connsiteX0" fmla="*/ 1304013 w 3387256"/>
                  <a:gd name="connsiteY0" fmla="*/ 654838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304013 w 3387256"/>
                  <a:gd name="connsiteY10" fmla="*/ 654838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739470 w 3387256"/>
                  <a:gd name="connsiteY9" fmla="*/ 813865 h 1982707"/>
                  <a:gd name="connsiteX10" fmla="*/ 1272207 w 3387256"/>
                  <a:gd name="connsiteY10"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387256"/>
                  <a:gd name="connsiteY0" fmla="*/ 630984 h 1982707"/>
                  <a:gd name="connsiteX1" fmla="*/ 659958 w 3387256"/>
                  <a:gd name="connsiteY1" fmla="*/ 98247 h 1982707"/>
                  <a:gd name="connsiteX2" fmla="*/ 373711 w 3387256"/>
                  <a:gd name="connsiteY2" fmla="*/ 42588 h 1982707"/>
                  <a:gd name="connsiteX3" fmla="*/ 95416 w 3387256"/>
                  <a:gd name="connsiteY3" fmla="*/ 58490 h 1982707"/>
                  <a:gd name="connsiteX4" fmla="*/ 174928 w 3387256"/>
                  <a:gd name="connsiteY4" fmla="*/ 177759 h 1982707"/>
                  <a:gd name="connsiteX5" fmla="*/ 0 w 3387256"/>
                  <a:gd name="connsiteY5" fmla="*/ 217517 h 1982707"/>
                  <a:gd name="connsiteX6" fmla="*/ 811033 w 3387256"/>
                  <a:gd name="connsiteY6" fmla="*/ 1243235 h 1982707"/>
                  <a:gd name="connsiteX7" fmla="*/ 2146852 w 3387256"/>
                  <a:gd name="connsiteY7" fmla="*/ 1982707 h 1982707"/>
                  <a:gd name="connsiteX8" fmla="*/ 3387256 w 3387256"/>
                  <a:gd name="connsiteY8" fmla="*/ 1648752 h 1982707"/>
                  <a:gd name="connsiteX9" fmla="*/ 2353585 w 3387256"/>
                  <a:gd name="connsiteY9" fmla="*/ 1267090 h 1982707"/>
                  <a:gd name="connsiteX10" fmla="*/ 739470 w 3387256"/>
                  <a:gd name="connsiteY10" fmla="*/ 813865 h 1982707"/>
                  <a:gd name="connsiteX11" fmla="*/ 1272207 w 338725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39470 w 3753016"/>
                  <a:gd name="connsiteY10" fmla="*/ 813865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53585 w 3753016"/>
                  <a:gd name="connsiteY9" fmla="*/ 1267090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385390 w 3753016"/>
                  <a:gd name="connsiteY9" fmla="*/ 1314798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1276 w 3753016"/>
                  <a:gd name="connsiteY10" fmla="*/ 861572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79227 w 3753016"/>
                  <a:gd name="connsiteY10" fmla="*/ 893377 h 1982707"/>
                  <a:gd name="connsiteX11" fmla="*/ 1272207 w 3753016"/>
                  <a:gd name="connsiteY11" fmla="*/ 630984 h 1982707"/>
                  <a:gd name="connsiteX0" fmla="*/ 1272207 w 3753016"/>
                  <a:gd name="connsiteY0" fmla="*/ 630984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72207 w 3753016"/>
                  <a:gd name="connsiteY11" fmla="*/ 630984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74928 w 3753016"/>
                  <a:gd name="connsiteY4" fmla="*/ 177759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659958 w 3753016"/>
                  <a:gd name="connsiteY1" fmla="*/ 98247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280159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280159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731519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2789 h 1982707"/>
                  <a:gd name="connsiteX1" fmla="*/ 699714 w 3753016"/>
                  <a:gd name="connsiteY1" fmla="*/ 90295 h 1982707"/>
                  <a:gd name="connsiteX2" fmla="*/ 373711 w 3753016"/>
                  <a:gd name="connsiteY2" fmla="*/ 42588 h 1982707"/>
                  <a:gd name="connsiteX3" fmla="*/ 95416 w 3753016"/>
                  <a:gd name="connsiteY3" fmla="*/ 58490 h 1982707"/>
                  <a:gd name="connsiteX4" fmla="*/ 119269 w 3753016"/>
                  <a:gd name="connsiteY4" fmla="*/ 169808 h 1982707"/>
                  <a:gd name="connsiteX5" fmla="*/ 0 w 3753016"/>
                  <a:gd name="connsiteY5" fmla="*/ 217517 h 1982707"/>
                  <a:gd name="connsiteX6" fmla="*/ 811033 w 3753016"/>
                  <a:gd name="connsiteY6" fmla="*/ 1243235 h 1982707"/>
                  <a:gd name="connsiteX7" fmla="*/ 2146852 w 3753016"/>
                  <a:gd name="connsiteY7" fmla="*/ 1982707 h 1982707"/>
                  <a:gd name="connsiteX8" fmla="*/ 3753016 w 3753016"/>
                  <a:gd name="connsiteY8" fmla="*/ 1497677 h 1982707"/>
                  <a:gd name="connsiteX9" fmla="*/ 2409244 w 3753016"/>
                  <a:gd name="connsiteY9" fmla="*/ 1290944 h 1982707"/>
                  <a:gd name="connsiteX10" fmla="*/ 755373 w 3753016"/>
                  <a:gd name="connsiteY10" fmla="*/ 869524 h 1982707"/>
                  <a:gd name="connsiteX11" fmla="*/ 1311965 w 3753016"/>
                  <a:gd name="connsiteY11" fmla="*/ 662789 h 1982707"/>
                  <a:gd name="connsiteX0" fmla="*/ 1311965 w 3753016"/>
                  <a:gd name="connsiteY0" fmla="*/ 665192 h 1985110"/>
                  <a:gd name="connsiteX1" fmla="*/ 699714 w 3753016"/>
                  <a:gd name="connsiteY1" fmla="*/ 92698 h 1985110"/>
                  <a:gd name="connsiteX2" fmla="*/ 397565 w 3753016"/>
                  <a:gd name="connsiteY2" fmla="*/ 37040 h 1985110"/>
                  <a:gd name="connsiteX3" fmla="*/ 95416 w 3753016"/>
                  <a:gd name="connsiteY3" fmla="*/ 60893 h 1985110"/>
                  <a:gd name="connsiteX4" fmla="*/ 119269 w 3753016"/>
                  <a:gd name="connsiteY4" fmla="*/ 172211 h 1985110"/>
                  <a:gd name="connsiteX5" fmla="*/ 0 w 3753016"/>
                  <a:gd name="connsiteY5" fmla="*/ 219920 h 1985110"/>
                  <a:gd name="connsiteX6" fmla="*/ 811033 w 3753016"/>
                  <a:gd name="connsiteY6" fmla="*/ 1245638 h 1985110"/>
                  <a:gd name="connsiteX7" fmla="*/ 2146852 w 3753016"/>
                  <a:gd name="connsiteY7" fmla="*/ 1985110 h 1985110"/>
                  <a:gd name="connsiteX8" fmla="*/ 3753016 w 3753016"/>
                  <a:gd name="connsiteY8" fmla="*/ 1500080 h 1985110"/>
                  <a:gd name="connsiteX9" fmla="*/ 2409244 w 3753016"/>
                  <a:gd name="connsiteY9" fmla="*/ 1293347 h 1985110"/>
                  <a:gd name="connsiteX10" fmla="*/ 755373 w 3753016"/>
                  <a:gd name="connsiteY10" fmla="*/ 871927 h 1985110"/>
                  <a:gd name="connsiteX11" fmla="*/ 1311965 w 3753016"/>
                  <a:gd name="connsiteY11" fmla="*/ 665192 h 1985110"/>
                  <a:gd name="connsiteX0" fmla="*/ 1311965 w 3753016"/>
                  <a:gd name="connsiteY0" fmla="*/ 670630 h 1990548"/>
                  <a:gd name="connsiteX1" fmla="*/ 699714 w 3753016"/>
                  <a:gd name="connsiteY1" fmla="*/ 98136 h 1990548"/>
                  <a:gd name="connsiteX2" fmla="*/ 453224 w 3753016"/>
                  <a:gd name="connsiteY2" fmla="*/ 26576 h 1990548"/>
                  <a:gd name="connsiteX3" fmla="*/ 95416 w 3753016"/>
                  <a:gd name="connsiteY3" fmla="*/ 66331 h 1990548"/>
                  <a:gd name="connsiteX4" fmla="*/ 119269 w 3753016"/>
                  <a:gd name="connsiteY4" fmla="*/ 177649 h 1990548"/>
                  <a:gd name="connsiteX5" fmla="*/ 0 w 3753016"/>
                  <a:gd name="connsiteY5" fmla="*/ 225358 h 1990548"/>
                  <a:gd name="connsiteX6" fmla="*/ 811033 w 3753016"/>
                  <a:gd name="connsiteY6" fmla="*/ 1251076 h 1990548"/>
                  <a:gd name="connsiteX7" fmla="*/ 2146852 w 3753016"/>
                  <a:gd name="connsiteY7" fmla="*/ 1990548 h 1990548"/>
                  <a:gd name="connsiteX8" fmla="*/ 3753016 w 3753016"/>
                  <a:gd name="connsiteY8" fmla="*/ 1505518 h 1990548"/>
                  <a:gd name="connsiteX9" fmla="*/ 2409244 w 3753016"/>
                  <a:gd name="connsiteY9" fmla="*/ 1298785 h 1990548"/>
                  <a:gd name="connsiteX10" fmla="*/ 755373 w 3753016"/>
                  <a:gd name="connsiteY10" fmla="*/ 877365 h 1990548"/>
                  <a:gd name="connsiteX11" fmla="*/ 1311965 w 3753016"/>
                  <a:gd name="connsiteY11" fmla="*/ 670630 h 1990548"/>
                  <a:gd name="connsiteX0" fmla="*/ 1311965 w 3753016"/>
                  <a:gd name="connsiteY0" fmla="*/ 671729 h 1991647"/>
                  <a:gd name="connsiteX1" fmla="*/ 699714 w 3753016"/>
                  <a:gd name="connsiteY1" fmla="*/ 99235 h 1991647"/>
                  <a:gd name="connsiteX2" fmla="*/ 453224 w 3753016"/>
                  <a:gd name="connsiteY2" fmla="*/ 27675 h 1991647"/>
                  <a:gd name="connsiteX3" fmla="*/ 95416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19269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78748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0 w 3753016"/>
                  <a:gd name="connsiteY4" fmla="*/ 226457 h 1991647"/>
                  <a:gd name="connsiteX5" fmla="*/ 811033 w 3753016"/>
                  <a:gd name="connsiteY5" fmla="*/ 1252175 h 1991647"/>
                  <a:gd name="connsiteX6" fmla="*/ 2146852 w 3753016"/>
                  <a:gd name="connsiteY6" fmla="*/ 1991647 h 1991647"/>
                  <a:gd name="connsiteX7" fmla="*/ 3753016 w 3753016"/>
                  <a:gd name="connsiteY7" fmla="*/ 1506617 h 1991647"/>
                  <a:gd name="connsiteX8" fmla="*/ 2409244 w 3753016"/>
                  <a:gd name="connsiteY8" fmla="*/ 1299884 h 1991647"/>
                  <a:gd name="connsiteX9" fmla="*/ 755373 w 3753016"/>
                  <a:gd name="connsiteY9" fmla="*/ 878464 h 1991647"/>
                  <a:gd name="connsiteX10" fmla="*/ 1311965 w 3753016"/>
                  <a:gd name="connsiteY10" fmla="*/ 671729 h 1991647"/>
                  <a:gd name="connsiteX0" fmla="*/ 1337304 w 3778355"/>
                  <a:gd name="connsiteY0" fmla="*/ 671729 h 1991647"/>
                  <a:gd name="connsiteX1" fmla="*/ 725053 w 3778355"/>
                  <a:gd name="connsiteY1" fmla="*/ 99235 h 1991647"/>
                  <a:gd name="connsiteX2" fmla="*/ 478563 w 3778355"/>
                  <a:gd name="connsiteY2" fmla="*/ 27675 h 1991647"/>
                  <a:gd name="connsiteX3" fmla="*/ 152560 w 3778355"/>
                  <a:gd name="connsiteY3" fmla="*/ 67430 h 1991647"/>
                  <a:gd name="connsiteX4" fmla="*/ 232072 w 3778355"/>
                  <a:gd name="connsiteY4" fmla="*/ 186702 h 1991647"/>
                  <a:gd name="connsiteX5" fmla="*/ 25339 w 3778355"/>
                  <a:gd name="connsiteY5" fmla="*/ 226457 h 1991647"/>
                  <a:gd name="connsiteX6" fmla="*/ 836372 w 3778355"/>
                  <a:gd name="connsiteY6" fmla="*/ 1252175 h 1991647"/>
                  <a:gd name="connsiteX7" fmla="*/ 2172191 w 3778355"/>
                  <a:gd name="connsiteY7" fmla="*/ 1991647 h 1991647"/>
                  <a:gd name="connsiteX8" fmla="*/ 3778355 w 3778355"/>
                  <a:gd name="connsiteY8" fmla="*/ 1506617 h 1991647"/>
                  <a:gd name="connsiteX9" fmla="*/ 2434583 w 3778355"/>
                  <a:gd name="connsiteY9" fmla="*/ 1299884 h 1991647"/>
                  <a:gd name="connsiteX10" fmla="*/ 780712 w 3778355"/>
                  <a:gd name="connsiteY10" fmla="*/ 878464 h 1991647"/>
                  <a:gd name="connsiteX11" fmla="*/ 1337304 w 3778355"/>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206733 w 3753016"/>
                  <a:gd name="connsiteY4" fmla="*/ 186702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1033 w 3753016"/>
                  <a:gd name="connsiteY6" fmla="*/ 1252175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91647"/>
                  <a:gd name="connsiteX1" fmla="*/ 699714 w 3753016"/>
                  <a:gd name="connsiteY1" fmla="*/ 99235 h 1991647"/>
                  <a:gd name="connsiteX2" fmla="*/ 453224 w 3753016"/>
                  <a:gd name="connsiteY2" fmla="*/ 27675 h 1991647"/>
                  <a:gd name="connsiteX3" fmla="*/ 127221 w 3753016"/>
                  <a:gd name="connsiteY3" fmla="*/ 67430 h 1991647"/>
                  <a:gd name="connsiteX4" fmla="*/ 166977 w 3753016"/>
                  <a:gd name="connsiteY4" fmla="*/ 154897 h 1991647"/>
                  <a:gd name="connsiteX5" fmla="*/ 0 w 3753016"/>
                  <a:gd name="connsiteY5" fmla="*/ 226457 h 1991647"/>
                  <a:gd name="connsiteX6" fmla="*/ 818984 w 3753016"/>
                  <a:gd name="connsiteY6" fmla="*/ 1347591 h 1991647"/>
                  <a:gd name="connsiteX7" fmla="*/ 2146852 w 3753016"/>
                  <a:gd name="connsiteY7" fmla="*/ 1991647 h 1991647"/>
                  <a:gd name="connsiteX8" fmla="*/ 3753016 w 3753016"/>
                  <a:gd name="connsiteY8" fmla="*/ 1506617 h 1991647"/>
                  <a:gd name="connsiteX9" fmla="*/ 2409244 w 3753016"/>
                  <a:gd name="connsiteY9" fmla="*/ 1299884 h 1991647"/>
                  <a:gd name="connsiteX10" fmla="*/ 755373 w 3753016"/>
                  <a:gd name="connsiteY10" fmla="*/ 878464 h 1991647"/>
                  <a:gd name="connsiteX11" fmla="*/ 1311965 w 3753016"/>
                  <a:gd name="connsiteY11" fmla="*/ 671729 h 199164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8037"/>
                  <a:gd name="connsiteX1" fmla="*/ 699714 w 3753016"/>
                  <a:gd name="connsiteY1" fmla="*/ 99235 h 1928037"/>
                  <a:gd name="connsiteX2" fmla="*/ 453224 w 3753016"/>
                  <a:gd name="connsiteY2" fmla="*/ 27675 h 1928037"/>
                  <a:gd name="connsiteX3" fmla="*/ 127221 w 3753016"/>
                  <a:gd name="connsiteY3" fmla="*/ 67430 h 1928037"/>
                  <a:gd name="connsiteX4" fmla="*/ 166977 w 3753016"/>
                  <a:gd name="connsiteY4" fmla="*/ 154897 h 1928037"/>
                  <a:gd name="connsiteX5" fmla="*/ 0 w 3753016"/>
                  <a:gd name="connsiteY5" fmla="*/ 226457 h 1928037"/>
                  <a:gd name="connsiteX6" fmla="*/ 818984 w 3753016"/>
                  <a:gd name="connsiteY6" fmla="*/ 1347591 h 1928037"/>
                  <a:gd name="connsiteX7" fmla="*/ 2011680 w 3753016"/>
                  <a:gd name="connsiteY7" fmla="*/ 1928037 h 1928037"/>
                  <a:gd name="connsiteX8" fmla="*/ 3753016 w 3753016"/>
                  <a:gd name="connsiteY8" fmla="*/ 1506617 h 1928037"/>
                  <a:gd name="connsiteX9" fmla="*/ 2409244 w 3753016"/>
                  <a:gd name="connsiteY9" fmla="*/ 1299884 h 1928037"/>
                  <a:gd name="connsiteX10" fmla="*/ 755373 w 3753016"/>
                  <a:gd name="connsiteY10" fmla="*/ 878464 h 1928037"/>
                  <a:gd name="connsiteX11" fmla="*/ 1311965 w 3753016"/>
                  <a:gd name="connsiteY11" fmla="*/ 671729 h 1928037"/>
                  <a:gd name="connsiteX0" fmla="*/ 1311965 w 3753016"/>
                  <a:gd name="connsiteY0" fmla="*/ 671729 h 1929647"/>
                  <a:gd name="connsiteX1" fmla="*/ 699714 w 3753016"/>
                  <a:gd name="connsiteY1" fmla="*/ 99235 h 1929647"/>
                  <a:gd name="connsiteX2" fmla="*/ 453224 w 3753016"/>
                  <a:gd name="connsiteY2" fmla="*/ 27675 h 1929647"/>
                  <a:gd name="connsiteX3" fmla="*/ 127221 w 3753016"/>
                  <a:gd name="connsiteY3" fmla="*/ 67430 h 1929647"/>
                  <a:gd name="connsiteX4" fmla="*/ 166977 w 3753016"/>
                  <a:gd name="connsiteY4" fmla="*/ 154897 h 1929647"/>
                  <a:gd name="connsiteX5" fmla="*/ 0 w 3753016"/>
                  <a:gd name="connsiteY5" fmla="*/ 226457 h 1929647"/>
                  <a:gd name="connsiteX6" fmla="*/ 818984 w 3753016"/>
                  <a:gd name="connsiteY6" fmla="*/ 1347591 h 1929647"/>
                  <a:gd name="connsiteX7" fmla="*/ 2011680 w 3753016"/>
                  <a:gd name="connsiteY7" fmla="*/ 1928037 h 1929647"/>
                  <a:gd name="connsiteX8" fmla="*/ 3753016 w 3753016"/>
                  <a:gd name="connsiteY8" fmla="*/ 1506617 h 1929647"/>
                  <a:gd name="connsiteX9" fmla="*/ 2409244 w 3753016"/>
                  <a:gd name="connsiteY9" fmla="*/ 1299884 h 1929647"/>
                  <a:gd name="connsiteX10" fmla="*/ 755373 w 3753016"/>
                  <a:gd name="connsiteY10" fmla="*/ 878464 h 1929647"/>
                  <a:gd name="connsiteX11" fmla="*/ 1311965 w 3753016"/>
                  <a:gd name="connsiteY11" fmla="*/ 671729 h 192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53016" h="1929647">
                    <a:moveTo>
                      <a:pt x="1311965" y="671729"/>
                    </a:moveTo>
                    <a:cubicBezTo>
                      <a:pt x="1166191" y="480897"/>
                      <a:pt x="893195" y="-35936"/>
                      <a:pt x="699714" y="99235"/>
                    </a:cubicBezTo>
                    <a:cubicBezTo>
                      <a:pt x="667909" y="136342"/>
                      <a:pt x="636104" y="-73042"/>
                      <a:pt x="453224" y="27675"/>
                    </a:cubicBezTo>
                    <a:cubicBezTo>
                      <a:pt x="360459" y="32976"/>
                      <a:pt x="331304" y="-57141"/>
                      <a:pt x="127221" y="67430"/>
                    </a:cubicBezTo>
                    <a:cubicBezTo>
                      <a:pt x="74212" y="88634"/>
                      <a:pt x="188181" y="128392"/>
                      <a:pt x="166977" y="154897"/>
                    </a:cubicBezTo>
                    <a:cubicBezTo>
                      <a:pt x="145773" y="181402"/>
                      <a:pt x="70236" y="131041"/>
                      <a:pt x="0" y="226457"/>
                    </a:cubicBezTo>
                    <a:cubicBezTo>
                      <a:pt x="272995" y="600168"/>
                      <a:pt x="673210" y="1283981"/>
                      <a:pt x="818984" y="1347591"/>
                    </a:cubicBezTo>
                    <a:cubicBezTo>
                      <a:pt x="1216549" y="1541073"/>
                      <a:pt x="1741336" y="1885630"/>
                      <a:pt x="2011680" y="1928037"/>
                    </a:cubicBezTo>
                    <a:cubicBezTo>
                      <a:pt x="2266121" y="1954542"/>
                      <a:pt x="3172571" y="1647090"/>
                      <a:pt x="3753016" y="1506617"/>
                    </a:cubicBezTo>
                    <a:cubicBezTo>
                      <a:pt x="3697357" y="1407226"/>
                      <a:pt x="3208351" y="1168688"/>
                      <a:pt x="2409244" y="1299884"/>
                    </a:cubicBezTo>
                    <a:cubicBezTo>
                      <a:pt x="489003" y="1295909"/>
                      <a:pt x="734169" y="972555"/>
                      <a:pt x="755373" y="878464"/>
                    </a:cubicBezTo>
                    <a:cubicBezTo>
                      <a:pt x="816333" y="727390"/>
                      <a:pt x="1115833" y="695583"/>
                      <a:pt x="1311965" y="671729"/>
                    </a:cubicBezTo>
                    <a:close/>
                  </a:path>
                </a:pathLst>
              </a:cu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직사각형 85">
              <a:extLst>
                <a:ext uri="{FF2B5EF4-FFF2-40B4-BE49-F238E27FC236}">
                  <a16:creationId xmlns:a16="http://schemas.microsoft.com/office/drawing/2014/main" id="{637AE143-8F6B-4CC4-B5ED-B7A874BB1A67}"/>
                </a:ext>
              </a:extLst>
            </p:cNvPr>
            <p:cNvSpPr/>
            <p:nvPr/>
          </p:nvSpPr>
          <p:spPr>
            <a:xfrm rot="19296495">
              <a:off x="1901289" y="2421398"/>
              <a:ext cx="285737" cy="709307"/>
            </a:xfrm>
            <a:prstGeom prst="rect">
              <a:avLst/>
            </a:prstGeom>
            <a:solidFill>
              <a:schemeClr val="accent4">
                <a:lumMod val="75000"/>
              </a:schemeClr>
            </a:solidFill>
            <a:ln>
              <a:solidFill>
                <a:srgbClr val="FF0000"/>
              </a:solid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3" name="TextBox 2">
            <a:extLst>
              <a:ext uri="{FF2B5EF4-FFF2-40B4-BE49-F238E27FC236}">
                <a16:creationId xmlns:a16="http://schemas.microsoft.com/office/drawing/2014/main" id="{7265F8CD-CEFC-46EF-BA63-149A8C8A3801}"/>
              </a:ext>
            </a:extLst>
          </p:cNvPr>
          <p:cNvSpPr txBox="1"/>
          <p:nvPr/>
        </p:nvSpPr>
        <p:spPr>
          <a:xfrm>
            <a:off x="2618046" y="4793501"/>
            <a:ext cx="4230828" cy="369332"/>
          </a:xfrm>
          <a:prstGeom prst="rect">
            <a:avLst/>
          </a:prstGeom>
          <a:noFill/>
        </p:spPr>
        <p:txBody>
          <a:bodyPr wrap="square" rtlCol="0">
            <a:spAutoFit/>
          </a:bodyPr>
          <a:lstStyle/>
          <a:p>
            <a:r>
              <a:rPr lang="en-US" dirty="0"/>
              <a:t>Kindly open the attached excel file.</a:t>
            </a:r>
          </a:p>
        </p:txBody>
      </p:sp>
    </p:spTree>
    <p:extLst>
      <p:ext uri="{BB962C8B-B14F-4D97-AF65-F5344CB8AC3E}">
        <p14:creationId xmlns:p14="http://schemas.microsoft.com/office/powerpoint/2010/main" val="4123012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844E81-0703-46BE-A4A8-9CD6C89F70CA}"/>
              </a:ext>
            </a:extLst>
          </p:cNvPr>
          <p:cNvSpPr/>
          <p:nvPr/>
        </p:nvSpPr>
        <p:spPr>
          <a:xfrm>
            <a:off x="1146436" y="933580"/>
            <a:ext cx="9978764" cy="4993958"/>
          </a:xfrm>
          <a:prstGeom prst="rect">
            <a:avLst/>
          </a:prstGeom>
          <a:solidFill>
            <a:schemeClr val="bg1"/>
          </a:solidFill>
          <a:ln w="31750">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a:extLst>
              <a:ext uri="{FF2B5EF4-FFF2-40B4-BE49-F238E27FC236}">
                <a16:creationId xmlns:a16="http://schemas.microsoft.com/office/drawing/2014/main" id="{20453CC0-FE4F-48B1-A9D7-987C9A75CFB3}"/>
              </a:ext>
            </a:extLst>
          </p:cNvPr>
          <p:cNvSpPr/>
          <p:nvPr/>
        </p:nvSpPr>
        <p:spPr>
          <a:xfrm>
            <a:off x="1438275" y="1219200"/>
            <a:ext cx="9391650" cy="44196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a:solidFill>
                <a:schemeClr val="tx1">
                  <a:lumMod val="75000"/>
                  <a:lumOff val="25000"/>
                </a:schemeClr>
              </a:solidFill>
            </a:endParaRPr>
          </a:p>
        </p:txBody>
      </p:sp>
      <p:sp>
        <p:nvSpPr>
          <p:cNvPr id="13" name="제목 1">
            <a:extLst>
              <a:ext uri="{FF2B5EF4-FFF2-40B4-BE49-F238E27FC236}">
                <a16:creationId xmlns:a16="http://schemas.microsoft.com/office/drawing/2014/main" id="{A582ABE2-C507-4AF4-B5FF-1E4A522F3EB9}"/>
              </a:ext>
            </a:extLst>
          </p:cNvPr>
          <p:cNvSpPr txBox="1">
            <a:spLocks/>
          </p:cNvSpPr>
          <p:nvPr/>
        </p:nvSpPr>
        <p:spPr>
          <a:xfrm>
            <a:off x="1432415" y="4471428"/>
            <a:ext cx="9395112" cy="535874"/>
          </a:xfrm>
          <a:prstGeom prst="rect">
            <a:avLst/>
          </a:prstGeom>
        </p:spPr>
        <p:txBody>
          <a:bodyPr anchor="ctr">
            <a:noAutofit/>
          </a:bodyPr>
          <a:lstStyle>
            <a:lvl1pPr algn="ctr" defTabSz="914400" rtl="0" eaLnBrk="1" latinLnBrk="1" hangingPunct="1">
              <a:spcBef>
                <a:spcPct val="0"/>
              </a:spcBef>
              <a:buNone/>
              <a:defRPr sz="3600" b="1" kern="1200" baseline="0">
                <a:solidFill>
                  <a:schemeClr val="tx1">
                    <a:lumMod val="75000"/>
                    <a:lumOff val="25000"/>
                  </a:schemeClr>
                </a:solidFill>
                <a:effectLst/>
                <a:latin typeface="Arial" pitchFamily="34" charset="0"/>
                <a:ea typeface="+mj-ea"/>
                <a:cs typeface="Arial" pitchFamily="34" charset="0"/>
              </a:defRPr>
            </a:lvl1pPr>
          </a:lstStyle>
          <a:p>
            <a:r>
              <a:rPr lang="en-US" altLang="ko-KR" dirty="0">
                <a:solidFill>
                  <a:schemeClr val="bg1"/>
                </a:solidFill>
              </a:rPr>
              <a:t>Thank you</a:t>
            </a:r>
            <a:endParaRPr lang="ko-KR" altLang="en-US" dirty="0">
              <a:solidFill>
                <a:schemeClr val="bg1"/>
              </a:solidFill>
            </a:endParaRPr>
          </a:p>
        </p:txBody>
      </p:sp>
      <p:sp>
        <p:nvSpPr>
          <p:cNvPr id="14" name="Text Placeholder 9">
            <a:extLst>
              <a:ext uri="{FF2B5EF4-FFF2-40B4-BE49-F238E27FC236}">
                <a16:creationId xmlns:a16="http://schemas.microsoft.com/office/drawing/2014/main" id="{547DDEE8-614D-41CD-96DE-41E00DB2CBFB}"/>
              </a:ext>
            </a:extLst>
          </p:cNvPr>
          <p:cNvSpPr txBox="1">
            <a:spLocks/>
          </p:cNvSpPr>
          <p:nvPr/>
        </p:nvSpPr>
        <p:spPr>
          <a:xfrm>
            <a:off x="1438274" y="4894976"/>
            <a:ext cx="9395120" cy="264743"/>
          </a:xfrm>
          <a:prstGeom prst="rect">
            <a:avLst/>
          </a:prstGeom>
        </p:spPr>
        <p:txBody>
          <a:bodyPr lIns="108000" anchor="ctr"/>
          <a:lstStyle>
            <a:lvl1pPr marL="0" indent="0" algn="ctr" defTabSz="914400" rtl="0" eaLnBrk="1" latinLnBrk="1" hangingPunct="1">
              <a:spcBef>
                <a:spcPct val="20000"/>
              </a:spcBef>
              <a:buFont typeface="Arial" pitchFamily="34" charset="0"/>
              <a:buNone/>
              <a:defRPr sz="1400" kern="1200" baseline="0">
                <a:solidFill>
                  <a:schemeClr val="tx1">
                    <a:lumMod val="75000"/>
                    <a:lumOff val="25000"/>
                  </a:schemeClr>
                </a:solidFill>
                <a:effectLst/>
                <a:latin typeface="Arial" pitchFamily="34" charset="0"/>
                <a:ea typeface="+mn-ea"/>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endParaRPr lang="ko-KR" altLang="en-US" dirty="0">
              <a:solidFill>
                <a:schemeClr val="bg1"/>
              </a:solidFill>
            </a:endParaRPr>
          </a:p>
        </p:txBody>
      </p:sp>
      <p:grpSp>
        <p:nvGrpSpPr>
          <p:cNvPr id="120" name="Group 119">
            <a:extLst>
              <a:ext uri="{FF2B5EF4-FFF2-40B4-BE49-F238E27FC236}">
                <a16:creationId xmlns:a16="http://schemas.microsoft.com/office/drawing/2014/main" id="{972BF94E-2B54-4F98-B9D5-4526DAD5B353}"/>
              </a:ext>
            </a:extLst>
          </p:cNvPr>
          <p:cNvGrpSpPr/>
          <p:nvPr/>
        </p:nvGrpSpPr>
        <p:grpSpPr>
          <a:xfrm>
            <a:off x="5282939" y="1419323"/>
            <a:ext cx="1607836" cy="2740408"/>
            <a:chOff x="11521621" y="1903133"/>
            <a:chExt cx="2494544" cy="4251720"/>
          </a:xfrm>
        </p:grpSpPr>
        <p:sp>
          <p:nvSpPr>
            <p:cNvPr id="121" name="Freeform: Shape 120">
              <a:extLst>
                <a:ext uri="{FF2B5EF4-FFF2-40B4-BE49-F238E27FC236}">
                  <a16:creationId xmlns:a16="http://schemas.microsoft.com/office/drawing/2014/main" id="{3563C89B-86A4-4610-8CCE-4508FA394549}"/>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122" name="Group 121">
              <a:extLst>
                <a:ext uri="{FF2B5EF4-FFF2-40B4-BE49-F238E27FC236}">
                  <a16:creationId xmlns:a16="http://schemas.microsoft.com/office/drawing/2014/main" id="{201A890D-68B1-4699-963B-1FBF2F07A4DD}"/>
                </a:ext>
              </a:extLst>
            </p:cNvPr>
            <p:cNvGrpSpPr/>
            <p:nvPr/>
          </p:nvGrpSpPr>
          <p:grpSpPr>
            <a:xfrm>
              <a:off x="11521621" y="1969094"/>
              <a:ext cx="2494544" cy="4185759"/>
              <a:chOff x="11521621" y="1969094"/>
              <a:chExt cx="2494544" cy="4185759"/>
            </a:xfrm>
          </p:grpSpPr>
          <p:grpSp>
            <p:nvGrpSpPr>
              <p:cNvPr id="123" name="Group 122">
                <a:extLst>
                  <a:ext uri="{FF2B5EF4-FFF2-40B4-BE49-F238E27FC236}">
                    <a16:creationId xmlns:a16="http://schemas.microsoft.com/office/drawing/2014/main" id="{D5BB4978-E974-43AE-8AFE-ACC9695DCB31}"/>
                  </a:ext>
                </a:extLst>
              </p:cNvPr>
              <p:cNvGrpSpPr/>
              <p:nvPr/>
            </p:nvGrpSpPr>
            <p:grpSpPr>
              <a:xfrm>
                <a:off x="11521621" y="1969094"/>
                <a:ext cx="2494544" cy="2682188"/>
                <a:chOff x="11521621" y="1969094"/>
                <a:chExt cx="2494544" cy="2682188"/>
              </a:xfrm>
            </p:grpSpPr>
            <p:cxnSp>
              <p:nvCxnSpPr>
                <p:cNvPr id="143" name="Straight Connector 142">
                  <a:extLst>
                    <a:ext uri="{FF2B5EF4-FFF2-40B4-BE49-F238E27FC236}">
                      <a16:creationId xmlns:a16="http://schemas.microsoft.com/office/drawing/2014/main" id="{4410E593-6FCD-4D5F-A4E8-B3B8373D0E70}"/>
                    </a:ext>
                  </a:extLst>
                </p:cNvPr>
                <p:cNvCxnSpPr>
                  <a:cxnSpLocks/>
                </p:cNvCxnSpPr>
                <p:nvPr/>
              </p:nvCxnSpPr>
              <p:spPr>
                <a:xfrm flipH="1" flipV="1">
                  <a:off x="12654231" y="3563301"/>
                  <a:ext cx="235200" cy="1087981"/>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CD3F61B-7850-49D9-983C-38CD60E68010}"/>
                    </a:ext>
                  </a:extLst>
                </p:cNvPr>
                <p:cNvCxnSpPr>
                  <a:cxnSpLocks/>
                </p:cNvCxnSpPr>
                <p:nvPr/>
              </p:nvCxnSpPr>
              <p:spPr>
                <a:xfrm flipV="1">
                  <a:off x="12906700" y="3563297"/>
                  <a:ext cx="186689" cy="1076234"/>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46F3EDA-3016-4E37-87C3-4D9B46F2C198}"/>
                    </a:ext>
                  </a:extLst>
                </p:cNvPr>
                <p:cNvCxnSpPr>
                  <a:cxnSpLocks/>
                </p:cNvCxnSpPr>
                <p:nvPr/>
              </p:nvCxnSpPr>
              <p:spPr>
                <a:xfrm flipV="1">
                  <a:off x="12900880" y="3458988"/>
                  <a:ext cx="0" cy="1180545"/>
                </a:xfrm>
                <a:prstGeom prst="line">
                  <a:avLst/>
                </a:prstGeom>
                <a:ln w="1905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46" name="Freeform: Shape 145">
                  <a:extLst>
                    <a:ext uri="{FF2B5EF4-FFF2-40B4-BE49-F238E27FC236}">
                      <a16:creationId xmlns:a16="http://schemas.microsoft.com/office/drawing/2014/main" id="{A4AFBAE7-0083-45AF-9E90-D85051EC7483}"/>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47" name="Freeform: Shape 146">
                  <a:extLst>
                    <a:ext uri="{FF2B5EF4-FFF2-40B4-BE49-F238E27FC236}">
                      <a16:creationId xmlns:a16="http://schemas.microsoft.com/office/drawing/2014/main" id="{9E02AAD3-AE54-4781-B1B9-A09EAE5433E7}"/>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48" name="Freeform: Shape 147">
                  <a:extLst>
                    <a:ext uri="{FF2B5EF4-FFF2-40B4-BE49-F238E27FC236}">
                      <a16:creationId xmlns:a16="http://schemas.microsoft.com/office/drawing/2014/main" id="{B71D8888-D08D-4B29-AFCA-2B7EE6BFA07C}"/>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49" name="Freeform: Shape 148">
                  <a:extLst>
                    <a:ext uri="{FF2B5EF4-FFF2-40B4-BE49-F238E27FC236}">
                      <a16:creationId xmlns:a16="http://schemas.microsoft.com/office/drawing/2014/main" id="{2E796A05-5D27-419E-9E61-65F47B94D5EC}"/>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0" name="Freeform: Shape 149">
                  <a:extLst>
                    <a:ext uri="{FF2B5EF4-FFF2-40B4-BE49-F238E27FC236}">
                      <a16:creationId xmlns:a16="http://schemas.microsoft.com/office/drawing/2014/main" id="{CBA9E593-6AC8-47AD-9B0D-AB573FB2A3A4}"/>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1" name="Freeform: Shape 150">
                  <a:extLst>
                    <a:ext uri="{FF2B5EF4-FFF2-40B4-BE49-F238E27FC236}">
                      <a16:creationId xmlns:a16="http://schemas.microsoft.com/office/drawing/2014/main" id="{A0737FB5-4258-4DA9-8177-45D2914CE3B3}"/>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2" name="Freeform: Shape 151">
                  <a:extLst>
                    <a:ext uri="{FF2B5EF4-FFF2-40B4-BE49-F238E27FC236}">
                      <a16:creationId xmlns:a16="http://schemas.microsoft.com/office/drawing/2014/main" id="{8ADF526A-39EC-4A0E-9741-AB5D53DC7E12}"/>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3" name="Freeform: Shape 152">
                  <a:extLst>
                    <a:ext uri="{FF2B5EF4-FFF2-40B4-BE49-F238E27FC236}">
                      <a16:creationId xmlns:a16="http://schemas.microsoft.com/office/drawing/2014/main" id="{C53B2B95-E59D-491A-895F-ABC0E01FF96F}"/>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4" name="Freeform: Shape 153">
                  <a:extLst>
                    <a:ext uri="{FF2B5EF4-FFF2-40B4-BE49-F238E27FC236}">
                      <a16:creationId xmlns:a16="http://schemas.microsoft.com/office/drawing/2014/main" id="{49D48EC2-6DC7-4E07-BD9E-E4FBE8214CCE}"/>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55" name="Freeform: Shape 154">
                  <a:extLst>
                    <a:ext uri="{FF2B5EF4-FFF2-40B4-BE49-F238E27FC236}">
                      <a16:creationId xmlns:a16="http://schemas.microsoft.com/office/drawing/2014/main" id="{28FE760C-E673-4CC5-AE87-7331C4BDD7E1}"/>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56" name="Freeform: Shape 155">
                  <a:extLst>
                    <a:ext uri="{FF2B5EF4-FFF2-40B4-BE49-F238E27FC236}">
                      <a16:creationId xmlns:a16="http://schemas.microsoft.com/office/drawing/2014/main" id="{B2D0CEB6-F381-47EF-93CE-45D96CF900F7}"/>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24" name="Group 123">
                <a:extLst>
                  <a:ext uri="{FF2B5EF4-FFF2-40B4-BE49-F238E27FC236}">
                    <a16:creationId xmlns:a16="http://schemas.microsoft.com/office/drawing/2014/main" id="{651B8E06-28E4-43CD-8705-486538F4F17E}"/>
                  </a:ext>
                </a:extLst>
              </p:cNvPr>
              <p:cNvGrpSpPr/>
              <p:nvPr/>
            </p:nvGrpSpPr>
            <p:grpSpPr>
              <a:xfrm>
                <a:off x="12470968" y="4604322"/>
                <a:ext cx="839142" cy="1550531"/>
                <a:chOff x="12470968" y="4604322"/>
                <a:chExt cx="839142" cy="1550531"/>
              </a:xfrm>
            </p:grpSpPr>
            <p:grpSp>
              <p:nvGrpSpPr>
                <p:cNvPr id="125" name="Group 124">
                  <a:extLst>
                    <a:ext uri="{FF2B5EF4-FFF2-40B4-BE49-F238E27FC236}">
                      <a16:creationId xmlns:a16="http://schemas.microsoft.com/office/drawing/2014/main" id="{3A45806E-1372-4D39-B0DA-A939BB9481BD}"/>
                    </a:ext>
                  </a:extLst>
                </p:cNvPr>
                <p:cNvGrpSpPr/>
                <p:nvPr/>
              </p:nvGrpSpPr>
              <p:grpSpPr>
                <a:xfrm>
                  <a:off x="12710801" y="4604322"/>
                  <a:ext cx="471270" cy="1549314"/>
                  <a:chOff x="2541356" y="1774680"/>
                  <a:chExt cx="1106202" cy="3636668"/>
                </a:xfrm>
                <a:solidFill>
                  <a:schemeClr val="bg1">
                    <a:lumMod val="75000"/>
                  </a:schemeClr>
                </a:solidFill>
              </p:grpSpPr>
              <p:sp>
                <p:nvSpPr>
                  <p:cNvPr id="132" name="Freeform: Shape 131">
                    <a:extLst>
                      <a:ext uri="{FF2B5EF4-FFF2-40B4-BE49-F238E27FC236}">
                        <a16:creationId xmlns:a16="http://schemas.microsoft.com/office/drawing/2014/main" id="{5285482A-2EC4-4BAC-A86A-7816077226AC}"/>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E5DEF0F-2457-454A-8CBE-532B61A4837C}"/>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E77DBD7-9F99-411A-B8F9-A25A216070EF}"/>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3C2C17C-90D2-4009-9127-1B63C3090712}"/>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36" name="Freeform: Shape 135">
                    <a:extLst>
                      <a:ext uri="{FF2B5EF4-FFF2-40B4-BE49-F238E27FC236}">
                        <a16:creationId xmlns:a16="http://schemas.microsoft.com/office/drawing/2014/main" id="{D64053FD-9055-4F76-A7E2-7ED4AE567473}"/>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D9F4E51-35E3-418A-9BEC-DE2835BF620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564A5D-2937-41CE-A9D3-2737B3D4258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44D3B9EA-2720-4A35-861C-AC80CA58454B}"/>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52ADF4AB-0E54-411C-8420-62B2943896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EC5DF82-C8BC-4266-B8DC-87C063ECD47C}"/>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C76C0C5-72B6-4D70-A109-ADCF4CE665C0}"/>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26" name="Freeform: Shape 125">
                  <a:extLst>
                    <a:ext uri="{FF2B5EF4-FFF2-40B4-BE49-F238E27FC236}">
                      <a16:creationId xmlns:a16="http://schemas.microsoft.com/office/drawing/2014/main" id="{6E27D472-641C-4C2F-B662-58CC1C509B09}"/>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27" name="Group 126">
                  <a:extLst>
                    <a:ext uri="{FF2B5EF4-FFF2-40B4-BE49-F238E27FC236}">
                      <a16:creationId xmlns:a16="http://schemas.microsoft.com/office/drawing/2014/main" id="{3E483ADA-319B-43B6-A101-35996128B498}"/>
                    </a:ext>
                  </a:extLst>
                </p:cNvPr>
                <p:cNvGrpSpPr/>
                <p:nvPr/>
              </p:nvGrpSpPr>
              <p:grpSpPr>
                <a:xfrm>
                  <a:off x="12470968" y="4620148"/>
                  <a:ext cx="435759" cy="1352099"/>
                  <a:chOff x="1968987" y="1811829"/>
                  <a:chExt cx="1022846" cy="3173751"/>
                </a:xfrm>
                <a:solidFill>
                  <a:schemeClr val="bg1"/>
                </a:solidFill>
              </p:grpSpPr>
              <p:sp>
                <p:nvSpPr>
                  <p:cNvPr id="128" name="Freeform: Shape 127">
                    <a:extLst>
                      <a:ext uri="{FF2B5EF4-FFF2-40B4-BE49-F238E27FC236}">
                        <a16:creationId xmlns:a16="http://schemas.microsoft.com/office/drawing/2014/main" id="{5032354B-0B45-4DE4-9C25-491239388C93}"/>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89E74120-BB4C-4952-81AF-79B0612508F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15A170D-F7B3-49E6-B2BC-80E06B118D50}"/>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79F55D31-1AA1-466C-B8A8-A50CFDC83BE9}"/>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57" name="Group 156">
            <a:extLst>
              <a:ext uri="{FF2B5EF4-FFF2-40B4-BE49-F238E27FC236}">
                <a16:creationId xmlns:a16="http://schemas.microsoft.com/office/drawing/2014/main" id="{EA649FBA-0B54-4272-B83D-7D69725B5BBB}"/>
              </a:ext>
            </a:extLst>
          </p:cNvPr>
          <p:cNvGrpSpPr/>
          <p:nvPr/>
        </p:nvGrpSpPr>
        <p:grpSpPr>
          <a:xfrm>
            <a:off x="6734538" y="2812545"/>
            <a:ext cx="789801" cy="1346143"/>
            <a:chOff x="11521621" y="1903133"/>
            <a:chExt cx="2494544" cy="4251720"/>
          </a:xfrm>
        </p:grpSpPr>
        <p:sp>
          <p:nvSpPr>
            <p:cNvPr id="158" name="Freeform: Shape 157">
              <a:extLst>
                <a:ext uri="{FF2B5EF4-FFF2-40B4-BE49-F238E27FC236}">
                  <a16:creationId xmlns:a16="http://schemas.microsoft.com/office/drawing/2014/main" id="{9B2C77AF-5AE1-45C2-9BD6-B94597CF82E2}"/>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159" name="Group 158">
              <a:extLst>
                <a:ext uri="{FF2B5EF4-FFF2-40B4-BE49-F238E27FC236}">
                  <a16:creationId xmlns:a16="http://schemas.microsoft.com/office/drawing/2014/main" id="{27C266AB-21F0-4BFE-A520-C57F940B2B77}"/>
                </a:ext>
              </a:extLst>
            </p:cNvPr>
            <p:cNvGrpSpPr/>
            <p:nvPr/>
          </p:nvGrpSpPr>
          <p:grpSpPr>
            <a:xfrm>
              <a:off x="11521621" y="1969094"/>
              <a:ext cx="2494544" cy="4185759"/>
              <a:chOff x="11521621" y="1969094"/>
              <a:chExt cx="2494544" cy="4185759"/>
            </a:xfrm>
          </p:grpSpPr>
          <p:grpSp>
            <p:nvGrpSpPr>
              <p:cNvPr id="160" name="Group 159">
                <a:extLst>
                  <a:ext uri="{FF2B5EF4-FFF2-40B4-BE49-F238E27FC236}">
                    <a16:creationId xmlns:a16="http://schemas.microsoft.com/office/drawing/2014/main" id="{A2FF075E-BE4C-4EAA-BA30-40B094818F92}"/>
                  </a:ext>
                </a:extLst>
              </p:cNvPr>
              <p:cNvGrpSpPr/>
              <p:nvPr/>
            </p:nvGrpSpPr>
            <p:grpSpPr>
              <a:xfrm>
                <a:off x="11521621" y="1969094"/>
                <a:ext cx="2494544" cy="2682188"/>
                <a:chOff x="11521621" y="1969094"/>
                <a:chExt cx="2494544" cy="2682188"/>
              </a:xfrm>
            </p:grpSpPr>
            <p:cxnSp>
              <p:nvCxnSpPr>
                <p:cNvPr id="180" name="Straight Connector 179">
                  <a:extLst>
                    <a:ext uri="{FF2B5EF4-FFF2-40B4-BE49-F238E27FC236}">
                      <a16:creationId xmlns:a16="http://schemas.microsoft.com/office/drawing/2014/main" id="{3181800D-5000-4350-91F6-C319A82D2B7C}"/>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FE222FD-CB9A-4415-801F-CB484A92082D}"/>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1E15EED-44A8-468F-96FE-1699A44B7D7C}"/>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183" name="Freeform: Shape 182">
                  <a:extLst>
                    <a:ext uri="{FF2B5EF4-FFF2-40B4-BE49-F238E27FC236}">
                      <a16:creationId xmlns:a16="http://schemas.microsoft.com/office/drawing/2014/main" id="{3A64B90F-35F3-4451-B9E9-3A8B1A21BEB7}"/>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4" name="Freeform: Shape 183">
                  <a:extLst>
                    <a:ext uri="{FF2B5EF4-FFF2-40B4-BE49-F238E27FC236}">
                      <a16:creationId xmlns:a16="http://schemas.microsoft.com/office/drawing/2014/main" id="{09D02F11-2A34-4668-B53A-F242A30160AC}"/>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85" name="Freeform: Shape 184">
                  <a:extLst>
                    <a:ext uri="{FF2B5EF4-FFF2-40B4-BE49-F238E27FC236}">
                      <a16:creationId xmlns:a16="http://schemas.microsoft.com/office/drawing/2014/main" id="{F0641894-AFC4-4DAF-BFC2-8EBC9E872DFD}"/>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6" name="Freeform: Shape 185">
                  <a:extLst>
                    <a:ext uri="{FF2B5EF4-FFF2-40B4-BE49-F238E27FC236}">
                      <a16:creationId xmlns:a16="http://schemas.microsoft.com/office/drawing/2014/main" id="{A9626DCE-1EB0-4D5B-A087-8BF067CAC658}"/>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7" name="Freeform: Shape 186">
                  <a:extLst>
                    <a:ext uri="{FF2B5EF4-FFF2-40B4-BE49-F238E27FC236}">
                      <a16:creationId xmlns:a16="http://schemas.microsoft.com/office/drawing/2014/main" id="{99D827E5-5150-49DD-9C71-704765F831C9}"/>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88" name="Freeform: Shape 187">
                  <a:extLst>
                    <a:ext uri="{FF2B5EF4-FFF2-40B4-BE49-F238E27FC236}">
                      <a16:creationId xmlns:a16="http://schemas.microsoft.com/office/drawing/2014/main" id="{DB330EE5-BB92-4531-B7E5-19E035F2F4D8}"/>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89" name="Freeform: Shape 188">
                  <a:extLst>
                    <a:ext uri="{FF2B5EF4-FFF2-40B4-BE49-F238E27FC236}">
                      <a16:creationId xmlns:a16="http://schemas.microsoft.com/office/drawing/2014/main" id="{5F8DC839-413B-4762-8CF2-6F87F1E4E81F}"/>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0" name="Freeform: Shape 189">
                  <a:extLst>
                    <a:ext uri="{FF2B5EF4-FFF2-40B4-BE49-F238E27FC236}">
                      <a16:creationId xmlns:a16="http://schemas.microsoft.com/office/drawing/2014/main" id="{463AF33E-9761-4B2F-90A9-BA1B15E9B2ED}"/>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1" name="Freeform: Shape 190">
                  <a:extLst>
                    <a:ext uri="{FF2B5EF4-FFF2-40B4-BE49-F238E27FC236}">
                      <a16:creationId xmlns:a16="http://schemas.microsoft.com/office/drawing/2014/main" id="{EC851E52-5FE5-4589-B6CE-D7D61E82133E}"/>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192" name="Freeform: Shape 191">
                  <a:extLst>
                    <a:ext uri="{FF2B5EF4-FFF2-40B4-BE49-F238E27FC236}">
                      <a16:creationId xmlns:a16="http://schemas.microsoft.com/office/drawing/2014/main" id="{6D919B5A-8DAD-4E0F-B86F-4C5F6ED7C410}"/>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193" name="Freeform: Shape 192">
                  <a:extLst>
                    <a:ext uri="{FF2B5EF4-FFF2-40B4-BE49-F238E27FC236}">
                      <a16:creationId xmlns:a16="http://schemas.microsoft.com/office/drawing/2014/main" id="{567D6F95-E71A-43DE-85E4-848319998CFB}"/>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61" name="Group 160">
                <a:extLst>
                  <a:ext uri="{FF2B5EF4-FFF2-40B4-BE49-F238E27FC236}">
                    <a16:creationId xmlns:a16="http://schemas.microsoft.com/office/drawing/2014/main" id="{ED461A75-BF80-48E1-A234-712CB06603C1}"/>
                  </a:ext>
                </a:extLst>
              </p:cNvPr>
              <p:cNvGrpSpPr/>
              <p:nvPr/>
            </p:nvGrpSpPr>
            <p:grpSpPr>
              <a:xfrm>
                <a:off x="12470968" y="4604322"/>
                <a:ext cx="839142" cy="1550531"/>
                <a:chOff x="12470968" y="4604322"/>
                <a:chExt cx="839142" cy="1550531"/>
              </a:xfrm>
            </p:grpSpPr>
            <p:grpSp>
              <p:nvGrpSpPr>
                <p:cNvPr id="162" name="Group 161">
                  <a:extLst>
                    <a:ext uri="{FF2B5EF4-FFF2-40B4-BE49-F238E27FC236}">
                      <a16:creationId xmlns:a16="http://schemas.microsoft.com/office/drawing/2014/main" id="{00961EB4-165D-497E-B6B2-433E63955EAD}"/>
                    </a:ext>
                  </a:extLst>
                </p:cNvPr>
                <p:cNvGrpSpPr/>
                <p:nvPr/>
              </p:nvGrpSpPr>
              <p:grpSpPr>
                <a:xfrm>
                  <a:off x="12710801" y="4604322"/>
                  <a:ext cx="471270" cy="1549314"/>
                  <a:chOff x="2541356" y="1774680"/>
                  <a:chExt cx="1106202" cy="3636668"/>
                </a:xfrm>
                <a:solidFill>
                  <a:schemeClr val="bg1">
                    <a:lumMod val="75000"/>
                  </a:schemeClr>
                </a:solidFill>
              </p:grpSpPr>
              <p:sp>
                <p:nvSpPr>
                  <p:cNvPr id="169" name="Freeform: Shape 168">
                    <a:extLst>
                      <a:ext uri="{FF2B5EF4-FFF2-40B4-BE49-F238E27FC236}">
                        <a16:creationId xmlns:a16="http://schemas.microsoft.com/office/drawing/2014/main" id="{F90ED471-41BC-4EF8-ADF9-42A6C9E98F89}"/>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80330F82-20CE-4450-B82F-6FA107F7F96B}"/>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489C407F-7482-4908-9DD2-2B8A00AECB5A}"/>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9B65DCE-C7BE-4B96-8919-4DDCF31A9EEA}"/>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73" name="Freeform: Shape 172">
                    <a:extLst>
                      <a:ext uri="{FF2B5EF4-FFF2-40B4-BE49-F238E27FC236}">
                        <a16:creationId xmlns:a16="http://schemas.microsoft.com/office/drawing/2014/main" id="{58F4CDE7-CFC0-4C82-9FA5-09AEDF98803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B534F737-5953-494B-BD72-E1705FAF7203}"/>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4D93ECFE-2353-4C6C-8547-54FB744B0A3A}"/>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D6F646DF-F706-435B-9FCB-455710B57DA1}"/>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FCA62938-D403-42CC-9AE4-EB2576876109}"/>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9B831989-8138-40B4-BCC8-DE118227417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55DE91A0-88B0-42D3-A71B-F8839641BBB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63" name="Freeform: Shape 162">
                  <a:extLst>
                    <a:ext uri="{FF2B5EF4-FFF2-40B4-BE49-F238E27FC236}">
                      <a16:creationId xmlns:a16="http://schemas.microsoft.com/office/drawing/2014/main" id="{F748613D-F746-4494-8C35-206B01E688DD}"/>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64" name="Group 163">
                  <a:extLst>
                    <a:ext uri="{FF2B5EF4-FFF2-40B4-BE49-F238E27FC236}">
                      <a16:creationId xmlns:a16="http://schemas.microsoft.com/office/drawing/2014/main" id="{59D5EC6F-BCC1-4107-9DC8-ECBBB227A3D4}"/>
                    </a:ext>
                  </a:extLst>
                </p:cNvPr>
                <p:cNvGrpSpPr/>
                <p:nvPr/>
              </p:nvGrpSpPr>
              <p:grpSpPr>
                <a:xfrm>
                  <a:off x="12470968" y="4620148"/>
                  <a:ext cx="435759" cy="1352099"/>
                  <a:chOff x="1968987" y="1811829"/>
                  <a:chExt cx="1022846" cy="3173751"/>
                </a:xfrm>
                <a:solidFill>
                  <a:schemeClr val="bg1"/>
                </a:solidFill>
              </p:grpSpPr>
              <p:sp>
                <p:nvSpPr>
                  <p:cNvPr id="165" name="Freeform: Shape 164">
                    <a:extLst>
                      <a:ext uri="{FF2B5EF4-FFF2-40B4-BE49-F238E27FC236}">
                        <a16:creationId xmlns:a16="http://schemas.microsoft.com/office/drawing/2014/main" id="{6DC3FF6F-356F-4648-8B49-3BEB318FC1F9}"/>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79643E9C-455B-45C6-9474-4BAD4635C80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AAA7AACC-903F-46E3-B27F-F5EC70882FEA}"/>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FD76C2B-0E3A-40A9-ADE7-6124DA5728F1}"/>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grpSp>
        <p:nvGrpSpPr>
          <p:cNvPr id="194" name="Group 193">
            <a:extLst>
              <a:ext uri="{FF2B5EF4-FFF2-40B4-BE49-F238E27FC236}">
                <a16:creationId xmlns:a16="http://schemas.microsoft.com/office/drawing/2014/main" id="{65BB084B-4DCA-48F7-AE4E-2EF0D80F5510}"/>
              </a:ext>
            </a:extLst>
          </p:cNvPr>
          <p:cNvGrpSpPr/>
          <p:nvPr/>
        </p:nvGrpSpPr>
        <p:grpSpPr>
          <a:xfrm>
            <a:off x="4718101" y="2627016"/>
            <a:ext cx="735359" cy="1253352"/>
            <a:chOff x="11521621" y="1903133"/>
            <a:chExt cx="2494544" cy="4251720"/>
          </a:xfrm>
        </p:grpSpPr>
        <p:sp>
          <p:nvSpPr>
            <p:cNvPr id="195" name="Freeform: Shape 194">
              <a:extLst>
                <a:ext uri="{FF2B5EF4-FFF2-40B4-BE49-F238E27FC236}">
                  <a16:creationId xmlns:a16="http://schemas.microsoft.com/office/drawing/2014/main" id="{36E5C847-3534-40C2-A368-80B79D73A56F}"/>
                </a:ext>
              </a:extLst>
            </p:cNvPr>
            <p:cNvSpPr/>
            <p:nvPr/>
          </p:nvSpPr>
          <p:spPr>
            <a:xfrm rot="20249457" flipH="1">
              <a:off x="12313664" y="1903133"/>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nvGrpSpPr>
            <p:cNvPr id="196" name="Group 195">
              <a:extLst>
                <a:ext uri="{FF2B5EF4-FFF2-40B4-BE49-F238E27FC236}">
                  <a16:creationId xmlns:a16="http://schemas.microsoft.com/office/drawing/2014/main" id="{F69FE5B1-AACA-4CDB-AA65-A17D9571AE99}"/>
                </a:ext>
              </a:extLst>
            </p:cNvPr>
            <p:cNvGrpSpPr/>
            <p:nvPr/>
          </p:nvGrpSpPr>
          <p:grpSpPr>
            <a:xfrm>
              <a:off x="11521621" y="1969094"/>
              <a:ext cx="2494544" cy="4185759"/>
              <a:chOff x="11521621" y="1969094"/>
              <a:chExt cx="2494544" cy="4185759"/>
            </a:xfrm>
          </p:grpSpPr>
          <p:grpSp>
            <p:nvGrpSpPr>
              <p:cNvPr id="197" name="Group 196">
                <a:extLst>
                  <a:ext uri="{FF2B5EF4-FFF2-40B4-BE49-F238E27FC236}">
                    <a16:creationId xmlns:a16="http://schemas.microsoft.com/office/drawing/2014/main" id="{9329E126-12A4-4786-8DE7-80915514BD79}"/>
                  </a:ext>
                </a:extLst>
              </p:cNvPr>
              <p:cNvGrpSpPr/>
              <p:nvPr/>
            </p:nvGrpSpPr>
            <p:grpSpPr>
              <a:xfrm>
                <a:off x="11521621" y="1969094"/>
                <a:ext cx="2494544" cy="2682188"/>
                <a:chOff x="11521621" y="1969094"/>
                <a:chExt cx="2494544" cy="2682188"/>
              </a:xfrm>
            </p:grpSpPr>
            <p:cxnSp>
              <p:nvCxnSpPr>
                <p:cNvPr id="331" name="Straight Connector 330">
                  <a:extLst>
                    <a:ext uri="{FF2B5EF4-FFF2-40B4-BE49-F238E27FC236}">
                      <a16:creationId xmlns:a16="http://schemas.microsoft.com/office/drawing/2014/main" id="{D6513C88-5C87-4919-8386-085DA0D43C77}"/>
                    </a:ext>
                  </a:extLst>
                </p:cNvPr>
                <p:cNvCxnSpPr>
                  <a:cxnSpLocks/>
                </p:cNvCxnSpPr>
                <p:nvPr/>
              </p:nvCxnSpPr>
              <p:spPr>
                <a:xfrm flipH="1" flipV="1">
                  <a:off x="12654231" y="3563301"/>
                  <a:ext cx="235200" cy="108798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4AC5C281-B556-4805-AD0B-467EE3AD1707}"/>
                    </a:ext>
                  </a:extLst>
                </p:cNvPr>
                <p:cNvCxnSpPr>
                  <a:cxnSpLocks/>
                </p:cNvCxnSpPr>
                <p:nvPr/>
              </p:nvCxnSpPr>
              <p:spPr>
                <a:xfrm flipV="1">
                  <a:off x="12906700" y="3563297"/>
                  <a:ext cx="186689" cy="107623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ACCDCD34-EEC1-4951-8935-A1125AAF5099}"/>
                    </a:ext>
                  </a:extLst>
                </p:cNvPr>
                <p:cNvCxnSpPr>
                  <a:cxnSpLocks/>
                </p:cNvCxnSpPr>
                <p:nvPr/>
              </p:nvCxnSpPr>
              <p:spPr>
                <a:xfrm flipV="1">
                  <a:off x="12900880" y="3458988"/>
                  <a:ext cx="0" cy="1180545"/>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34" name="Freeform: Shape 333">
                  <a:extLst>
                    <a:ext uri="{FF2B5EF4-FFF2-40B4-BE49-F238E27FC236}">
                      <a16:creationId xmlns:a16="http://schemas.microsoft.com/office/drawing/2014/main" id="{0A474F85-FA4E-4656-B2F7-988E6BCF6C5E}"/>
                    </a:ext>
                  </a:extLst>
                </p:cNvPr>
                <p:cNvSpPr/>
                <p:nvPr/>
              </p:nvSpPr>
              <p:spPr>
                <a:xfrm rot="20249457">
                  <a:off x="11521621" y="2231355"/>
                  <a:ext cx="877925"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35" name="Freeform: Shape 334">
                  <a:extLst>
                    <a:ext uri="{FF2B5EF4-FFF2-40B4-BE49-F238E27FC236}">
                      <a16:creationId xmlns:a16="http://schemas.microsoft.com/office/drawing/2014/main" id="{1BDD3853-1093-41FB-8DEA-EC5A7FB84BF7}"/>
                    </a:ext>
                  </a:extLst>
                </p:cNvPr>
                <p:cNvSpPr/>
                <p:nvPr/>
              </p:nvSpPr>
              <p:spPr>
                <a:xfrm rot="20249457" flipH="1">
                  <a:off x="12330923" y="19690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36" name="Freeform: Shape 335">
                  <a:extLst>
                    <a:ext uri="{FF2B5EF4-FFF2-40B4-BE49-F238E27FC236}">
                      <a16:creationId xmlns:a16="http://schemas.microsoft.com/office/drawing/2014/main" id="{D5FFC51A-42F6-4C07-9FF4-183E0D4DC063}"/>
                    </a:ext>
                  </a:extLst>
                </p:cNvPr>
                <p:cNvSpPr/>
                <p:nvPr/>
              </p:nvSpPr>
              <p:spPr>
                <a:xfrm rot="20249457">
                  <a:off x="11857226" y="2165394"/>
                  <a:ext cx="525061" cy="172967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37" name="Freeform: Shape 336">
                  <a:extLst>
                    <a:ext uri="{FF2B5EF4-FFF2-40B4-BE49-F238E27FC236}">
                      <a16:creationId xmlns:a16="http://schemas.microsoft.com/office/drawing/2014/main" id="{DF343001-F233-4AB0-9A41-96E051D90669}"/>
                    </a:ext>
                  </a:extLst>
                </p:cNvPr>
                <p:cNvSpPr/>
                <p:nvPr/>
              </p:nvSpPr>
              <p:spPr>
                <a:xfrm rot="1067215">
                  <a:off x="12580333" y="214548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38" name="Freeform: Shape 337">
                  <a:extLst>
                    <a:ext uri="{FF2B5EF4-FFF2-40B4-BE49-F238E27FC236}">
                      <a16:creationId xmlns:a16="http://schemas.microsoft.com/office/drawing/2014/main" id="{0166138F-3C4E-42DA-8F3A-16D8D4B4DC11}"/>
                    </a:ext>
                  </a:extLst>
                </p:cNvPr>
                <p:cNvSpPr/>
                <p:nvPr/>
              </p:nvSpPr>
              <p:spPr>
                <a:xfrm rot="1067215" flipH="1">
                  <a:off x="13272169" y="2367439"/>
                  <a:ext cx="743996"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39" name="Freeform: Shape 338">
                  <a:extLst>
                    <a:ext uri="{FF2B5EF4-FFF2-40B4-BE49-F238E27FC236}">
                      <a16:creationId xmlns:a16="http://schemas.microsoft.com/office/drawing/2014/main" id="{5EC19EE7-05BD-4261-8107-DAFBBD8F1F36}"/>
                    </a:ext>
                  </a:extLst>
                </p:cNvPr>
                <p:cNvSpPr/>
                <p:nvPr/>
              </p:nvSpPr>
              <p:spPr>
                <a:xfrm rot="1067215" flipH="1">
                  <a:off x="13282651" y="2322835"/>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40" name="Freeform: Shape 339">
                  <a:extLst>
                    <a:ext uri="{FF2B5EF4-FFF2-40B4-BE49-F238E27FC236}">
                      <a16:creationId xmlns:a16="http://schemas.microsoft.com/office/drawing/2014/main" id="{641D015E-3009-4F2C-B5A1-70D6BE026E6B}"/>
                    </a:ext>
                  </a:extLst>
                </p:cNvPr>
                <p:cNvSpPr/>
                <p:nvPr/>
              </p:nvSpPr>
              <p:spPr>
                <a:xfrm rot="1067215">
                  <a:off x="12868885" y="2190093"/>
                  <a:ext cx="444962" cy="146580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41" name="Freeform: Shape 340">
                  <a:extLst>
                    <a:ext uri="{FF2B5EF4-FFF2-40B4-BE49-F238E27FC236}">
                      <a16:creationId xmlns:a16="http://schemas.microsoft.com/office/drawing/2014/main" id="{AA868BF5-9D6C-422E-AE8E-AFAD1F40AFD5}"/>
                    </a:ext>
                  </a:extLst>
                </p:cNvPr>
                <p:cNvSpPr/>
                <p:nvPr/>
              </p:nvSpPr>
              <p:spPr>
                <a:xfrm>
                  <a:off x="12316258"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42" name="Freeform: Shape 341">
                  <a:extLst>
                    <a:ext uri="{FF2B5EF4-FFF2-40B4-BE49-F238E27FC236}">
                      <a16:creationId xmlns:a16="http://schemas.microsoft.com/office/drawing/2014/main" id="{2EB7DBFC-CE34-496C-90E4-4652F9F44925}"/>
                    </a:ext>
                  </a:extLst>
                </p:cNvPr>
                <p:cNvSpPr/>
                <p:nvPr/>
              </p:nvSpPr>
              <p:spPr>
                <a:xfrm flipH="1">
                  <a:off x="12901427" y="2613898"/>
                  <a:ext cx="599207"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43" name="Freeform: Shape 342">
                  <a:extLst>
                    <a:ext uri="{FF2B5EF4-FFF2-40B4-BE49-F238E27FC236}">
                      <a16:creationId xmlns:a16="http://schemas.microsoft.com/office/drawing/2014/main" id="{43FE49B3-C49C-432E-949C-FDBF1F35A3D5}"/>
                    </a:ext>
                  </a:extLst>
                </p:cNvPr>
                <p:cNvSpPr/>
                <p:nvPr/>
              </p:nvSpPr>
              <p:spPr>
                <a:xfrm flipH="1">
                  <a:off x="12904248"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44" name="Freeform: Shape 343">
                  <a:extLst>
                    <a:ext uri="{FF2B5EF4-FFF2-40B4-BE49-F238E27FC236}">
                      <a16:creationId xmlns:a16="http://schemas.microsoft.com/office/drawing/2014/main" id="{D407BDFD-896A-49CD-9740-3E01C68FDC0E}"/>
                    </a:ext>
                  </a:extLst>
                </p:cNvPr>
                <p:cNvSpPr/>
                <p:nvPr/>
              </p:nvSpPr>
              <p:spPr>
                <a:xfrm>
                  <a:off x="12554276" y="2613898"/>
                  <a:ext cx="358368" cy="118054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grpSp>
          <p:grpSp>
            <p:nvGrpSpPr>
              <p:cNvPr id="198" name="Group 197">
                <a:extLst>
                  <a:ext uri="{FF2B5EF4-FFF2-40B4-BE49-F238E27FC236}">
                    <a16:creationId xmlns:a16="http://schemas.microsoft.com/office/drawing/2014/main" id="{862FB8E2-2B83-498D-BC5F-4A4205F291E2}"/>
                  </a:ext>
                </a:extLst>
              </p:cNvPr>
              <p:cNvGrpSpPr/>
              <p:nvPr/>
            </p:nvGrpSpPr>
            <p:grpSpPr>
              <a:xfrm>
                <a:off x="12470968" y="4604322"/>
                <a:ext cx="839142" cy="1550531"/>
                <a:chOff x="12470968" y="4604322"/>
                <a:chExt cx="839142" cy="1550531"/>
              </a:xfrm>
            </p:grpSpPr>
            <p:grpSp>
              <p:nvGrpSpPr>
                <p:cNvPr id="199" name="Group 198">
                  <a:extLst>
                    <a:ext uri="{FF2B5EF4-FFF2-40B4-BE49-F238E27FC236}">
                      <a16:creationId xmlns:a16="http://schemas.microsoft.com/office/drawing/2014/main" id="{D325347F-8413-43B5-85BB-5DCE557F40F0}"/>
                    </a:ext>
                  </a:extLst>
                </p:cNvPr>
                <p:cNvGrpSpPr/>
                <p:nvPr/>
              </p:nvGrpSpPr>
              <p:grpSpPr>
                <a:xfrm>
                  <a:off x="12710801" y="4604322"/>
                  <a:ext cx="471270" cy="1549314"/>
                  <a:chOff x="2541356" y="1774680"/>
                  <a:chExt cx="1106202" cy="3636668"/>
                </a:xfrm>
                <a:solidFill>
                  <a:schemeClr val="bg1">
                    <a:lumMod val="75000"/>
                  </a:schemeClr>
                </a:solidFill>
              </p:grpSpPr>
              <p:sp>
                <p:nvSpPr>
                  <p:cNvPr id="206" name="Freeform: Shape 205">
                    <a:extLst>
                      <a:ext uri="{FF2B5EF4-FFF2-40B4-BE49-F238E27FC236}">
                        <a16:creationId xmlns:a16="http://schemas.microsoft.com/office/drawing/2014/main" id="{CC03D382-9D6F-48C9-A3A8-C73E60B56BDB}"/>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0460712A-72EC-4194-9ACA-64978DA8CA24}"/>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ED53DDD1-70FF-4851-8827-BC72C7BBF292}"/>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2A3506F2-70C3-4F99-B9F0-1D78CD67ABF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24" name="Freeform: Shape 323">
                    <a:extLst>
                      <a:ext uri="{FF2B5EF4-FFF2-40B4-BE49-F238E27FC236}">
                        <a16:creationId xmlns:a16="http://schemas.microsoft.com/office/drawing/2014/main" id="{081592C5-E635-47DB-A83E-C8E54733CDD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E7A42EB7-5D34-4239-9E38-A2EEA274A8B5}"/>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011C0175-D263-451B-A86C-7858B62943FA}"/>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39D44F96-A87E-4906-9E92-4B7C8BB19EC9}"/>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9389EC95-7503-46FF-9FF0-D90BD0A73A0E}"/>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41DFAD9-E143-4A09-8DC8-AF4D2B33908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546B8B00-1E80-4121-A130-B14E29344EBE}"/>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00" name="Freeform: Shape 199">
                  <a:extLst>
                    <a:ext uri="{FF2B5EF4-FFF2-40B4-BE49-F238E27FC236}">
                      <a16:creationId xmlns:a16="http://schemas.microsoft.com/office/drawing/2014/main" id="{8866C4F2-5137-4A3F-A63C-044425C57412}"/>
                    </a:ext>
                  </a:extLst>
                </p:cNvPr>
                <p:cNvSpPr/>
                <p:nvPr/>
              </p:nvSpPr>
              <p:spPr>
                <a:xfrm>
                  <a:off x="12579689" y="4661548"/>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FD00A3E2-48CF-4A8F-99CD-892E1D7CE0CB}"/>
                    </a:ext>
                  </a:extLst>
                </p:cNvPr>
                <p:cNvGrpSpPr/>
                <p:nvPr/>
              </p:nvGrpSpPr>
              <p:grpSpPr>
                <a:xfrm>
                  <a:off x="12470968" y="4620148"/>
                  <a:ext cx="435759" cy="1352099"/>
                  <a:chOff x="1968987" y="1811829"/>
                  <a:chExt cx="1022846" cy="3173751"/>
                </a:xfrm>
                <a:solidFill>
                  <a:schemeClr val="bg1"/>
                </a:solidFill>
              </p:grpSpPr>
              <p:sp>
                <p:nvSpPr>
                  <p:cNvPr id="202" name="Freeform: Shape 201">
                    <a:extLst>
                      <a:ext uri="{FF2B5EF4-FFF2-40B4-BE49-F238E27FC236}">
                        <a16:creationId xmlns:a16="http://schemas.microsoft.com/office/drawing/2014/main" id="{DA86759E-05A1-4E61-8474-A0C6AC7262F8}"/>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0FA30C59-3928-41F5-B95D-06D045B6D100}"/>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59662D7-9BB5-4252-A7F8-7A8A5D693D79}"/>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E95F7980-9F9A-4CBA-BCFD-5BBE747FF9A3}"/>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grpSp>
    </p:spTree>
    <p:extLst>
      <p:ext uri="{BB962C8B-B14F-4D97-AF65-F5344CB8AC3E}">
        <p14:creationId xmlns:p14="http://schemas.microsoft.com/office/powerpoint/2010/main" val="2808740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5" name="Group 434">
            <a:extLst>
              <a:ext uri="{FF2B5EF4-FFF2-40B4-BE49-F238E27FC236}">
                <a16:creationId xmlns:a16="http://schemas.microsoft.com/office/drawing/2014/main" id="{0A094D9A-0CA1-4FA3-937E-5B14C1EA02B3}"/>
              </a:ext>
            </a:extLst>
          </p:cNvPr>
          <p:cNvGrpSpPr/>
          <p:nvPr/>
        </p:nvGrpSpPr>
        <p:grpSpPr>
          <a:xfrm>
            <a:off x="6018836" y="141219"/>
            <a:ext cx="385602" cy="712500"/>
            <a:chOff x="13270818" y="5348004"/>
            <a:chExt cx="540861" cy="999381"/>
          </a:xfrm>
        </p:grpSpPr>
        <p:grpSp>
          <p:nvGrpSpPr>
            <p:cNvPr id="436" name="Group 435">
              <a:extLst>
                <a:ext uri="{FF2B5EF4-FFF2-40B4-BE49-F238E27FC236}">
                  <a16:creationId xmlns:a16="http://schemas.microsoft.com/office/drawing/2014/main" id="{530A7E67-25D0-42C9-8DA9-1C693E92E0DA}"/>
                </a:ext>
              </a:extLst>
            </p:cNvPr>
            <p:cNvGrpSpPr/>
            <p:nvPr/>
          </p:nvGrpSpPr>
          <p:grpSpPr>
            <a:xfrm>
              <a:off x="13425400" y="5348004"/>
              <a:ext cx="303753" cy="998597"/>
              <a:chOff x="2541356" y="1774680"/>
              <a:chExt cx="1106202" cy="3636668"/>
            </a:xfrm>
            <a:solidFill>
              <a:schemeClr val="bg1">
                <a:lumMod val="75000"/>
              </a:schemeClr>
            </a:solidFill>
          </p:grpSpPr>
          <p:sp>
            <p:nvSpPr>
              <p:cNvPr id="443" name="Freeform: Shape 442">
                <a:extLst>
                  <a:ext uri="{FF2B5EF4-FFF2-40B4-BE49-F238E27FC236}">
                    <a16:creationId xmlns:a16="http://schemas.microsoft.com/office/drawing/2014/main" id="{E81E6D02-107A-45FD-8D6D-16BD891CD8A5}"/>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44" name="Freeform: Shape 443">
                <a:extLst>
                  <a:ext uri="{FF2B5EF4-FFF2-40B4-BE49-F238E27FC236}">
                    <a16:creationId xmlns:a16="http://schemas.microsoft.com/office/drawing/2014/main" id="{A2839090-38A1-4AC5-B98F-9C9A2D804E73}"/>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8109EBC3-CB81-4EB1-9AE0-0C0D11D33310}"/>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D11CD831-3C95-4D09-BF44-A0F574FF3B8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1BD772C-5D71-4419-B71F-3255106E2BB1}"/>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5CEC64A3-011D-4774-B910-EAE45CA14ED2}"/>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50BFBC88-8402-4FB4-AB87-7CA2ED5EB1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A24F299F-5539-4D1B-8E14-7CAD6032B03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51" name="Freeform: Shape 450">
                <a:extLst>
                  <a:ext uri="{FF2B5EF4-FFF2-40B4-BE49-F238E27FC236}">
                    <a16:creationId xmlns:a16="http://schemas.microsoft.com/office/drawing/2014/main" id="{D49BF22D-B0D0-4364-9FB8-CE4981584D4C}"/>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52" name="Freeform: Shape 451">
                <a:extLst>
                  <a:ext uri="{FF2B5EF4-FFF2-40B4-BE49-F238E27FC236}">
                    <a16:creationId xmlns:a16="http://schemas.microsoft.com/office/drawing/2014/main" id="{86EE9303-8D71-4724-9B65-158C035724A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30B8A04D-D6E8-4166-9024-7C357015F2A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37" name="Freeform: Shape 436">
              <a:extLst>
                <a:ext uri="{FF2B5EF4-FFF2-40B4-BE49-F238E27FC236}">
                  <a16:creationId xmlns:a16="http://schemas.microsoft.com/office/drawing/2014/main" id="{4BA92E3C-0DCF-4EEB-9F29-5B0F70C7F091}"/>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38" name="Group 437">
              <a:extLst>
                <a:ext uri="{FF2B5EF4-FFF2-40B4-BE49-F238E27FC236}">
                  <a16:creationId xmlns:a16="http://schemas.microsoft.com/office/drawing/2014/main" id="{F2C03274-DA0E-4E87-B171-4FB46F35BE6C}"/>
                </a:ext>
              </a:extLst>
            </p:cNvPr>
            <p:cNvGrpSpPr/>
            <p:nvPr/>
          </p:nvGrpSpPr>
          <p:grpSpPr>
            <a:xfrm>
              <a:off x="13270818" y="5358205"/>
              <a:ext cx="280864" cy="871483"/>
              <a:chOff x="1968987" y="1811829"/>
              <a:chExt cx="1022846" cy="3173751"/>
            </a:xfrm>
            <a:solidFill>
              <a:schemeClr val="bg1"/>
            </a:solidFill>
          </p:grpSpPr>
          <p:sp>
            <p:nvSpPr>
              <p:cNvPr id="439" name="Freeform: Shape 438">
                <a:extLst>
                  <a:ext uri="{FF2B5EF4-FFF2-40B4-BE49-F238E27FC236}">
                    <a16:creationId xmlns:a16="http://schemas.microsoft.com/office/drawing/2014/main" id="{8404FE74-04FC-48B7-ACE7-B7A4430F7766}"/>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74B7A48D-7E61-4A29-B33D-DDE3A81664FC}"/>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03BA7782-2360-45E9-B4A5-BC9C56F74E9C}"/>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F17986F0-E732-4DD8-B730-519116ED6C9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416" name="Group 415">
            <a:extLst>
              <a:ext uri="{FF2B5EF4-FFF2-40B4-BE49-F238E27FC236}">
                <a16:creationId xmlns:a16="http://schemas.microsoft.com/office/drawing/2014/main" id="{C19B465B-29EE-4EB1-A0FF-66F37A5DACE8}"/>
              </a:ext>
            </a:extLst>
          </p:cNvPr>
          <p:cNvGrpSpPr/>
          <p:nvPr/>
        </p:nvGrpSpPr>
        <p:grpSpPr>
          <a:xfrm>
            <a:off x="219067" y="5848246"/>
            <a:ext cx="489553" cy="904576"/>
            <a:chOff x="13270818" y="5348004"/>
            <a:chExt cx="540861" cy="999381"/>
          </a:xfrm>
        </p:grpSpPr>
        <p:grpSp>
          <p:nvGrpSpPr>
            <p:cNvPr id="417" name="Group 416">
              <a:extLst>
                <a:ext uri="{FF2B5EF4-FFF2-40B4-BE49-F238E27FC236}">
                  <a16:creationId xmlns:a16="http://schemas.microsoft.com/office/drawing/2014/main" id="{6EB319B8-F180-47EF-B9AA-D2E50E804714}"/>
                </a:ext>
              </a:extLst>
            </p:cNvPr>
            <p:cNvGrpSpPr/>
            <p:nvPr/>
          </p:nvGrpSpPr>
          <p:grpSpPr>
            <a:xfrm>
              <a:off x="13425400" y="5348004"/>
              <a:ext cx="303753" cy="998597"/>
              <a:chOff x="2541356" y="1774680"/>
              <a:chExt cx="1106202" cy="3636668"/>
            </a:xfrm>
            <a:solidFill>
              <a:schemeClr val="bg1">
                <a:lumMod val="75000"/>
              </a:schemeClr>
            </a:solidFill>
          </p:grpSpPr>
          <p:sp>
            <p:nvSpPr>
              <p:cNvPr id="424" name="Freeform: Shape 423">
                <a:extLst>
                  <a:ext uri="{FF2B5EF4-FFF2-40B4-BE49-F238E27FC236}">
                    <a16:creationId xmlns:a16="http://schemas.microsoft.com/office/drawing/2014/main" id="{C509B0C3-BB08-49A1-AC19-77AA2858A0CD}"/>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6C175DAA-0AA2-4831-BCE7-18BBACC057E4}"/>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D6C2EE0F-3ACF-405D-898D-3569A5DB530A}"/>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0BA010E-C4EB-49A8-8DC9-B04BC6C2CFCD}"/>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28" name="Freeform: Shape 427">
                <a:extLst>
                  <a:ext uri="{FF2B5EF4-FFF2-40B4-BE49-F238E27FC236}">
                    <a16:creationId xmlns:a16="http://schemas.microsoft.com/office/drawing/2014/main" id="{0DD2386F-DBDA-4F75-B892-9DD8A0F65EA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67BF3630-8B78-4D7F-99B8-E6B31F9FE1B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30" name="Freeform: Shape 429">
                <a:extLst>
                  <a:ext uri="{FF2B5EF4-FFF2-40B4-BE49-F238E27FC236}">
                    <a16:creationId xmlns:a16="http://schemas.microsoft.com/office/drawing/2014/main" id="{FE3D17C3-118F-4BD2-80E1-7F6C98DA3717}"/>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1640993A-AA73-4BFE-9894-5643DF0204EE}"/>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32" name="Freeform: Shape 431">
                <a:extLst>
                  <a:ext uri="{FF2B5EF4-FFF2-40B4-BE49-F238E27FC236}">
                    <a16:creationId xmlns:a16="http://schemas.microsoft.com/office/drawing/2014/main" id="{05023DB1-9CB3-43BB-B28F-DCADDFF6FFE3}"/>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33" name="Freeform: Shape 432">
                <a:extLst>
                  <a:ext uri="{FF2B5EF4-FFF2-40B4-BE49-F238E27FC236}">
                    <a16:creationId xmlns:a16="http://schemas.microsoft.com/office/drawing/2014/main" id="{2DA43C60-78FE-4997-89CB-6FE429F60AA5}"/>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7BE5F3D0-3026-4899-B032-D758CEDE494C}"/>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418" name="Freeform: Shape 417">
              <a:extLst>
                <a:ext uri="{FF2B5EF4-FFF2-40B4-BE49-F238E27FC236}">
                  <a16:creationId xmlns:a16="http://schemas.microsoft.com/office/drawing/2014/main" id="{7B23CFCC-FF69-44F3-9618-9F91B4D6F86E}"/>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19" name="Group 418">
              <a:extLst>
                <a:ext uri="{FF2B5EF4-FFF2-40B4-BE49-F238E27FC236}">
                  <a16:creationId xmlns:a16="http://schemas.microsoft.com/office/drawing/2014/main" id="{13B97CC0-15A1-4DCD-8CA2-6F05E75A2984}"/>
                </a:ext>
              </a:extLst>
            </p:cNvPr>
            <p:cNvGrpSpPr/>
            <p:nvPr/>
          </p:nvGrpSpPr>
          <p:grpSpPr>
            <a:xfrm>
              <a:off x="13270818" y="5358205"/>
              <a:ext cx="280864" cy="871483"/>
              <a:chOff x="1968987" y="1811829"/>
              <a:chExt cx="1022846" cy="3173751"/>
            </a:xfrm>
            <a:solidFill>
              <a:schemeClr val="bg1"/>
            </a:solidFill>
          </p:grpSpPr>
          <p:sp>
            <p:nvSpPr>
              <p:cNvPr id="420" name="Freeform: Shape 419">
                <a:extLst>
                  <a:ext uri="{FF2B5EF4-FFF2-40B4-BE49-F238E27FC236}">
                    <a16:creationId xmlns:a16="http://schemas.microsoft.com/office/drawing/2014/main" id="{76B98A68-501B-4BB2-8C07-D212D56DA4B3}"/>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3C345875-6B9F-44F1-9444-5FA0372E109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112F33D6-F940-4463-BC0A-449B6BC8547F}"/>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A248548A-0FFA-4FD0-8DE6-8EE1A0A7B4D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26" name="Group 225">
            <a:extLst>
              <a:ext uri="{FF2B5EF4-FFF2-40B4-BE49-F238E27FC236}">
                <a16:creationId xmlns:a16="http://schemas.microsoft.com/office/drawing/2014/main" id="{857F9D7F-8BC5-4D53-AE28-30E8D8634C6A}"/>
              </a:ext>
            </a:extLst>
          </p:cNvPr>
          <p:cNvGrpSpPr/>
          <p:nvPr/>
        </p:nvGrpSpPr>
        <p:grpSpPr>
          <a:xfrm>
            <a:off x="2149998" y="1798912"/>
            <a:ext cx="548276" cy="1013081"/>
            <a:chOff x="13270818" y="5348004"/>
            <a:chExt cx="540861" cy="999381"/>
          </a:xfrm>
        </p:grpSpPr>
        <p:grpSp>
          <p:nvGrpSpPr>
            <p:cNvPr id="227" name="Group 226">
              <a:extLst>
                <a:ext uri="{FF2B5EF4-FFF2-40B4-BE49-F238E27FC236}">
                  <a16:creationId xmlns:a16="http://schemas.microsoft.com/office/drawing/2014/main" id="{E863262E-A72F-488C-8D26-E98C5987366F}"/>
                </a:ext>
              </a:extLst>
            </p:cNvPr>
            <p:cNvGrpSpPr/>
            <p:nvPr/>
          </p:nvGrpSpPr>
          <p:grpSpPr>
            <a:xfrm>
              <a:off x="13425400" y="5348004"/>
              <a:ext cx="303753" cy="998597"/>
              <a:chOff x="2541356" y="1774680"/>
              <a:chExt cx="1106202" cy="3636668"/>
            </a:xfrm>
            <a:solidFill>
              <a:schemeClr val="bg1">
                <a:lumMod val="75000"/>
              </a:schemeClr>
            </a:solidFill>
          </p:grpSpPr>
          <p:sp>
            <p:nvSpPr>
              <p:cNvPr id="234" name="Freeform: Shape 233">
                <a:extLst>
                  <a:ext uri="{FF2B5EF4-FFF2-40B4-BE49-F238E27FC236}">
                    <a16:creationId xmlns:a16="http://schemas.microsoft.com/office/drawing/2014/main" id="{237309AB-B5EF-464D-BB04-8F03127B1210}"/>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9761074-C842-47FA-B8FB-7CFA2178C6D1}"/>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4FE129B-52C6-4786-8AA1-88A40136D2E9}"/>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38CB83A6-F8E9-4BA3-BEB4-F0B9DBA2C30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38" name="Freeform: Shape 237">
                <a:extLst>
                  <a:ext uri="{FF2B5EF4-FFF2-40B4-BE49-F238E27FC236}">
                    <a16:creationId xmlns:a16="http://schemas.microsoft.com/office/drawing/2014/main" id="{95A79AC3-567B-470C-9230-41F57CDC9CCF}"/>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2C1DA28-0BEE-4EA4-A23B-4AD4C7BFA4D4}"/>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B832412C-BB56-4902-A1C4-4778806F49E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FD8C8582-3CCD-45D5-BB20-6F430A39C059}"/>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30EE5C80-4407-4D01-99B0-DFD73414E5B5}"/>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66272A43-EF28-4C18-93CB-DDBC1B8259A0}"/>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6E7C48F7-5450-4EF6-827E-7C23750B8C65}"/>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28" name="Freeform: Shape 227">
              <a:extLst>
                <a:ext uri="{FF2B5EF4-FFF2-40B4-BE49-F238E27FC236}">
                  <a16:creationId xmlns:a16="http://schemas.microsoft.com/office/drawing/2014/main" id="{CD9CA756-7103-4B44-9C50-E2F2761D5F23}"/>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29" name="Group 228">
              <a:extLst>
                <a:ext uri="{FF2B5EF4-FFF2-40B4-BE49-F238E27FC236}">
                  <a16:creationId xmlns:a16="http://schemas.microsoft.com/office/drawing/2014/main" id="{C36ED5E3-4BDE-43EC-A1C0-86B22D61F347}"/>
                </a:ext>
              </a:extLst>
            </p:cNvPr>
            <p:cNvGrpSpPr/>
            <p:nvPr/>
          </p:nvGrpSpPr>
          <p:grpSpPr>
            <a:xfrm>
              <a:off x="13270818" y="5358205"/>
              <a:ext cx="280864" cy="871483"/>
              <a:chOff x="1968987" y="1811829"/>
              <a:chExt cx="1022846" cy="3173751"/>
            </a:xfrm>
            <a:solidFill>
              <a:schemeClr val="bg1"/>
            </a:solidFill>
          </p:grpSpPr>
          <p:sp>
            <p:nvSpPr>
              <p:cNvPr id="230" name="Freeform: Shape 229">
                <a:extLst>
                  <a:ext uri="{FF2B5EF4-FFF2-40B4-BE49-F238E27FC236}">
                    <a16:creationId xmlns:a16="http://schemas.microsoft.com/office/drawing/2014/main" id="{2B2973F0-BB79-4813-B6A9-9F2C7BD6FF35}"/>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0BC8C43A-E3E1-4953-BF46-5BE6EB531AC9}"/>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13CFCD1D-BDD3-4376-B365-35C047D25AB6}"/>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AF23162C-8FA7-4426-9434-5A41FF67AF2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97" name="Group 396">
            <a:extLst>
              <a:ext uri="{FF2B5EF4-FFF2-40B4-BE49-F238E27FC236}">
                <a16:creationId xmlns:a16="http://schemas.microsoft.com/office/drawing/2014/main" id="{7C1193F6-398C-4D69-9CA8-012D87A179F7}"/>
              </a:ext>
            </a:extLst>
          </p:cNvPr>
          <p:cNvGrpSpPr/>
          <p:nvPr/>
        </p:nvGrpSpPr>
        <p:grpSpPr>
          <a:xfrm>
            <a:off x="3646900" y="578892"/>
            <a:ext cx="690204" cy="1275331"/>
            <a:chOff x="13270818" y="5348004"/>
            <a:chExt cx="540861" cy="999381"/>
          </a:xfrm>
        </p:grpSpPr>
        <p:grpSp>
          <p:nvGrpSpPr>
            <p:cNvPr id="398" name="Group 397">
              <a:extLst>
                <a:ext uri="{FF2B5EF4-FFF2-40B4-BE49-F238E27FC236}">
                  <a16:creationId xmlns:a16="http://schemas.microsoft.com/office/drawing/2014/main" id="{D9D7D52F-25C0-41DC-B23D-940A09C1F95D}"/>
                </a:ext>
              </a:extLst>
            </p:cNvPr>
            <p:cNvGrpSpPr/>
            <p:nvPr/>
          </p:nvGrpSpPr>
          <p:grpSpPr>
            <a:xfrm>
              <a:off x="13425400" y="5348004"/>
              <a:ext cx="303753" cy="998597"/>
              <a:chOff x="2541356" y="1774680"/>
              <a:chExt cx="1106202" cy="3636668"/>
            </a:xfrm>
            <a:solidFill>
              <a:schemeClr val="bg1">
                <a:lumMod val="75000"/>
              </a:schemeClr>
            </a:solidFill>
          </p:grpSpPr>
          <p:sp>
            <p:nvSpPr>
              <p:cNvPr id="405" name="Freeform: Shape 404">
                <a:extLst>
                  <a:ext uri="{FF2B5EF4-FFF2-40B4-BE49-F238E27FC236}">
                    <a16:creationId xmlns:a16="http://schemas.microsoft.com/office/drawing/2014/main" id="{1F0F1101-B4F9-4185-8552-B7DE10BBB34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8C6D412C-3677-4E56-AA73-7C606808D64C}"/>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0E45E843-49CD-4839-B362-D6BE0221358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596F5E63-A42B-4C28-A525-8FE8A957A10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409" name="Freeform: Shape 408">
                <a:extLst>
                  <a:ext uri="{FF2B5EF4-FFF2-40B4-BE49-F238E27FC236}">
                    <a16:creationId xmlns:a16="http://schemas.microsoft.com/office/drawing/2014/main" id="{34DF6C0E-357C-485D-87D7-7AEA6D6683D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EF944683-D962-4C62-8F92-E8C5104EF7DD}"/>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F360DEE-7A57-46B3-9A9A-AD42BD460C4A}"/>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0BE02E5A-0D20-49D5-8382-AFE090DC6F72}"/>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E2EF5B1F-952C-4E88-8E58-6A8C9AE8CF73}"/>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BBEEFE94-293A-457C-9EC8-70E04F71E94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BAEF0852-8549-4A24-8086-F454C13B6D6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99" name="Freeform: Shape 398">
              <a:extLst>
                <a:ext uri="{FF2B5EF4-FFF2-40B4-BE49-F238E27FC236}">
                  <a16:creationId xmlns:a16="http://schemas.microsoft.com/office/drawing/2014/main" id="{FCD8DCBC-457D-440C-B8B3-C2D9F18EBB60}"/>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400" name="Group 399">
              <a:extLst>
                <a:ext uri="{FF2B5EF4-FFF2-40B4-BE49-F238E27FC236}">
                  <a16:creationId xmlns:a16="http://schemas.microsoft.com/office/drawing/2014/main" id="{45AA9726-A6FC-4640-863A-7CFBDFD3D311}"/>
                </a:ext>
              </a:extLst>
            </p:cNvPr>
            <p:cNvGrpSpPr/>
            <p:nvPr/>
          </p:nvGrpSpPr>
          <p:grpSpPr>
            <a:xfrm>
              <a:off x="13270818" y="5358205"/>
              <a:ext cx="280864" cy="871483"/>
              <a:chOff x="1968987" y="1811829"/>
              <a:chExt cx="1022846" cy="3173751"/>
            </a:xfrm>
            <a:solidFill>
              <a:schemeClr val="bg1"/>
            </a:solidFill>
          </p:grpSpPr>
          <p:sp>
            <p:nvSpPr>
              <p:cNvPr id="401" name="Freeform: Shape 400">
                <a:extLst>
                  <a:ext uri="{FF2B5EF4-FFF2-40B4-BE49-F238E27FC236}">
                    <a16:creationId xmlns:a16="http://schemas.microsoft.com/office/drawing/2014/main" id="{2BDDDAAA-8384-4CB9-B2B5-9B8A9485B76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579324DC-AB37-4411-B26E-FD4D11645044}"/>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9581A4ED-6C7B-4FEE-B768-1F1F24C8B854}"/>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404" name="Freeform: Shape 403">
                <a:extLst>
                  <a:ext uri="{FF2B5EF4-FFF2-40B4-BE49-F238E27FC236}">
                    <a16:creationId xmlns:a16="http://schemas.microsoft.com/office/drawing/2014/main" id="{FE34CB9F-99F9-40E0-88FE-40356F08E4FD}"/>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78" name="Group 377">
            <a:extLst>
              <a:ext uri="{FF2B5EF4-FFF2-40B4-BE49-F238E27FC236}">
                <a16:creationId xmlns:a16="http://schemas.microsoft.com/office/drawing/2014/main" id="{176EDC1B-362B-4371-A88D-C010B1F8191B}"/>
              </a:ext>
            </a:extLst>
          </p:cNvPr>
          <p:cNvGrpSpPr/>
          <p:nvPr/>
        </p:nvGrpSpPr>
        <p:grpSpPr>
          <a:xfrm>
            <a:off x="2763034" y="1293717"/>
            <a:ext cx="690204" cy="1275331"/>
            <a:chOff x="13270818" y="5348004"/>
            <a:chExt cx="540861" cy="999381"/>
          </a:xfrm>
        </p:grpSpPr>
        <p:grpSp>
          <p:nvGrpSpPr>
            <p:cNvPr id="379" name="Group 378">
              <a:extLst>
                <a:ext uri="{FF2B5EF4-FFF2-40B4-BE49-F238E27FC236}">
                  <a16:creationId xmlns:a16="http://schemas.microsoft.com/office/drawing/2014/main" id="{8E495952-41E7-4C59-9EB7-08482F6AF814}"/>
                </a:ext>
              </a:extLst>
            </p:cNvPr>
            <p:cNvGrpSpPr/>
            <p:nvPr/>
          </p:nvGrpSpPr>
          <p:grpSpPr>
            <a:xfrm>
              <a:off x="13425400" y="5348004"/>
              <a:ext cx="303753" cy="998597"/>
              <a:chOff x="2541356" y="1774680"/>
              <a:chExt cx="1106202" cy="3636668"/>
            </a:xfrm>
            <a:solidFill>
              <a:schemeClr val="bg1">
                <a:lumMod val="75000"/>
              </a:schemeClr>
            </a:solidFill>
          </p:grpSpPr>
          <p:sp>
            <p:nvSpPr>
              <p:cNvPr id="386" name="Freeform: Shape 385">
                <a:extLst>
                  <a:ext uri="{FF2B5EF4-FFF2-40B4-BE49-F238E27FC236}">
                    <a16:creationId xmlns:a16="http://schemas.microsoft.com/office/drawing/2014/main" id="{2FC55062-93D3-479A-AE59-923CD2F0A39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4186F59B-2B3D-4390-8AEF-20C8F52D725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CFC6BD5D-6551-4E37-A646-7AAF7C44329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B0D8008A-BDD3-4AE0-BA01-364C03658ED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90" name="Freeform: Shape 389">
                <a:extLst>
                  <a:ext uri="{FF2B5EF4-FFF2-40B4-BE49-F238E27FC236}">
                    <a16:creationId xmlns:a16="http://schemas.microsoft.com/office/drawing/2014/main" id="{575BD286-B429-4AC5-AD80-C83EFABE08FE}"/>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97E5D69E-5CCC-4ADF-9F6A-1753F69BFFE2}"/>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79D030FF-ED96-4D41-8ECF-0B3AD676E47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93" name="Freeform: Shape 392">
                <a:extLst>
                  <a:ext uri="{FF2B5EF4-FFF2-40B4-BE49-F238E27FC236}">
                    <a16:creationId xmlns:a16="http://schemas.microsoft.com/office/drawing/2014/main" id="{8FEBFEDC-69CB-46CE-BF89-8C04B00181C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14B969BA-B125-44E6-B898-7F21D77EA3A9}"/>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ADFD0E96-5B48-4B59-91E1-28446DB45EB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2FBCA71-4242-4DAB-8134-974E23B7DDEE}"/>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80" name="Freeform: Shape 379">
              <a:extLst>
                <a:ext uri="{FF2B5EF4-FFF2-40B4-BE49-F238E27FC236}">
                  <a16:creationId xmlns:a16="http://schemas.microsoft.com/office/drawing/2014/main" id="{35C5B942-71A8-443B-8C66-DA724AE0C9E7}"/>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81" name="Group 380">
              <a:extLst>
                <a:ext uri="{FF2B5EF4-FFF2-40B4-BE49-F238E27FC236}">
                  <a16:creationId xmlns:a16="http://schemas.microsoft.com/office/drawing/2014/main" id="{33CB4327-6FDC-43BD-B9EE-8D489D236E0D}"/>
                </a:ext>
              </a:extLst>
            </p:cNvPr>
            <p:cNvGrpSpPr/>
            <p:nvPr/>
          </p:nvGrpSpPr>
          <p:grpSpPr>
            <a:xfrm>
              <a:off x="13270818" y="5358205"/>
              <a:ext cx="280864" cy="871483"/>
              <a:chOff x="1968987" y="1811829"/>
              <a:chExt cx="1022846" cy="3173751"/>
            </a:xfrm>
            <a:solidFill>
              <a:schemeClr val="bg1"/>
            </a:solidFill>
          </p:grpSpPr>
          <p:sp>
            <p:nvSpPr>
              <p:cNvPr id="382" name="Freeform: Shape 381">
                <a:extLst>
                  <a:ext uri="{FF2B5EF4-FFF2-40B4-BE49-F238E27FC236}">
                    <a16:creationId xmlns:a16="http://schemas.microsoft.com/office/drawing/2014/main" id="{8AAB718F-B68C-46E3-B558-DD5C58801F3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83" name="Freeform: Shape 382">
                <a:extLst>
                  <a:ext uri="{FF2B5EF4-FFF2-40B4-BE49-F238E27FC236}">
                    <a16:creationId xmlns:a16="http://schemas.microsoft.com/office/drawing/2014/main" id="{A91E9B17-4556-488E-ABED-36CE98CF611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17009C14-B353-4961-B778-D2CB08410B5C}"/>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750A4BA9-26C6-41AB-9BFB-EE3597EB44C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02" name="Group 301">
            <a:extLst>
              <a:ext uri="{FF2B5EF4-FFF2-40B4-BE49-F238E27FC236}">
                <a16:creationId xmlns:a16="http://schemas.microsoft.com/office/drawing/2014/main" id="{684B59CB-C928-4C5F-9418-DA3109E37523}"/>
              </a:ext>
            </a:extLst>
          </p:cNvPr>
          <p:cNvGrpSpPr/>
          <p:nvPr/>
        </p:nvGrpSpPr>
        <p:grpSpPr>
          <a:xfrm>
            <a:off x="5430731" y="24963"/>
            <a:ext cx="631427" cy="1166725"/>
            <a:chOff x="13270818" y="5348004"/>
            <a:chExt cx="540861" cy="999381"/>
          </a:xfrm>
        </p:grpSpPr>
        <p:grpSp>
          <p:nvGrpSpPr>
            <p:cNvPr id="303" name="Group 302">
              <a:extLst>
                <a:ext uri="{FF2B5EF4-FFF2-40B4-BE49-F238E27FC236}">
                  <a16:creationId xmlns:a16="http://schemas.microsoft.com/office/drawing/2014/main" id="{FCCB4710-396A-4A8F-950E-FDD18063B02F}"/>
                </a:ext>
              </a:extLst>
            </p:cNvPr>
            <p:cNvGrpSpPr/>
            <p:nvPr/>
          </p:nvGrpSpPr>
          <p:grpSpPr>
            <a:xfrm>
              <a:off x="13425400" y="5348004"/>
              <a:ext cx="303753" cy="998597"/>
              <a:chOff x="2541356" y="1774680"/>
              <a:chExt cx="1106202" cy="3636668"/>
            </a:xfrm>
            <a:solidFill>
              <a:schemeClr val="bg1">
                <a:lumMod val="75000"/>
              </a:schemeClr>
            </a:solidFill>
          </p:grpSpPr>
          <p:sp>
            <p:nvSpPr>
              <p:cNvPr id="310" name="Freeform: Shape 309">
                <a:extLst>
                  <a:ext uri="{FF2B5EF4-FFF2-40B4-BE49-F238E27FC236}">
                    <a16:creationId xmlns:a16="http://schemas.microsoft.com/office/drawing/2014/main" id="{623697BC-0FA8-4955-9AC6-19272F092214}"/>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431A99BF-67E3-4B96-8D78-99FBD62AF87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3648418B-29AD-4603-8A5F-9DBC03E706C1}"/>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4C8F62D-C9D2-44A3-A03D-ED389082D209}"/>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14" name="Freeform: Shape 313">
                <a:extLst>
                  <a:ext uri="{FF2B5EF4-FFF2-40B4-BE49-F238E27FC236}">
                    <a16:creationId xmlns:a16="http://schemas.microsoft.com/office/drawing/2014/main" id="{3BF642A5-E216-4086-987C-738AB8D79EE3}"/>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6C6DA8AB-1879-4145-B3F4-20B858CA992E}"/>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B269F4C6-DE66-4795-82C7-A3A3770C32D8}"/>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668CD088-308D-4370-BC88-94F7495783FB}"/>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1A81D1B3-301A-48CC-90C8-D35E4E520922}"/>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0E4D8FD9-87BD-41D3-B0A8-50877DF4D8D1}"/>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82EEC9D8-B854-485D-B1F4-6DC501D8064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04" name="Freeform: Shape 303">
              <a:extLst>
                <a:ext uri="{FF2B5EF4-FFF2-40B4-BE49-F238E27FC236}">
                  <a16:creationId xmlns:a16="http://schemas.microsoft.com/office/drawing/2014/main" id="{FE30D19B-346B-4F4E-8C61-C8EF4BFD7D6C}"/>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05" name="Group 304">
              <a:extLst>
                <a:ext uri="{FF2B5EF4-FFF2-40B4-BE49-F238E27FC236}">
                  <a16:creationId xmlns:a16="http://schemas.microsoft.com/office/drawing/2014/main" id="{E65AA48A-C89F-4F44-B691-3F4CB6EBB806}"/>
                </a:ext>
              </a:extLst>
            </p:cNvPr>
            <p:cNvGrpSpPr/>
            <p:nvPr/>
          </p:nvGrpSpPr>
          <p:grpSpPr>
            <a:xfrm>
              <a:off x="13270818" y="5358205"/>
              <a:ext cx="280864" cy="871483"/>
              <a:chOff x="1968987" y="1811829"/>
              <a:chExt cx="1022846" cy="3173751"/>
            </a:xfrm>
            <a:solidFill>
              <a:schemeClr val="bg1"/>
            </a:solidFill>
          </p:grpSpPr>
          <p:sp>
            <p:nvSpPr>
              <p:cNvPr id="306" name="Freeform: Shape 305">
                <a:extLst>
                  <a:ext uri="{FF2B5EF4-FFF2-40B4-BE49-F238E27FC236}">
                    <a16:creationId xmlns:a16="http://schemas.microsoft.com/office/drawing/2014/main" id="{AC6DBCDD-2900-4724-8284-A75141D92C5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321570E-6B6E-462C-AA7A-A06001D99B6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8E8C6417-7FCC-474C-98F5-8AFDB26B67D7}"/>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A18C6943-DC97-4DC8-B66F-E3134261959D}"/>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83" name="Group 282">
            <a:extLst>
              <a:ext uri="{FF2B5EF4-FFF2-40B4-BE49-F238E27FC236}">
                <a16:creationId xmlns:a16="http://schemas.microsoft.com/office/drawing/2014/main" id="{0031E576-5D18-4510-BE0E-195A313648D0}"/>
              </a:ext>
            </a:extLst>
          </p:cNvPr>
          <p:cNvGrpSpPr/>
          <p:nvPr/>
        </p:nvGrpSpPr>
        <p:grpSpPr>
          <a:xfrm>
            <a:off x="5000407" y="637720"/>
            <a:ext cx="725413" cy="1340388"/>
            <a:chOff x="13270818" y="5348004"/>
            <a:chExt cx="540861" cy="999381"/>
          </a:xfrm>
        </p:grpSpPr>
        <p:grpSp>
          <p:nvGrpSpPr>
            <p:cNvPr id="284" name="Group 283">
              <a:extLst>
                <a:ext uri="{FF2B5EF4-FFF2-40B4-BE49-F238E27FC236}">
                  <a16:creationId xmlns:a16="http://schemas.microsoft.com/office/drawing/2014/main" id="{9ED6E361-6C87-4DD3-84B3-4C98013EA55E}"/>
                </a:ext>
              </a:extLst>
            </p:cNvPr>
            <p:cNvGrpSpPr/>
            <p:nvPr/>
          </p:nvGrpSpPr>
          <p:grpSpPr>
            <a:xfrm>
              <a:off x="13425400" y="5348004"/>
              <a:ext cx="303753" cy="998597"/>
              <a:chOff x="2541356" y="1774680"/>
              <a:chExt cx="1106202" cy="3636668"/>
            </a:xfrm>
            <a:solidFill>
              <a:schemeClr val="bg1">
                <a:lumMod val="75000"/>
              </a:schemeClr>
            </a:solidFill>
          </p:grpSpPr>
          <p:sp>
            <p:nvSpPr>
              <p:cNvPr id="291" name="Freeform: Shape 290">
                <a:extLst>
                  <a:ext uri="{FF2B5EF4-FFF2-40B4-BE49-F238E27FC236}">
                    <a16:creationId xmlns:a16="http://schemas.microsoft.com/office/drawing/2014/main" id="{FFF62A16-71AB-47CF-BE71-A66C52E4738C}"/>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310C388D-E550-473F-86DF-ACB66F267E3A}"/>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E6CBEC8D-7E75-4DCB-8178-5786E63A2473}"/>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7BB0DD83-ECA6-4E23-9363-D8FDDE62A87E}"/>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95" name="Freeform: Shape 294">
                <a:extLst>
                  <a:ext uri="{FF2B5EF4-FFF2-40B4-BE49-F238E27FC236}">
                    <a16:creationId xmlns:a16="http://schemas.microsoft.com/office/drawing/2014/main" id="{BFC894B6-F0D0-4313-B76F-F61346F85906}"/>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04226144-47B0-4F6D-AF6A-B8ED7ADD78C5}"/>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C361225E-14C1-4822-8F1C-1DB62431035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165F33E6-8958-4CD1-98B2-59A29BD21920}"/>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B65B28C9-8DC8-43EA-B6AA-063426127B8E}"/>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0291B8AB-FA49-4645-97E8-3AFC9D81F0A9}"/>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C205A0B3-98A5-48EA-8261-92AD47D5C6BD}"/>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85" name="Freeform: Shape 284">
              <a:extLst>
                <a:ext uri="{FF2B5EF4-FFF2-40B4-BE49-F238E27FC236}">
                  <a16:creationId xmlns:a16="http://schemas.microsoft.com/office/drawing/2014/main" id="{2520E677-5569-4329-B232-A066DA763D83}"/>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86" name="Group 285">
              <a:extLst>
                <a:ext uri="{FF2B5EF4-FFF2-40B4-BE49-F238E27FC236}">
                  <a16:creationId xmlns:a16="http://schemas.microsoft.com/office/drawing/2014/main" id="{3BA96309-E44C-44AC-BA54-2530ABCFE362}"/>
                </a:ext>
              </a:extLst>
            </p:cNvPr>
            <p:cNvGrpSpPr/>
            <p:nvPr/>
          </p:nvGrpSpPr>
          <p:grpSpPr>
            <a:xfrm>
              <a:off x="13270818" y="5358205"/>
              <a:ext cx="280864" cy="871483"/>
              <a:chOff x="1968987" y="1811829"/>
              <a:chExt cx="1022846" cy="3173751"/>
            </a:xfrm>
            <a:solidFill>
              <a:schemeClr val="bg1"/>
            </a:solidFill>
          </p:grpSpPr>
          <p:sp>
            <p:nvSpPr>
              <p:cNvPr id="287" name="Freeform: Shape 286">
                <a:extLst>
                  <a:ext uri="{FF2B5EF4-FFF2-40B4-BE49-F238E27FC236}">
                    <a16:creationId xmlns:a16="http://schemas.microsoft.com/office/drawing/2014/main" id="{0B78EB69-8DEF-4BD0-BEAD-E2718C30A0B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BB3BF35-C421-4C4D-BD3D-FA887453C50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B641D9FA-EAD7-414A-8006-7F24D8255180}"/>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9D1F3FF-B13C-4F7E-A314-B16A1DA8E118}"/>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sp>
        <p:nvSpPr>
          <p:cNvPr id="72" name="Rectangle 71">
            <a:extLst>
              <a:ext uri="{FF2B5EF4-FFF2-40B4-BE49-F238E27FC236}">
                <a16:creationId xmlns:a16="http://schemas.microsoft.com/office/drawing/2014/main" id="{3F175C1D-4F09-4419-BDC3-0E51CBFB5D02}"/>
              </a:ext>
            </a:extLst>
          </p:cNvPr>
          <p:cNvSpPr/>
          <p:nvPr/>
        </p:nvSpPr>
        <p:spPr>
          <a:xfrm>
            <a:off x="4948675" y="2415653"/>
            <a:ext cx="7243326" cy="41704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TextBox 72">
            <a:extLst>
              <a:ext uri="{FF2B5EF4-FFF2-40B4-BE49-F238E27FC236}">
                <a16:creationId xmlns:a16="http://schemas.microsoft.com/office/drawing/2014/main" id="{BEB6F09A-70ED-41E9-94E9-27FB3F1C0316}"/>
              </a:ext>
            </a:extLst>
          </p:cNvPr>
          <p:cNvSpPr txBox="1"/>
          <p:nvPr/>
        </p:nvSpPr>
        <p:spPr>
          <a:xfrm>
            <a:off x="5084919" y="2554421"/>
            <a:ext cx="5625432" cy="1538883"/>
          </a:xfrm>
          <a:prstGeom prst="rect">
            <a:avLst/>
          </a:prstGeom>
          <a:noFill/>
        </p:spPr>
        <p:txBody>
          <a:bodyPr wrap="square" rtlCol="0" anchor="ctr">
            <a:spAutoFit/>
          </a:bodyPr>
          <a:lstStyle/>
          <a:p>
            <a:r>
              <a:rPr lang="en-US" sz="2800" b="1" dirty="0"/>
              <a:t>Claims Reserving</a:t>
            </a:r>
          </a:p>
          <a:p>
            <a:endParaRPr lang="ko-KR" altLang="en-US" sz="6600" dirty="0">
              <a:solidFill>
                <a:schemeClr val="bg1"/>
              </a:solidFill>
              <a:cs typeface="Arial" pitchFamily="34" charset="0"/>
            </a:endParaRPr>
          </a:p>
        </p:txBody>
      </p:sp>
      <p:sp>
        <p:nvSpPr>
          <p:cNvPr id="74" name="TextBox 73">
            <a:extLst>
              <a:ext uri="{FF2B5EF4-FFF2-40B4-BE49-F238E27FC236}">
                <a16:creationId xmlns:a16="http://schemas.microsoft.com/office/drawing/2014/main" id="{4DEB214A-7349-46A1-99AE-CA9B9F3154DE}"/>
              </a:ext>
            </a:extLst>
          </p:cNvPr>
          <p:cNvSpPr txBox="1"/>
          <p:nvPr/>
        </p:nvSpPr>
        <p:spPr>
          <a:xfrm>
            <a:off x="5180304" y="3054842"/>
            <a:ext cx="6772067" cy="3554819"/>
          </a:xfrm>
          <a:prstGeom prst="rect">
            <a:avLst/>
          </a:prstGeom>
          <a:noFill/>
        </p:spPr>
        <p:txBody>
          <a:bodyPr wrap="square" rtlCol="0" anchor="ctr">
            <a:spAutoFit/>
          </a:bodyPr>
          <a:lstStyle/>
          <a:p>
            <a:pPr algn="just"/>
            <a:r>
              <a:rPr lang="en-US" sz="2500" dirty="0"/>
              <a:t>A claims reserve is the money set aside by insurance companies to pay policyholder’s claims in the future. SAMA force the insurance companies to calculate the Claims Reserving every valuation date usually each quarter. So, it’s estimation of how much they thinks they will likely have to pay out.</a:t>
            </a:r>
          </a:p>
          <a:p>
            <a:pPr algn="just"/>
            <a:r>
              <a:rPr lang="en-US" sz="2500" dirty="0"/>
              <a:t>Claims such as, incurred claims that have not yet been settled , Expected future claims.</a:t>
            </a:r>
          </a:p>
        </p:txBody>
      </p:sp>
      <p:grpSp>
        <p:nvGrpSpPr>
          <p:cNvPr id="9" name="Group 8">
            <a:extLst>
              <a:ext uri="{FF2B5EF4-FFF2-40B4-BE49-F238E27FC236}">
                <a16:creationId xmlns:a16="http://schemas.microsoft.com/office/drawing/2014/main" id="{D2C02D5C-D32C-472F-B70C-E28DC0712C44}"/>
              </a:ext>
            </a:extLst>
          </p:cNvPr>
          <p:cNvGrpSpPr/>
          <p:nvPr/>
        </p:nvGrpSpPr>
        <p:grpSpPr>
          <a:xfrm>
            <a:off x="579020" y="5168765"/>
            <a:ext cx="744139" cy="1374990"/>
            <a:chOff x="13270818" y="5348004"/>
            <a:chExt cx="540861" cy="999381"/>
          </a:xfrm>
        </p:grpSpPr>
        <p:grpSp>
          <p:nvGrpSpPr>
            <p:cNvPr id="80" name="Group 79">
              <a:extLst>
                <a:ext uri="{FF2B5EF4-FFF2-40B4-BE49-F238E27FC236}">
                  <a16:creationId xmlns:a16="http://schemas.microsoft.com/office/drawing/2014/main" id="{3491C7D1-DC5E-4338-BFF6-1F87EC411F48}"/>
                </a:ext>
              </a:extLst>
            </p:cNvPr>
            <p:cNvGrpSpPr/>
            <p:nvPr/>
          </p:nvGrpSpPr>
          <p:grpSpPr>
            <a:xfrm>
              <a:off x="13425400" y="5348004"/>
              <a:ext cx="303753" cy="998597"/>
              <a:chOff x="2541356" y="1774680"/>
              <a:chExt cx="1106202" cy="3636668"/>
            </a:xfrm>
            <a:solidFill>
              <a:schemeClr val="bg1">
                <a:lumMod val="75000"/>
              </a:schemeClr>
            </a:solidFill>
          </p:grpSpPr>
          <p:sp>
            <p:nvSpPr>
              <p:cNvPr id="87" name="Freeform: Shape 86">
                <a:extLst>
                  <a:ext uri="{FF2B5EF4-FFF2-40B4-BE49-F238E27FC236}">
                    <a16:creationId xmlns:a16="http://schemas.microsoft.com/office/drawing/2014/main" id="{AD8FE536-B16D-4D5F-A458-12A0AEF7961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D372189-2757-4416-9637-C1A3CF7E86B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960105-0EFA-4015-90E3-FCEDFE93977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FEA9FD18-679C-4AF1-81F8-B14FCC475F3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6EA02BC1-499B-4D09-8780-43EB62197DCB}"/>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8BD03DD7-7EA9-4E30-82BB-1DB9ED5A8D3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B9E215CF-67B4-4D56-ADAB-23072399C6DE}"/>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4C507F2-4094-4310-9C70-D5D644B2F3F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467E052D-03EB-4074-A93E-05255C98A66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F012FB0F-E4A6-4D3E-B56E-BA1BDA7EC20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8B399CE6-4B62-40CF-9E69-1D9F7D93F471}"/>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81" name="Freeform: Shape 80">
              <a:extLst>
                <a:ext uri="{FF2B5EF4-FFF2-40B4-BE49-F238E27FC236}">
                  <a16:creationId xmlns:a16="http://schemas.microsoft.com/office/drawing/2014/main" id="{46AF9171-0C99-4391-80E3-9C75230C2684}"/>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82" name="Group 81">
              <a:extLst>
                <a:ext uri="{FF2B5EF4-FFF2-40B4-BE49-F238E27FC236}">
                  <a16:creationId xmlns:a16="http://schemas.microsoft.com/office/drawing/2014/main" id="{146E2CD1-A70B-46EC-AC7A-33EC7049766D}"/>
                </a:ext>
              </a:extLst>
            </p:cNvPr>
            <p:cNvGrpSpPr/>
            <p:nvPr/>
          </p:nvGrpSpPr>
          <p:grpSpPr>
            <a:xfrm>
              <a:off x="13270818" y="5358205"/>
              <a:ext cx="280864" cy="871483"/>
              <a:chOff x="1968987" y="1811829"/>
              <a:chExt cx="1022846" cy="3173751"/>
            </a:xfrm>
            <a:solidFill>
              <a:schemeClr val="bg1"/>
            </a:solidFill>
          </p:grpSpPr>
          <p:sp>
            <p:nvSpPr>
              <p:cNvPr id="83" name="Freeform: Shape 82">
                <a:extLst>
                  <a:ext uri="{FF2B5EF4-FFF2-40B4-BE49-F238E27FC236}">
                    <a16:creationId xmlns:a16="http://schemas.microsoft.com/office/drawing/2014/main" id="{EA6F4DE1-AF92-4A60-AAC9-0BA8AF6AA6C4}"/>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F3789C2-CDEE-4DBE-923D-163888C5AC4A}"/>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6FD7329-F97B-4718-BB3D-2FF151FF44C2}"/>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ADF17924-1E7F-48D8-94C2-734C6CB0EA5E}"/>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50" name="Group 149">
            <a:extLst>
              <a:ext uri="{FF2B5EF4-FFF2-40B4-BE49-F238E27FC236}">
                <a16:creationId xmlns:a16="http://schemas.microsoft.com/office/drawing/2014/main" id="{B1AD3E21-C745-4D39-90E1-1746ABD16155}"/>
              </a:ext>
            </a:extLst>
          </p:cNvPr>
          <p:cNvGrpSpPr/>
          <p:nvPr/>
        </p:nvGrpSpPr>
        <p:grpSpPr>
          <a:xfrm>
            <a:off x="1103054" y="4644762"/>
            <a:ext cx="744139" cy="1374990"/>
            <a:chOff x="13270818" y="5348004"/>
            <a:chExt cx="540861" cy="999381"/>
          </a:xfrm>
        </p:grpSpPr>
        <p:grpSp>
          <p:nvGrpSpPr>
            <p:cNvPr id="151" name="Group 150">
              <a:extLst>
                <a:ext uri="{FF2B5EF4-FFF2-40B4-BE49-F238E27FC236}">
                  <a16:creationId xmlns:a16="http://schemas.microsoft.com/office/drawing/2014/main" id="{8336A017-D62E-4AA4-9D19-CC42CCE360CB}"/>
                </a:ext>
              </a:extLst>
            </p:cNvPr>
            <p:cNvGrpSpPr/>
            <p:nvPr/>
          </p:nvGrpSpPr>
          <p:grpSpPr>
            <a:xfrm>
              <a:off x="13425400" y="5348004"/>
              <a:ext cx="303753" cy="998597"/>
              <a:chOff x="2541356" y="1774680"/>
              <a:chExt cx="1106202" cy="3636668"/>
            </a:xfrm>
            <a:solidFill>
              <a:schemeClr val="bg1">
                <a:lumMod val="75000"/>
              </a:schemeClr>
            </a:solidFill>
          </p:grpSpPr>
          <p:sp>
            <p:nvSpPr>
              <p:cNvPr id="158" name="Freeform: Shape 157">
                <a:extLst>
                  <a:ext uri="{FF2B5EF4-FFF2-40B4-BE49-F238E27FC236}">
                    <a16:creationId xmlns:a16="http://schemas.microsoft.com/office/drawing/2014/main" id="{5A73C7CF-9773-4B2D-8492-EB52677B3B16}"/>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A22554EB-7A35-41CB-B599-3314A51EF3ED}"/>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A3213F-4D9D-47F6-BA80-B5CDD3ACAE6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72B23A9D-D4A2-430A-82B9-B49CB6344DC7}"/>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62" name="Freeform: Shape 161">
                <a:extLst>
                  <a:ext uri="{FF2B5EF4-FFF2-40B4-BE49-F238E27FC236}">
                    <a16:creationId xmlns:a16="http://schemas.microsoft.com/office/drawing/2014/main" id="{9BD99689-A5C5-40D0-9967-ACC74BB241B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C1AAD75-428B-4D2F-837C-43A7102404B0}"/>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9E07391A-A08A-46AA-9745-B9BC20054D3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16301DC-2EA1-483B-BBF8-2C26B3805D3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66ECAB6-9204-47F9-99C6-0B1D889E9CE5}"/>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44A6EF4A-8B3E-4F05-9031-43CAAE4727E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65D93D9D-CEB1-4AA3-BFA1-28AEEF7A4F9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52" name="Freeform: Shape 151">
              <a:extLst>
                <a:ext uri="{FF2B5EF4-FFF2-40B4-BE49-F238E27FC236}">
                  <a16:creationId xmlns:a16="http://schemas.microsoft.com/office/drawing/2014/main" id="{08A8411D-4774-44ED-9904-ED24D5A7ACCF}"/>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53" name="Group 152">
              <a:extLst>
                <a:ext uri="{FF2B5EF4-FFF2-40B4-BE49-F238E27FC236}">
                  <a16:creationId xmlns:a16="http://schemas.microsoft.com/office/drawing/2014/main" id="{29EB5699-CFA8-41BF-8F98-1E92AEB589B3}"/>
                </a:ext>
              </a:extLst>
            </p:cNvPr>
            <p:cNvGrpSpPr/>
            <p:nvPr/>
          </p:nvGrpSpPr>
          <p:grpSpPr>
            <a:xfrm>
              <a:off x="13270818" y="5358205"/>
              <a:ext cx="280864" cy="871483"/>
              <a:chOff x="1968987" y="1811829"/>
              <a:chExt cx="1022846" cy="3173751"/>
            </a:xfrm>
            <a:solidFill>
              <a:schemeClr val="bg1"/>
            </a:solidFill>
          </p:grpSpPr>
          <p:sp>
            <p:nvSpPr>
              <p:cNvPr id="154" name="Freeform: Shape 153">
                <a:extLst>
                  <a:ext uri="{FF2B5EF4-FFF2-40B4-BE49-F238E27FC236}">
                    <a16:creationId xmlns:a16="http://schemas.microsoft.com/office/drawing/2014/main" id="{B83FBF36-550F-443E-8F36-31E6A3D47030}"/>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FA255AC9-AB90-4D86-978B-A84BC83573C5}"/>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5B3933C4-EFFC-401E-88C0-D151FC52DFC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A63E1F96-8AB7-4F92-9413-7FAED3568547}"/>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69" name="Group 168">
            <a:extLst>
              <a:ext uri="{FF2B5EF4-FFF2-40B4-BE49-F238E27FC236}">
                <a16:creationId xmlns:a16="http://schemas.microsoft.com/office/drawing/2014/main" id="{CEAA5723-4624-4CA8-8C54-693F299F5134}"/>
              </a:ext>
            </a:extLst>
          </p:cNvPr>
          <p:cNvGrpSpPr/>
          <p:nvPr/>
        </p:nvGrpSpPr>
        <p:grpSpPr>
          <a:xfrm>
            <a:off x="1712474" y="3773384"/>
            <a:ext cx="877728" cy="1621830"/>
            <a:chOff x="13270818" y="5348004"/>
            <a:chExt cx="540861" cy="999381"/>
          </a:xfrm>
        </p:grpSpPr>
        <p:grpSp>
          <p:nvGrpSpPr>
            <p:cNvPr id="170" name="Group 169">
              <a:extLst>
                <a:ext uri="{FF2B5EF4-FFF2-40B4-BE49-F238E27FC236}">
                  <a16:creationId xmlns:a16="http://schemas.microsoft.com/office/drawing/2014/main" id="{10B333CC-487E-428D-8114-AF5F88D637B3}"/>
                </a:ext>
              </a:extLst>
            </p:cNvPr>
            <p:cNvGrpSpPr/>
            <p:nvPr/>
          </p:nvGrpSpPr>
          <p:grpSpPr>
            <a:xfrm>
              <a:off x="13425400" y="5348004"/>
              <a:ext cx="303753" cy="998597"/>
              <a:chOff x="2541356" y="1774680"/>
              <a:chExt cx="1106202" cy="3636668"/>
            </a:xfrm>
            <a:solidFill>
              <a:schemeClr val="bg1">
                <a:lumMod val="75000"/>
              </a:schemeClr>
            </a:solidFill>
          </p:grpSpPr>
          <p:sp>
            <p:nvSpPr>
              <p:cNvPr id="177" name="Freeform: Shape 176">
                <a:extLst>
                  <a:ext uri="{FF2B5EF4-FFF2-40B4-BE49-F238E27FC236}">
                    <a16:creationId xmlns:a16="http://schemas.microsoft.com/office/drawing/2014/main" id="{8E67B571-880B-428D-B594-57BFC3D95F61}"/>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D7155A66-933C-41F3-B1E0-3984DC8D0D6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C983C87-932A-406F-8717-C79DA4DFDBD2}"/>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D6756A1-43EA-46D1-A865-CD04F8C11572}"/>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81" name="Freeform: Shape 180">
                <a:extLst>
                  <a:ext uri="{FF2B5EF4-FFF2-40B4-BE49-F238E27FC236}">
                    <a16:creationId xmlns:a16="http://schemas.microsoft.com/office/drawing/2014/main" id="{51B5A7D7-8729-4DF3-AA73-F3191B38D8F5}"/>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D01A1D85-9F93-4C9B-BE62-3D35D9F121D6}"/>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0F2BBBF-33EB-4A57-BCA8-508316508644}"/>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3318AC-6AF8-402B-BA8C-565BA149376B}"/>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09F7C578-BE93-48F6-87F0-17D3FF9F9E80}"/>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49A3EA85-18A2-43DD-8FB9-7866F51CD4B5}"/>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E7696A6E-0908-436C-AEFA-88AE986E4DF0}"/>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71" name="Freeform: Shape 170">
              <a:extLst>
                <a:ext uri="{FF2B5EF4-FFF2-40B4-BE49-F238E27FC236}">
                  <a16:creationId xmlns:a16="http://schemas.microsoft.com/office/drawing/2014/main" id="{576C8F0E-8F69-4FAA-B3A0-DAA36F0F5565}"/>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72" name="Group 171">
              <a:extLst>
                <a:ext uri="{FF2B5EF4-FFF2-40B4-BE49-F238E27FC236}">
                  <a16:creationId xmlns:a16="http://schemas.microsoft.com/office/drawing/2014/main" id="{1B3E5915-8126-43C5-878F-7F40F66AB60B}"/>
                </a:ext>
              </a:extLst>
            </p:cNvPr>
            <p:cNvGrpSpPr/>
            <p:nvPr/>
          </p:nvGrpSpPr>
          <p:grpSpPr>
            <a:xfrm>
              <a:off x="13270818" y="5358205"/>
              <a:ext cx="280864" cy="871483"/>
              <a:chOff x="1968987" y="1811829"/>
              <a:chExt cx="1022846" cy="3173751"/>
            </a:xfrm>
            <a:solidFill>
              <a:schemeClr val="bg1"/>
            </a:solidFill>
          </p:grpSpPr>
          <p:sp>
            <p:nvSpPr>
              <p:cNvPr id="173" name="Freeform: Shape 172">
                <a:extLst>
                  <a:ext uri="{FF2B5EF4-FFF2-40B4-BE49-F238E27FC236}">
                    <a16:creationId xmlns:a16="http://schemas.microsoft.com/office/drawing/2014/main" id="{6DDAFFC2-A47C-4C02-8A90-96E1F26595C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EF0DAD0C-694C-4B30-8DAB-094C15410DE3}"/>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EE128C5-7C9A-4E7F-92AC-32DBD80F607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5109383-AE11-4021-8F48-79C840D16466}"/>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188" name="Group 187">
            <a:extLst>
              <a:ext uri="{FF2B5EF4-FFF2-40B4-BE49-F238E27FC236}">
                <a16:creationId xmlns:a16="http://schemas.microsoft.com/office/drawing/2014/main" id="{1BCD832A-7056-486C-8CFB-B3DF307A4554}"/>
              </a:ext>
            </a:extLst>
          </p:cNvPr>
          <p:cNvGrpSpPr/>
          <p:nvPr/>
        </p:nvGrpSpPr>
        <p:grpSpPr>
          <a:xfrm>
            <a:off x="921259" y="3375090"/>
            <a:ext cx="729592" cy="1348110"/>
            <a:chOff x="13270818" y="5348004"/>
            <a:chExt cx="540861" cy="999381"/>
          </a:xfrm>
        </p:grpSpPr>
        <p:grpSp>
          <p:nvGrpSpPr>
            <p:cNvPr id="189" name="Group 188">
              <a:extLst>
                <a:ext uri="{FF2B5EF4-FFF2-40B4-BE49-F238E27FC236}">
                  <a16:creationId xmlns:a16="http://schemas.microsoft.com/office/drawing/2014/main" id="{BFD99F9D-D0CF-487F-9571-5F977CC53067}"/>
                </a:ext>
              </a:extLst>
            </p:cNvPr>
            <p:cNvGrpSpPr/>
            <p:nvPr/>
          </p:nvGrpSpPr>
          <p:grpSpPr>
            <a:xfrm>
              <a:off x="13425400" y="5348004"/>
              <a:ext cx="303753" cy="998597"/>
              <a:chOff x="2541356" y="1774680"/>
              <a:chExt cx="1106202" cy="3636668"/>
            </a:xfrm>
            <a:solidFill>
              <a:schemeClr val="bg1">
                <a:lumMod val="75000"/>
              </a:schemeClr>
            </a:solidFill>
          </p:grpSpPr>
          <p:sp>
            <p:nvSpPr>
              <p:cNvPr id="196" name="Freeform: Shape 195">
                <a:extLst>
                  <a:ext uri="{FF2B5EF4-FFF2-40B4-BE49-F238E27FC236}">
                    <a16:creationId xmlns:a16="http://schemas.microsoft.com/office/drawing/2014/main" id="{23419B70-405E-40D2-8CC0-965B37D72600}"/>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150FD5E7-42F0-40C3-BBE4-87BFBF77C31E}"/>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BB8B7FB-E846-4F50-BB59-8102F725924E}"/>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AE5873EB-9F33-4357-8575-6648E52B1D4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00" name="Freeform: Shape 199">
                <a:extLst>
                  <a:ext uri="{FF2B5EF4-FFF2-40B4-BE49-F238E27FC236}">
                    <a16:creationId xmlns:a16="http://schemas.microsoft.com/office/drawing/2014/main" id="{37FCF8A7-4F04-4911-9FC8-ACB205566600}"/>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DE7B91FE-AF7D-48C1-86F4-BACD28AA086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578931F-DD09-4F46-82C5-259D4FCD7D4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FD624F7E-DC36-4F45-A1B6-A8B45290FE85}"/>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88033DEF-2DF0-46C7-816C-870E2428C576}"/>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91AAB1BB-3CB1-40F7-8A68-02B798950D5E}"/>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5D51459-2202-4A48-9528-11DAE5FFC907}"/>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190" name="Freeform: Shape 189">
              <a:extLst>
                <a:ext uri="{FF2B5EF4-FFF2-40B4-BE49-F238E27FC236}">
                  <a16:creationId xmlns:a16="http://schemas.microsoft.com/office/drawing/2014/main" id="{43287DFE-BCD2-4616-95BF-8A43E236C999}"/>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191" name="Group 190">
              <a:extLst>
                <a:ext uri="{FF2B5EF4-FFF2-40B4-BE49-F238E27FC236}">
                  <a16:creationId xmlns:a16="http://schemas.microsoft.com/office/drawing/2014/main" id="{C43EBF3F-4EDC-4522-AD37-F7874E35B8C9}"/>
                </a:ext>
              </a:extLst>
            </p:cNvPr>
            <p:cNvGrpSpPr/>
            <p:nvPr/>
          </p:nvGrpSpPr>
          <p:grpSpPr>
            <a:xfrm>
              <a:off x="13270818" y="5358205"/>
              <a:ext cx="280864" cy="871483"/>
              <a:chOff x="1968987" y="1811829"/>
              <a:chExt cx="1022846" cy="3173751"/>
            </a:xfrm>
            <a:solidFill>
              <a:schemeClr val="bg1"/>
            </a:solidFill>
          </p:grpSpPr>
          <p:sp>
            <p:nvSpPr>
              <p:cNvPr id="192" name="Freeform: Shape 191">
                <a:extLst>
                  <a:ext uri="{FF2B5EF4-FFF2-40B4-BE49-F238E27FC236}">
                    <a16:creationId xmlns:a16="http://schemas.microsoft.com/office/drawing/2014/main" id="{09E9333A-3FC9-4E62-84CF-76B6D2837EDB}"/>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185D1F05-98BB-4C26-9DA1-CB33FCCE84FB}"/>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008661AD-7923-4848-9B7F-115ED1AB940B}"/>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2DF029B8-D1BE-427B-919B-5DCDC22B02E0}"/>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07" name="Group 206">
            <a:extLst>
              <a:ext uri="{FF2B5EF4-FFF2-40B4-BE49-F238E27FC236}">
                <a16:creationId xmlns:a16="http://schemas.microsoft.com/office/drawing/2014/main" id="{09E24EA4-691F-4A98-B469-C51847418923}"/>
              </a:ext>
            </a:extLst>
          </p:cNvPr>
          <p:cNvGrpSpPr/>
          <p:nvPr/>
        </p:nvGrpSpPr>
        <p:grpSpPr>
          <a:xfrm>
            <a:off x="1425395" y="2126986"/>
            <a:ext cx="968619" cy="1789774"/>
            <a:chOff x="13270818" y="5348004"/>
            <a:chExt cx="540861" cy="999381"/>
          </a:xfrm>
        </p:grpSpPr>
        <p:grpSp>
          <p:nvGrpSpPr>
            <p:cNvPr id="208" name="Group 207">
              <a:extLst>
                <a:ext uri="{FF2B5EF4-FFF2-40B4-BE49-F238E27FC236}">
                  <a16:creationId xmlns:a16="http://schemas.microsoft.com/office/drawing/2014/main" id="{5BEB44FE-522D-4124-85A8-49B8AF607610}"/>
                </a:ext>
              </a:extLst>
            </p:cNvPr>
            <p:cNvGrpSpPr/>
            <p:nvPr/>
          </p:nvGrpSpPr>
          <p:grpSpPr>
            <a:xfrm>
              <a:off x="13425400" y="5348004"/>
              <a:ext cx="303753" cy="998597"/>
              <a:chOff x="2541356" y="1774680"/>
              <a:chExt cx="1106202" cy="3636668"/>
            </a:xfrm>
            <a:solidFill>
              <a:schemeClr val="bg1">
                <a:lumMod val="75000"/>
              </a:schemeClr>
            </a:solidFill>
          </p:grpSpPr>
          <p:sp>
            <p:nvSpPr>
              <p:cNvPr id="215" name="Freeform: Shape 214">
                <a:extLst>
                  <a:ext uri="{FF2B5EF4-FFF2-40B4-BE49-F238E27FC236}">
                    <a16:creationId xmlns:a16="http://schemas.microsoft.com/office/drawing/2014/main" id="{39B6F31F-965C-47C2-A7CB-5EFF12F65E7A}"/>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6CAAAB8-4CA3-48E9-89A6-5BADBAB8D62A}"/>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016E08AA-D234-4919-BDA9-F3622A035E88}"/>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133B59D-E730-48E5-8153-53BD61AF1DE8}"/>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19" name="Freeform: Shape 218">
                <a:extLst>
                  <a:ext uri="{FF2B5EF4-FFF2-40B4-BE49-F238E27FC236}">
                    <a16:creationId xmlns:a16="http://schemas.microsoft.com/office/drawing/2014/main" id="{253E5A2B-D253-436D-8448-81B794BA791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15DDBB39-A0F7-420B-A636-D89564A9BBB7}"/>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D81EED3B-35DF-4602-A0FE-E01F697D0D1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8C6684EA-4444-43F2-A876-BDC88B28E761}"/>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C65592E4-3DB6-4F02-96AD-333C8FD157E4}"/>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47FF142C-9E40-4E71-A0BB-E1E98B0286F7}"/>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27F39071-7E3B-4B86-BB55-BF1058DF1BD0}"/>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ABDA1656-DE92-400F-9449-83A1A41331F4}"/>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10" name="Group 209">
              <a:extLst>
                <a:ext uri="{FF2B5EF4-FFF2-40B4-BE49-F238E27FC236}">
                  <a16:creationId xmlns:a16="http://schemas.microsoft.com/office/drawing/2014/main" id="{25E4B383-09B7-4294-9A44-763E7E3C9CE2}"/>
                </a:ext>
              </a:extLst>
            </p:cNvPr>
            <p:cNvGrpSpPr/>
            <p:nvPr/>
          </p:nvGrpSpPr>
          <p:grpSpPr>
            <a:xfrm>
              <a:off x="13270818" y="5358205"/>
              <a:ext cx="280864" cy="871483"/>
              <a:chOff x="1968987" y="1811829"/>
              <a:chExt cx="1022846" cy="3173751"/>
            </a:xfrm>
            <a:solidFill>
              <a:schemeClr val="bg1"/>
            </a:solidFill>
          </p:grpSpPr>
          <p:sp>
            <p:nvSpPr>
              <p:cNvPr id="211" name="Freeform: Shape 210">
                <a:extLst>
                  <a:ext uri="{FF2B5EF4-FFF2-40B4-BE49-F238E27FC236}">
                    <a16:creationId xmlns:a16="http://schemas.microsoft.com/office/drawing/2014/main" id="{BD44FB6D-1963-4AE6-9DE0-0C3F384D86A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66064E5C-B48A-40D1-9B0B-7EE1B13C9711}"/>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642EBC5-215F-48B1-AB28-0D2EE49EC6FE}"/>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8042C607-9C83-42BD-AF0C-22BA4994AE3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45" name="Group 244">
            <a:extLst>
              <a:ext uri="{FF2B5EF4-FFF2-40B4-BE49-F238E27FC236}">
                <a16:creationId xmlns:a16="http://schemas.microsoft.com/office/drawing/2014/main" id="{B8B2A869-AF62-4586-95BD-46D61D3AA6D6}"/>
              </a:ext>
            </a:extLst>
          </p:cNvPr>
          <p:cNvGrpSpPr/>
          <p:nvPr/>
        </p:nvGrpSpPr>
        <p:grpSpPr>
          <a:xfrm>
            <a:off x="3267282" y="1508548"/>
            <a:ext cx="1016636" cy="1878498"/>
            <a:chOff x="13270818" y="5348004"/>
            <a:chExt cx="540861" cy="999381"/>
          </a:xfrm>
        </p:grpSpPr>
        <p:grpSp>
          <p:nvGrpSpPr>
            <p:cNvPr id="246" name="Group 245">
              <a:extLst>
                <a:ext uri="{FF2B5EF4-FFF2-40B4-BE49-F238E27FC236}">
                  <a16:creationId xmlns:a16="http://schemas.microsoft.com/office/drawing/2014/main" id="{06157A43-C9C3-471E-B35B-662632BEF4E1}"/>
                </a:ext>
              </a:extLst>
            </p:cNvPr>
            <p:cNvGrpSpPr/>
            <p:nvPr/>
          </p:nvGrpSpPr>
          <p:grpSpPr>
            <a:xfrm>
              <a:off x="13425400" y="5348004"/>
              <a:ext cx="303753" cy="998597"/>
              <a:chOff x="2541356" y="1774680"/>
              <a:chExt cx="1106202" cy="3636668"/>
            </a:xfrm>
            <a:solidFill>
              <a:schemeClr val="bg1">
                <a:lumMod val="75000"/>
              </a:schemeClr>
            </a:solidFill>
          </p:grpSpPr>
          <p:sp>
            <p:nvSpPr>
              <p:cNvPr id="253" name="Freeform: Shape 252">
                <a:extLst>
                  <a:ext uri="{FF2B5EF4-FFF2-40B4-BE49-F238E27FC236}">
                    <a16:creationId xmlns:a16="http://schemas.microsoft.com/office/drawing/2014/main" id="{F46AA1C5-A01D-432C-AF2D-C6807F858A22}"/>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25015DD3-AAF7-4882-8B26-48B811CE3ABC}"/>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667890A5-A949-49A5-A1EA-ACCA34CB7766}"/>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EA9EFB52-6FAE-4DEE-B962-45EC753FB56F}"/>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57" name="Freeform: Shape 256">
                <a:extLst>
                  <a:ext uri="{FF2B5EF4-FFF2-40B4-BE49-F238E27FC236}">
                    <a16:creationId xmlns:a16="http://schemas.microsoft.com/office/drawing/2014/main" id="{416404E0-1C74-4880-BC0D-D6AA6C80DED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5576786-F3AD-4E09-9100-1C13B1B867E8}"/>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CB3BD374-14E4-467E-B2D2-064AE941B70F}"/>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976C8D42-77B2-40DF-BC2E-E50E52170889}"/>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6667CDFF-8872-46A6-A760-5442AEEB9032}"/>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E324F062-276B-4ECE-9A87-D61FF1CAE784}"/>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2F3F8DCF-3E1B-4DFA-8AE3-B296EFC8D305}"/>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47" name="Freeform: Shape 246">
              <a:extLst>
                <a:ext uri="{FF2B5EF4-FFF2-40B4-BE49-F238E27FC236}">
                  <a16:creationId xmlns:a16="http://schemas.microsoft.com/office/drawing/2014/main" id="{9319E822-E321-4280-A5CB-52FED90A612A}"/>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48" name="Group 247">
              <a:extLst>
                <a:ext uri="{FF2B5EF4-FFF2-40B4-BE49-F238E27FC236}">
                  <a16:creationId xmlns:a16="http://schemas.microsoft.com/office/drawing/2014/main" id="{65A58010-EEB7-48AF-AE98-AE85C6FF6DD4}"/>
                </a:ext>
              </a:extLst>
            </p:cNvPr>
            <p:cNvGrpSpPr/>
            <p:nvPr/>
          </p:nvGrpSpPr>
          <p:grpSpPr>
            <a:xfrm>
              <a:off x="13270818" y="5358205"/>
              <a:ext cx="280864" cy="871483"/>
              <a:chOff x="1968987" y="1811829"/>
              <a:chExt cx="1022846" cy="3173751"/>
            </a:xfrm>
            <a:solidFill>
              <a:schemeClr val="bg1"/>
            </a:solidFill>
          </p:grpSpPr>
          <p:sp>
            <p:nvSpPr>
              <p:cNvPr id="249" name="Freeform: Shape 248">
                <a:extLst>
                  <a:ext uri="{FF2B5EF4-FFF2-40B4-BE49-F238E27FC236}">
                    <a16:creationId xmlns:a16="http://schemas.microsoft.com/office/drawing/2014/main" id="{989ACD15-F303-4E78-A10C-B46E8A0B4C86}"/>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A2F964CE-B815-4938-B79C-D9BA90366148}"/>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65DA1024-EB1D-49F4-9DD6-30D67F538C7F}"/>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4242CB61-4A93-435A-9E43-EE01D1830BA3}"/>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64" name="Group 263">
            <a:extLst>
              <a:ext uri="{FF2B5EF4-FFF2-40B4-BE49-F238E27FC236}">
                <a16:creationId xmlns:a16="http://schemas.microsoft.com/office/drawing/2014/main" id="{A3FBBEEA-680F-4255-B399-112EAA7D5CAF}"/>
              </a:ext>
            </a:extLst>
          </p:cNvPr>
          <p:cNvGrpSpPr/>
          <p:nvPr/>
        </p:nvGrpSpPr>
        <p:grpSpPr>
          <a:xfrm>
            <a:off x="4119084" y="827498"/>
            <a:ext cx="979115" cy="1809168"/>
            <a:chOff x="13270818" y="5348004"/>
            <a:chExt cx="540861" cy="999381"/>
          </a:xfrm>
        </p:grpSpPr>
        <p:grpSp>
          <p:nvGrpSpPr>
            <p:cNvPr id="265" name="Group 264">
              <a:extLst>
                <a:ext uri="{FF2B5EF4-FFF2-40B4-BE49-F238E27FC236}">
                  <a16:creationId xmlns:a16="http://schemas.microsoft.com/office/drawing/2014/main" id="{56718850-6901-4253-9A99-DBB2EF2E53E0}"/>
                </a:ext>
              </a:extLst>
            </p:cNvPr>
            <p:cNvGrpSpPr/>
            <p:nvPr/>
          </p:nvGrpSpPr>
          <p:grpSpPr>
            <a:xfrm>
              <a:off x="13425400" y="5348004"/>
              <a:ext cx="303753" cy="998597"/>
              <a:chOff x="2541356" y="1774680"/>
              <a:chExt cx="1106202" cy="3636668"/>
            </a:xfrm>
            <a:solidFill>
              <a:schemeClr val="bg1">
                <a:lumMod val="75000"/>
              </a:schemeClr>
            </a:solidFill>
          </p:grpSpPr>
          <p:sp>
            <p:nvSpPr>
              <p:cNvPr id="272" name="Freeform: Shape 271">
                <a:extLst>
                  <a:ext uri="{FF2B5EF4-FFF2-40B4-BE49-F238E27FC236}">
                    <a16:creationId xmlns:a16="http://schemas.microsoft.com/office/drawing/2014/main" id="{D8AC3D1B-2074-4658-91F4-3CDDF4112E4E}"/>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EEEF4255-4199-49BD-BF9F-D1EEB320CBE0}"/>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F7F1334-271C-473E-B45F-077391705D7E}"/>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2DE0B166-1CFF-4ADA-8075-E1CEA14EFC60}"/>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B4DF6E21-0332-4E30-B9E8-4285303F3858}"/>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A39F821C-2371-4BC2-BAB3-0BF0EACDB5C9}"/>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A1024F81-2505-4ED4-9844-27FD43F67E1C}"/>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263442DD-DC6F-4B9B-9270-FA5738CDC2DF}"/>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25B186ED-5D02-4977-BB1D-A8AF5D07B84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6BCC9A22-B000-410A-9D7A-763C68558742}"/>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9D79A0C-C6A5-46B7-9EA7-D9608028F9C1}"/>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266" name="Freeform: Shape 265">
              <a:extLst>
                <a:ext uri="{FF2B5EF4-FFF2-40B4-BE49-F238E27FC236}">
                  <a16:creationId xmlns:a16="http://schemas.microsoft.com/office/drawing/2014/main" id="{9A0C7FC7-9047-4B82-97D1-EF778142C969}"/>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267" name="Group 266">
              <a:extLst>
                <a:ext uri="{FF2B5EF4-FFF2-40B4-BE49-F238E27FC236}">
                  <a16:creationId xmlns:a16="http://schemas.microsoft.com/office/drawing/2014/main" id="{401F1DE8-DDB6-4667-AEFF-32BE7361A81D}"/>
                </a:ext>
              </a:extLst>
            </p:cNvPr>
            <p:cNvGrpSpPr/>
            <p:nvPr/>
          </p:nvGrpSpPr>
          <p:grpSpPr>
            <a:xfrm>
              <a:off x="13270818" y="5358205"/>
              <a:ext cx="280864" cy="871483"/>
              <a:chOff x="1968987" y="1811829"/>
              <a:chExt cx="1022846" cy="3173751"/>
            </a:xfrm>
            <a:solidFill>
              <a:schemeClr val="bg1"/>
            </a:solidFill>
          </p:grpSpPr>
          <p:sp>
            <p:nvSpPr>
              <p:cNvPr id="268" name="Freeform: Shape 267">
                <a:extLst>
                  <a:ext uri="{FF2B5EF4-FFF2-40B4-BE49-F238E27FC236}">
                    <a16:creationId xmlns:a16="http://schemas.microsoft.com/office/drawing/2014/main" id="{A8965654-3686-4812-9B13-AA4132E7DE82}"/>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13F3CEE3-0CC1-4987-8D6F-376A8454F791}"/>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012A622B-30FC-4063-8C3C-F5B5077AFC8B}"/>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8450E977-98B2-48A3-A223-4B68591CA07E}"/>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21" name="Group 320">
            <a:extLst>
              <a:ext uri="{FF2B5EF4-FFF2-40B4-BE49-F238E27FC236}">
                <a16:creationId xmlns:a16="http://schemas.microsoft.com/office/drawing/2014/main" id="{60BA7382-1BC2-43B3-8D60-8E80615C7DEA}"/>
              </a:ext>
            </a:extLst>
          </p:cNvPr>
          <p:cNvGrpSpPr/>
          <p:nvPr/>
        </p:nvGrpSpPr>
        <p:grpSpPr>
          <a:xfrm>
            <a:off x="2570508" y="4079543"/>
            <a:ext cx="729592" cy="1348110"/>
            <a:chOff x="13270818" y="5348004"/>
            <a:chExt cx="540861" cy="999381"/>
          </a:xfrm>
        </p:grpSpPr>
        <p:grpSp>
          <p:nvGrpSpPr>
            <p:cNvPr id="322" name="Group 321">
              <a:extLst>
                <a:ext uri="{FF2B5EF4-FFF2-40B4-BE49-F238E27FC236}">
                  <a16:creationId xmlns:a16="http://schemas.microsoft.com/office/drawing/2014/main" id="{07F5D253-CAE7-493C-8295-375820AEAB9E}"/>
                </a:ext>
              </a:extLst>
            </p:cNvPr>
            <p:cNvGrpSpPr/>
            <p:nvPr/>
          </p:nvGrpSpPr>
          <p:grpSpPr>
            <a:xfrm>
              <a:off x="13425400" y="5348004"/>
              <a:ext cx="303753" cy="998597"/>
              <a:chOff x="2541356" y="1774680"/>
              <a:chExt cx="1106202" cy="3636668"/>
            </a:xfrm>
            <a:solidFill>
              <a:schemeClr val="bg1">
                <a:lumMod val="75000"/>
              </a:schemeClr>
            </a:solidFill>
          </p:grpSpPr>
          <p:sp>
            <p:nvSpPr>
              <p:cNvPr id="329" name="Freeform: Shape 328">
                <a:extLst>
                  <a:ext uri="{FF2B5EF4-FFF2-40B4-BE49-F238E27FC236}">
                    <a16:creationId xmlns:a16="http://schemas.microsoft.com/office/drawing/2014/main" id="{51E869EE-AF05-44E5-823B-3EFE2F94EAED}"/>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4FB29CD9-BCA3-4E6A-BB63-7D057C6F4F30}"/>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E88BC85E-AC17-4383-B8E5-94190AD3502F}"/>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00768426-1EE5-4067-854F-1FFB5C8D133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33" name="Freeform: Shape 332">
                <a:extLst>
                  <a:ext uri="{FF2B5EF4-FFF2-40B4-BE49-F238E27FC236}">
                    <a16:creationId xmlns:a16="http://schemas.microsoft.com/office/drawing/2014/main" id="{E7D6D58D-1F26-4195-A888-598D8E6C44A7}"/>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25D81A8D-5132-4C5B-AACB-FDB1BF08DB6C}"/>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BCD4CABD-21FB-4036-89F2-21C7F68A660D}"/>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B177BA7F-5F87-414B-8509-2F41672475E6}"/>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B34F9AA-D0A6-4098-9948-BDF148599981}"/>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2F69534D-E059-497B-A847-F484E424AC1A}"/>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15E16D8C-B338-4C2E-B1CA-42E67241BD52}"/>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23" name="Freeform: Shape 322">
              <a:extLst>
                <a:ext uri="{FF2B5EF4-FFF2-40B4-BE49-F238E27FC236}">
                  <a16:creationId xmlns:a16="http://schemas.microsoft.com/office/drawing/2014/main" id="{45AFAFC7-956C-47AC-A135-AAF7855CD6DD}"/>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24" name="Group 323">
              <a:extLst>
                <a:ext uri="{FF2B5EF4-FFF2-40B4-BE49-F238E27FC236}">
                  <a16:creationId xmlns:a16="http://schemas.microsoft.com/office/drawing/2014/main" id="{32D10398-94E5-45F3-B420-A23758406C6A}"/>
                </a:ext>
              </a:extLst>
            </p:cNvPr>
            <p:cNvGrpSpPr/>
            <p:nvPr/>
          </p:nvGrpSpPr>
          <p:grpSpPr>
            <a:xfrm>
              <a:off x="13270818" y="5358205"/>
              <a:ext cx="280864" cy="871483"/>
              <a:chOff x="1968987" y="1811829"/>
              <a:chExt cx="1022846" cy="3173751"/>
            </a:xfrm>
            <a:solidFill>
              <a:schemeClr val="bg1"/>
            </a:solidFill>
          </p:grpSpPr>
          <p:sp>
            <p:nvSpPr>
              <p:cNvPr id="325" name="Freeform: Shape 324">
                <a:extLst>
                  <a:ext uri="{FF2B5EF4-FFF2-40B4-BE49-F238E27FC236}">
                    <a16:creationId xmlns:a16="http://schemas.microsoft.com/office/drawing/2014/main" id="{1691000D-B543-42F4-B54B-F35353EA5B41}"/>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D950FB2-396F-4D26-880C-567D093E721F}"/>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107372AF-ADA0-41FD-AA3B-60055FBD73A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7C8198C4-A5ED-4CE6-88B7-0F5D0BCA50D9}"/>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40" name="Group 339">
            <a:extLst>
              <a:ext uri="{FF2B5EF4-FFF2-40B4-BE49-F238E27FC236}">
                <a16:creationId xmlns:a16="http://schemas.microsoft.com/office/drawing/2014/main" id="{A730AD88-3F6C-48E1-9164-E00F50B5C38C}"/>
              </a:ext>
            </a:extLst>
          </p:cNvPr>
          <p:cNvGrpSpPr/>
          <p:nvPr/>
        </p:nvGrpSpPr>
        <p:grpSpPr>
          <a:xfrm>
            <a:off x="3419663" y="3209768"/>
            <a:ext cx="690204" cy="1275331"/>
            <a:chOff x="13270818" y="5348004"/>
            <a:chExt cx="540861" cy="999381"/>
          </a:xfrm>
        </p:grpSpPr>
        <p:grpSp>
          <p:nvGrpSpPr>
            <p:cNvPr id="341" name="Group 340">
              <a:extLst>
                <a:ext uri="{FF2B5EF4-FFF2-40B4-BE49-F238E27FC236}">
                  <a16:creationId xmlns:a16="http://schemas.microsoft.com/office/drawing/2014/main" id="{0D43CD17-398A-4FC7-B479-52AEE5CC2043}"/>
                </a:ext>
              </a:extLst>
            </p:cNvPr>
            <p:cNvGrpSpPr/>
            <p:nvPr/>
          </p:nvGrpSpPr>
          <p:grpSpPr>
            <a:xfrm>
              <a:off x="13425400" y="5348004"/>
              <a:ext cx="303753" cy="998597"/>
              <a:chOff x="2541356" y="1774680"/>
              <a:chExt cx="1106202" cy="3636668"/>
            </a:xfrm>
            <a:solidFill>
              <a:schemeClr val="bg1">
                <a:lumMod val="75000"/>
              </a:schemeClr>
            </a:solidFill>
          </p:grpSpPr>
          <p:sp>
            <p:nvSpPr>
              <p:cNvPr id="348" name="Freeform: Shape 347">
                <a:extLst>
                  <a:ext uri="{FF2B5EF4-FFF2-40B4-BE49-F238E27FC236}">
                    <a16:creationId xmlns:a16="http://schemas.microsoft.com/office/drawing/2014/main" id="{3F440052-2B95-4591-BB84-5719BFA05718}"/>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BAC1388A-5CA1-4CF9-B0B1-90B6007F205F}"/>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5CCA2A06-EFC4-4A2C-8010-1D4B32FC368D}"/>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A07B005-E77A-4962-90FD-0AA0944C2496}"/>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843F41FB-8A79-4FDE-8C65-6188B324A40B}"/>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ADBF7F01-04A2-4DC4-86F4-68EF083B7D6A}"/>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CDED12AB-5FF0-4D34-9BC6-4790625B38A6}"/>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45B9A0C-EF2F-4B5A-8989-8200D655B5FD}"/>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7E8C3CB-17CF-4DA3-A3D7-16C1D856FA6F}"/>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236BE839-31B0-4E0F-9A78-B390D6647086}"/>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5DFA32A1-BFC0-427B-9436-1BB04A74693B}"/>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42" name="Freeform: Shape 341">
              <a:extLst>
                <a:ext uri="{FF2B5EF4-FFF2-40B4-BE49-F238E27FC236}">
                  <a16:creationId xmlns:a16="http://schemas.microsoft.com/office/drawing/2014/main" id="{FCD52097-8889-4339-A025-0C10BC155277}"/>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43" name="Group 342">
              <a:extLst>
                <a:ext uri="{FF2B5EF4-FFF2-40B4-BE49-F238E27FC236}">
                  <a16:creationId xmlns:a16="http://schemas.microsoft.com/office/drawing/2014/main" id="{7537E070-B289-49F0-B90F-F5C31F1FC8ED}"/>
                </a:ext>
              </a:extLst>
            </p:cNvPr>
            <p:cNvGrpSpPr/>
            <p:nvPr/>
          </p:nvGrpSpPr>
          <p:grpSpPr>
            <a:xfrm>
              <a:off x="13270818" y="5358205"/>
              <a:ext cx="280864" cy="871483"/>
              <a:chOff x="1968987" y="1811829"/>
              <a:chExt cx="1022846" cy="3173751"/>
            </a:xfrm>
            <a:solidFill>
              <a:schemeClr val="bg1"/>
            </a:solidFill>
          </p:grpSpPr>
          <p:sp>
            <p:nvSpPr>
              <p:cNvPr id="344" name="Freeform: Shape 343">
                <a:extLst>
                  <a:ext uri="{FF2B5EF4-FFF2-40B4-BE49-F238E27FC236}">
                    <a16:creationId xmlns:a16="http://schemas.microsoft.com/office/drawing/2014/main" id="{1EEC1308-3658-478E-9AC6-70FAC0A79F09}"/>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8598CA6-B8EC-4388-B437-2CD10BD0AFF6}"/>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CFA872B9-1C92-4151-A3A0-2F212FFA8D2D}"/>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75CC68A0-1182-4FB5-9F31-C3958F809EAF}"/>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359" name="Group 358">
            <a:extLst>
              <a:ext uri="{FF2B5EF4-FFF2-40B4-BE49-F238E27FC236}">
                <a16:creationId xmlns:a16="http://schemas.microsoft.com/office/drawing/2014/main" id="{C5000D98-0745-4D58-944A-F04C062DC96A}"/>
              </a:ext>
            </a:extLst>
          </p:cNvPr>
          <p:cNvGrpSpPr/>
          <p:nvPr/>
        </p:nvGrpSpPr>
        <p:grpSpPr>
          <a:xfrm>
            <a:off x="4105949" y="2684178"/>
            <a:ext cx="690204" cy="1275331"/>
            <a:chOff x="13270818" y="5348004"/>
            <a:chExt cx="540861" cy="999381"/>
          </a:xfrm>
        </p:grpSpPr>
        <p:grpSp>
          <p:nvGrpSpPr>
            <p:cNvPr id="360" name="Group 359">
              <a:extLst>
                <a:ext uri="{FF2B5EF4-FFF2-40B4-BE49-F238E27FC236}">
                  <a16:creationId xmlns:a16="http://schemas.microsoft.com/office/drawing/2014/main" id="{D4ACDA1E-5A55-4D8B-B245-53DD39CDDD4B}"/>
                </a:ext>
              </a:extLst>
            </p:cNvPr>
            <p:cNvGrpSpPr/>
            <p:nvPr/>
          </p:nvGrpSpPr>
          <p:grpSpPr>
            <a:xfrm>
              <a:off x="13425400" y="5348004"/>
              <a:ext cx="303753" cy="998597"/>
              <a:chOff x="2541356" y="1774680"/>
              <a:chExt cx="1106202" cy="3636668"/>
            </a:xfrm>
            <a:solidFill>
              <a:schemeClr val="bg1">
                <a:lumMod val="75000"/>
              </a:schemeClr>
            </a:solidFill>
          </p:grpSpPr>
          <p:sp>
            <p:nvSpPr>
              <p:cNvPr id="367" name="Freeform: Shape 366">
                <a:extLst>
                  <a:ext uri="{FF2B5EF4-FFF2-40B4-BE49-F238E27FC236}">
                    <a16:creationId xmlns:a16="http://schemas.microsoft.com/office/drawing/2014/main" id="{C4C27F2C-0064-4E92-A904-F0A2B85CDE93}"/>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0E42EF6B-07C7-441B-B9B8-E5138CDA3D99}"/>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FD901ABB-6C9D-4A05-8A47-3B6ABBE1CD55}"/>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73C0F4AD-D6B0-4483-9B84-EF6DE1328413}"/>
                  </a:ext>
                </a:extLst>
              </p:cNvPr>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371" name="Freeform: Shape 370">
                <a:extLst>
                  <a:ext uri="{FF2B5EF4-FFF2-40B4-BE49-F238E27FC236}">
                    <a16:creationId xmlns:a16="http://schemas.microsoft.com/office/drawing/2014/main" id="{23DD8529-A889-4F91-98D0-BB6CA035C594}"/>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0AFC30ED-0818-4F6F-AF34-CDE80ED0795C}"/>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F666D68E-E2CB-4BA5-8F3F-4EDFC8393A02}"/>
                  </a:ext>
                </a:extLst>
              </p:cNvPr>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EF8394D-56F8-4A5F-B36C-879C4C508358}"/>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5F7C6EEF-CDC7-4BC7-B501-A8A969A27CEA}"/>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4C4F7E65-3F2B-4A67-927D-834A205375BF}"/>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EB98D15B-ED24-4954-B415-A46B58C06586}"/>
                  </a:ext>
                </a:extLst>
              </p:cNvPr>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rtlCol="0" anchor="ctr"/>
              <a:lstStyle/>
              <a:p>
                <a:endParaRPr lang="en-US"/>
              </a:p>
            </p:txBody>
          </p:sp>
        </p:grpSp>
        <p:sp>
          <p:nvSpPr>
            <p:cNvPr id="361" name="Freeform: Shape 360">
              <a:extLst>
                <a:ext uri="{FF2B5EF4-FFF2-40B4-BE49-F238E27FC236}">
                  <a16:creationId xmlns:a16="http://schemas.microsoft.com/office/drawing/2014/main" id="{2C05D0FD-1601-4D8A-B99F-59CCDC18C672}"/>
                </a:ext>
              </a:extLst>
            </p:cNvPr>
            <p:cNvSpPr/>
            <p:nvPr/>
          </p:nvSpPr>
          <p:spPr>
            <a:xfrm>
              <a:off x="13340893" y="5384889"/>
              <a:ext cx="470786" cy="96249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rtlCol="0" anchor="ctr"/>
            <a:lstStyle/>
            <a:p>
              <a:endParaRPr lang="en-US"/>
            </a:p>
          </p:txBody>
        </p:sp>
        <p:grpSp>
          <p:nvGrpSpPr>
            <p:cNvPr id="362" name="Group 361">
              <a:extLst>
                <a:ext uri="{FF2B5EF4-FFF2-40B4-BE49-F238E27FC236}">
                  <a16:creationId xmlns:a16="http://schemas.microsoft.com/office/drawing/2014/main" id="{E90D2CF2-0702-41C7-958B-3E13F2D4C31A}"/>
                </a:ext>
              </a:extLst>
            </p:cNvPr>
            <p:cNvGrpSpPr/>
            <p:nvPr/>
          </p:nvGrpSpPr>
          <p:grpSpPr>
            <a:xfrm>
              <a:off x="13270818" y="5358205"/>
              <a:ext cx="280864" cy="871483"/>
              <a:chOff x="1968987" y="1811829"/>
              <a:chExt cx="1022846" cy="3173751"/>
            </a:xfrm>
            <a:solidFill>
              <a:schemeClr val="bg1"/>
            </a:solidFill>
          </p:grpSpPr>
          <p:sp>
            <p:nvSpPr>
              <p:cNvPr id="363" name="Freeform: Shape 362">
                <a:extLst>
                  <a:ext uri="{FF2B5EF4-FFF2-40B4-BE49-F238E27FC236}">
                    <a16:creationId xmlns:a16="http://schemas.microsoft.com/office/drawing/2014/main" id="{1E9643ED-A472-469D-8512-78E11D8CDFD7}"/>
                  </a:ext>
                </a:extLst>
              </p:cNvPr>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C9D75E26-865E-4198-AE0B-83ED28B2CB2D}"/>
                  </a:ext>
                </a:extLst>
              </p:cNvPr>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829B40BC-F2B1-4805-9C05-AC07CE6EFC78}"/>
                  </a:ext>
                </a:extLst>
              </p:cNvPr>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C8359C8F-9C70-43EC-A91F-EDB5D56C9504}"/>
                  </a:ext>
                </a:extLst>
              </p:cNvPr>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rtlCol="0" anchor="ctr"/>
              <a:lstStyle/>
              <a:p>
                <a:endParaRPr lang="en-US"/>
              </a:p>
            </p:txBody>
          </p:sp>
        </p:grpSp>
      </p:grpSp>
      <p:grpSp>
        <p:nvGrpSpPr>
          <p:cNvPr id="2" name="Group 1">
            <a:extLst>
              <a:ext uri="{FF2B5EF4-FFF2-40B4-BE49-F238E27FC236}">
                <a16:creationId xmlns:a16="http://schemas.microsoft.com/office/drawing/2014/main" id="{54737091-7C6F-4EFD-9238-157A7009DC40}"/>
              </a:ext>
            </a:extLst>
          </p:cNvPr>
          <p:cNvGrpSpPr/>
          <p:nvPr/>
        </p:nvGrpSpPr>
        <p:grpSpPr>
          <a:xfrm>
            <a:off x="2409038" y="2266509"/>
            <a:ext cx="1075384" cy="1985268"/>
            <a:chOff x="10815796" y="5263538"/>
            <a:chExt cx="840348" cy="1551369"/>
          </a:xfrm>
        </p:grpSpPr>
        <p:grpSp>
          <p:nvGrpSpPr>
            <p:cNvPr id="120" name="Group 119">
              <a:extLst>
                <a:ext uri="{FF2B5EF4-FFF2-40B4-BE49-F238E27FC236}">
                  <a16:creationId xmlns:a16="http://schemas.microsoft.com/office/drawing/2014/main" id="{EA9711E3-6CE0-4028-A2ED-23FD9F763A71}"/>
                </a:ext>
              </a:extLst>
            </p:cNvPr>
            <p:cNvGrpSpPr/>
            <p:nvPr/>
          </p:nvGrpSpPr>
          <p:grpSpPr>
            <a:xfrm>
              <a:off x="11056835" y="5263538"/>
              <a:ext cx="471272" cy="1550152"/>
              <a:chOff x="2541356" y="1772713"/>
              <a:chExt cx="1106207" cy="3638635"/>
            </a:xfrm>
            <a:solidFill>
              <a:schemeClr val="accent3">
                <a:lumMod val="75000"/>
              </a:schemeClr>
            </a:solidFill>
          </p:grpSpPr>
          <p:sp>
            <p:nvSpPr>
              <p:cNvPr id="127" name="Freeform: Shape 126">
                <a:extLst>
                  <a:ext uri="{FF2B5EF4-FFF2-40B4-BE49-F238E27FC236}">
                    <a16:creationId xmlns:a16="http://schemas.microsoft.com/office/drawing/2014/main" id="{9E52F799-ACFB-48DD-8580-B8DB63B1CC99}"/>
                  </a:ext>
                </a:extLst>
              </p:cNvPr>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EF89742-6670-4E1D-8D67-680F07F0901D}"/>
                  </a:ext>
                </a:extLst>
              </p:cNvPr>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41169CB5-FB00-48D8-8C0F-A00B42722497}"/>
                  </a:ext>
                </a:extLst>
              </p:cNvPr>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7990DCC4-6002-43D5-89E2-76C5294C6D4A}"/>
                  </a:ext>
                </a:extLst>
              </p:cNvPr>
              <p:cNvSpPr/>
              <p:nvPr/>
            </p:nvSpPr>
            <p:spPr>
              <a:xfrm>
                <a:off x="2986527" y="3640650"/>
                <a:ext cx="661036" cy="1099185"/>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099185">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60985" y="1099185"/>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rtlCol="0" anchor="ctr"/>
              <a:lstStyle/>
              <a:p>
                <a:endParaRPr lang="en-US" dirty="0"/>
              </a:p>
            </p:txBody>
          </p:sp>
          <p:sp>
            <p:nvSpPr>
              <p:cNvPr id="131" name="Freeform: Shape 130">
                <a:extLst>
                  <a:ext uri="{FF2B5EF4-FFF2-40B4-BE49-F238E27FC236}">
                    <a16:creationId xmlns:a16="http://schemas.microsoft.com/office/drawing/2014/main" id="{064478B2-D07C-4B19-B85B-3CD71DB61EE3}"/>
                  </a:ext>
                </a:extLst>
              </p:cNvPr>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B090E8F-FD7F-4067-8FF3-0A82A055FE48}"/>
                  </a:ext>
                </a:extLst>
              </p:cNvPr>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solidFill>
                <a:schemeClr val="accent3">
                  <a:lumMod val="75000"/>
                </a:schemeClr>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EB431C45-F42E-4876-A9B9-E7D213A16185}"/>
                  </a:ext>
                </a:extLst>
              </p:cNvPr>
              <p:cNvSpPr/>
              <p:nvPr/>
            </p:nvSpPr>
            <p:spPr>
              <a:xfrm>
                <a:off x="3102280" y="2270955"/>
                <a:ext cx="457200" cy="495300"/>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03A32AC-792C-410E-9F74-8833296030C3}"/>
                  </a:ext>
                </a:extLst>
              </p:cNvPr>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6A28F1-6C5F-4256-9BEE-D3F1F96EFE99}"/>
                  </a:ext>
                </a:extLst>
              </p:cNvPr>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E3F64554-20BD-467C-8EDA-2FE4484D8F53}"/>
                  </a:ext>
                </a:extLst>
              </p:cNvPr>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B6AC957C-67B5-4369-971B-379AC6E46A9B}"/>
                  </a:ext>
                </a:extLst>
              </p:cNvPr>
              <p:cNvSpPr/>
              <p:nvPr/>
            </p:nvSpPr>
            <p:spPr>
              <a:xfrm>
                <a:off x="2708898" y="1772713"/>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accent3"/>
              </a:solidFill>
              <a:ln w="9525" cap="flat">
                <a:noFill/>
                <a:prstDash val="solid"/>
                <a:miter/>
              </a:ln>
            </p:spPr>
            <p:txBody>
              <a:bodyPr rtlCol="0" anchor="ctr"/>
              <a:lstStyle/>
              <a:p>
                <a:endParaRPr lang="en-US"/>
              </a:p>
            </p:txBody>
          </p:sp>
        </p:grpSp>
        <p:sp>
          <p:nvSpPr>
            <p:cNvPr id="121" name="Freeform: Shape 120">
              <a:extLst>
                <a:ext uri="{FF2B5EF4-FFF2-40B4-BE49-F238E27FC236}">
                  <a16:creationId xmlns:a16="http://schemas.microsoft.com/office/drawing/2014/main" id="{B1B462AB-917E-488E-9EC8-645233EC0E8F}"/>
                </a:ext>
              </a:extLst>
            </p:cNvPr>
            <p:cNvSpPr/>
            <p:nvPr/>
          </p:nvSpPr>
          <p:spPr>
            <a:xfrm>
              <a:off x="10925723" y="5321602"/>
              <a:ext cx="730421" cy="149330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accent3"/>
            </a:solidFill>
            <a:ln w="9525" cap="flat">
              <a:noFill/>
              <a:prstDash val="solid"/>
              <a:miter/>
            </a:ln>
          </p:spPr>
          <p:txBody>
            <a:bodyPr rtlCol="0" anchor="ctr"/>
            <a:lstStyle/>
            <a:p>
              <a:endParaRPr lang="en-US"/>
            </a:p>
          </p:txBody>
        </p:sp>
        <p:grpSp>
          <p:nvGrpSpPr>
            <p:cNvPr id="122" name="Group 121">
              <a:extLst>
                <a:ext uri="{FF2B5EF4-FFF2-40B4-BE49-F238E27FC236}">
                  <a16:creationId xmlns:a16="http://schemas.microsoft.com/office/drawing/2014/main" id="{ACA9C18F-393F-48BA-A1FB-CD1CCBEA2F87}"/>
                </a:ext>
              </a:extLst>
            </p:cNvPr>
            <p:cNvGrpSpPr/>
            <p:nvPr/>
          </p:nvGrpSpPr>
          <p:grpSpPr>
            <a:xfrm>
              <a:off x="10815796" y="5279364"/>
              <a:ext cx="424862" cy="1352937"/>
              <a:chOff x="1975571" y="1809862"/>
              <a:chExt cx="997268" cy="3175718"/>
            </a:xfrm>
          </p:grpSpPr>
          <p:sp>
            <p:nvSpPr>
              <p:cNvPr id="123" name="Freeform: Shape 122">
                <a:extLst>
                  <a:ext uri="{FF2B5EF4-FFF2-40B4-BE49-F238E27FC236}">
                    <a16:creationId xmlns:a16="http://schemas.microsoft.com/office/drawing/2014/main" id="{48C69675-E4ED-42FD-AABF-9DDABAF192A2}"/>
                  </a:ext>
                </a:extLst>
              </p:cNvPr>
              <p:cNvSpPr/>
              <p:nvPr/>
            </p:nvSpPr>
            <p:spPr>
              <a:xfrm>
                <a:off x="1982155" y="4195005"/>
                <a:ext cx="600074"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58388E7-40B3-44AD-A392-5AC89B7F13E6}"/>
                  </a:ext>
                </a:extLst>
              </p:cNvPr>
              <p:cNvSpPr/>
              <p:nvPr/>
            </p:nvSpPr>
            <p:spPr>
              <a:xfrm>
                <a:off x="1975571" y="4089376"/>
                <a:ext cx="581025" cy="247650"/>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1AD0486D-4563-4E9B-AB67-5C9A339FD1ED}"/>
                  </a:ext>
                </a:extLst>
              </p:cNvPr>
              <p:cNvSpPr/>
              <p:nvPr/>
            </p:nvSpPr>
            <p:spPr>
              <a:xfrm>
                <a:off x="2032721" y="1973775"/>
                <a:ext cx="940118" cy="1580197"/>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ADDB1E7-36ED-47F4-8219-C08FCEBAAC9A}"/>
                  </a:ext>
                </a:extLst>
              </p:cNvPr>
              <p:cNvSpPr/>
              <p:nvPr/>
            </p:nvSpPr>
            <p:spPr>
              <a:xfrm>
                <a:off x="2707947" y="1809862"/>
                <a:ext cx="257175"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solidFill>
                <a:schemeClr val="accent3">
                  <a:lumMod val="60000"/>
                  <a:lumOff val="40000"/>
                </a:schemeClr>
              </a:solid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2419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40000">
              <a:schemeClr val="accent2">
                <a:lumMod val="100000"/>
              </a:schemeClr>
            </a:gs>
            <a:gs pos="70000">
              <a:schemeClr val="accent2">
                <a:lumMod val="60000"/>
                <a:lumOff val="40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D78BD1-A665-4EF1-96B6-F809DF767DEC}"/>
              </a:ext>
            </a:extLst>
          </p:cNvPr>
          <p:cNvSpPr txBox="1"/>
          <p:nvPr/>
        </p:nvSpPr>
        <p:spPr>
          <a:xfrm>
            <a:off x="357809" y="397565"/>
            <a:ext cx="11343861" cy="1200329"/>
          </a:xfrm>
          <a:prstGeom prst="rect">
            <a:avLst/>
          </a:prstGeom>
          <a:noFill/>
        </p:spPr>
        <p:txBody>
          <a:bodyPr wrap="square" rtlCol="0">
            <a:spAutoFit/>
          </a:bodyPr>
          <a:lstStyle/>
          <a:p>
            <a:r>
              <a:rPr lang="en-US" sz="2400" dirty="0"/>
              <a:t>Suppose we are in </a:t>
            </a:r>
            <a:r>
              <a:rPr lang="en-US" sz="2400" dirty="0">
                <a:solidFill>
                  <a:schemeClr val="tx2">
                    <a:lumMod val="75000"/>
                  </a:schemeClr>
                </a:solidFill>
              </a:rPr>
              <a:t>January</a:t>
            </a:r>
            <a:r>
              <a:rPr lang="en-US" sz="2400" dirty="0"/>
              <a:t> and the appointed actuary calculate the IBNR for the next quarter </a:t>
            </a:r>
            <a:r>
              <a:rPr lang="en-US" sz="2400" dirty="0">
                <a:solidFill>
                  <a:schemeClr val="tx2">
                    <a:lumMod val="75000"/>
                  </a:schemeClr>
                </a:solidFill>
              </a:rPr>
              <a:t>April</a:t>
            </a:r>
            <a:r>
              <a:rPr lang="en-US" sz="2400" dirty="0"/>
              <a:t> for (1M). So he report this value to the financial department . And they will work to reach and exactly match this IBNR.</a:t>
            </a:r>
          </a:p>
        </p:txBody>
      </p:sp>
      <p:sp>
        <p:nvSpPr>
          <p:cNvPr id="8" name="TextBox 7">
            <a:extLst>
              <a:ext uri="{FF2B5EF4-FFF2-40B4-BE49-F238E27FC236}">
                <a16:creationId xmlns:a16="http://schemas.microsoft.com/office/drawing/2014/main" id="{7F670F33-659F-4B5B-B982-38C7B196E679}"/>
              </a:ext>
            </a:extLst>
          </p:cNvPr>
          <p:cNvSpPr txBox="1"/>
          <p:nvPr/>
        </p:nvSpPr>
        <p:spPr>
          <a:xfrm>
            <a:off x="120720" y="1844654"/>
            <a:ext cx="2597426" cy="52322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dirty="0">
                <a:ln/>
                <a:solidFill>
                  <a:schemeClr val="tx2">
                    <a:lumMod val="75000"/>
                  </a:schemeClr>
                </a:solidFill>
              </a:rPr>
              <a:t>In April,</a:t>
            </a:r>
          </a:p>
        </p:txBody>
      </p:sp>
      <p:sp>
        <p:nvSpPr>
          <p:cNvPr id="320" name="Up Arrow 3">
            <a:extLst>
              <a:ext uri="{FF2B5EF4-FFF2-40B4-BE49-F238E27FC236}">
                <a16:creationId xmlns:a16="http://schemas.microsoft.com/office/drawing/2014/main" id="{CFC70692-BADF-447C-9906-4F655C303378}"/>
              </a:ext>
            </a:extLst>
          </p:cNvPr>
          <p:cNvSpPr/>
          <p:nvPr/>
        </p:nvSpPr>
        <p:spPr>
          <a:xfrm>
            <a:off x="876759" y="2243846"/>
            <a:ext cx="2188737" cy="4418771"/>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1" name="Up Arrow 3">
            <a:extLst>
              <a:ext uri="{FF2B5EF4-FFF2-40B4-BE49-F238E27FC236}">
                <a16:creationId xmlns:a16="http://schemas.microsoft.com/office/drawing/2014/main" id="{6C7CFC31-A8C7-4868-8A5F-00A2F845397C}"/>
              </a:ext>
            </a:extLst>
          </p:cNvPr>
          <p:cNvSpPr/>
          <p:nvPr/>
        </p:nvSpPr>
        <p:spPr>
          <a:xfrm flipV="1">
            <a:off x="9134537" y="2243845"/>
            <a:ext cx="2188737" cy="4418771"/>
          </a:xfrm>
          <a:prstGeom prst="upArrow">
            <a:avLst>
              <a:gd name="adj1" fmla="val 66553"/>
              <a:gd name="adj2" fmla="val 30688"/>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2" name="Rectangle 321">
            <a:extLst>
              <a:ext uri="{FF2B5EF4-FFF2-40B4-BE49-F238E27FC236}">
                <a16:creationId xmlns:a16="http://schemas.microsoft.com/office/drawing/2014/main" id="{E77BF039-468E-4138-BA0D-07285A281BAE}"/>
              </a:ext>
            </a:extLst>
          </p:cNvPr>
          <p:cNvSpPr/>
          <p:nvPr/>
        </p:nvSpPr>
        <p:spPr>
          <a:xfrm>
            <a:off x="1632057" y="3098503"/>
            <a:ext cx="7849830" cy="862858"/>
          </a:xfrm>
          <a:prstGeom prst="rect">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400" b="1" dirty="0">
                <a:solidFill>
                  <a:srgbClr val="FF0000"/>
                </a:solidFill>
              </a:rPr>
              <a:t>    If IBNR above 1M : </a:t>
            </a:r>
            <a:r>
              <a:rPr lang="en-US" sz="2000" b="1" dirty="0">
                <a:solidFill>
                  <a:srgbClr val="FF0000"/>
                </a:solidFill>
              </a:rPr>
              <a:t>Actuarial deficit [Below estimation]</a:t>
            </a:r>
            <a:endParaRPr lang="ko-KR" altLang="en-US" sz="2400" b="1" dirty="0">
              <a:solidFill>
                <a:srgbClr val="FF0000"/>
              </a:solidFill>
            </a:endParaRPr>
          </a:p>
        </p:txBody>
      </p:sp>
      <p:grpSp>
        <p:nvGrpSpPr>
          <p:cNvPr id="323" name="Group 322">
            <a:extLst>
              <a:ext uri="{FF2B5EF4-FFF2-40B4-BE49-F238E27FC236}">
                <a16:creationId xmlns:a16="http://schemas.microsoft.com/office/drawing/2014/main" id="{A1B6E196-977D-4EC7-9D20-3C678878EC0A}"/>
              </a:ext>
            </a:extLst>
          </p:cNvPr>
          <p:cNvGrpSpPr/>
          <p:nvPr/>
        </p:nvGrpSpPr>
        <p:grpSpPr>
          <a:xfrm>
            <a:off x="1003296" y="2965820"/>
            <a:ext cx="1935661" cy="756162"/>
            <a:chOff x="4333508" y="1848856"/>
            <a:chExt cx="1493509" cy="756162"/>
          </a:xfrm>
        </p:grpSpPr>
        <p:pic>
          <p:nvPicPr>
            <p:cNvPr id="324" name="Picture 2" descr="E:\002-KIMS BUSINESS\007-04-1-FIVERR\01-PPT-TEMPLATE\COVER-PSD\05-cut-01.png">
              <a:extLst>
                <a:ext uri="{FF2B5EF4-FFF2-40B4-BE49-F238E27FC236}">
                  <a16:creationId xmlns:a16="http://schemas.microsoft.com/office/drawing/2014/main" id="{8334AFF3-8605-4232-AAC9-F0356BAE07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325" name="Isosceles Triangle 324">
              <a:extLst>
                <a:ext uri="{FF2B5EF4-FFF2-40B4-BE49-F238E27FC236}">
                  <a16:creationId xmlns:a16="http://schemas.microsoft.com/office/drawing/2014/main" id="{5D42D777-9720-447E-9820-CB8BB4A177DE}"/>
                </a:ext>
              </a:extLst>
            </p:cNvPr>
            <p:cNvSpPr/>
            <p:nvPr/>
          </p:nvSpPr>
          <p:spPr>
            <a:xfrm rot="18900000">
              <a:off x="4333508" y="1848856"/>
              <a:ext cx="1272933" cy="63331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26" name="Rectangle 325">
            <a:extLst>
              <a:ext uri="{FF2B5EF4-FFF2-40B4-BE49-F238E27FC236}">
                <a16:creationId xmlns:a16="http://schemas.microsoft.com/office/drawing/2014/main" id="{C65BE12F-8763-4409-80C8-078B59A7FCB4}"/>
              </a:ext>
            </a:extLst>
          </p:cNvPr>
          <p:cNvSpPr/>
          <p:nvPr/>
        </p:nvSpPr>
        <p:spPr>
          <a:xfrm>
            <a:off x="2728148" y="4922867"/>
            <a:ext cx="7849830" cy="862858"/>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ko-KR" sz="2000" dirty="0">
                <a:solidFill>
                  <a:srgbClr val="FF0000"/>
                </a:solidFill>
              </a:rPr>
              <a:t>If IBNR below 1M : financial department collect the IBNR from different ways they may sell important investment [Above estimation] </a:t>
            </a:r>
            <a:endParaRPr lang="ko-KR" altLang="en-US" sz="2000" dirty="0">
              <a:solidFill>
                <a:srgbClr val="FF0000"/>
              </a:solidFill>
            </a:endParaRPr>
          </a:p>
        </p:txBody>
      </p:sp>
      <p:sp>
        <p:nvSpPr>
          <p:cNvPr id="327" name="Rectangle 326">
            <a:extLst>
              <a:ext uri="{FF2B5EF4-FFF2-40B4-BE49-F238E27FC236}">
                <a16:creationId xmlns:a16="http://schemas.microsoft.com/office/drawing/2014/main" id="{FE1B8742-F34C-4CC4-808C-28CBBF6E3748}"/>
              </a:ext>
            </a:extLst>
          </p:cNvPr>
          <p:cNvSpPr/>
          <p:nvPr/>
        </p:nvSpPr>
        <p:spPr>
          <a:xfrm>
            <a:off x="2698492" y="4008589"/>
            <a:ext cx="6783395" cy="862858"/>
          </a:xfrm>
          <a:prstGeom prst="rect">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sz="2700" b="1" dirty="0">
                <a:solidFill>
                  <a:srgbClr val="00B050"/>
                </a:solidFill>
              </a:rPr>
              <a:t>If IBNR = 1M </a:t>
            </a:r>
            <a:endParaRPr lang="ko-KR" altLang="en-US" sz="2700" b="1" dirty="0">
              <a:solidFill>
                <a:srgbClr val="00B050"/>
              </a:solidFill>
            </a:endParaRPr>
          </a:p>
        </p:txBody>
      </p:sp>
      <p:grpSp>
        <p:nvGrpSpPr>
          <p:cNvPr id="328" name="Group 327">
            <a:extLst>
              <a:ext uri="{FF2B5EF4-FFF2-40B4-BE49-F238E27FC236}">
                <a16:creationId xmlns:a16="http://schemas.microsoft.com/office/drawing/2014/main" id="{D0EAB3A6-7AE4-47C2-81FD-DAA600E18E29}"/>
              </a:ext>
            </a:extLst>
          </p:cNvPr>
          <p:cNvGrpSpPr/>
          <p:nvPr/>
        </p:nvGrpSpPr>
        <p:grpSpPr>
          <a:xfrm flipH="1">
            <a:off x="9261074" y="4805464"/>
            <a:ext cx="1935661" cy="756162"/>
            <a:chOff x="4333508" y="1848856"/>
            <a:chExt cx="1493509" cy="756162"/>
          </a:xfrm>
        </p:grpSpPr>
        <p:pic>
          <p:nvPicPr>
            <p:cNvPr id="329" name="Picture 2" descr="E:\002-KIMS BUSINESS\007-04-1-FIVERR\01-PPT-TEMPLATE\COVER-PSD\05-cut-01.png">
              <a:extLst>
                <a:ext uri="{FF2B5EF4-FFF2-40B4-BE49-F238E27FC236}">
                  <a16:creationId xmlns:a16="http://schemas.microsoft.com/office/drawing/2014/main" id="{4DE4F954-83EE-47C4-B546-6B244DD902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900000">
              <a:off x="4567017" y="2249621"/>
              <a:ext cx="1260000" cy="355397"/>
            </a:xfrm>
            <a:prstGeom prst="rect">
              <a:avLst/>
            </a:prstGeom>
            <a:noFill/>
            <a:extLst>
              <a:ext uri="{909E8E84-426E-40DD-AFC4-6F175D3DCCD1}">
                <a14:hiddenFill xmlns:a14="http://schemas.microsoft.com/office/drawing/2010/main">
                  <a:solidFill>
                    <a:srgbClr val="FFFFFF"/>
                  </a:solidFill>
                </a14:hiddenFill>
              </a:ext>
            </a:extLst>
          </p:spPr>
        </p:pic>
        <p:sp>
          <p:nvSpPr>
            <p:cNvPr id="330" name="Isosceles Triangle 329">
              <a:extLst>
                <a:ext uri="{FF2B5EF4-FFF2-40B4-BE49-F238E27FC236}">
                  <a16:creationId xmlns:a16="http://schemas.microsoft.com/office/drawing/2014/main" id="{EF79DDA7-395B-4E88-AC28-5766563C3C52}"/>
                </a:ext>
              </a:extLst>
            </p:cNvPr>
            <p:cNvSpPr/>
            <p:nvPr/>
          </p:nvSpPr>
          <p:spPr>
            <a:xfrm rot="18900000">
              <a:off x="4333508" y="1848856"/>
              <a:ext cx="1272933" cy="633311"/>
            </a:xfrm>
            <a:prstGeom prst="triangle">
              <a:avLst>
                <a:gd name="adj" fmla="val 511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33" name="Freeform 32">
            <a:extLst>
              <a:ext uri="{FF2B5EF4-FFF2-40B4-BE49-F238E27FC236}">
                <a16:creationId xmlns:a16="http://schemas.microsoft.com/office/drawing/2014/main" id="{E5275608-411D-4786-A31D-6DAFD42ABFB1}"/>
              </a:ext>
            </a:extLst>
          </p:cNvPr>
          <p:cNvSpPr/>
          <p:nvPr/>
        </p:nvSpPr>
        <p:spPr>
          <a:xfrm>
            <a:off x="4289742" y="408967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4" name="Freeform 32">
            <a:extLst>
              <a:ext uri="{FF2B5EF4-FFF2-40B4-BE49-F238E27FC236}">
                <a16:creationId xmlns:a16="http://schemas.microsoft.com/office/drawing/2014/main" id="{215BE22B-6FA5-4CFF-B70C-BBC4B85438AF}"/>
              </a:ext>
            </a:extLst>
          </p:cNvPr>
          <p:cNvSpPr/>
          <p:nvPr/>
        </p:nvSpPr>
        <p:spPr>
          <a:xfrm flipH="1">
            <a:off x="7293150" y="4089672"/>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116302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188491" y="79521"/>
            <a:ext cx="11573197" cy="724247"/>
          </a:xfrm>
          <a:prstGeom prst="rect">
            <a:avLst/>
          </a:prstGeom>
        </p:spPr>
        <p:txBody>
          <a:bodyPr/>
          <a:lstStyle/>
          <a:p>
            <a:r>
              <a:rPr lang="en-GB" sz="3600" b="1" dirty="0"/>
              <a:t>Claim Life-Cycle</a:t>
            </a:r>
            <a:endParaRPr lang="en-US" sz="3600" dirty="0"/>
          </a:p>
        </p:txBody>
      </p:sp>
      <p:grpSp>
        <p:nvGrpSpPr>
          <p:cNvPr id="11" name="Group 10">
            <a:extLst>
              <a:ext uri="{FF2B5EF4-FFF2-40B4-BE49-F238E27FC236}">
                <a16:creationId xmlns:a16="http://schemas.microsoft.com/office/drawing/2014/main" id="{51106E31-DD56-4BDC-B47F-9C797BB1AA1D}"/>
              </a:ext>
            </a:extLst>
          </p:cNvPr>
          <p:cNvGrpSpPr/>
          <p:nvPr/>
        </p:nvGrpSpPr>
        <p:grpSpPr>
          <a:xfrm>
            <a:off x="873125" y="791226"/>
            <a:ext cx="10227632" cy="5181600"/>
            <a:chOff x="314325" y="1371600"/>
            <a:chExt cx="8619144" cy="5181600"/>
          </a:xfrm>
        </p:grpSpPr>
        <p:grpSp>
          <p:nvGrpSpPr>
            <p:cNvPr id="12" name="Group 11">
              <a:extLst>
                <a:ext uri="{FF2B5EF4-FFF2-40B4-BE49-F238E27FC236}">
                  <a16:creationId xmlns:a16="http://schemas.microsoft.com/office/drawing/2014/main" id="{E9792DA1-1F29-4F23-BBF4-64B7932FD6B1}"/>
                </a:ext>
              </a:extLst>
            </p:cNvPr>
            <p:cNvGrpSpPr/>
            <p:nvPr/>
          </p:nvGrpSpPr>
          <p:grpSpPr>
            <a:xfrm>
              <a:off x="4611595" y="3887823"/>
              <a:ext cx="4233609" cy="2169851"/>
              <a:chOff x="4611595" y="3887823"/>
              <a:chExt cx="4233609" cy="2169851"/>
            </a:xfrm>
          </p:grpSpPr>
          <p:sp>
            <p:nvSpPr>
              <p:cNvPr id="82" name="Rectangle 81">
                <a:extLst>
                  <a:ext uri="{FF2B5EF4-FFF2-40B4-BE49-F238E27FC236}">
                    <a16:creationId xmlns:a16="http://schemas.microsoft.com/office/drawing/2014/main" id="{1ACE5B31-0647-4C64-A5CF-6BE46AFB5408}"/>
                  </a:ext>
                </a:extLst>
              </p:cNvPr>
              <p:cNvSpPr/>
              <p:nvPr/>
            </p:nvSpPr>
            <p:spPr>
              <a:xfrm>
                <a:off x="4611595" y="3887823"/>
                <a:ext cx="2344769" cy="216985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3B4B65A-271D-429B-9C61-35B383471848}"/>
                  </a:ext>
                </a:extLst>
              </p:cNvPr>
              <p:cNvSpPr txBox="1"/>
              <p:nvPr/>
            </p:nvSpPr>
            <p:spPr>
              <a:xfrm>
                <a:off x="7016404" y="4797368"/>
                <a:ext cx="1828800" cy="365760"/>
              </a:xfrm>
              <a:prstGeom prst="rect">
                <a:avLst/>
              </a:prstGeom>
              <a:noFill/>
            </p:spPr>
            <p:txBody>
              <a:bodyPr wrap="square" rtlCol="0" anchor="ctr">
                <a:spAutoFit/>
              </a:bodyPr>
              <a:lstStyle/>
              <a:p>
                <a:r>
                  <a:rPr lang="en-US" dirty="0">
                    <a:solidFill>
                      <a:schemeClr val="accent1"/>
                    </a:solidFill>
                  </a:rPr>
                  <a:t>CLAIM RESERVES</a:t>
                </a:r>
              </a:p>
            </p:txBody>
          </p:sp>
        </p:grpSp>
        <p:grpSp>
          <p:nvGrpSpPr>
            <p:cNvPr id="13" name="Group 12">
              <a:extLst>
                <a:ext uri="{FF2B5EF4-FFF2-40B4-BE49-F238E27FC236}">
                  <a16:creationId xmlns:a16="http://schemas.microsoft.com/office/drawing/2014/main" id="{B093A5B9-7979-44AD-8552-55CF4A20F775}"/>
                </a:ext>
              </a:extLst>
            </p:cNvPr>
            <p:cNvGrpSpPr/>
            <p:nvPr/>
          </p:nvGrpSpPr>
          <p:grpSpPr>
            <a:xfrm>
              <a:off x="1219200" y="2087104"/>
              <a:ext cx="4800600" cy="390236"/>
              <a:chOff x="990600" y="3163456"/>
              <a:chExt cx="4800600" cy="390236"/>
            </a:xfrm>
          </p:grpSpPr>
          <p:cxnSp>
            <p:nvCxnSpPr>
              <p:cNvPr id="78" name="Straight Connector 77">
                <a:extLst>
                  <a:ext uri="{FF2B5EF4-FFF2-40B4-BE49-F238E27FC236}">
                    <a16:creationId xmlns:a16="http://schemas.microsoft.com/office/drawing/2014/main" id="{4211DA61-5421-4023-9181-B5C3CB9975C5}"/>
                  </a:ext>
                </a:extLst>
              </p:cNvPr>
              <p:cNvCxnSpPr/>
              <p:nvPr/>
            </p:nvCxnSpPr>
            <p:spPr>
              <a:xfrm>
                <a:off x="990600" y="3352800"/>
                <a:ext cx="4800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98F17C-A7B7-4AFF-80E2-C5958C508B3F}"/>
                  </a:ext>
                </a:extLst>
              </p:cNvPr>
              <p:cNvCxnSpPr/>
              <p:nvPr/>
            </p:nvCxnSpPr>
            <p:spPr>
              <a:xfrm>
                <a:off x="990600" y="3163456"/>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61D2F40-C55C-4C65-9088-2845DB9A4F05}"/>
                  </a:ext>
                </a:extLst>
              </p:cNvPr>
              <p:cNvCxnSpPr/>
              <p:nvPr/>
            </p:nvCxnSpPr>
            <p:spPr>
              <a:xfrm>
                <a:off x="5788888" y="3172692"/>
                <a:ext cx="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555409FF-9DAF-4703-AB36-47E2F336E4E3}"/>
                </a:ext>
              </a:extLst>
            </p:cNvPr>
            <p:cNvGrpSpPr/>
            <p:nvPr/>
          </p:nvGrpSpPr>
          <p:grpSpPr>
            <a:xfrm>
              <a:off x="314325" y="2081463"/>
              <a:ext cx="731520" cy="390236"/>
              <a:chOff x="990600" y="3163456"/>
              <a:chExt cx="4800600" cy="390236"/>
            </a:xfrm>
          </p:grpSpPr>
          <p:cxnSp>
            <p:nvCxnSpPr>
              <p:cNvPr id="75" name="Straight Connector 74">
                <a:extLst>
                  <a:ext uri="{FF2B5EF4-FFF2-40B4-BE49-F238E27FC236}">
                    <a16:creationId xmlns:a16="http://schemas.microsoft.com/office/drawing/2014/main" id="{7B6FFAF2-092C-4DC3-ACDB-7D0E6AF608BD}"/>
                  </a:ext>
                </a:extLst>
              </p:cNvPr>
              <p:cNvCxnSpPr/>
              <p:nvPr/>
            </p:nvCxnSpPr>
            <p:spPr>
              <a:xfrm>
                <a:off x="990600" y="3352800"/>
                <a:ext cx="4800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BC3E96F-D503-442A-8F54-FAD91F0A4FCA}"/>
                  </a:ext>
                </a:extLst>
              </p:cNvPr>
              <p:cNvCxnSpPr/>
              <p:nvPr/>
            </p:nvCxnSpPr>
            <p:spPr>
              <a:xfrm>
                <a:off x="990600" y="3163456"/>
                <a:ext cx="0" cy="381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E136F73D-43A0-4DE4-8D6B-4627EB46C5F6}"/>
                  </a:ext>
                </a:extLst>
              </p:cNvPr>
              <p:cNvCxnSpPr/>
              <p:nvPr/>
            </p:nvCxnSpPr>
            <p:spPr>
              <a:xfrm>
                <a:off x="5788888" y="3172692"/>
                <a:ext cx="0" cy="381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7426046-7B23-461F-BB94-26D342ADA8BE}"/>
                </a:ext>
              </a:extLst>
            </p:cNvPr>
            <p:cNvGrpSpPr/>
            <p:nvPr/>
          </p:nvGrpSpPr>
          <p:grpSpPr>
            <a:xfrm>
              <a:off x="6191250" y="2085214"/>
              <a:ext cx="2651760" cy="390236"/>
              <a:chOff x="990600" y="3163456"/>
              <a:chExt cx="4800600" cy="390236"/>
            </a:xfrm>
          </p:grpSpPr>
          <p:cxnSp>
            <p:nvCxnSpPr>
              <p:cNvPr id="71" name="Straight Connector 70">
                <a:extLst>
                  <a:ext uri="{FF2B5EF4-FFF2-40B4-BE49-F238E27FC236}">
                    <a16:creationId xmlns:a16="http://schemas.microsoft.com/office/drawing/2014/main" id="{91406E2C-3926-4DA5-804E-AA25ABC96207}"/>
                  </a:ext>
                </a:extLst>
              </p:cNvPr>
              <p:cNvCxnSpPr/>
              <p:nvPr/>
            </p:nvCxnSpPr>
            <p:spPr>
              <a:xfrm>
                <a:off x="990600" y="3352800"/>
                <a:ext cx="48006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B0E7401-F85A-463A-9BC2-B6C7B229BCBA}"/>
                  </a:ext>
                </a:extLst>
              </p:cNvPr>
              <p:cNvCxnSpPr/>
              <p:nvPr/>
            </p:nvCxnSpPr>
            <p:spPr>
              <a:xfrm>
                <a:off x="990600" y="3163456"/>
                <a:ext cx="0" cy="381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911EA8B-35F7-4B7A-8101-36B91C2C5ABE}"/>
                  </a:ext>
                </a:extLst>
              </p:cNvPr>
              <p:cNvCxnSpPr/>
              <p:nvPr/>
            </p:nvCxnSpPr>
            <p:spPr>
              <a:xfrm>
                <a:off x="5788888" y="3172692"/>
                <a:ext cx="0" cy="3810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a:extLst>
                <a:ext uri="{FF2B5EF4-FFF2-40B4-BE49-F238E27FC236}">
                  <a16:creationId xmlns:a16="http://schemas.microsoft.com/office/drawing/2014/main" id="{13A9C371-5694-4495-A61A-A38FC4FB37CD}"/>
                </a:ext>
              </a:extLst>
            </p:cNvPr>
            <p:cNvCxnSpPr/>
            <p:nvPr/>
          </p:nvCxnSpPr>
          <p:spPr>
            <a:xfrm>
              <a:off x="6010275" y="1775788"/>
              <a:ext cx="0" cy="293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FF2F71-02A0-4B82-B2BA-3495A61D04A5}"/>
                </a:ext>
              </a:extLst>
            </p:cNvPr>
            <p:cNvCxnSpPr/>
            <p:nvPr/>
          </p:nvCxnSpPr>
          <p:spPr>
            <a:xfrm>
              <a:off x="1219200" y="1775788"/>
              <a:ext cx="0" cy="2938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20339C7-C43A-4149-B4F9-6ADA24C0FC84}"/>
                </a:ext>
              </a:extLst>
            </p:cNvPr>
            <p:cNvSpPr txBox="1"/>
            <p:nvPr/>
          </p:nvSpPr>
          <p:spPr>
            <a:xfrm>
              <a:off x="718185" y="1375738"/>
              <a:ext cx="1005840" cy="461665"/>
            </a:xfrm>
            <a:prstGeom prst="rect">
              <a:avLst/>
            </a:prstGeom>
            <a:noFill/>
          </p:spPr>
          <p:txBody>
            <a:bodyPr wrap="square" rtlCol="0">
              <a:spAutoFit/>
            </a:bodyPr>
            <a:lstStyle/>
            <a:p>
              <a:pPr algn="ctr"/>
              <a:r>
                <a:rPr lang="en-US" sz="1200" dirty="0"/>
                <a:t>Policy Commence</a:t>
              </a:r>
            </a:p>
          </p:txBody>
        </p:sp>
        <p:sp>
          <p:nvSpPr>
            <p:cNvPr id="19" name="TextBox 18">
              <a:extLst>
                <a:ext uri="{FF2B5EF4-FFF2-40B4-BE49-F238E27FC236}">
                  <a16:creationId xmlns:a16="http://schemas.microsoft.com/office/drawing/2014/main" id="{5D6E75BE-3833-46DB-BBC5-40E9AA32B5FF}"/>
                </a:ext>
              </a:extLst>
            </p:cNvPr>
            <p:cNvSpPr txBox="1"/>
            <p:nvPr/>
          </p:nvSpPr>
          <p:spPr>
            <a:xfrm>
              <a:off x="5577840" y="1371600"/>
              <a:ext cx="822960" cy="461665"/>
            </a:xfrm>
            <a:prstGeom prst="rect">
              <a:avLst/>
            </a:prstGeom>
            <a:noFill/>
          </p:spPr>
          <p:txBody>
            <a:bodyPr wrap="square" rtlCol="0">
              <a:spAutoFit/>
            </a:bodyPr>
            <a:lstStyle/>
            <a:p>
              <a:pPr algn="ctr"/>
              <a:r>
                <a:rPr lang="en-US" sz="1200" dirty="0"/>
                <a:t>Policy Expires</a:t>
              </a:r>
            </a:p>
          </p:txBody>
        </p:sp>
        <p:sp>
          <p:nvSpPr>
            <p:cNvPr id="20" name="TextBox 19">
              <a:extLst>
                <a:ext uri="{FF2B5EF4-FFF2-40B4-BE49-F238E27FC236}">
                  <a16:creationId xmlns:a16="http://schemas.microsoft.com/office/drawing/2014/main" id="{0670FD16-B855-4AED-886C-5841C76C1309}"/>
                </a:ext>
              </a:extLst>
            </p:cNvPr>
            <p:cNvSpPr txBox="1"/>
            <p:nvPr/>
          </p:nvSpPr>
          <p:spPr>
            <a:xfrm>
              <a:off x="6781800" y="1967857"/>
              <a:ext cx="1554480" cy="276999"/>
            </a:xfrm>
            <a:prstGeom prst="rect">
              <a:avLst/>
            </a:prstGeom>
            <a:noFill/>
          </p:spPr>
          <p:txBody>
            <a:bodyPr wrap="square" rtlCol="0">
              <a:spAutoFit/>
            </a:bodyPr>
            <a:lstStyle/>
            <a:p>
              <a:pPr algn="ctr"/>
              <a:r>
                <a:rPr lang="en-US" sz="1200" dirty="0">
                  <a:solidFill>
                    <a:srgbClr val="0070C0"/>
                  </a:solidFill>
                </a:rPr>
                <a:t>Post Expiry Period</a:t>
              </a:r>
            </a:p>
          </p:txBody>
        </p:sp>
        <p:cxnSp>
          <p:nvCxnSpPr>
            <p:cNvPr id="21" name="Straight Arrow Connector 20">
              <a:extLst>
                <a:ext uri="{FF2B5EF4-FFF2-40B4-BE49-F238E27FC236}">
                  <a16:creationId xmlns:a16="http://schemas.microsoft.com/office/drawing/2014/main" id="{2A0A1B18-C6F9-4301-A7A5-F9F4D4945CD8}"/>
                </a:ext>
              </a:extLst>
            </p:cNvPr>
            <p:cNvCxnSpPr/>
            <p:nvPr/>
          </p:nvCxnSpPr>
          <p:spPr>
            <a:xfrm>
              <a:off x="4613910" y="1538101"/>
              <a:ext cx="0" cy="4754880"/>
            </a:xfrm>
            <a:prstGeom prst="straightConnector1">
              <a:avLst/>
            </a:prstGeom>
            <a:ln w="38100">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E3F7CE5-3114-4C83-9D0D-14D820EA37DA}"/>
                </a:ext>
              </a:extLst>
            </p:cNvPr>
            <p:cNvSpPr txBox="1"/>
            <p:nvPr/>
          </p:nvSpPr>
          <p:spPr>
            <a:xfrm>
              <a:off x="3278505" y="6187440"/>
              <a:ext cx="2651760" cy="365760"/>
            </a:xfrm>
            <a:prstGeom prst="rect">
              <a:avLst/>
            </a:prstGeom>
            <a:noFill/>
          </p:spPr>
          <p:txBody>
            <a:bodyPr wrap="square" rtlCol="0">
              <a:spAutoFit/>
            </a:bodyPr>
            <a:lstStyle/>
            <a:p>
              <a:pPr algn="ctr"/>
              <a:r>
                <a:rPr lang="en-US" b="1" dirty="0">
                  <a:solidFill>
                    <a:schemeClr val="accent1"/>
                  </a:solidFill>
                </a:rPr>
                <a:t>Valuation Date</a:t>
              </a:r>
            </a:p>
          </p:txBody>
        </p:sp>
        <p:grpSp>
          <p:nvGrpSpPr>
            <p:cNvPr id="23" name="Group 22">
              <a:extLst>
                <a:ext uri="{FF2B5EF4-FFF2-40B4-BE49-F238E27FC236}">
                  <a16:creationId xmlns:a16="http://schemas.microsoft.com/office/drawing/2014/main" id="{CB8DE3F3-6003-4195-9D17-CEBB05832D97}"/>
                </a:ext>
              </a:extLst>
            </p:cNvPr>
            <p:cNvGrpSpPr/>
            <p:nvPr/>
          </p:nvGrpSpPr>
          <p:grpSpPr>
            <a:xfrm>
              <a:off x="972128" y="2563738"/>
              <a:ext cx="7959949" cy="822960"/>
              <a:chOff x="972128" y="2563738"/>
              <a:chExt cx="7959949" cy="822960"/>
            </a:xfrm>
          </p:grpSpPr>
          <p:sp>
            <p:nvSpPr>
              <p:cNvPr id="61" name="TextBox 60">
                <a:extLst>
                  <a:ext uri="{FF2B5EF4-FFF2-40B4-BE49-F238E27FC236}">
                    <a16:creationId xmlns:a16="http://schemas.microsoft.com/office/drawing/2014/main" id="{96331940-860B-4657-9395-3A8A7A7F0944}"/>
                  </a:ext>
                </a:extLst>
              </p:cNvPr>
              <p:cNvSpPr txBox="1"/>
              <p:nvPr/>
            </p:nvSpPr>
            <p:spPr>
              <a:xfrm>
                <a:off x="972128" y="2576138"/>
                <a:ext cx="1463040" cy="246221"/>
              </a:xfrm>
              <a:prstGeom prst="rect">
                <a:avLst/>
              </a:prstGeom>
              <a:noFill/>
            </p:spPr>
            <p:txBody>
              <a:bodyPr wrap="square" rtlCol="0">
                <a:spAutoFit/>
              </a:bodyPr>
              <a:lstStyle/>
              <a:p>
                <a:pPr algn="ctr"/>
                <a:r>
                  <a:rPr lang="en-US" sz="1000" i="1" dirty="0"/>
                  <a:t>Claims Incurred</a:t>
                </a:r>
              </a:p>
            </p:txBody>
          </p:sp>
          <p:cxnSp>
            <p:nvCxnSpPr>
              <p:cNvPr id="62" name="Straight Arrow Connector 61">
                <a:extLst>
                  <a:ext uri="{FF2B5EF4-FFF2-40B4-BE49-F238E27FC236}">
                    <a16:creationId xmlns:a16="http://schemas.microsoft.com/office/drawing/2014/main" id="{BAEB83AF-1FD3-4FD5-84A7-5225A467DAEC}"/>
                  </a:ext>
                </a:extLst>
              </p:cNvPr>
              <p:cNvCxnSpPr/>
              <p:nvPr/>
            </p:nvCxnSpPr>
            <p:spPr>
              <a:xfrm>
                <a:off x="1209675" y="2791785"/>
                <a:ext cx="109728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9FFDC80-7060-41AC-9438-B51B84BD3FCD}"/>
                  </a:ext>
                </a:extLst>
              </p:cNvPr>
              <p:cNvCxnSpPr/>
              <p:nvPr/>
            </p:nvCxnSpPr>
            <p:spPr>
              <a:xfrm>
                <a:off x="1228726" y="2728070"/>
                <a:ext cx="0" cy="13716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91E6F12C-5F1E-4939-AF89-5B747F0893D8}"/>
                  </a:ext>
                </a:extLst>
              </p:cNvPr>
              <p:cNvSpPr txBox="1"/>
              <p:nvPr/>
            </p:nvSpPr>
            <p:spPr>
              <a:xfrm>
                <a:off x="2133600" y="2813974"/>
                <a:ext cx="1463040" cy="246221"/>
              </a:xfrm>
              <a:prstGeom prst="rect">
                <a:avLst/>
              </a:prstGeom>
              <a:noFill/>
            </p:spPr>
            <p:txBody>
              <a:bodyPr wrap="square" rtlCol="0">
                <a:spAutoFit/>
              </a:bodyPr>
              <a:lstStyle/>
              <a:p>
                <a:pPr algn="ctr"/>
                <a:r>
                  <a:rPr lang="en-US" sz="1000" i="1" dirty="0"/>
                  <a:t>Claims Reported</a:t>
                </a:r>
              </a:p>
            </p:txBody>
          </p:sp>
          <p:cxnSp>
            <p:nvCxnSpPr>
              <p:cNvPr id="65" name="Straight Arrow Connector 64">
                <a:extLst>
                  <a:ext uri="{FF2B5EF4-FFF2-40B4-BE49-F238E27FC236}">
                    <a16:creationId xmlns:a16="http://schemas.microsoft.com/office/drawing/2014/main" id="{E1A56AA2-45EE-4D87-AB18-312903D729DF}"/>
                  </a:ext>
                </a:extLst>
              </p:cNvPr>
              <p:cNvCxnSpPr/>
              <p:nvPr/>
            </p:nvCxnSpPr>
            <p:spPr>
              <a:xfrm>
                <a:off x="2317400" y="3021829"/>
                <a:ext cx="109728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D4745B8-F1BB-403F-A442-45E0188E8CDC}"/>
                  </a:ext>
                </a:extLst>
              </p:cNvPr>
              <p:cNvCxnSpPr/>
              <p:nvPr/>
            </p:nvCxnSpPr>
            <p:spPr>
              <a:xfrm>
                <a:off x="2336452" y="2958115"/>
                <a:ext cx="0" cy="1371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81EF01C3-BCC7-4854-A382-2408BF411E8E}"/>
                  </a:ext>
                </a:extLst>
              </p:cNvPr>
              <p:cNvSpPr txBox="1"/>
              <p:nvPr/>
            </p:nvSpPr>
            <p:spPr>
              <a:xfrm>
                <a:off x="3298304" y="3060195"/>
                <a:ext cx="1463040" cy="246221"/>
              </a:xfrm>
              <a:prstGeom prst="rect">
                <a:avLst/>
              </a:prstGeom>
              <a:noFill/>
            </p:spPr>
            <p:txBody>
              <a:bodyPr wrap="square" rtlCol="0">
                <a:spAutoFit/>
              </a:bodyPr>
              <a:lstStyle/>
              <a:p>
                <a:pPr algn="ctr"/>
                <a:r>
                  <a:rPr lang="en-US" sz="1000" i="1" dirty="0"/>
                  <a:t>Claims Paid</a:t>
                </a:r>
              </a:p>
            </p:txBody>
          </p:sp>
          <p:cxnSp>
            <p:nvCxnSpPr>
              <p:cNvPr id="68" name="Straight Arrow Connector 67">
                <a:extLst>
                  <a:ext uri="{FF2B5EF4-FFF2-40B4-BE49-F238E27FC236}">
                    <a16:creationId xmlns:a16="http://schemas.microsoft.com/office/drawing/2014/main" id="{0306B56E-ACBD-4B91-946E-ACF1F4799D8A}"/>
                  </a:ext>
                </a:extLst>
              </p:cNvPr>
              <p:cNvCxnSpPr/>
              <p:nvPr/>
            </p:nvCxnSpPr>
            <p:spPr>
              <a:xfrm>
                <a:off x="3505200" y="3261689"/>
                <a:ext cx="1097280"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F820A3C-BA12-4B9E-8389-ADE4916AAB3C}"/>
                  </a:ext>
                </a:extLst>
              </p:cNvPr>
              <p:cNvCxnSpPr/>
              <p:nvPr/>
            </p:nvCxnSpPr>
            <p:spPr>
              <a:xfrm>
                <a:off x="3524252" y="3188738"/>
                <a:ext cx="0" cy="13716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9FC6F327-C15D-4A6C-A2DC-6B0812230CFD}"/>
                  </a:ext>
                </a:extLst>
              </p:cNvPr>
              <p:cNvSpPr/>
              <p:nvPr/>
            </p:nvSpPr>
            <p:spPr>
              <a:xfrm>
                <a:off x="976797" y="2563738"/>
                <a:ext cx="7955280" cy="82296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1400" b="1" i="1" dirty="0">
                    <a:solidFill>
                      <a:schemeClr val="accent1"/>
                    </a:solidFill>
                  </a:rPr>
                  <a:t>Paid Claims</a:t>
                </a:r>
              </a:p>
            </p:txBody>
          </p:sp>
        </p:grpSp>
        <p:grpSp>
          <p:nvGrpSpPr>
            <p:cNvPr id="24" name="Group 23">
              <a:extLst>
                <a:ext uri="{FF2B5EF4-FFF2-40B4-BE49-F238E27FC236}">
                  <a16:creationId xmlns:a16="http://schemas.microsoft.com/office/drawing/2014/main" id="{732137CC-60C2-4EA8-AEE2-B6BBDABE4061}"/>
                </a:ext>
              </a:extLst>
            </p:cNvPr>
            <p:cNvGrpSpPr/>
            <p:nvPr/>
          </p:nvGrpSpPr>
          <p:grpSpPr>
            <a:xfrm>
              <a:off x="977326" y="3437962"/>
              <a:ext cx="7955280" cy="914400"/>
              <a:chOff x="977326" y="3437962"/>
              <a:chExt cx="7955280" cy="914400"/>
            </a:xfrm>
          </p:grpSpPr>
          <p:sp>
            <p:nvSpPr>
              <p:cNvPr id="47" name="TextBox 46">
                <a:extLst>
                  <a:ext uri="{FF2B5EF4-FFF2-40B4-BE49-F238E27FC236}">
                    <a16:creationId xmlns:a16="http://schemas.microsoft.com/office/drawing/2014/main" id="{ACB7CB84-7667-4934-B899-1A3292725FC2}"/>
                  </a:ext>
                </a:extLst>
              </p:cNvPr>
              <p:cNvSpPr txBox="1"/>
              <p:nvPr/>
            </p:nvSpPr>
            <p:spPr>
              <a:xfrm>
                <a:off x="1304636" y="3505847"/>
                <a:ext cx="1463040" cy="246221"/>
              </a:xfrm>
              <a:prstGeom prst="rect">
                <a:avLst/>
              </a:prstGeom>
              <a:noFill/>
            </p:spPr>
            <p:txBody>
              <a:bodyPr wrap="square" rtlCol="0">
                <a:spAutoFit/>
              </a:bodyPr>
              <a:lstStyle/>
              <a:p>
                <a:pPr algn="ctr"/>
                <a:r>
                  <a:rPr lang="en-US" sz="1000" i="1" dirty="0"/>
                  <a:t>Claims Incurred</a:t>
                </a:r>
              </a:p>
            </p:txBody>
          </p:sp>
          <p:cxnSp>
            <p:nvCxnSpPr>
              <p:cNvPr id="48" name="Straight Arrow Connector 47">
                <a:extLst>
                  <a:ext uri="{FF2B5EF4-FFF2-40B4-BE49-F238E27FC236}">
                    <a16:creationId xmlns:a16="http://schemas.microsoft.com/office/drawing/2014/main" id="{286613E1-D98A-478C-9FAA-36C83B95E2C0}"/>
                  </a:ext>
                </a:extLst>
              </p:cNvPr>
              <p:cNvCxnSpPr/>
              <p:nvPr/>
            </p:nvCxnSpPr>
            <p:spPr>
              <a:xfrm>
                <a:off x="1209965" y="3712258"/>
                <a:ext cx="164592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1392859-7E5F-42ED-B25C-B21B55C9736A}"/>
                  </a:ext>
                </a:extLst>
              </p:cNvPr>
              <p:cNvCxnSpPr/>
              <p:nvPr/>
            </p:nvCxnSpPr>
            <p:spPr>
              <a:xfrm>
                <a:off x="1229016" y="3648543"/>
                <a:ext cx="0" cy="1371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65561747-87F2-437E-9174-CD076CD93FC8}"/>
                  </a:ext>
                </a:extLst>
              </p:cNvPr>
              <p:cNvSpPr txBox="1"/>
              <p:nvPr/>
            </p:nvSpPr>
            <p:spPr>
              <a:xfrm>
                <a:off x="3069704" y="3734447"/>
                <a:ext cx="1463040" cy="246221"/>
              </a:xfrm>
              <a:prstGeom prst="rect">
                <a:avLst/>
              </a:prstGeom>
              <a:noFill/>
            </p:spPr>
            <p:txBody>
              <a:bodyPr wrap="square" rtlCol="0">
                <a:spAutoFit/>
              </a:bodyPr>
              <a:lstStyle/>
              <a:p>
                <a:pPr algn="ctr"/>
                <a:r>
                  <a:rPr lang="en-US" sz="1000" i="1" dirty="0"/>
                  <a:t>Claims Reported</a:t>
                </a:r>
              </a:p>
            </p:txBody>
          </p:sp>
          <p:cxnSp>
            <p:nvCxnSpPr>
              <p:cNvPr id="51" name="Straight Arrow Connector 50">
                <a:extLst>
                  <a:ext uri="{FF2B5EF4-FFF2-40B4-BE49-F238E27FC236}">
                    <a16:creationId xmlns:a16="http://schemas.microsoft.com/office/drawing/2014/main" id="{19F37CD2-5CA8-4E41-81D5-18F9BC5201A8}"/>
                  </a:ext>
                </a:extLst>
              </p:cNvPr>
              <p:cNvCxnSpPr/>
              <p:nvPr/>
            </p:nvCxnSpPr>
            <p:spPr>
              <a:xfrm>
                <a:off x="2944552" y="3942302"/>
                <a:ext cx="164592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F5C1228-0F13-4DAF-A445-154B33DCA40F}"/>
                  </a:ext>
                </a:extLst>
              </p:cNvPr>
              <p:cNvCxnSpPr/>
              <p:nvPr/>
            </p:nvCxnSpPr>
            <p:spPr>
              <a:xfrm>
                <a:off x="2963604" y="3878588"/>
                <a:ext cx="0" cy="1371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DD8F1B-910C-4E06-B325-DCCE2B7EA609}"/>
                  </a:ext>
                </a:extLst>
              </p:cNvPr>
              <p:cNvSpPr txBox="1"/>
              <p:nvPr/>
            </p:nvSpPr>
            <p:spPr>
              <a:xfrm>
                <a:off x="4267200" y="3993271"/>
                <a:ext cx="1463040" cy="246221"/>
              </a:xfrm>
              <a:prstGeom prst="rect">
                <a:avLst/>
              </a:prstGeom>
              <a:noFill/>
            </p:spPr>
            <p:txBody>
              <a:bodyPr wrap="square" rtlCol="0">
                <a:spAutoFit/>
              </a:bodyPr>
              <a:lstStyle/>
              <a:p>
                <a:pPr algn="ctr"/>
                <a:r>
                  <a:rPr lang="en-US" sz="1000" i="1" dirty="0"/>
                  <a:t>Claims Paid</a:t>
                </a:r>
              </a:p>
            </p:txBody>
          </p:sp>
          <p:cxnSp>
            <p:nvCxnSpPr>
              <p:cNvPr id="54" name="Straight Arrow Connector 53">
                <a:extLst>
                  <a:ext uri="{FF2B5EF4-FFF2-40B4-BE49-F238E27FC236}">
                    <a16:creationId xmlns:a16="http://schemas.microsoft.com/office/drawing/2014/main" id="{57B76AFC-0128-4FC6-9A1A-525F5F726E2A}"/>
                  </a:ext>
                </a:extLst>
              </p:cNvPr>
              <p:cNvCxnSpPr/>
              <p:nvPr/>
            </p:nvCxnSpPr>
            <p:spPr>
              <a:xfrm>
                <a:off x="4590472" y="4182162"/>
                <a:ext cx="9144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411881F-5495-4842-B37C-24395F11165E}"/>
                  </a:ext>
                </a:extLst>
              </p:cNvPr>
              <p:cNvCxnSpPr/>
              <p:nvPr/>
            </p:nvCxnSpPr>
            <p:spPr>
              <a:xfrm>
                <a:off x="4609524" y="4109211"/>
                <a:ext cx="0" cy="1371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26E88C67-578C-4FC7-A334-22A1A8D76A0A}"/>
                  </a:ext>
                </a:extLst>
              </p:cNvPr>
              <p:cNvSpPr/>
              <p:nvPr/>
            </p:nvSpPr>
            <p:spPr>
              <a:xfrm>
                <a:off x="977326" y="3437962"/>
                <a:ext cx="7955280" cy="9144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1400" b="1" i="1" dirty="0">
                  <a:solidFill>
                    <a:schemeClr val="accent1"/>
                  </a:solidFill>
                </a:endParaRPr>
              </a:p>
            </p:txBody>
          </p:sp>
        </p:grpSp>
        <p:grpSp>
          <p:nvGrpSpPr>
            <p:cNvPr id="25" name="Group 24">
              <a:extLst>
                <a:ext uri="{FF2B5EF4-FFF2-40B4-BE49-F238E27FC236}">
                  <a16:creationId xmlns:a16="http://schemas.microsoft.com/office/drawing/2014/main" id="{7BC1F225-5587-480A-A330-15C7C502812F}"/>
                </a:ext>
              </a:extLst>
            </p:cNvPr>
            <p:cNvGrpSpPr/>
            <p:nvPr/>
          </p:nvGrpSpPr>
          <p:grpSpPr>
            <a:xfrm>
              <a:off x="978189" y="4352636"/>
              <a:ext cx="7955280" cy="914400"/>
              <a:chOff x="978189" y="4352636"/>
              <a:chExt cx="7955280" cy="914400"/>
            </a:xfrm>
          </p:grpSpPr>
          <p:sp>
            <p:nvSpPr>
              <p:cNvPr id="37" name="TextBox 36">
                <a:extLst>
                  <a:ext uri="{FF2B5EF4-FFF2-40B4-BE49-F238E27FC236}">
                    <a16:creationId xmlns:a16="http://schemas.microsoft.com/office/drawing/2014/main" id="{A2D00B98-BECD-496D-8395-ADC2514A432A}"/>
                  </a:ext>
                </a:extLst>
              </p:cNvPr>
              <p:cNvSpPr txBox="1"/>
              <p:nvPr/>
            </p:nvSpPr>
            <p:spPr>
              <a:xfrm>
                <a:off x="1718888" y="4355594"/>
                <a:ext cx="1463040" cy="246221"/>
              </a:xfrm>
              <a:prstGeom prst="rect">
                <a:avLst/>
              </a:prstGeom>
              <a:noFill/>
            </p:spPr>
            <p:txBody>
              <a:bodyPr wrap="square" rtlCol="0">
                <a:spAutoFit/>
              </a:bodyPr>
              <a:lstStyle/>
              <a:p>
                <a:pPr algn="ctr"/>
                <a:r>
                  <a:rPr lang="en-US" sz="1000" i="1" dirty="0"/>
                  <a:t>Claims Incurred</a:t>
                </a:r>
              </a:p>
            </p:txBody>
          </p:sp>
          <p:cxnSp>
            <p:nvCxnSpPr>
              <p:cNvPr id="38" name="Straight Arrow Connector 37">
                <a:extLst>
                  <a:ext uri="{FF2B5EF4-FFF2-40B4-BE49-F238E27FC236}">
                    <a16:creationId xmlns:a16="http://schemas.microsoft.com/office/drawing/2014/main" id="{6E9758CF-7E5B-4354-9B72-DFF753E6FD2A}"/>
                  </a:ext>
                </a:extLst>
              </p:cNvPr>
              <p:cNvCxnSpPr/>
              <p:nvPr/>
            </p:nvCxnSpPr>
            <p:spPr>
              <a:xfrm>
                <a:off x="1209965" y="4562005"/>
                <a:ext cx="246888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BD87EAA-8064-43B3-9B0E-6488043EEDAE}"/>
                  </a:ext>
                </a:extLst>
              </p:cNvPr>
              <p:cNvCxnSpPr/>
              <p:nvPr/>
            </p:nvCxnSpPr>
            <p:spPr>
              <a:xfrm>
                <a:off x="1229016" y="4498290"/>
                <a:ext cx="0" cy="1371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F706130-0241-41EC-AABA-8761C9D47241}"/>
                  </a:ext>
                </a:extLst>
              </p:cNvPr>
              <p:cNvSpPr txBox="1"/>
              <p:nvPr/>
            </p:nvSpPr>
            <p:spPr>
              <a:xfrm>
                <a:off x="3861264" y="4584194"/>
                <a:ext cx="1463040" cy="246221"/>
              </a:xfrm>
              <a:prstGeom prst="rect">
                <a:avLst/>
              </a:prstGeom>
              <a:noFill/>
            </p:spPr>
            <p:txBody>
              <a:bodyPr wrap="square" rtlCol="0">
                <a:spAutoFit/>
              </a:bodyPr>
              <a:lstStyle/>
              <a:p>
                <a:pPr algn="ctr"/>
                <a:r>
                  <a:rPr lang="en-US" sz="1000" i="1" dirty="0"/>
                  <a:t>Claims Reported</a:t>
                </a:r>
              </a:p>
            </p:txBody>
          </p:sp>
          <p:cxnSp>
            <p:nvCxnSpPr>
              <p:cNvPr id="41" name="Straight Arrow Connector 40">
                <a:extLst>
                  <a:ext uri="{FF2B5EF4-FFF2-40B4-BE49-F238E27FC236}">
                    <a16:creationId xmlns:a16="http://schemas.microsoft.com/office/drawing/2014/main" id="{AD593919-31CF-4C7F-A053-D8E77D6BBDE5}"/>
                  </a:ext>
                </a:extLst>
              </p:cNvPr>
              <p:cNvCxnSpPr/>
              <p:nvPr/>
            </p:nvCxnSpPr>
            <p:spPr>
              <a:xfrm>
                <a:off x="3913908" y="4792049"/>
                <a:ext cx="137160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2EDA9FD-B318-41EC-826A-EC38BE5EB605}"/>
                  </a:ext>
                </a:extLst>
              </p:cNvPr>
              <p:cNvCxnSpPr/>
              <p:nvPr/>
            </p:nvCxnSpPr>
            <p:spPr>
              <a:xfrm>
                <a:off x="3932960" y="4728335"/>
                <a:ext cx="0" cy="1371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9D8CA767-1C2A-4EFD-8B71-6B1D20637080}"/>
                  </a:ext>
                </a:extLst>
              </p:cNvPr>
              <p:cNvSpPr txBox="1"/>
              <p:nvPr/>
            </p:nvSpPr>
            <p:spPr>
              <a:xfrm>
                <a:off x="4876800" y="4828993"/>
                <a:ext cx="1463040" cy="246221"/>
              </a:xfrm>
              <a:prstGeom prst="rect">
                <a:avLst/>
              </a:prstGeom>
              <a:noFill/>
            </p:spPr>
            <p:txBody>
              <a:bodyPr wrap="square" rtlCol="0">
                <a:spAutoFit/>
              </a:bodyPr>
              <a:lstStyle/>
              <a:p>
                <a:pPr algn="ctr"/>
                <a:r>
                  <a:rPr lang="en-US" sz="1000" i="1" dirty="0"/>
                  <a:t>Claims Paid</a:t>
                </a:r>
              </a:p>
            </p:txBody>
          </p:sp>
          <p:cxnSp>
            <p:nvCxnSpPr>
              <p:cNvPr id="44" name="Straight Arrow Connector 43">
                <a:extLst>
                  <a:ext uri="{FF2B5EF4-FFF2-40B4-BE49-F238E27FC236}">
                    <a16:creationId xmlns:a16="http://schemas.microsoft.com/office/drawing/2014/main" id="{DB098563-142F-44C8-8EE2-DA7402E31D2A}"/>
                  </a:ext>
                </a:extLst>
              </p:cNvPr>
              <p:cNvCxnSpPr/>
              <p:nvPr/>
            </p:nvCxnSpPr>
            <p:spPr>
              <a:xfrm>
                <a:off x="5209308" y="5031909"/>
                <a:ext cx="914400" cy="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C26AE7-AD9C-4A24-B3EF-89334BEF8078}"/>
                  </a:ext>
                </a:extLst>
              </p:cNvPr>
              <p:cNvCxnSpPr/>
              <p:nvPr/>
            </p:nvCxnSpPr>
            <p:spPr>
              <a:xfrm>
                <a:off x="5228360" y="4958958"/>
                <a:ext cx="0" cy="13716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15CBE010-03D0-40D5-90E1-E881336592CA}"/>
                  </a:ext>
                </a:extLst>
              </p:cNvPr>
              <p:cNvSpPr/>
              <p:nvPr/>
            </p:nvSpPr>
            <p:spPr>
              <a:xfrm>
                <a:off x="978189" y="4352636"/>
                <a:ext cx="7955280" cy="9144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1400" b="1" i="1" dirty="0">
                  <a:solidFill>
                    <a:schemeClr val="accent1"/>
                  </a:solidFill>
                </a:endParaRPr>
              </a:p>
            </p:txBody>
          </p:sp>
        </p:grpSp>
        <p:grpSp>
          <p:nvGrpSpPr>
            <p:cNvPr id="26" name="Group 25">
              <a:extLst>
                <a:ext uri="{FF2B5EF4-FFF2-40B4-BE49-F238E27FC236}">
                  <a16:creationId xmlns:a16="http://schemas.microsoft.com/office/drawing/2014/main" id="{E0F4C35B-5339-4C70-87E9-0EDD37929ADB}"/>
                </a:ext>
              </a:extLst>
            </p:cNvPr>
            <p:cNvGrpSpPr/>
            <p:nvPr/>
          </p:nvGrpSpPr>
          <p:grpSpPr>
            <a:xfrm>
              <a:off x="977900" y="5257800"/>
              <a:ext cx="7955280" cy="923347"/>
              <a:chOff x="977900" y="5257800"/>
              <a:chExt cx="7955280" cy="923347"/>
            </a:xfrm>
          </p:grpSpPr>
          <p:sp>
            <p:nvSpPr>
              <p:cNvPr id="27" name="TextBox 26">
                <a:extLst>
                  <a:ext uri="{FF2B5EF4-FFF2-40B4-BE49-F238E27FC236}">
                    <a16:creationId xmlns:a16="http://schemas.microsoft.com/office/drawing/2014/main" id="{8013AB8A-0DC0-465A-B49C-AE12468F8988}"/>
                  </a:ext>
                </a:extLst>
              </p:cNvPr>
              <p:cNvSpPr txBox="1"/>
              <p:nvPr/>
            </p:nvSpPr>
            <p:spPr>
              <a:xfrm>
                <a:off x="2133600" y="5257800"/>
                <a:ext cx="1463040" cy="246221"/>
              </a:xfrm>
              <a:prstGeom prst="rect">
                <a:avLst/>
              </a:prstGeom>
              <a:noFill/>
            </p:spPr>
            <p:txBody>
              <a:bodyPr wrap="square" rtlCol="0">
                <a:spAutoFit/>
              </a:bodyPr>
              <a:lstStyle/>
              <a:p>
                <a:pPr algn="ctr"/>
                <a:r>
                  <a:rPr lang="en-US" sz="1000" i="1" dirty="0"/>
                  <a:t>Claims Incurred</a:t>
                </a:r>
              </a:p>
            </p:txBody>
          </p:sp>
          <p:cxnSp>
            <p:nvCxnSpPr>
              <p:cNvPr id="28" name="Straight Arrow Connector 27">
                <a:extLst>
                  <a:ext uri="{FF2B5EF4-FFF2-40B4-BE49-F238E27FC236}">
                    <a16:creationId xmlns:a16="http://schemas.microsoft.com/office/drawing/2014/main" id="{BB84C06C-543F-4A21-BDB1-719A71671990}"/>
                  </a:ext>
                </a:extLst>
              </p:cNvPr>
              <p:cNvCxnSpPr/>
              <p:nvPr/>
            </p:nvCxnSpPr>
            <p:spPr>
              <a:xfrm>
                <a:off x="1209965" y="5464211"/>
                <a:ext cx="3383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80766AE-F8F7-40DE-8083-420F1DD49130}"/>
                  </a:ext>
                </a:extLst>
              </p:cNvPr>
              <p:cNvCxnSpPr/>
              <p:nvPr/>
            </p:nvCxnSpPr>
            <p:spPr>
              <a:xfrm>
                <a:off x="1229016" y="5400496"/>
                <a:ext cx="0"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80F1696-398E-4D99-BD17-AA95A2780A75}"/>
                  </a:ext>
                </a:extLst>
              </p:cNvPr>
              <p:cNvSpPr txBox="1"/>
              <p:nvPr/>
            </p:nvSpPr>
            <p:spPr>
              <a:xfrm>
                <a:off x="4343400" y="5486400"/>
                <a:ext cx="1463040" cy="246221"/>
              </a:xfrm>
              <a:prstGeom prst="rect">
                <a:avLst/>
              </a:prstGeom>
              <a:noFill/>
            </p:spPr>
            <p:txBody>
              <a:bodyPr wrap="square" rtlCol="0">
                <a:spAutoFit/>
              </a:bodyPr>
              <a:lstStyle/>
              <a:p>
                <a:pPr algn="ctr"/>
                <a:r>
                  <a:rPr lang="en-US" sz="1000" i="1" dirty="0"/>
                  <a:t>Claims Reported</a:t>
                </a:r>
              </a:p>
            </p:txBody>
          </p:sp>
          <p:cxnSp>
            <p:nvCxnSpPr>
              <p:cNvPr id="31" name="Straight Arrow Connector 30">
                <a:extLst>
                  <a:ext uri="{FF2B5EF4-FFF2-40B4-BE49-F238E27FC236}">
                    <a16:creationId xmlns:a16="http://schemas.microsoft.com/office/drawing/2014/main" id="{5C21D7FC-7AB0-4F59-B0A9-5BB23A408965}"/>
                  </a:ext>
                </a:extLst>
              </p:cNvPr>
              <p:cNvCxnSpPr/>
              <p:nvPr/>
            </p:nvCxnSpPr>
            <p:spPr>
              <a:xfrm>
                <a:off x="4587700" y="5694255"/>
                <a:ext cx="109728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4D01972-6B1D-419A-B64E-7A49E0202E56}"/>
                  </a:ext>
                </a:extLst>
              </p:cNvPr>
              <p:cNvCxnSpPr/>
              <p:nvPr/>
            </p:nvCxnSpPr>
            <p:spPr>
              <a:xfrm>
                <a:off x="4606752" y="5630541"/>
                <a:ext cx="0"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4C19229-AEE5-45C6-A627-92398D01C4DE}"/>
                  </a:ext>
                </a:extLst>
              </p:cNvPr>
              <p:cNvSpPr txBox="1"/>
              <p:nvPr/>
            </p:nvSpPr>
            <p:spPr>
              <a:xfrm>
                <a:off x="5334000" y="5731199"/>
                <a:ext cx="1463040" cy="246221"/>
              </a:xfrm>
              <a:prstGeom prst="rect">
                <a:avLst/>
              </a:prstGeom>
              <a:noFill/>
            </p:spPr>
            <p:txBody>
              <a:bodyPr wrap="square" rtlCol="0">
                <a:spAutoFit/>
              </a:bodyPr>
              <a:lstStyle/>
              <a:p>
                <a:pPr algn="ctr"/>
                <a:r>
                  <a:rPr lang="en-US" sz="1000" i="1" dirty="0"/>
                  <a:t>Claims Paid</a:t>
                </a:r>
              </a:p>
            </p:txBody>
          </p:sp>
          <p:cxnSp>
            <p:nvCxnSpPr>
              <p:cNvPr id="34" name="Straight Arrow Connector 33">
                <a:extLst>
                  <a:ext uri="{FF2B5EF4-FFF2-40B4-BE49-F238E27FC236}">
                    <a16:creationId xmlns:a16="http://schemas.microsoft.com/office/drawing/2014/main" id="{34184A60-48C7-4805-9E90-0B6196660FD4}"/>
                  </a:ext>
                </a:extLst>
              </p:cNvPr>
              <p:cNvCxnSpPr/>
              <p:nvPr/>
            </p:nvCxnSpPr>
            <p:spPr>
              <a:xfrm>
                <a:off x="5638800" y="5934115"/>
                <a:ext cx="9144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F83A260-B3E8-435D-B3C2-FC5706CCB6A3}"/>
                  </a:ext>
                </a:extLst>
              </p:cNvPr>
              <p:cNvCxnSpPr/>
              <p:nvPr/>
            </p:nvCxnSpPr>
            <p:spPr>
              <a:xfrm>
                <a:off x="5657852" y="5861164"/>
                <a:ext cx="0" cy="137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25C476C-594C-476D-A9AF-3B4E8780F5F4}"/>
                  </a:ext>
                </a:extLst>
              </p:cNvPr>
              <p:cNvSpPr/>
              <p:nvPr/>
            </p:nvSpPr>
            <p:spPr>
              <a:xfrm>
                <a:off x="977900" y="5266747"/>
                <a:ext cx="7955280" cy="914400"/>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endParaRPr lang="en-US" sz="1400" b="1" i="1" dirty="0">
                  <a:solidFill>
                    <a:schemeClr val="accent1"/>
                  </a:solidFill>
                </a:endParaRPr>
              </a:p>
            </p:txBody>
          </p:sp>
        </p:grpSp>
      </p:grpSp>
    </p:spTree>
    <p:extLst>
      <p:ext uri="{BB962C8B-B14F-4D97-AF65-F5344CB8AC3E}">
        <p14:creationId xmlns:p14="http://schemas.microsoft.com/office/powerpoint/2010/main" val="397436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2D6341-934E-4104-96F4-5782A8696D89}"/>
              </a:ext>
            </a:extLst>
          </p:cNvPr>
          <p:cNvSpPr>
            <a:spLocks noGrp="1"/>
          </p:cNvSpPr>
          <p:nvPr>
            <p:ph type="body" sz="quarter" idx="10"/>
          </p:nvPr>
        </p:nvSpPr>
        <p:spPr/>
        <p:txBody>
          <a:bodyPr/>
          <a:lstStyle/>
          <a:p>
            <a:r>
              <a:rPr lang="en-US" dirty="0"/>
              <a:t>Reserving Methodologies </a:t>
            </a:r>
          </a:p>
        </p:txBody>
      </p:sp>
      <p:sp>
        <p:nvSpPr>
          <p:cNvPr id="7" name="TextBox 6">
            <a:extLst>
              <a:ext uri="{FF2B5EF4-FFF2-40B4-BE49-F238E27FC236}">
                <a16:creationId xmlns:a16="http://schemas.microsoft.com/office/drawing/2014/main" id="{A1BD447A-531D-4AA3-8DBB-A8C5D38CA820}"/>
              </a:ext>
            </a:extLst>
          </p:cNvPr>
          <p:cNvSpPr txBox="1"/>
          <p:nvPr/>
        </p:nvSpPr>
        <p:spPr>
          <a:xfrm>
            <a:off x="901147" y="2000411"/>
            <a:ext cx="1868558" cy="1569660"/>
          </a:xfrm>
          <a:prstGeom prst="rect">
            <a:avLst/>
          </a:prstGeom>
          <a:noFill/>
        </p:spPr>
        <p:txBody>
          <a:bodyPr wrap="square" rtlCol="0">
            <a:spAutoFit/>
          </a:bodyPr>
          <a:lstStyle/>
          <a:p>
            <a:pPr algn="ctr"/>
            <a:r>
              <a:rPr lang="en-US" sz="3600" dirty="0"/>
              <a:t>Chain </a:t>
            </a:r>
          </a:p>
          <a:p>
            <a:pPr algn="ctr"/>
            <a:r>
              <a:rPr lang="en-US" sz="3600" dirty="0"/>
              <a:t>Ladder</a:t>
            </a:r>
            <a:endParaRPr lang="en-US" sz="2400" b="1" dirty="0"/>
          </a:p>
          <a:p>
            <a:pPr algn="ctr"/>
            <a:r>
              <a:rPr lang="en-US" sz="2400" b="1" dirty="0"/>
              <a:t>(CL)</a:t>
            </a:r>
          </a:p>
        </p:txBody>
      </p:sp>
      <p:sp>
        <p:nvSpPr>
          <p:cNvPr id="69" name="TextBox 68">
            <a:extLst>
              <a:ext uri="{FF2B5EF4-FFF2-40B4-BE49-F238E27FC236}">
                <a16:creationId xmlns:a16="http://schemas.microsoft.com/office/drawing/2014/main" id="{034E07BC-7B1F-4046-920C-3AEE99110754}"/>
              </a:ext>
            </a:extLst>
          </p:cNvPr>
          <p:cNvSpPr txBox="1"/>
          <p:nvPr/>
        </p:nvSpPr>
        <p:spPr>
          <a:xfrm>
            <a:off x="3498574" y="2185076"/>
            <a:ext cx="2425148" cy="1384995"/>
          </a:xfrm>
          <a:prstGeom prst="rect">
            <a:avLst/>
          </a:prstGeom>
          <a:noFill/>
        </p:spPr>
        <p:txBody>
          <a:bodyPr wrap="square" rtlCol="0">
            <a:spAutoFit/>
          </a:bodyPr>
          <a:lstStyle/>
          <a:p>
            <a:pPr algn="ctr"/>
            <a:r>
              <a:rPr lang="en-US" sz="3200" dirty="0" err="1"/>
              <a:t>Bornhuetter</a:t>
            </a:r>
            <a:r>
              <a:rPr lang="en-US" sz="2800" dirty="0" err="1"/>
              <a:t>Ferguson</a:t>
            </a:r>
            <a:endParaRPr lang="en-US" sz="2800" dirty="0"/>
          </a:p>
          <a:p>
            <a:pPr algn="ctr"/>
            <a:r>
              <a:rPr lang="en-US" sz="2400" b="1" dirty="0"/>
              <a:t>(BF)</a:t>
            </a:r>
            <a:endParaRPr lang="en-US" sz="4400" b="1" dirty="0"/>
          </a:p>
        </p:txBody>
      </p:sp>
      <p:sp>
        <p:nvSpPr>
          <p:cNvPr id="70" name="TextBox 69">
            <a:extLst>
              <a:ext uri="{FF2B5EF4-FFF2-40B4-BE49-F238E27FC236}">
                <a16:creationId xmlns:a16="http://schemas.microsoft.com/office/drawing/2014/main" id="{9629A3AB-785B-42FD-9A98-79F955727BA3}"/>
              </a:ext>
            </a:extLst>
          </p:cNvPr>
          <p:cNvSpPr txBox="1"/>
          <p:nvPr/>
        </p:nvSpPr>
        <p:spPr>
          <a:xfrm>
            <a:off x="6268278" y="2185076"/>
            <a:ext cx="2425148" cy="1569660"/>
          </a:xfrm>
          <a:prstGeom prst="rect">
            <a:avLst/>
          </a:prstGeom>
          <a:noFill/>
        </p:spPr>
        <p:txBody>
          <a:bodyPr wrap="square" rtlCol="0">
            <a:spAutoFit/>
          </a:bodyPr>
          <a:lstStyle/>
          <a:p>
            <a:pPr algn="ctr"/>
            <a:r>
              <a:rPr lang="en-US" sz="3600" dirty="0"/>
              <a:t>Expected</a:t>
            </a:r>
          </a:p>
          <a:p>
            <a:pPr algn="ctr"/>
            <a:r>
              <a:rPr lang="en-US" sz="3600" dirty="0"/>
              <a:t>Loss</a:t>
            </a:r>
          </a:p>
          <a:p>
            <a:pPr algn="ctr"/>
            <a:r>
              <a:rPr lang="en-US" sz="2400" b="1" dirty="0"/>
              <a:t>(EL)</a:t>
            </a:r>
          </a:p>
        </p:txBody>
      </p:sp>
      <p:sp>
        <p:nvSpPr>
          <p:cNvPr id="71" name="TextBox 70">
            <a:extLst>
              <a:ext uri="{FF2B5EF4-FFF2-40B4-BE49-F238E27FC236}">
                <a16:creationId xmlns:a16="http://schemas.microsoft.com/office/drawing/2014/main" id="{323BB362-36DF-4727-901C-CBB4FF069693}"/>
              </a:ext>
            </a:extLst>
          </p:cNvPr>
          <p:cNvSpPr txBox="1"/>
          <p:nvPr/>
        </p:nvSpPr>
        <p:spPr>
          <a:xfrm>
            <a:off x="9422295" y="2000411"/>
            <a:ext cx="1868558" cy="1631216"/>
          </a:xfrm>
          <a:prstGeom prst="rect">
            <a:avLst/>
          </a:prstGeom>
          <a:noFill/>
        </p:spPr>
        <p:txBody>
          <a:bodyPr wrap="square" rtlCol="0">
            <a:spAutoFit/>
          </a:bodyPr>
          <a:lstStyle/>
          <a:p>
            <a:pPr algn="ctr"/>
            <a:r>
              <a:rPr lang="en-US" sz="3600" dirty="0"/>
              <a:t>Cape Cod</a:t>
            </a:r>
          </a:p>
          <a:p>
            <a:pPr algn="ctr"/>
            <a:r>
              <a:rPr lang="en-US" sz="2400" b="1" dirty="0"/>
              <a:t>(CC)</a:t>
            </a:r>
            <a:endParaRPr lang="en-US" sz="4400" b="1" dirty="0"/>
          </a:p>
        </p:txBody>
      </p:sp>
      <p:sp>
        <p:nvSpPr>
          <p:cNvPr id="15" name="TextBox 14">
            <a:extLst>
              <a:ext uri="{FF2B5EF4-FFF2-40B4-BE49-F238E27FC236}">
                <a16:creationId xmlns:a16="http://schemas.microsoft.com/office/drawing/2014/main" id="{BFEF4FAA-E3DB-47AF-8839-F528C1001AE6}"/>
              </a:ext>
            </a:extLst>
          </p:cNvPr>
          <p:cNvSpPr txBox="1"/>
          <p:nvPr/>
        </p:nvSpPr>
        <p:spPr>
          <a:xfrm>
            <a:off x="901147" y="4784035"/>
            <a:ext cx="9568070" cy="1477328"/>
          </a:xfrm>
          <a:prstGeom prst="rect">
            <a:avLst/>
          </a:prstGeom>
          <a:noFill/>
        </p:spPr>
        <p:txBody>
          <a:bodyPr wrap="square" rtlCol="0">
            <a:spAutoFit/>
          </a:bodyPr>
          <a:lstStyle/>
          <a:p>
            <a:r>
              <a:rPr lang="en-US" dirty="0"/>
              <a:t>Those are the most popular methods of claims reserving, but this knowledge is still new and since it’s methodologies based on predictive they will keep improving it by time and experience.</a:t>
            </a:r>
          </a:p>
          <a:p>
            <a:endParaRPr lang="en-US" dirty="0"/>
          </a:p>
          <a:p>
            <a:r>
              <a:rPr lang="en-US" dirty="0"/>
              <a:t>Who knows maybe one day u create your methodology</a:t>
            </a:r>
          </a:p>
        </p:txBody>
      </p:sp>
    </p:spTree>
    <p:extLst>
      <p:ext uri="{BB962C8B-B14F-4D97-AF65-F5344CB8AC3E}">
        <p14:creationId xmlns:p14="http://schemas.microsoft.com/office/powerpoint/2010/main" val="354466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354643" y="791226"/>
            <a:ext cx="11573197" cy="724247"/>
          </a:xfrm>
          <a:prstGeom prst="rect">
            <a:avLst/>
          </a:prstGeom>
        </p:spPr>
        <p:txBody>
          <a:bodyPr/>
          <a:lstStyle/>
          <a:p>
            <a:r>
              <a:rPr lang="en-US" sz="3600" dirty="0"/>
              <a:t>Before introducing the methodologies, we have to provide two main concepts:</a:t>
            </a:r>
          </a:p>
          <a:p>
            <a:r>
              <a:rPr lang="en-US" sz="3600" dirty="0"/>
              <a:t> </a:t>
            </a:r>
          </a:p>
        </p:txBody>
      </p:sp>
      <p:sp>
        <p:nvSpPr>
          <p:cNvPr id="73" name="TextBox 72">
            <a:extLst>
              <a:ext uri="{FF2B5EF4-FFF2-40B4-BE49-F238E27FC236}">
                <a16:creationId xmlns:a16="http://schemas.microsoft.com/office/drawing/2014/main" id="{A86DE56F-D0C2-45F3-8054-4005F2608C97}"/>
              </a:ext>
            </a:extLst>
          </p:cNvPr>
          <p:cNvSpPr txBox="1"/>
          <p:nvPr/>
        </p:nvSpPr>
        <p:spPr>
          <a:xfrm>
            <a:off x="218906" y="2951311"/>
            <a:ext cx="11663686" cy="400110"/>
          </a:xfrm>
          <a:prstGeom prst="rect">
            <a:avLst/>
          </a:prstGeom>
          <a:solidFill>
            <a:schemeClr val="accent2">
              <a:lumMod val="60000"/>
              <a:lumOff val="40000"/>
            </a:schemeClr>
          </a:solidFill>
        </p:spPr>
        <p:txBody>
          <a:bodyPr wrap="square" rtlCol="0">
            <a:spAutoFit/>
          </a:bodyPr>
          <a:lstStyle/>
          <a:p>
            <a:pPr algn="ctr"/>
            <a:r>
              <a:rPr lang="en-US" sz="2000" b="1" dirty="0"/>
              <a:t> Lag</a:t>
            </a:r>
            <a:endParaRPr lang="ko-KR" altLang="en-US" sz="2800" b="1" dirty="0">
              <a:solidFill>
                <a:schemeClr val="bg1"/>
              </a:solidFill>
              <a:cs typeface="Arial" pitchFamily="34" charset="0"/>
            </a:endParaRPr>
          </a:p>
        </p:txBody>
      </p:sp>
      <p:sp>
        <p:nvSpPr>
          <p:cNvPr id="81" name="Rectangle 80">
            <a:extLst>
              <a:ext uri="{FF2B5EF4-FFF2-40B4-BE49-F238E27FC236}">
                <a16:creationId xmlns:a16="http://schemas.microsoft.com/office/drawing/2014/main" id="{C9128917-6D44-4873-88C2-F9B2B8D1197D}"/>
              </a:ext>
            </a:extLst>
          </p:cNvPr>
          <p:cNvSpPr/>
          <p:nvPr/>
        </p:nvSpPr>
        <p:spPr>
          <a:xfrm>
            <a:off x="218908" y="3351422"/>
            <a:ext cx="11663685" cy="3112571"/>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4" name="TextBox 83">
            <a:extLst>
              <a:ext uri="{FF2B5EF4-FFF2-40B4-BE49-F238E27FC236}">
                <a16:creationId xmlns:a16="http://schemas.microsoft.com/office/drawing/2014/main" id="{2168AE45-6539-47C6-8606-2BA9F4861CE2}"/>
              </a:ext>
            </a:extLst>
          </p:cNvPr>
          <p:cNvSpPr txBox="1"/>
          <p:nvPr/>
        </p:nvSpPr>
        <p:spPr>
          <a:xfrm>
            <a:off x="218906" y="3351423"/>
            <a:ext cx="11618437" cy="3139321"/>
          </a:xfrm>
          <a:prstGeom prst="rect">
            <a:avLst/>
          </a:prstGeom>
          <a:noFill/>
        </p:spPr>
        <p:txBody>
          <a:bodyPr wrap="square" rtlCol="0">
            <a:spAutoFit/>
          </a:bodyPr>
          <a:lstStyle/>
          <a:p>
            <a:pPr algn="just"/>
            <a:r>
              <a:rPr lang="en-US" dirty="0"/>
              <a:t>A method under which historical claim data, such as the number and number of claims for the subject block of business, are grouped into the time periods in which claims were incurred and the time periods in which they were processed. The processing date is typically the date the claim is received, adjudicated, or paid by the claim payer. The method uses these groupings to create a claims processing or development pattern, which is used to help estimate the unprocessed portion of incurred claims. </a:t>
            </a:r>
          </a:p>
          <a:p>
            <a:pPr algn="just"/>
            <a:endParaRPr lang="en-US" dirty="0"/>
          </a:p>
          <a:p>
            <a:pPr algn="just"/>
            <a:r>
              <a:rPr lang="en-US" dirty="0"/>
              <a:t>Method:</a:t>
            </a:r>
          </a:p>
          <a:p>
            <a:pPr algn="just"/>
            <a:r>
              <a:rPr lang="en-US" dirty="0"/>
              <a:t>Yearly: (Payment Year- Loss year) +1</a:t>
            </a:r>
          </a:p>
          <a:p>
            <a:pPr algn="just"/>
            <a:r>
              <a:rPr lang="en-US" dirty="0"/>
              <a:t>Quarterly: (Payment Year- Loss year) *4+(Paid Quarter -Loss Quarter) +1</a:t>
            </a:r>
          </a:p>
          <a:p>
            <a:pPr algn="just"/>
            <a:r>
              <a:rPr lang="en-US" dirty="0"/>
              <a:t> </a:t>
            </a:r>
          </a:p>
          <a:p>
            <a:pPr algn="just"/>
            <a:r>
              <a:rPr lang="en-US" dirty="0"/>
              <a:t>The reason of adding (1) because the time follows discrete uniform distribution.</a:t>
            </a:r>
          </a:p>
        </p:txBody>
      </p:sp>
      <p:sp>
        <p:nvSpPr>
          <p:cNvPr id="55" name="Rectangle 54">
            <a:extLst>
              <a:ext uri="{FF2B5EF4-FFF2-40B4-BE49-F238E27FC236}">
                <a16:creationId xmlns:a16="http://schemas.microsoft.com/office/drawing/2014/main" id="{8BC54164-07CC-4F18-9B4A-5EEDEBEBF972}"/>
              </a:ext>
            </a:extLst>
          </p:cNvPr>
          <p:cNvSpPr/>
          <p:nvPr/>
        </p:nvSpPr>
        <p:spPr>
          <a:xfrm flipV="1">
            <a:off x="218907" y="6461443"/>
            <a:ext cx="11663686" cy="87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6" name="TextBox 55">
            <a:extLst>
              <a:ext uri="{FF2B5EF4-FFF2-40B4-BE49-F238E27FC236}">
                <a16:creationId xmlns:a16="http://schemas.microsoft.com/office/drawing/2014/main" id="{9565B906-4549-4303-BCED-0D6E2293289D}"/>
              </a:ext>
            </a:extLst>
          </p:cNvPr>
          <p:cNvSpPr txBox="1"/>
          <p:nvPr/>
        </p:nvSpPr>
        <p:spPr>
          <a:xfrm>
            <a:off x="218906" y="1629559"/>
            <a:ext cx="11663688" cy="369332"/>
          </a:xfrm>
          <a:prstGeom prst="rect">
            <a:avLst/>
          </a:prstGeom>
          <a:solidFill>
            <a:schemeClr val="accent1"/>
          </a:solidFill>
        </p:spPr>
        <p:txBody>
          <a:bodyPr wrap="square" rtlCol="0">
            <a:spAutoFit/>
          </a:bodyPr>
          <a:lstStyle/>
          <a:p>
            <a:pPr algn="ctr"/>
            <a:r>
              <a:rPr lang="en-US" b="1" dirty="0"/>
              <a:t> Loss Tringle</a:t>
            </a:r>
            <a:endParaRPr lang="ko-KR" altLang="en-US" sz="2400" b="1" dirty="0">
              <a:solidFill>
                <a:schemeClr val="bg1"/>
              </a:solidFill>
              <a:cs typeface="Arial" pitchFamily="34" charset="0"/>
            </a:endParaRPr>
          </a:p>
        </p:txBody>
      </p:sp>
      <p:sp>
        <p:nvSpPr>
          <p:cNvPr id="57" name="Rectangle 56">
            <a:extLst>
              <a:ext uri="{FF2B5EF4-FFF2-40B4-BE49-F238E27FC236}">
                <a16:creationId xmlns:a16="http://schemas.microsoft.com/office/drawing/2014/main" id="{1CC3A4B3-593A-420E-8E7D-6F0C818BF1E2}"/>
              </a:ext>
            </a:extLst>
          </p:cNvPr>
          <p:cNvSpPr/>
          <p:nvPr/>
        </p:nvSpPr>
        <p:spPr>
          <a:xfrm>
            <a:off x="264153" y="2013436"/>
            <a:ext cx="11663687" cy="923330"/>
          </a:xfrm>
          <a:prstGeom prst="rect">
            <a:avLst/>
          </a:prstGeom>
          <a:gradFill flip="none" rotWithShape="1">
            <a:gsLst>
              <a:gs pos="0">
                <a:schemeClr val="bg1">
                  <a:lumMod val="97000"/>
                </a:schemeClr>
              </a:gs>
              <a:gs pos="100000">
                <a:schemeClr val="bg1"/>
              </a:gs>
            </a:gsLst>
            <a:lin ang="10800000" scaled="0"/>
            <a:tileRect/>
          </a:gradFill>
          <a:ln w="158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0" name="TextBox 59">
            <a:extLst>
              <a:ext uri="{FF2B5EF4-FFF2-40B4-BE49-F238E27FC236}">
                <a16:creationId xmlns:a16="http://schemas.microsoft.com/office/drawing/2014/main" id="{7B98B5BF-3C30-4AB6-B482-2C82EEDB4191}"/>
              </a:ext>
            </a:extLst>
          </p:cNvPr>
          <p:cNvSpPr txBox="1"/>
          <p:nvPr/>
        </p:nvSpPr>
        <p:spPr>
          <a:xfrm>
            <a:off x="264153" y="1998891"/>
            <a:ext cx="11573192" cy="923330"/>
          </a:xfrm>
          <a:prstGeom prst="rect">
            <a:avLst/>
          </a:prstGeom>
          <a:noFill/>
        </p:spPr>
        <p:txBody>
          <a:bodyPr wrap="square" rtlCol="0">
            <a:spAutoFit/>
          </a:bodyPr>
          <a:lstStyle/>
          <a:p>
            <a:r>
              <a:rPr lang="en-US" dirty="0"/>
              <a:t>Is the primary method in which actuaries organize claim data that will be used in an actuarial analysis. The reason it is called a loss triangle is that a typical submission of claim data from a client company shows numeric values forming a triangle when viewed.</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91638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 name="Rectangle 16">
            <a:extLst>
              <a:ext uri="{FF2B5EF4-FFF2-40B4-BE49-F238E27FC236}">
                <a16:creationId xmlns:a16="http://schemas.microsoft.com/office/drawing/2014/main" id="{483058E4-1ECA-4934-A69E-FE25942E0CE5}"/>
              </a:ext>
            </a:extLst>
          </p:cNvPr>
          <p:cNvSpPr/>
          <p:nvPr/>
        </p:nvSpPr>
        <p:spPr>
          <a:xfrm>
            <a:off x="1" y="0"/>
            <a:ext cx="124234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17">
            <a:extLst>
              <a:ext uri="{FF2B5EF4-FFF2-40B4-BE49-F238E27FC236}">
                <a16:creationId xmlns:a16="http://schemas.microsoft.com/office/drawing/2014/main" id="{7DAF40EB-3D3B-4822-9799-ECF604C460CB}"/>
              </a:ext>
            </a:extLst>
          </p:cNvPr>
          <p:cNvSpPr/>
          <p:nvPr/>
        </p:nvSpPr>
        <p:spPr>
          <a:xfrm>
            <a:off x="9807276" y="0"/>
            <a:ext cx="23847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1308208"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77EAA6AD-AABF-4200-8194-E1B88CFB7110}"/>
              </a:ext>
            </a:extLst>
          </p:cNvPr>
          <p:cNvGrpSpPr/>
          <p:nvPr/>
        </p:nvGrpSpPr>
        <p:grpSpPr>
          <a:xfrm>
            <a:off x="8610466" y="1733199"/>
            <a:ext cx="2411829" cy="4316914"/>
            <a:chOff x="7127861" y="367419"/>
            <a:chExt cx="2494698" cy="4465241"/>
          </a:xfrm>
        </p:grpSpPr>
        <p:grpSp>
          <p:nvGrpSpPr>
            <p:cNvPr id="21" name="Group 20">
              <a:extLst>
                <a:ext uri="{FF2B5EF4-FFF2-40B4-BE49-F238E27FC236}">
                  <a16:creationId xmlns:a16="http://schemas.microsoft.com/office/drawing/2014/main" id="{77648145-7157-4CB8-BC6B-32D2306F1F35}"/>
                </a:ext>
              </a:extLst>
            </p:cNvPr>
            <p:cNvGrpSpPr/>
            <p:nvPr/>
          </p:nvGrpSpPr>
          <p:grpSpPr>
            <a:xfrm rot="20987042">
              <a:off x="7127861" y="367419"/>
              <a:ext cx="1710567" cy="1705037"/>
              <a:chOff x="7883801" y="2880051"/>
              <a:chExt cx="1317110" cy="1312853"/>
            </a:xfrm>
          </p:grpSpPr>
          <p:grpSp>
            <p:nvGrpSpPr>
              <p:cNvPr id="44" name="Group 43">
                <a:extLst>
                  <a:ext uri="{FF2B5EF4-FFF2-40B4-BE49-F238E27FC236}">
                    <a16:creationId xmlns:a16="http://schemas.microsoft.com/office/drawing/2014/main" id="{0CC90E63-E74E-47B3-A52F-70ECBFB5D0C6}"/>
                  </a:ext>
                </a:extLst>
              </p:cNvPr>
              <p:cNvGrpSpPr/>
              <p:nvPr/>
            </p:nvGrpSpPr>
            <p:grpSpPr>
              <a:xfrm>
                <a:off x="7883801" y="2880051"/>
                <a:ext cx="1317110" cy="1312853"/>
                <a:chOff x="7883801" y="2880051"/>
                <a:chExt cx="1317110" cy="1312853"/>
              </a:xfrm>
            </p:grpSpPr>
            <p:sp>
              <p:nvSpPr>
                <p:cNvPr id="48" name="Freeform: Shape 47">
                  <a:extLst>
                    <a:ext uri="{FF2B5EF4-FFF2-40B4-BE49-F238E27FC236}">
                      <a16:creationId xmlns:a16="http://schemas.microsoft.com/office/drawing/2014/main" id="{53946C32-3128-4F41-8F28-33F5FCC2D89F}"/>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9" name="Freeform: Shape 48">
                  <a:extLst>
                    <a:ext uri="{FF2B5EF4-FFF2-40B4-BE49-F238E27FC236}">
                      <a16:creationId xmlns:a16="http://schemas.microsoft.com/office/drawing/2014/main" id="{3C335475-95C0-4146-BB1C-21167607FE2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45" name="Group 44">
                <a:extLst>
                  <a:ext uri="{FF2B5EF4-FFF2-40B4-BE49-F238E27FC236}">
                    <a16:creationId xmlns:a16="http://schemas.microsoft.com/office/drawing/2014/main" id="{E313C9B0-64D7-4ACB-974A-996306A6151B}"/>
                  </a:ext>
                </a:extLst>
              </p:cNvPr>
              <p:cNvGrpSpPr/>
              <p:nvPr/>
            </p:nvGrpSpPr>
            <p:grpSpPr>
              <a:xfrm>
                <a:off x="8148494" y="2880051"/>
                <a:ext cx="787724" cy="1312853"/>
                <a:chOff x="7883801" y="2880051"/>
                <a:chExt cx="1317110" cy="1312853"/>
              </a:xfrm>
            </p:grpSpPr>
            <p:sp>
              <p:nvSpPr>
                <p:cNvPr id="46" name="Freeform: Shape 45">
                  <a:extLst>
                    <a:ext uri="{FF2B5EF4-FFF2-40B4-BE49-F238E27FC236}">
                      <a16:creationId xmlns:a16="http://schemas.microsoft.com/office/drawing/2014/main" id="{EC3AF608-B30B-4089-8E5D-FAE804D788DB}"/>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7" name="Freeform: Shape 46">
                  <a:extLst>
                    <a:ext uri="{FF2B5EF4-FFF2-40B4-BE49-F238E27FC236}">
                      <a16:creationId xmlns:a16="http://schemas.microsoft.com/office/drawing/2014/main" id="{FD5B2656-1D0B-4A86-A882-B4CC3A0DD0D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2" name="Group 21">
              <a:extLst>
                <a:ext uri="{FF2B5EF4-FFF2-40B4-BE49-F238E27FC236}">
                  <a16:creationId xmlns:a16="http://schemas.microsoft.com/office/drawing/2014/main" id="{DC9815F2-3AB2-40CD-833B-424CC22A1A39}"/>
                </a:ext>
              </a:extLst>
            </p:cNvPr>
            <p:cNvGrpSpPr/>
            <p:nvPr/>
          </p:nvGrpSpPr>
          <p:grpSpPr>
            <a:xfrm rot="1189193">
              <a:off x="8162390" y="638412"/>
              <a:ext cx="1460169" cy="1455448"/>
              <a:chOff x="7883801" y="2880051"/>
              <a:chExt cx="1317110" cy="1312853"/>
            </a:xfrm>
          </p:grpSpPr>
          <p:grpSp>
            <p:nvGrpSpPr>
              <p:cNvPr id="38" name="Group 37">
                <a:extLst>
                  <a:ext uri="{FF2B5EF4-FFF2-40B4-BE49-F238E27FC236}">
                    <a16:creationId xmlns:a16="http://schemas.microsoft.com/office/drawing/2014/main" id="{4FC9729E-2F5F-4CF6-938E-73755B6B37F3}"/>
                  </a:ext>
                </a:extLst>
              </p:cNvPr>
              <p:cNvGrpSpPr/>
              <p:nvPr/>
            </p:nvGrpSpPr>
            <p:grpSpPr>
              <a:xfrm>
                <a:off x="7883801" y="2880051"/>
                <a:ext cx="1317110" cy="1312853"/>
                <a:chOff x="7883801" y="2880051"/>
                <a:chExt cx="1317110" cy="1312853"/>
              </a:xfrm>
            </p:grpSpPr>
            <p:sp>
              <p:nvSpPr>
                <p:cNvPr id="42" name="Freeform: Shape 41">
                  <a:extLst>
                    <a:ext uri="{FF2B5EF4-FFF2-40B4-BE49-F238E27FC236}">
                      <a16:creationId xmlns:a16="http://schemas.microsoft.com/office/drawing/2014/main" id="{59AC5F42-959D-431F-A583-8962C6C35F6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43" name="Freeform: Shape 42">
                  <a:extLst>
                    <a:ext uri="{FF2B5EF4-FFF2-40B4-BE49-F238E27FC236}">
                      <a16:creationId xmlns:a16="http://schemas.microsoft.com/office/drawing/2014/main" id="{10C064BD-F5E6-41B5-9F54-0C4AF26993D1}"/>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39" name="Group 38">
                <a:extLst>
                  <a:ext uri="{FF2B5EF4-FFF2-40B4-BE49-F238E27FC236}">
                    <a16:creationId xmlns:a16="http://schemas.microsoft.com/office/drawing/2014/main" id="{AE9CE236-460F-4A7D-9341-2750CAFDD2D6}"/>
                  </a:ext>
                </a:extLst>
              </p:cNvPr>
              <p:cNvGrpSpPr/>
              <p:nvPr/>
            </p:nvGrpSpPr>
            <p:grpSpPr>
              <a:xfrm>
                <a:off x="8148494" y="2880051"/>
                <a:ext cx="787724" cy="1312853"/>
                <a:chOff x="7883801" y="2880051"/>
                <a:chExt cx="1317110" cy="1312853"/>
              </a:xfrm>
            </p:grpSpPr>
            <p:sp>
              <p:nvSpPr>
                <p:cNvPr id="40" name="Freeform: Shape 39">
                  <a:extLst>
                    <a:ext uri="{FF2B5EF4-FFF2-40B4-BE49-F238E27FC236}">
                      <a16:creationId xmlns:a16="http://schemas.microsoft.com/office/drawing/2014/main" id="{62B80B42-A2FC-4C65-8A56-7F0CB06B3A53}"/>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41" name="Freeform: Shape 40">
                  <a:extLst>
                    <a:ext uri="{FF2B5EF4-FFF2-40B4-BE49-F238E27FC236}">
                      <a16:creationId xmlns:a16="http://schemas.microsoft.com/office/drawing/2014/main" id="{9482908E-573A-4FA7-B193-AE061507262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23" name="Group 22">
              <a:extLst>
                <a:ext uri="{FF2B5EF4-FFF2-40B4-BE49-F238E27FC236}">
                  <a16:creationId xmlns:a16="http://schemas.microsoft.com/office/drawing/2014/main" id="{7DEC5C78-45CD-43F0-905D-3738EDE9B18C}"/>
                </a:ext>
              </a:extLst>
            </p:cNvPr>
            <p:cNvGrpSpPr/>
            <p:nvPr/>
          </p:nvGrpSpPr>
          <p:grpSpPr>
            <a:xfrm>
              <a:off x="7878630" y="3101727"/>
              <a:ext cx="940778" cy="1730933"/>
              <a:chOff x="2755505" y="808400"/>
              <a:chExt cx="2497038" cy="4594288"/>
            </a:xfrm>
          </p:grpSpPr>
          <p:sp>
            <p:nvSpPr>
              <p:cNvPr id="36" name="Freeform: Shape 35">
                <a:extLst>
                  <a:ext uri="{FF2B5EF4-FFF2-40B4-BE49-F238E27FC236}">
                    <a16:creationId xmlns:a16="http://schemas.microsoft.com/office/drawing/2014/main" id="{A50244DA-A1E2-46F3-8866-A43E6AD66A9C}"/>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37" name="Freeform: Shape 36">
                <a:extLst>
                  <a:ext uri="{FF2B5EF4-FFF2-40B4-BE49-F238E27FC236}">
                    <a16:creationId xmlns:a16="http://schemas.microsoft.com/office/drawing/2014/main" id="{27C3D4CC-F15E-47B8-A15E-1DAC40ADA764}"/>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24" name="Group 23">
              <a:extLst>
                <a:ext uri="{FF2B5EF4-FFF2-40B4-BE49-F238E27FC236}">
                  <a16:creationId xmlns:a16="http://schemas.microsoft.com/office/drawing/2014/main" id="{5D5EA99C-DB98-4225-A9F0-268BFB461C7C}"/>
                </a:ext>
              </a:extLst>
            </p:cNvPr>
            <p:cNvGrpSpPr/>
            <p:nvPr/>
          </p:nvGrpSpPr>
          <p:grpSpPr>
            <a:xfrm>
              <a:off x="7752658" y="994337"/>
              <a:ext cx="1225070" cy="2107388"/>
              <a:chOff x="4659077" y="1646246"/>
              <a:chExt cx="1317110" cy="2265718"/>
            </a:xfrm>
          </p:grpSpPr>
          <p:grpSp>
            <p:nvGrpSpPr>
              <p:cNvPr id="25" name="Group 24">
                <a:extLst>
                  <a:ext uri="{FF2B5EF4-FFF2-40B4-BE49-F238E27FC236}">
                    <a16:creationId xmlns:a16="http://schemas.microsoft.com/office/drawing/2014/main" id="{64464E0B-DA2C-46BD-BCAD-9937C08E39A7}"/>
                  </a:ext>
                </a:extLst>
              </p:cNvPr>
              <p:cNvGrpSpPr/>
              <p:nvPr/>
            </p:nvGrpSpPr>
            <p:grpSpPr>
              <a:xfrm>
                <a:off x="5034927" y="2586047"/>
                <a:ext cx="488375" cy="1325917"/>
                <a:chOff x="4855528" y="2959100"/>
                <a:chExt cx="809838" cy="949154"/>
              </a:xfrm>
            </p:grpSpPr>
            <p:cxnSp>
              <p:nvCxnSpPr>
                <p:cNvPr id="33" name="Straight Connector 32">
                  <a:extLst>
                    <a:ext uri="{FF2B5EF4-FFF2-40B4-BE49-F238E27FC236}">
                      <a16:creationId xmlns:a16="http://schemas.microsoft.com/office/drawing/2014/main" id="{A8346211-F754-4BCA-ADD7-01ADFAA29BAF}"/>
                    </a:ext>
                  </a:extLst>
                </p:cNvPr>
                <p:cNvCxnSpPr>
                  <a:cxnSpLocks/>
                  <a:stCxn id="37"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1C1BEDF-E3BB-4420-8252-1A7949CEC5D1}"/>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7928507-DB23-4A32-8DEF-379C5AE7D531}"/>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8121E4D4-77F3-4473-ADFE-EDA28C8F4054}"/>
                  </a:ext>
                </a:extLst>
              </p:cNvPr>
              <p:cNvGrpSpPr/>
              <p:nvPr/>
            </p:nvGrpSpPr>
            <p:grpSpPr>
              <a:xfrm>
                <a:off x="4659077" y="1646246"/>
                <a:ext cx="1317110" cy="1312853"/>
                <a:chOff x="7883801" y="2880051"/>
                <a:chExt cx="1317110" cy="1312853"/>
              </a:xfrm>
            </p:grpSpPr>
            <p:grpSp>
              <p:nvGrpSpPr>
                <p:cNvPr id="27" name="Group 26">
                  <a:extLst>
                    <a:ext uri="{FF2B5EF4-FFF2-40B4-BE49-F238E27FC236}">
                      <a16:creationId xmlns:a16="http://schemas.microsoft.com/office/drawing/2014/main" id="{45C51B04-5CA2-407B-85BF-E2825997728E}"/>
                    </a:ext>
                  </a:extLst>
                </p:cNvPr>
                <p:cNvGrpSpPr/>
                <p:nvPr/>
              </p:nvGrpSpPr>
              <p:grpSpPr>
                <a:xfrm>
                  <a:off x="7883801" y="2880051"/>
                  <a:ext cx="1317110" cy="1312853"/>
                  <a:chOff x="7883801" y="2880051"/>
                  <a:chExt cx="1317110" cy="1312853"/>
                </a:xfrm>
              </p:grpSpPr>
              <p:sp>
                <p:nvSpPr>
                  <p:cNvPr id="31" name="Freeform: Shape 30">
                    <a:extLst>
                      <a:ext uri="{FF2B5EF4-FFF2-40B4-BE49-F238E27FC236}">
                        <a16:creationId xmlns:a16="http://schemas.microsoft.com/office/drawing/2014/main" id="{B0397A32-65BE-430A-B193-3F373237DE0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32" name="Freeform: Shape 31">
                    <a:extLst>
                      <a:ext uri="{FF2B5EF4-FFF2-40B4-BE49-F238E27FC236}">
                        <a16:creationId xmlns:a16="http://schemas.microsoft.com/office/drawing/2014/main" id="{E11B0D46-5CBB-4661-8820-EAC164F1475D}"/>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28" name="Group 27">
                  <a:extLst>
                    <a:ext uri="{FF2B5EF4-FFF2-40B4-BE49-F238E27FC236}">
                      <a16:creationId xmlns:a16="http://schemas.microsoft.com/office/drawing/2014/main" id="{6CB8AF74-238C-47CF-8714-D269B13C9292}"/>
                    </a:ext>
                  </a:extLst>
                </p:cNvPr>
                <p:cNvGrpSpPr/>
                <p:nvPr/>
              </p:nvGrpSpPr>
              <p:grpSpPr>
                <a:xfrm>
                  <a:off x="8148494" y="2880051"/>
                  <a:ext cx="787724" cy="1312853"/>
                  <a:chOff x="7883801" y="2880051"/>
                  <a:chExt cx="1317110" cy="1312853"/>
                </a:xfrm>
              </p:grpSpPr>
              <p:sp>
                <p:nvSpPr>
                  <p:cNvPr id="29" name="Freeform: Shape 28">
                    <a:extLst>
                      <a:ext uri="{FF2B5EF4-FFF2-40B4-BE49-F238E27FC236}">
                        <a16:creationId xmlns:a16="http://schemas.microsoft.com/office/drawing/2014/main" id="{8D272AEA-AB0A-426E-BD1B-CA9BEA855214}"/>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30" name="Freeform: Shape 29">
                    <a:extLst>
                      <a:ext uri="{FF2B5EF4-FFF2-40B4-BE49-F238E27FC236}">
                        <a16:creationId xmlns:a16="http://schemas.microsoft.com/office/drawing/2014/main" id="{6C3FEA07-AFD0-4B5D-A859-F6ED9289996E}"/>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52" name="Rectangle 51">
            <a:extLst>
              <a:ext uri="{FF2B5EF4-FFF2-40B4-BE49-F238E27FC236}">
                <a16:creationId xmlns:a16="http://schemas.microsoft.com/office/drawing/2014/main" id="{35B8F434-AD7F-414B-9120-0852B72AACA7}"/>
              </a:ext>
            </a:extLst>
          </p:cNvPr>
          <p:cNvSpPr/>
          <p:nvPr/>
        </p:nvSpPr>
        <p:spPr>
          <a:xfrm>
            <a:off x="2035829" y="1599637"/>
            <a:ext cx="5459792" cy="21775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3" name="TextBox 52">
            <a:extLst>
              <a:ext uri="{FF2B5EF4-FFF2-40B4-BE49-F238E27FC236}">
                <a16:creationId xmlns:a16="http://schemas.microsoft.com/office/drawing/2014/main" id="{EE669287-B74C-4620-92C3-ECE3C383FDFC}"/>
              </a:ext>
            </a:extLst>
          </p:cNvPr>
          <p:cNvSpPr txBox="1"/>
          <p:nvPr/>
        </p:nvSpPr>
        <p:spPr>
          <a:xfrm>
            <a:off x="2112542" y="1658556"/>
            <a:ext cx="5141728" cy="2031325"/>
          </a:xfrm>
          <a:prstGeom prst="rect">
            <a:avLst/>
          </a:prstGeom>
          <a:noFill/>
        </p:spPr>
        <p:txBody>
          <a:bodyPr wrap="square" rtlCol="0" anchor="ctr">
            <a:spAutoFit/>
          </a:bodyPr>
          <a:lstStyle/>
          <a:p>
            <a:r>
              <a:rPr lang="en-US" dirty="0"/>
              <a:t>This method assumes that experience is an indicator of future experience. Loss development patterns in the past are used to estimate how claim amounts will increase (or decrease) in the future. It used when there is large and reliable historical loss data and the claims are stable along the time.</a:t>
            </a:r>
            <a:endParaRPr lang="ko-KR" altLang="en-US" sz="1400" b="1" dirty="0">
              <a:solidFill>
                <a:schemeClr val="bg1"/>
              </a:solidFill>
              <a:cs typeface="Arial" pitchFamily="34" charset="0"/>
            </a:endParaRPr>
          </a:p>
        </p:txBody>
      </p:sp>
      <p:grpSp>
        <p:nvGrpSpPr>
          <p:cNvPr id="55" name="Group 54">
            <a:extLst>
              <a:ext uri="{FF2B5EF4-FFF2-40B4-BE49-F238E27FC236}">
                <a16:creationId xmlns:a16="http://schemas.microsoft.com/office/drawing/2014/main" id="{C9297DB4-B40D-4BA0-BFD8-50FC59EFEEA8}"/>
              </a:ext>
            </a:extLst>
          </p:cNvPr>
          <p:cNvGrpSpPr/>
          <p:nvPr/>
        </p:nvGrpSpPr>
        <p:grpSpPr>
          <a:xfrm>
            <a:off x="10634021" y="5161035"/>
            <a:ext cx="710332" cy="1271418"/>
            <a:chOff x="7127861" y="367419"/>
            <a:chExt cx="2494698" cy="4465241"/>
          </a:xfrm>
        </p:grpSpPr>
        <p:grpSp>
          <p:nvGrpSpPr>
            <p:cNvPr id="56" name="Group 55">
              <a:extLst>
                <a:ext uri="{FF2B5EF4-FFF2-40B4-BE49-F238E27FC236}">
                  <a16:creationId xmlns:a16="http://schemas.microsoft.com/office/drawing/2014/main" id="{BBB95C20-7FE9-42FD-8221-6C2B1EC87974}"/>
                </a:ext>
              </a:extLst>
            </p:cNvPr>
            <p:cNvGrpSpPr/>
            <p:nvPr/>
          </p:nvGrpSpPr>
          <p:grpSpPr>
            <a:xfrm rot="20987042">
              <a:off x="7127861" y="367419"/>
              <a:ext cx="1710567" cy="1705037"/>
              <a:chOff x="7883801" y="2880051"/>
              <a:chExt cx="1317110" cy="1312853"/>
            </a:xfrm>
          </p:grpSpPr>
          <p:grpSp>
            <p:nvGrpSpPr>
              <p:cNvPr id="79" name="Group 78">
                <a:extLst>
                  <a:ext uri="{FF2B5EF4-FFF2-40B4-BE49-F238E27FC236}">
                    <a16:creationId xmlns:a16="http://schemas.microsoft.com/office/drawing/2014/main" id="{A5455239-15F8-4C6C-9427-A807EF2D0542}"/>
                  </a:ext>
                </a:extLst>
              </p:cNvPr>
              <p:cNvGrpSpPr/>
              <p:nvPr/>
            </p:nvGrpSpPr>
            <p:grpSpPr>
              <a:xfrm>
                <a:off x="7883801" y="2880051"/>
                <a:ext cx="1317110" cy="1312853"/>
                <a:chOff x="7883801" y="2880051"/>
                <a:chExt cx="1317110" cy="1312853"/>
              </a:xfrm>
            </p:grpSpPr>
            <p:sp>
              <p:nvSpPr>
                <p:cNvPr id="83" name="Freeform: Shape 82">
                  <a:extLst>
                    <a:ext uri="{FF2B5EF4-FFF2-40B4-BE49-F238E27FC236}">
                      <a16:creationId xmlns:a16="http://schemas.microsoft.com/office/drawing/2014/main" id="{F13E9611-F235-453B-99C0-6F863B9BEEE0}"/>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84" name="Freeform: Shape 83">
                  <a:extLst>
                    <a:ext uri="{FF2B5EF4-FFF2-40B4-BE49-F238E27FC236}">
                      <a16:creationId xmlns:a16="http://schemas.microsoft.com/office/drawing/2014/main" id="{FEC67D85-A1F1-490F-B985-89448675C5D4}"/>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80" name="Group 79">
                <a:extLst>
                  <a:ext uri="{FF2B5EF4-FFF2-40B4-BE49-F238E27FC236}">
                    <a16:creationId xmlns:a16="http://schemas.microsoft.com/office/drawing/2014/main" id="{B67616CE-8E1B-473B-9DD4-CADC6B411EFE}"/>
                  </a:ext>
                </a:extLst>
              </p:cNvPr>
              <p:cNvGrpSpPr/>
              <p:nvPr/>
            </p:nvGrpSpPr>
            <p:grpSpPr>
              <a:xfrm>
                <a:off x="8148494" y="2880051"/>
                <a:ext cx="787724" cy="1312853"/>
                <a:chOff x="7883801" y="2880051"/>
                <a:chExt cx="1317110" cy="1312853"/>
              </a:xfrm>
            </p:grpSpPr>
            <p:sp>
              <p:nvSpPr>
                <p:cNvPr id="81" name="Freeform: Shape 80">
                  <a:extLst>
                    <a:ext uri="{FF2B5EF4-FFF2-40B4-BE49-F238E27FC236}">
                      <a16:creationId xmlns:a16="http://schemas.microsoft.com/office/drawing/2014/main" id="{5498D2DB-E681-4683-A35B-4B3F790A567D}"/>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82" name="Freeform: Shape 81">
                  <a:extLst>
                    <a:ext uri="{FF2B5EF4-FFF2-40B4-BE49-F238E27FC236}">
                      <a16:creationId xmlns:a16="http://schemas.microsoft.com/office/drawing/2014/main" id="{CA9880E5-AD85-4C0C-8FA9-62566A2ECC42}"/>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7" name="Group 56">
              <a:extLst>
                <a:ext uri="{FF2B5EF4-FFF2-40B4-BE49-F238E27FC236}">
                  <a16:creationId xmlns:a16="http://schemas.microsoft.com/office/drawing/2014/main" id="{729F1E1B-07A1-49E9-B1A7-601994F4B7D8}"/>
                </a:ext>
              </a:extLst>
            </p:cNvPr>
            <p:cNvGrpSpPr/>
            <p:nvPr/>
          </p:nvGrpSpPr>
          <p:grpSpPr>
            <a:xfrm rot="1189193">
              <a:off x="8162390" y="638412"/>
              <a:ext cx="1460169" cy="1455448"/>
              <a:chOff x="7883801" y="2880051"/>
              <a:chExt cx="1317110" cy="1312853"/>
            </a:xfrm>
          </p:grpSpPr>
          <p:grpSp>
            <p:nvGrpSpPr>
              <p:cNvPr id="73" name="Group 72">
                <a:extLst>
                  <a:ext uri="{FF2B5EF4-FFF2-40B4-BE49-F238E27FC236}">
                    <a16:creationId xmlns:a16="http://schemas.microsoft.com/office/drawing/2014/main" id="{AF497110-4D5C-47E3-B4FD-EE426A126043}"/>
                  </a:ext>
                </a:extLst>
              </p:cNvPr>
              <p:cNvGrpSpPr/>
              <p:nvPr/>
            </p:nvGrpSpPr>
            <p:grpSpPr>
              <a:xfrm>
                <a:off x="7883801" y="2880051"/>
                <a:ext cx="1317110" cy="1312853"/>
                <a:chOff x="7883801" y="2880051"/>
                <a:chExt cx="1317110" cy="1312853"/>
              </a:xfrm>
            </p:grpSpPr>
            <p:sp>
              <p:nvSpPr>
                <p:cNvPr id="77" name="Freeform: Shape 76">
                  <a:extLst>
                    <a:ext uri="{FF2B5EF4-FFF2-40B4-BE49-F238E27FC236}">
                      <a16:creationId xmlns:a16="http://schemas.microsoft.com/office/drawing/2014/main" id="{17A7E3B7-F2B6-470E-8E52-6098E2030562}"/>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78" name="Freeform: Shape 77">
                  <a:extLst>
                    <a:ext uri="{FF2B5EF4-FFF2-40B4-BE49-F238E27FC236}">
                      <a16:creationId xmlns:a16="http://schemas.microsoft.com/office/drawing/2014/main" id="{D1B23B9B-549E-4347-96E8-AF36335AA799}"/>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74" name="Group 73">
                <a:extLst>
                  <a:ext uri="{FF2B5EF4-FFF2-40B4-BE49-F238E27FC236}">
                    <a16:creationId xmlns:a16="http://schemas.microsoft.com/office/drawing/2014/main" id="{0366923B-7EE0-4434-B987-708A94EE4510}"/>
                  </a:ext>
                </a:extLst>
              </p:cNvPr>
              <p:cNvGrpSpPr/>
              <p:nvPr/>
            </p:nvGrpSpPr>
            <p:grpSpPr>
              <a:xfrm>
                <a:off x="8148494" y="2880051"/>
                <a:ext cx="787724" cy="1312853"/>
                <a:chOff x="7883801" y="2880051"/>
                <a:chExt cx="1317110" cy="1312853"/>
              </a:xfrm>
            </p:grpSpPr>
            <p:sp>
              <p:nvSpPr>
                <p:cNvPr id="75" name="Freeform: Shape 74">
                  <a:extLst>
                    <a:ext uri="{FF2B5EF4-FFF2-40B4-BE49-F238E27FC236}">
                      <a16:creationId xmlns:a16="http://schemas.microsoft.com/office/drawing/2014/main" id="{2E9C836F-6F24-4E8B-B01A-BF6E9128114A}"/>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76" name="Freeform: Shape 75">
                  <a:extLst>
                    <a:ext uri="{FF2B5EF4-FFF2-40B4-BE49-F238E27FC236}">
                      <a16:creationId xmlns:a16="http://schemas.microsoft.com/office/drawing/2014/main" id="{814E1C0C-F103-4292-A497-A2A87A68364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nvGrpSpPr>
            <p:cNvPr id="58" name="Group 57">
              <a:extLst>
                <a:ext uri="{FF2B5EF4-FFF2-40B4-BE49-F238E27FC236}">
                  <a16:creationId xmlns:a16="http://schemas.microsoft.com/office/drawing/2014/main" id="{71BBA96E-B8B9-423B-9152-EE1DB04E4188}"/>
                </a:ext>
              </a:extLst>
            </p:cNvPr>
            <p:cNvGrpSpPr/>
            <p:nvPr/>
          </p:nvGrpSpPr>
          <p:grpSpPr>
            <a:xfrm>
              <a:off x="7878630" y="3101727"/>
              <a:ext cx="940778" cy="1730933"/>
              <a:chOff x="2755505" y="808400"/>
              <a:chExt cx="2497038" cy="4594288"/>
            </a:xfrm>
          </p:grpSpPr>
          <p:sp>
            <p:nvSpPr>
              <p:cNvPr id="71" name="Freeform: Shape 70">
                <a:extLst>
                  <a:ext uri="{FF2B5EF4-FFF2-40B4-BE49-F238E27FC236}">
                    <a16:creationId xmlns:a16="http://schemas.microsoft.com/office/drawing/2014/main" id="{6B600B83-261B-4311-BBC2-F81F6BF43F51}"/>
                  </a:ext>
                </a:extLst>
              </p:cNvPr>
              <p:cNvSpPr/>
              <p:nvPr/>
            </p:nvSpPr>
            <p:spPr>
              <a:xfrm>
                <a:off x="2755505" y="808400"/>
                <a:ext cx="1253788" cy="4594288"/>
              </a:xfrm>
              <a:custGeom>
                <a:avLst/>
                <a:gdLst>
                  <a:gd name="connsiteX0" fmla="*/ 1076019 w 1253788"/>
                  <a:gd name="connsiteY0" fmla="*/ 814072 h 4594288"/>
                  <a:gd name="connsiteX1" fmla="*/ 834629 w 1253788"/>
                  <a:gd name="connsiteY1" fmla="*/ 988707 h 4594288"/>
                  <a:gd name="connsiteX2" fmla="*/ 744740 w 1253788"/>
                  <a:gd name="connsiteY2" fmla="*/ 1260916 h 4594288"/>
                  <a:gd name="connsiteX3" fmla="*/ 826921 w 1253788"/>
                  <a:gd name="connsiteY3" fmla="*/ 1513879 h 4594288"/>
                  <a:gd name="connsiteX4" fmla="*/ 1076019 w 1253788"/>
                  <a:gd name="connsiteY4" fmla="*/ 1702629 h 4594288"/>
                  <a:gd name="connsiteX5" fmla="*/ 1076019 w 1253788"/>
                  <a:gd name="connsiteY5" fmla="*/ 0 h 4594288"/>
                  <a:gd name="connsiteX6" fmla="*/ 1253788 w 1253788"/>
                  <a:gd name="connsiteY6" fmla="*/ 0 h 4594288"/>
                  <a:gd name="connsiteX7" fmla="*/ 1253788 w 1253788"/>
                  <a:gd name="connsiteY7" fmla="*/ 4594288 h 4594288"/>
                  <a:gd name="connsiteX8" fmla="*/ 1076019 w 1253788"/>
                  <a:gd name="connsiteY8" fmla="*/ 4594288 h 4594288"/>
                  <a:gd name="connsiteX9" fmla="*/ 1076019 w 1253788"/>
                  <a:gd name="connsiteY9" fmla="*/ 4126899 h 4594288"/>
                  <a:gd name="connsiteX10" fmla="*/ 354390 w 1253788"/>
                  <a:gd name="connsiteY10" fmla="*/ 3795608 h 4594288"/>
                  <a:gd name="connsiteX11" fmla="*/ 0 w 1253788"/>
                  <a:gd name="connsiteY11" fmla="*/ 3012354 h 4594288"/>
                  <a:gd name="connsiteX12" fmla="*/ 670266 w 1253788"/>
                  <a:gd name="connsiteY12" fmla="*/ 2940446 h 4594288"/>
                  <a:gd name="connsiteX13" fmla="*/ 824356 w 1253788"/>
                  <a:gd name="connsiteY13" fmla="*/ 3294836 h 4594288"/>
                  <a:gd name="connsiteX14" fmla="*/ 1076019 w 1253788"/>
                  <a:gd name="connsiteY14" fmla="*/ 3510562 h 4594288"/>
                  <a:gd name="connsiteX15" fmla="*/ 1076019 w 1253788"/>
                  <a:gd name="connsiteY15" fmla="*/ 2434531 h 4594288"/>
                  <a:gd name="connsiteX16" fmla="*/ 337698 w 1253788"/>
                  <a:gd name="connsiteY16" fmla="*/ 1999248 h 4594288"/>
                  <a:gd name="connsiteX17" fmla="*/ 102727 w 1253788"/>
                  <a:gd name="connsiteY17" fmla="*/ 1291734 h 4594288"/>
                  <a:gd name="connsiteX18" fmla="*/ 368516 w 1253788"/>
                  <a:gd name="connsiteY18" fmla="*/ 584231 h 4594288"/>
                  <a:gd name="connsiteX19" fmla="*/ 1076019 w 1253788"/>
                  <a:gd name="connsiteY19" fmla="*/ 254240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3788" h="4594288">
                    <a:moveTo>
                      <a:pt x="1076019" y="814072"/>
                    </a:moveTo>
                    <a:cubicBezTo>
                      <a:pt x="975018" y="848318"/>
                      <a:pt x="894551" y="906526"/>
                      <a:pt x="834629" y="988707"/>
                    </a:cubicBezTo>
                    <a:cubicBezTo>
                      <a:pt x="774707" y="1070889"/>
                      <a:pt x="744740" y="1161617"/>
                      <a:pt x="744740" y="1260916"/>
                    </a:cubicBezTo>
                    <a:cubicBezTo>
                      <a:pt x="744740" y="1351656"/>
                      <a:pt x="772130" y="1435977"/>
                      <a:pt x="826921" y="1513879"/>
                    </a:cubicBezTo>
                    <a:cubicBezTo>
                      <a:pt x="881701" y="1591781"/>
                      <a:pt x="964746" y="1654694"/>
                      <a:pt x="1076019" y="1702629"/>
                    </a:cubicBezTo>
                    <a:close/>
                    <a:moveTo>
                      <a:pt x="1076019" y="0"/>
                    </a:moveTo>
                    <a:lnTo>
                      <a:pt x="1253788" y="0"/>
                    </a:lnTo>
                    <a:lnTo>
                      <a:pt x="1253788" y="4594288"/>
                    </a:lnTo>
                    <a:lnTo>
                      <a:pt x="1076019" y="4594288"/>
                    </a:lnTo>
                    <a:lnTo>
                      <a:pt x="1076019" y="4126899"/>
                    </a:lnTo>
                    <a:cubicBezTo>
                      <a:pt x="779837" y="4090939"/>
                      <a:pt x="539298" y="3980516"/>
                      <a:pt x="354390" y="3795608"/>
                    </a:cubicBezTo>
                    <a:cubicBezTo>
                      <a:pt x="169493" y="3610712"/>
                      <a:pt x="51364" y="3349627"/>
                      <a:pt x="0" y="3012354"/>
                    </a:cubicBezTo>
                    <a:lnTo>
                      <a:pt x="670266" y="2940446"/>
                    </a:lnTo>
                    <a:cubicBezTo>
                      <a:pt x="697656" y="3077407"/>
                      <a:pt x="749019" y="3195537"/>
                      <a:pt x="824356" y="3294836"/>
                    </a:cubicBezTo>
                    <a:cubicBezTo>
                      <a:pt x="899681" y="3394134"/>
                      <a:pt x="983577" y="3466043"/>
                      <a:pt x="1076019" y="3510562"/>
                    </a:cubicBezTo>
                    <a:lnTo>
                      <a:pt x="1076019" y="2434531"/>
                    </a:lnTo>
                    <a:cubicBezTo>
                      <a:pt x="740461" y="2338660"/>
                      <a:pt x="494354" y="2193566"/>
                      <a:pt x="337698" y="1999248"/>
                    </a:cubicBezTo>
                    <a:cubicBezTo>
                      <a:pt x="181055" y="1804930"/>
                      <a:pt x="102727" y="1569096"/>
                      <a:pt x="102727" y="1291734"/>
                    </a:cubicBezTo>
                    <a:cubicBezTo>
                      <a:pt x="102727" y="1010967"/>
                      <a:pt x="191316" y="775132"/>
                      <a:pt x="368516" y="584231"/>
                    </a:cubicBezTo>
                    <a:cubicBezTo>
                      <a:pt x="545717" y="393341"/>
                      <a:pt x="781551" y="283344"/>
                      <a:pt x="1076019" y="254240"/>
                    </a:cubicBezTo>
                    <a:close/>
                  </a:path>
                </a:pathLst>
              </a:custGeom>
              <a:solidFill>
                <a:schemeClr val="accent3"/>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sp>
            <p:nvSpPr>
              <p:cNvPr id="72" name="Freeform: Shape 71">
                <a:extLst>
                  <a:ext uri="{FF2B5EF4-FFF2-40B4-BE49-F238E27FC236}">
                    <a16:creationId xmlns:a16="http://schemas.microsoft.com/office/drawing/2014/main" id="{514BB136-2EB8-4826-A127-3179FBD84DBD}"/>
                  </a:ext>
                </a:extLst>
              </p:cNvPr>
              <p:cNvSpPr/>
              <p:nvPr/>
            </p:nvSpPr>
            <p:spPr>
              <a:xfrm>
                <a:off x="3994750" y="808400"/>
                <a:ext cx="1257793" cy="4594288"/>
              </a:xfrm>
              <a:custGeom>
                <a:avLst/>
                <a:gdLst>
                  <a:gd name="connsiteX0" fmla="*/ 194613 w 1257794"/>
                  <a:gd name="connsiteY0" fmla="*/ 2544965 h 4594288"/>
                  <a:gd name="connsiteX1" fmla="*/ 194613 w 1257794"/>
                  <a:gd name="connsiteY1" fmla="*/ 3546510 h 4594288"/>
                  <a:gd name="connsiteX2" fmla="*/ 507912 w 1257794"/>
                  <a:gd name="connsiteY2" fmla="*/ 3368033 h 4594288"/>
                  <a:gd name="connsiteX3" fmla="*/ 628607 w 1257794"/>
                  <a:gd name="connsiteY3" fmla="*/ 3032900 h 4594288"/>
                  <a:gd name="connsiteX4" fmla="*/ 527169 w 1257794"/>
                  <a:gd name="connsiteY4" fmla="*/ 2736281 h 4594288"/>
                  <a:gd name="connsiteX5" fmla="*/ 194613 w 1257794"/>
                  <a:gd name="connsiteY5" fmla="*/ 2544965 h 4594288"/>
                  <a:gd name="connsiteX6" fmla="*/ 0 w 1257794"/>
                  <a:gd name="connsiteY6" fmla="*/ 0 h 4594288"/>
                  <a:gd name="connsiteX7" fmla="*/ 194613 w 1257794"/>
                  <a:gd name="connsiteY7" fmla="*/ 0 h 4594288"/>
                  <a:gd name="connsiteX8" fmla="*/ 194613 w 1257794"/>
                  <a:gd name="connsiteY8" fmla="*/ 254240 h 4594288"/>
                  <a:gd name="connsiteX9" fmla="*/ 844333 w 1257794"/>
                  <a:gd name="connsiteY9" fmla="*/ 532868 h 4594288"/>
                  <a:gd name="connsiteX10" fmla="*/ 1152502 w 1257794"/>
                  <a:gd name="connsiteY10" fmla="*/ 1147928 h 4594288"/>
                  <a:gd name="connsiteX11" fmla="*/ 502782 w 1257794"/>
                  <a:gd name="connsiteY11" fmla="*/ 1232675 h 4594288"/>
                  <a:gd name="connsiteX12" fmla="*/ 194613 w 1257794"/>
                  <a:gd name="connsiteY12" fmla="*/ 821779 h 4594288"/>
                  <a:gd name="connsiteX13" fmla="*/ 194613 w 1257794"/>
                  <a:gd name="connsiteY13" fmla="*/ 1825901 h 4594288"/>
                  <a:gd name="connsiteX14" fmla="*/ 1034372 w 1257794"/>
                  <a:gd name="connsiteY14" fmla="*/ 2258619 h 4594288"/>
                  <a:gd name="connsiteX15" fmla="*/ 1257794 w 1257794"/>
                  <a:gd name="connsiteY15" fmla="*/ 2940446 h 4594288"/>
                  <a:gd name="connsiteX16" fmla="*/ 976590 w 1257794"/>
                  <a:gd name="connsiteY16" fmla="*/ 3723711 h 4594288"/>
                  <a:gd name="connsiteX17" fmla="*/ 194613 w 1257794"/>
                  <a:gd name="connsiteY17" fmla="*/ 4114061 h 4594288"/>
                  <a:gd name="connsiteX18" fmla="*/ 194613 w 1257794"/>
                  <a:gd name="connsiteY18" fmla="*/ 4594288 h 4594288"/>
                  <a:gd name="connsiteX19" fmla="*/ 0 w 1257794"/>
                  <a:gd name="connsiteY19" fmla="*/ 4594288 h 459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7794" h="4594288">
                    <a:moveTo>
                      <a:pt x="194613" y="2544965"/>
                    </a:moveTo>
                    <a:lnTo>
                      <a:pt x="194613" y="3546510"/>
                    </a:lnTo>
                    <a:cubicBezTo>
                      <a:pt x="323016" y="3522537"/>
                      <a:pt x="427445" y="3463052"/>
                      <a:pt x="507912" y="3368033"/>
                    </a:cubicBezTo>
                    <a:cubicBezTo>
                      <a:pt x="588379" y="3273013"/>
                      <a:pt x="628607" y="3161302"/>
                      <a:pt x="628607" y="3032900"/>
                    </a:cubicBezTo>
                    <a:cubicBezTo>
                      <a:pt x="628607" y="2918186"/>
                      <a:pt x="594798" y="2819313"/>
                      <a:pt x="527169" y="2736281"/>
                    </a:cubicBezTo>
                    <a:cubicBezTo>
                      <a:pt x="459551" y="2653248"/>
                      <a:pt x="348691" y="2589472"/>
                      <a:pt x="194613" y="2544965"/>
                    </a:cubicBezTo>
                    <a:close/>
                    <a:moveTo>
                      <a:pt x="0" y="0"/>
                    </a:moveTo>
                    <a:lnTo>
                      <a:pt x="194613" y="0"/>
                    </a:lnTo>
                    <a:lnTo>
                      <a:pt x="194613" y="254240"/>
                    </a:lnTo>
                    <a:cubicBezTo>
                      <a:pt x="466821" y="286761"/>
                      <a:pt x="683399" y="379640"/>
                      <a:pt x="844333" y="532868"/>
                    </a:cubicBezTo>
                    <a:cubicBezTo>
                      <a:pt x="1005268" y="686095"/>
                      <a:pt x="1107983" y="891123"/>
                      <a:pt x="1152502" y="1147928"/>
                    </a:cubicBezTo>
                    <a:lnTo>
                      <a:pt x="502782" y="1232675"/>
                    </a:lnTo>
                    <a:cubicBezTo>
                      <a:pt x="463405" y="1030649"/>
                      <a:pt x="360678" y="893688"/>
                      <a:pt x="194613" y="821779"/>
                    </a:cubicBezTo>
                    <a:lnTo>
                      <a:pt x="194613" y="1825901"/>
                    </a:lnTo>
                    <a:cubicBezTo>
                      <a:pt x="605497" y="1937187"/>
                      <a:pt x="885424" y="2081418"/>
                      <a:pt x="1034372" y="2258619"/>
                    </a:cubicBezTo>
                    <a:cubicBezTo>
                      <a:pt x="1183320" y="2435819"/>
                      <a:pt x="1257794" y="2663095"/>
                      <a:pt x="1257794" y="2940446"/>
                    </a:cubicBezTo>
                    <a:cubicBezTo>
                      <a:pt x="1257794" y="3250328"/>
                      <a:pt x="1164052" y="3511413"/>
                      <a:pt x="976590" y="3723711"/>
                    </a:cubicBezTo>
                    <a:cubicBezTo>
                      <a:pt x="789116" y="3935997"/>
                      <a:pt x="528457" y="4066114"/>
                      <a:pt x="194613" y="4114061"/>
                    </a:cubicBezTo>
                    <a:lnTo>
                      <a:pt x="194613" y="4594288"/>
                    </a:lnTo>
                    <a:lnTo>
                      <a:pt x="0" y="4594288"/>
                    </a:lnTo>
                    <a:close/>
                  </a:path>
                </a:pathLst>
              </a:custGeom>
              <a:solidFill>
                <a:schemeClr val="accent3">
                  <a:lumMod val="75000"/>
                </a:schemeClr>
              </a:solidFill>
              <a:ln>
                <a:noFill/>
              </a:ln>
              <a:effectLst>
                <a:outerShdw blurRad="127000" dist="63500" algn="tr" rotWithShape="0">
                  <a:prstClr val="black">
                    <a:alpha val="45000"/>
                  </a:prstClr>
                </a:outerShdw>
              </a:effectLst>
            </p:spPr>
            <p:txBody>
              <a:bodyPr vert="horz" wrap="square" lIns="91440" tIns="45720" rIns="91440" bIns="45720" numCol="1" anchor="t" anchorCtr="0" compatLnSpc="1">
                <a:prstTxWarp prst="textNoShape">
                  <a:avLst/>
                </a:prstTxWarp>
                <a:noAutofit/>
              </a:bodyPr>
              <a:lstStyle/>
              <a:p>
                <a:endParaRPr lang="en-US" sz="2701" dirty="0">
                  <a:solidFill>
                    <a:schemeClr val="tx1"/>
                  </a:solidFill>
                </a:endParaRPr>
              </a:p>
            </p:txBody>
          </p:sp>
        </p:grpSp>
        <p:grpSp>
          <p:nvGrpSpPr>
            <p:cNvPr id="59" name="Group 58">
              <a:extLst>
                <a:ext uri="{FF2B5EF4-FFF2-40B4-BE49-F238E27FC236}">
                  <a16:creationId xmlns:a16="http://schemas.microsoft.com/office/drawing/2014/main" id="{FCCD3510-1E16-4109-99CC-AA99DD8324E7}"/>
                </a:ext>
              </a:extLst>
            </p:cNvPr>
            <p:cNvGrpSpPr/>
            <p:nvPr/>
          </p:nvGrpSpPr>
          <p:grpSpPr>
            <a:xfrm>
              <a:off x="7752658" y="994337"/>
              <a:ext cx="1225070" cy="2107388"/>
              <a:chOff x="4659077" y="1646246"/>
              <a:chExt cx="1317110" cy="2265718"/>
            </a:xfrm>
          </p:grpSpPr>
          <p:grpSp>
            <p:nvGrpSpPr>
              <p:cNvPr id="60" name="Group 59">
                <a:extLst>
                  <a:ext uri="{FF2B5EF4-FFF2-40B4-BE49-F238E27FC236}">
                    <a16:creationId xmlns:a16="http://schemas.microsoft.com/office/drawing/2014/main" id="{DF44BD58-ABCE-4F14-ADA3-DFAC86DA7CB7}"/>
                  </a:ext>
                </a:extLst>
              </p:cNvPr>
              <p:cNvGrpSpPr/>
              <p:nvPr/>
            </p:nvGrpSpPr>
            <p:grpSpPr>
              <a:xfrm>
                <a:off x="5034927" y="2586047"/>
                <a:ext cx="488375" cy="1325917"/>
                <a:chOff x="4855528" y="2959100"/>
                <a:chExt cx="809838" cy="949154"/>
              </a:xfrm>
            </p:grpSpPr>
            <p:cxnSp>
              <p:nvCxnSpPr>
                <p:cNvPr id="68" name="Straight Connector 67">
                  <a:extLst>
                    <a:ext uri="{FF2B5EF4-FFF2-40B4-BE49-F238E27FC236}">
                      <a16:creationId xmlns:a16="http://schemas.microsoft.com/office/drawing/2014/main" id="{048D2965-FD93-45FC-AADB-E0400D36C4AE}"/>
                    </a:ext>
                  </a:extLst>
                </p:cNvPr>
                <p:cNvCxnSpPr>
                  <a:cxnSpLocks/>
                  <a:stCxn id="72" idx="6"/>
                </p:cNvCxnSpPr>
                <p:nvPr/>
              </p:nvCxnSpPr>
              <p:spPr>
                <a:xfrm flipH="1" flipV="1">
                  <a:off x="4855528" y="3042141"/>
                  <a:ext cx="433725" cy="866113"/>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A457565-54CF-490E-8E67-34578503A8B2}"/>
                    </a:ext>
                  </a:extLst>
                </p:cNvPr>
                <p:cNvCxnSpPr>
                  <a:cxnSpLocks/>
                </p:cNvCxnSpPr>
                <p:nvPr/>
              </p:nvCxnSpPr>
              <p:spPr>
                <a:xfrm flipV="1">
                  <a:off x="5321098" y="3042138"/>
                  <a:ext cx="344268" cy="856762"/>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510CF3A-6629-40F1-A8F0-B69CCE8C9D37}"/>
                    </a:ext>
                  </a:extLst>
                </p:cNvPr>
                <p:cNvCxnSpPr>
                  <a:cxnSpLocks/>
                </p:cNvCxnSpPr>
                <p:nvPr/>
              </p:nvCxnSpPr>
              <p:spPr>
                <a:xfrm flipV="1">
                  <a:off x="5310366" y="2959100"/>
                  <a:ext cx="0" cy="939801"/>
                </a:xfrm>
                <a:prstGeom prst="line">
                  <a:avLst/>
                </a:prstGeom>
                <a:ln w="1905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312758C5-EBFD-4F51-BFC6-9BF36E7B6410}"/>
                  </a:ext>
                </a:extLst>
              </p:cNvPr>
              <p:cNvGrpSpPr/>
              <p:nvPr/>
            </p:nvGrpSpPr>
            <p:grpSpPr>
              <a:xfrm>
                <a:off x="4659077" y="1646246"/>
                <a:ext cx="1317110" cy="1312853"/>
                <a:chOff x="7883801" y="2880051"/>
                <a:chExt cx="1317110" cy="1312853"/>
              </a:xfrm>
            </p:grpSpPr>
            <p:grpSp>
              <p:nvGrpSpPr>
                <p:cNvPr id="62" name="Group 61">
                  <a:extLst>
                    <a:ext uri="{FF2B5EF4-FFF2-40B4-BE49-F238E27FC236}">
                      <a16:creationId xmlns:a16="http://schemas.microsoft.com/office/drawing/2014/main" id="{ABB8D581-992C-4845-BCB3-A5B8A60B6BD9}"/>
                    </a:ext>
                  </a:extLst>
                </p:cNvPr>
                <p:cNvGrpSpPr/>
                <p:nvPr/>
              </p:nvGrpSpPr>
              <p:grpSpPr>
                <a:xfrm>
                  <a:off x="7883801" y="2880051"/>
                  <a:ext cx="1317110" cy="1312853"/>
                  <a:chOff x="7883801" y="2880051"/>
                  <a:chExt cx="1317110" cy="1312853"/>
                </a:xfrm>
              </p:grpSpPr>
              <p:sp>
                <p:nvSpPr>
                  <p:cNvPr id="66" name="Freeform: Shape 65">
                    <a:extLst>
                      <a:ext uri="{FF2B5EF4-FFF2-40B4-BE49-F238E27FC236}">
                        <a16:creationId xmlns:a16="http://schemas.microsoft.com/office/drawing/2014/main" id="{1A6BDFAB-5178-4954-BCB3-673187D356D8}"/>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dirty="0"/>
                  </a:p>
                </p:txBody>
              </p:sp>
              <p:sp>
                <p:nvSpPr>
                  <p:cNvPr id="67" name="Freeform: Shape 66">
                    <a:extLst>
                      <a:ext uri="{FF2B5EF4-FFF2-40B4-BE49-F238E27FC236}">
                        <a16:creationId xmlns:a16="http://schemas.microsoft.com/office/drawing/2014/main" id="{0EB5E4FC-91F8-4C0A-B062-AE5E5EA4843C}"/>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nvGrpSpPr>
                <p:cNvPr id="63" name="Group 62">
                  <a:extLst>
                    <a:ext uri="{FF2B5EF4-FFF2-40B4-BE49-F238E27FC236}">
                      <a16:creationId xmlns:a16="http://schemas.microsoft.com/office/drawing/2014/main" id="{F7FD3FDC-7CFE-48AD-8521-E5B89AF19BBD}"/>
                    </a:ext>
                  </a:extLst>
                </p:cNvPr>
                <p:cNvGrpSpPr/>
                <p:nvPr/>
              </p:nvGrpSpPr>
              <p:grpSpPr>
                <a:xfrm>
                  <a:off x="8148494" y="2880051"/>
                  <a:ext cx="787724" cy="1312853"/>
                  <a:chOff x="7883801" y="2880051"/>
                  <a:chExt cx="1317110" cy="1312853"/>
                </a:xfrm>
              </p:grpSpPr>
              <p:sp>
                <p:nvSpPr>
                  <p:cNvPr id="64" name="Freeform: Shape 63">
                    <a:extLst>
                      <a:ext uri="{FF2B5EF4-FFF2-40B4-BE49-F238E27FC236}">
                        <a16:creationId xmlns:a16="http://schemas.microsoft.com/office/drawing/2014/main" id="{7F27F4C5-630E-4975-A73B-8DC3E70DEDB7}"/>
                      </a:ext>
                    </a:extLst>
                  </p:cNvPr>
                  <p:cNvSpPr/>
                  <p:nvPr/>
                </p:nvSpPr>
                <p:spPr>
                  <a:xfrm>
                    <a:off x="7883801"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solidFill>
                  <a:ln>
                    <a:noFill/>
                  </a:ln>
                  <a:effectLst>
                    <a:outerShdw blurRad="50800" dist="38100" dir="10800000" algn="r"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sp>
                <p:nvSpPr>
                  <p:cNvPr id="65" name="Freeform: Shape 64">
                    <a:extLst>
                      <a:ext uri="{FF2B5EF4-FFF2-40B4-BE49-F238E27FC236}">
                        <a16:creationId xmlns:a16="http://schemas.microsoft.com/office/drawing/2014/main" id="{6F418A79-8BC1-4692-A280-4F1ECD059146}"/>
                      </a:ext>
                    </a:extLst>
                  </p:cNvPr>
                  <p:cNvSpPr/>
                  <p:nvPr/>
                </p:nvSpPr>
                <p:spPr>
                  <a:xfrm flipH="1">
                    <a:off x="8534550" y="2880051"/>
                    <a:ext cx="666361" cy="1312853"/>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solidFill>
                    <a:schemeClr val="accent3">
                      <a:lumMod val="75000"/>
                    </a:schemeClr>
                  </a:solidFill>
                  <a:ln>
                    <a:noFill/>
                  </a:ln>
                  <a:effectLst>
                    <a:outerShdw blurRad="127000" dist="63500" algn="tr" rotWithShape="0">
                      <a:prstClr val="black">
                        <a:alpha val="45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701"/>
                  </a:p>
                </p:txBody>
              </p:sp>
            </p:grpSp>
          </p:grpSp>
        </p:grpSp>
      </p:grpSp>
      <p:sp>
        <p:nvSpPr>
          <p:cNvPr id="2" name="Rectangle 1">
            <a:extLst>
              <a:ext uri="{FF2B5EF4-FFF2-40B4-BE49-F238E27FC236}">
                <a16:creationId xmlns:a16="http://schemas.microsoft.com/office/drawing/2014/main" id="{A1344D64-A6C7-41E7-AD1D-093878E1E6D0}"/>
              </a:ext>
            </a:extLst>
          </p:cNvPr>
          <p:cNvSpPr/>
          <p:nvPr/>
        </p:nvSpPr>
        <p:spPr>
          <a:xfrm>
            <a:off x="3177049" y="4060749"/>
            <a:ext cx="6096000" cy="2308324"/>
          </a:xfrm>
          <a:prstGeom prst="rect">
            <a:avLst/>
          </a:prstGeom>
        </p:spPr>
        <p:txBody>
          <a:bodyPr>
            <a:spAutoFit/>
          </a:bodyPr>
          <a:lstStyle/>
          <a:p>
            <a:pPr algn="just">
              <a:spcAft>
                <a:spcPts val="0"/>
              </a:spcAft>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Key Assumptions:</a:t>
            </a:r>
          </a:p>
          <a:p>
            <a:pPr algn="just">
              <a:spcAft>
                <a:spcPts val="0"/>
              </a:spcAft>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spcAft>
                <a:spcPts val="0"/>
              </a:spcAft>
              <a:buFont typeface="+mj-lt"/>
              <a:buAutoNum type="arabicPeriod"/>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loss development pattern in the past will continue in the future</a:t>
            </a:r>
          </a:p>
          <a:p>
            <a:pPr marL="342900" lvl="0" indent="-342900" algn="just">
              <a:spcAft>
                <a:spcPts val="0"/>
              </a:spcAft>
              <a:buFont typeface="+mj-lt"/>
              <a:buAutoNum type="arabicPeriod"/>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forecasting of ultimate claims based on different factors. </a:t>
            </a:r>
          </a:p>
          <a:p>
            <a:pPr marL="342900" lvl="0" indent="-342900" algn="just">
              <a:spcAft>
                <a:spcPts val="0"/>
              </a:spcAft>
              <a:buFont typeface="+mj-lt"/>
              <a:buAutoNum type="arabicPeriod"/>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first year assumed to be 100% settled.  </a:t>
            </a:r>
          </a:p>
          <a:p>
            <a:pPr algn="just">
              <a:spcAft>
                <a:spcPts val="0"/>
              </a:spcAft>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110802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8A5BC975-E75B-4421-8297-DA113E2C3F3E}"/>
              </a:ext>
            </a:extLst>
          </p:cNvPr>
          <p:cNvGrpSpPr/>
          <p:nvPr/>
        </p:nvGrpSpPr>
        <p:grpSpPr>
          <a:xfrm rot="11700000" flipH="1">
            <a:off x="7359969" y="303283"/>
            <a:ext cx="1595302" cy="1475823"/>
            <a:chOff x="2462188" y="1543234"/>
            <a:chExt cx="1333298" cy="1233442"/>
          </a:xfrm>
        </p:grpSpPr>
        <p:sp>
          <p:nvSpPr>
            <p:cNvPr id="4" name="Oval 2">
              <a:extLst>
                <a:ext uri="{FF2B5EF4-FFF2-40B4-BE49-F238E27FC236}">
                  <a16:creationId xmlns:a16="http://schemas.microsoft.com/office/drawing/2014/main" id="{01FF17FA-5B52-4855-98D6-AF319E37F962}"/>
                </a:ext>
              </a:extLst>
            </p:cNvPr>
            <p:cNvSpPr/>
            <p:nvPr userDrawn="1"/>
          </p:nvSpPr>
          <p:spPr>
            <a:xfrm>
              <a:off x="2483768" y="1871700"/>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Oval 4">
              <a:extLst>
                <a:ext uri="{FF2B5EF4-FFF2-40B4-BE49-F238E27FC236}">
                  <a16:creationId xmlns:a16="http://schemas.microsoft.com/office/drawing/2014/main" id="{74C4158B-2238-405E-BAA4-D9B240BF7B0C}"/>
                </a:ext>
              </a:extLst>
            </p:cNvPr>
            <p:cNvSpPr/>
            <p:nvPr userDrawn="1"/>
          </p:nvSpPr>
          <p:spPr>
            <a:xfrm>
              <a:off x="2811996" y="2135192"/>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Oval 5">
              <a:extLst>
                <a:ext uri="{FF2B5EF4-FFF2-40B4-BE49-F238E27FC236}">
                  <a16:creationId xmlns:a16="http://schemas.microsoft.com/office/drawing/2014/main" id="{9A540732-B794-40DE-9118-6EFB519BEF16}"/>
                </a:ext>
              </a:extLst>
            </p:cNvPr>
            <p:cNvSpPr/>
            <p:nvPr userDrawn="1"/>
          </p:nvSpPr>
          <p:spPr>
            <a:xfrm>
              <a:off x="2987824" y="2425020"/>
              <a:ext cx="351656" cy="3516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a:extLst>
                <a:ext uri="{FF2B5EF4-FFF2-40B4-BE49-F238E27FC236}">
                  <a16:creationId xmlns:a16="http://schemas.microsoft.com/office/drawing/2014/main" id="{125EA282-DFF0-419A-BC6E-1E34717D794E}"/>
                </a:ext>
              </a:extLst>
            </p:cNvPr>
            <p:cNvSpPr/>
            <p:nvPr userDrawn="1"/>
          </p:nvSpPr>
          <p:spPr>
            <a:xfrm>
              <a:off x="2503307" y="2140078"/>
              <a:ext cx="504056" cy="50405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Oval 7">
              <a:extLst>
                <a:ext uri="{FF2B5EF4-FFF2-40B4-BE49-F238E27FC236}">
                  <a16:creationId xmlns:a16="http://schemas.microsoft.com/office/drawing/2014/main" id="{F7E44C9A-7575-4B38-BD2F-01EC0D445C96}"/>
                </a:ext>
              </a:extLst>
            </p:cNvPr>
            <p:cNvSpPr/>
            <p:nvPr userDrawn="1"/>
          </p:nvSpPr>
          <p:spPr>
            <a:xfrm>
              <a:off x="3115668" y="2324716"/>
              <a:ext cx="351656" cy="35165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Oval 8">
              <a:extLst>
                <a:ext uri="{FF2B5EF4-FFF2-40B4-BE49-F238E27FC236}">
                  <a16:creationId xmlns:a16="http://schemas.microsoft.com/office/drawing/2014/main" id="{9A4FD309-D0FB-460B-991A-8D59910F32B4}"/>
                </a:ext>
              </a:extLst>
            </p:cNvPr>
            <p:cNvSpPr/>
            <p:nvPr userDrawn="1"/>
          </p:nvSpPr>
          <p:spPr>
            <a:xfrm>
              <a:off x="2911624" y="2049884"/>
              <a:ext cx="351656" cy="351656"/>
            </a:xfrm>
            <a:prstGeom prst="ellipse">
              <a:avLst/>
            </a:prstGeom>
            <a:solidFill>
              <a:schemeClr val="accent4">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Oval 10">
              <a:extLst>
                <a:ext uri="{FF2B5EF4-FFF2-40B4-BE49-F238E27FC236}">
                  <a16:creationId xmlns:a16="http://schemas.microsoft.com/office/drawing/2014/main" id="{293781B3-7489-4AD0-B3BF-044AA9FF360C}"/>
                </a:ext>
              </a:extLst>
            </p:cNvPr>
            <p:cNvSpPr/>
            <p:nvPr userDrawn="1"/>
          </p:nvSpPr>
          <p:spPr>
            <a:xfrm>
              <a:off x="3319116" y="2042298"/>
              <a:ext cx="296416" cy="296416"/>
            </a:xfrm>
            <a:prstGeom prst="ellipse">
              <a:avLst/>
            </a:prstGeom>
            <a:solidFill>
              <a:schemeClr val="accent4">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Oval 11">
              <a:extLst>
                <a:ext uri="{FF2B5EF4-FFF2-40B4-BE49-F238E27FC236}">
                  <a16:creationId xmlns:a16="http://schemas.microsoft.com/office/drawing/2014/main" id="{4242A86F-121F-42BC-9B3C-EB9FF39D4C7D}"/>
                </a:ext>
              </a:extLst>
            </p:cNvPr>
            <p:cNvSpPr/>
            <p:nvPr userDrawn="1"/>
          </p:nvSpPr>
          <p:spPr>
            <a:xfrm>
              <a:off x="3195562" y="1851902"/>
              <a:ext cx="204044" cy="204044"/>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2">
              <a:extLst>
                <a:ext uri="{FF2B5EF4-FFF2-40B4-BE49-F238E27FC236}">
                  <a16:creationId xmlns:a16="http://schemas.microsoft.com/office/drawing/2014/main" id="{73F7C960-C1EA-4A25-BB68-FD7101B11607}"/>
                </a:ext>
              </a:extLst>
            </p:cNvPr>
            <p:cNvSpPr/>
            <p:nvPr userDrawn="1"/>
          </p:nvSpPr>
          <p:spPr>
            <a:xfrm>
              <a:off x="3507798" y="1889875"/>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3">
              <a:extLst>
                <a:ext uri="{FF2B5EF4-FFF2-40B4-BE49-F238E27FC236}">
                  <a16:creationId xmlns:a16="http://schemas.microsoft.com/office/drawing/2014/main" id="{C3A7ACDC-B697-4C78-A216-5765001CA328}"/>
                </a:ext>
              </a:extLst>
            </p:cNvPr>
            <p:cNvSpPr/>
            <p:nvPr userDrawn="1"/>
          </p:nvSpPr>
          <p:spPr>
            <a:xfrm>
              <a:off x="3330270" y="1543234"/>
              <a:ext cx="263730" cy="263730"/>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4">
              <a:extLst>
                <a:ext uri="{FF2B5EF4-FFF2-40B4-BE49-F238E27FC236}">
                  <a16:creationId xmlns:a16="http://schemas.microsoft.com/office/drawing/2014/main" id="{4C08ADE5-F86D-457A-B69A-EBC923029BB7}"/>
                </a:ext>
              </a:extLst>
            </p:cNvPr>
            <p:cNvSpPr/>
            <p:nvPr userDrawn="1"/>
          </p:nvSpPr>
          <p:spPr>
            <a:xfrm>
              <a:off x="3517387" y="1545450"/>
              <a:ext cx="153226" cy="153226"/>
            </a:xfrm>
            <a:prstGeom prst="ellipse">
              <a:avLst/>
            </a:prstGeom>
            <a:solidFill>
              <a:schemeClr val="accent4">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5">
              <a:extLst>
                <a:ext uri="{FF2B5EF4-FFF2-40B4-BE49-F238E27FC236}">
                  <a16:creationId xmlns:a16="http://schemas.microsoft.com/office/drawing/2014/main" id="{870436C7-6784-4E23-8A58-2FB584666F75}"/>
                </a:ext>
              </a:extLst>
            </p:cNvPr>
            <p:cNvSpPr/>
            <p:nvPr userDrawn="1"/>
          </p:nvSpPr>
          <p:spPr>
            <a:xfrm>
              <a:off x="3731437" y="1843075"/>
              <a:ext cx="64049" cy="64049"/>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6">
              <a:extLst>
                <a:ext uri="{FF2B5EF4-FFF2-40B4-BE49-F238E27FC236}">
                  <a16:creationId xmlns:a16="http://schemas.microsoft.com/office/drawing/2014/main" id="{F7D3EBC8-467C-4248-9BCA-F2F7E720DF2B}"/>
                </a:ext>
              </a:extLst>
            </p:cNvPr>
            <p:cNvSpPr/>
            <p:nvPr userDrawn="1"/>
          </p:nvSpPr>
          <p:spPr>
            <a:xfrm>
              <a:off x="2462188" y="2234228"/>
              <a:ext cx="128098" cy="128098"/>
            </a:xfrm>
            <a:prstGeom prst="ellipse">
              <a:avLst/>
            </a:prstGeom>
            <a:solidFill>
              <a:schemeClr val="accent4">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Oval 12">
              <a:extLst>
                <a:ext uri="{FF2B5EF4-FFF2-40B4-BE49-F238E27FC236}">
                  <a16:creationId xmlns:a16="http://schemas.microsoft.com/office/drawing/2014/main" id="{E5757B61-FE0B-456C-99DF-6848D36CE00C}"/>
                </a:ext>
              </a:extLst>
            </p:cNvPr>
            <p:cNvSpPr/>
            <p:nvPr/>
          </p:nvSpPr>
          <p:spPr>
            <a:xfrm>
              <a:off x="3078475" y="1734361"/>
              <a:ext cx="128098" cy="128098"/>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 name="Rectangle 17">
            <a:extLst>
              <a:ext uri="{FF2B5EF4-FFF2-40B4-BE49-F238E27FC236}">
                <a16:creationId xmlns:a16="http://schemas.microsoft.com/office/drawing/2014/main" id="{7DAF40EB-3D3B-4822-9799-ECF604C460CB}"/>
              </a:ext>
            </a:extLst>
          </p:cNvPr>
          <p:cNvSpPr/>
          <p:nvPr/>
        </p:nvSpPr>
        <p:spPr>
          <a:xfrm>
            <a:off x="7428515" y="0"/>
            <a:ext cx="476348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cxnSp>
        <p:nvCxnSpPr>
          <p:cNvPr id="19" name="Straight Connector 18">
            <a:extLst>
              <a:ext uri="{FF2B5EF4-FFF2-40B4-BE49-F238E27FC236}">
                <a16:creationId xmlns:a16="http://schemas.microsoft.com/office/drawing/2014/main" id="{14112940-81B9-4311-9F4F-0FB23F5F7A83}"/>
              </a:ext>
            </a:extLst>
          </p:cNvPr>
          <p:cNvCxnSpPr/>
          <p:nvPr/>
        </p:nvCxnSpPr>
        <p:spPr>
          <a:xfrm>
            <a:off x="30951" y="0"/>
            <a:ext cx="0" cy="685800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1" name="Title 1">
            <a:extLst>
              <a:ext uri="{FF2B5EF4-FFF2-40B4-BE49-F238E27FC236}">
                <a16:creationId xmlns:a16="http://schemas.microsoft.com/office/drawing/2014/main" id="{9AB2FF94-3E54-42A8-A742-E3FDFFBD49EB}"/>
              </a:ext>
            </a:extLst>
          </p:cNvPr>
          <p:cNvSpPr txBox="1">
            <a:spLocks/>
          </p:cNvSpPr>
          <p:nvPr/>
        </p:nvSpPr>
        <p:spPr>
          <a:xfrm>
            <a:off x="1889822" y="488927"/>
            <a:ext cx="5645550" cy="71087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dirty="0"/>
              <a:t>Chain Ladder</a:t>
            </a:r>
            <a:endParaRPr lang="ko-KR" altLang="en-US" dirty="0"/>
          </a:p>
        </p:txBody>
      </p:sp>
      <p:sp>
        <p:nvSpPr>
          <p:cNvPr id="2" name="Rectangle 1">
            <a:extLst>
              <a:ext uri="{FF2B5EF4-FFF2-40B4-BE49-F238E27FC236}">
                <a16:creationId xmlns:a16="http://schemas.microsoft.com/office/drawing/2014/main" id="{A1344D64-A6C7-41E7-AD1D-093878E1E6D0}"/>
              </a:ext>
            </a:extLst>
          </p:cNvPr>
          <p:cNvSpPr/>
          <p:nvPr/>
        </p:nvSpPr>
        <p:spPr>
          <a:xfrm>
            <a:off x="7453985" y="213332"/>
            <a:ext cx="4756382" cy="5847755"/>
          </a:xfrm>
          <a:prstGeom prst="rect">
            <a:avLst/>
          </a:prstGeom>
        </p:spPr>
        <p:txBody>
          <a:bodyPr wrap="square">
            <a:spAutoFit/>
          </a:bodyPr>
          <a:lstStyle/>
          <a:p>
            <a:pPr algn="just">
              <a:spcAft>
                <a:spcPts val="0"/>
              </a:spcAft>
            </a:pPr>
            <a:endParaRPr lang="en-US" dirty="0">
              <a:solidFill>
                <a:srgbClr val="000000"/>
              </a:solidFill>
              <a:latin typeface="+mj-lt"/>
              <a:ea typeface="Tahoma" panose="020B0604030504040204" pitchFamily="34" charset="0"/>
              <a:cs typeface="Tahoma" panose="020B0604030504040204" pitchFamily="34" charset="0"/>
            </a:endParaRPr>
          </a:p>
          <a:p>
            <a:r>
              <a:rPr lang="en-US" sz="2400" dirty="0">
                <a:solidFill>
                  <a:srgbClr val="000000"/>
                </a:solidFill>
                <a:latin typeface="+mj-lt"/>
                <a:ea typeface="Tahoma" panose="020B0604030504040204" pitchFamily="34" charset="0"/>
                <a:cs typeface="Tahoma" panose="020B0604030504040204" pitchFamily="34" charset="0"/>
              </a:rPr>
              <a:t>Steps:</a:t>
            </a:r>
          </a:p>
          <a:p>
            <a:pPr marL="342900" lvl="0" indent="-342900">
              <a:buFont typeface="Symbol" panose="05050102010706020507" pitchFamily="18" charset="2"/>
              <a:buChar char=""/>
            </a:pPr>
            <a:endParaRPr lang="en-US" sz="2000"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sz="2000" dirty="0">
                <a:solidFill>
                  <a:srgbClr val="FF0000"/>
                </a:solidFill>
                <a:latin typeface="+mj-lt"/>
                <a:ea typeface="Tahoma" panose="020B0604030504040204" pitchFamily="34" charset="0"/>
                <a:cs typeface="Tahoma" panose="020B0604030504040204" pitchFamily="34" charset="0"/>
              </a:rPr>
              <a:t>Compile claims data in a development triangle of the accumulated paid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Compile claims data in a development triangle of an outstanding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Sum the two tables to have the reported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Calculate age-to-age factors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project the ultimate claims</a:t>
            </a:r>
          </a:p>
          <a:p>
            <a:pPr marL="342900" lvl="0" indent="-342900">
              <a:buFont typeface="Symbol" panose="05050102010706020507" pitchFamily="18" charset="2"/>
              <a:buChar char=""/>
            </a:pPr>
            <a:endParaRPr lang="en-US" dirty="0">
              <a:solidFill>
                <a:srgbClr val="000000"/>
              </a:solidFill>
              <a:latin typeface="+mj-lt"/>
              <a:ea typeface="Tahoma" panose="020B0604030504040204" pitchFamily="34" charset="0"/>
              <a:cs typeface="Tahoma" panose="020B0604030504040204" pitchFamily="34" charset="0"/>
            </a:endParaRPr>
          </a:p>
          <a:p>
            <a:pPr marL="342900" lvl="0" indent="-342900">
              <a:buFont typeface="Symbol" panose="05050102010706020507" pitchFamily="18" charset="2"/>
              <a:buChar char=""/>
            </a:pPr>
            <a:r>
              <a:rPr lang="en-US" dirty="0">
                <a:solidFill>
                  <a:srgbClr val="000000"/>
                </a:solidFill>
                <a:latin typeface="+mj-lt"/>
                <a:ea typeface="Tahoma" panose="020B0604030504040204" pitchFamily="34" charset="0"/>
                <a:cs typeface="Tahoma" panose="020B0604030504040204" pitchFamily="34" charset="0"/>
              </a:rPr>
              <a:t>Finding the IBNR by subtract the recent accumulated paid from the ultimate claims</a:t>
            </a:r>
          </a:p>
        </p:txBody>
      </p:sp>
      <p:sp>
        <p:nvSpPr>
          <p:cNvPr id="54" name="Rectangle 53">
            <a:extLst>
              <a:ext uri="{FF2B5EF4-FFF2-40B4-BE49-F238E27FC236}">
                <a16:creationId xmlns:a16="http://schemas.microsoft.com/office/drawing/2014/main" id="{4FBA5595-FE02-4166-B4BD-A934F58F422A}"/>
              </a:ext>
            </a:extLst>
          </p:cNvPr>
          <p:cNvSpPr/>
          <p:nvPr/>
        </p:nvSpPr>
        <p:spPr>
          <a:xfrm>
            <a:off x="247897" y="1618484"/>
            <a:ext cx="6096000" cy="1754326"/>
          </a:xfrm>
          <a:prstGeom prst="rect">
            <a:avLst/>
          </a:prstGeom>
        </p:spPr>
        <p:txBody>
          <a:bodyPr>
            <a:spAutoFit/>
          </a:bodyPr>
          <a:lstStyle/>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 </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Example:</a:t>
            </a:r>
          </a:p>
          <a:p>
            <a:pPr algn="just">
              <a:spcAft>
                <a:spcPts val="0"/>
              </a:spcAft>
            </a:pPr>
            <a:r>
              <a:rPr lang="en-US" dirty="0">
                <a:solidFill>
                  <a:srgbClr val="000000"/>
                </a:solidFill>
                <a:latin typeface="+mj-lt"/>
                <a:ea typeface="Times New Roman" panose="02020603050405020304" pitchFamily="18" charset="0"/>
                <a:cs typeface="Times New Roman" panose="02020603050405020304" pitchFamily="18" charset="0"/>
              </a:rPr>
              <a:t>Suppose we have 2013-2018 paid claims and outstanding claims, and we want to find the IBNR using </a:t>
            </a:r>
            <a:r>
              <a:rPr lang="en-US" dirty="0" err="1">
                <a:solidFill>
                  <a:srgbClr val="000000"/>
                </a:solidFill>
                <a:latin typeface="+mj-lt"/>
                <a:ea typeface="Times New Roman" panose="02020603050405020304" pitchFamily="18" charset="0"/>
                <a:cs typeface="Times New Roman" panose="02020603050405020304" pitchFamily="18" charset="0"/>
              </a:rPr>
              <a:t>chainladder</a:t>
            </a:r>
            <a:r>
              <a:rPr lang="en-US" dirty="0">
                <a:solidFill>
                  <a:srgbClr val="000000"/>
                </a:solidFill>
                <a:latin typeface="+mj-lt"/>
                <a:ea typeface="Times New Roman" panose="02020603050405020304" pitchFamily="18" charset="0"/>
                <a:cs typeface="Times New Roman" panose="02020603050405020304" pitchFamily="18" charset="0"/>
              </a:rPr>
              <a:t> methodology.(This data generated randomly)</a:t>
            </a:r>
          </a:p>
          <a:p>
            <a:pPr algn="just">
              <a:spcAft>
                <a:spcPts val="0"/>
              </a:spcAft>
            </a:pPr>
            <a:endParaRPr lang="en-US" dirty="0">
              <a:solidFill>
                <a:srgbClr val="000000"/>
              </a:solidFill>
              <a:latin typeface="+mj-lt"/>
              <a:ea typeface="Times New Roman" panose="02020603050405020304" pitchFamily="18" charset="0"/>
              <a:cs typeface="Times New Roman" panose="02020603050405020304" pitchFamily="18" charset="0"/>
            </a:endParaRPr>
          </a:p>
        </p:txBody>
      </p:sp>
      <p:pic>
        <p:nvPicPr>
          <p:cNvPr id="86" name="Picture 85">
            <a:extLst>
              <a:ext uri="{FF2B5EF4-FFF2-40B4-BE49-F238E27FC236}">
                <a16:creationId xmlns:a16="http://schemas.microsoft.com/office/drawing/2014/main" id="{9C868A56-EF58-43D2-AC91-CC90166CF770}"/>
              </a:ext>
            </a:extLst>
          </p:cNvPr>
          <p:cNvPicPr/>
          <p:nvPr/>
        </p:nvPicPr>
        <p:blipFill>
          <a:blip r:embed="rId2">
            <a:extLst>
              <a:ext uri="{28A0092B-C50C-407E-A947-70E740481C1C}">
                <a14:useLocalDpi xmlns:a14="http://schemas.microsoft.com/office/drawing/2010/main" val="0"/>
              </a:ext>
            </a:extLst>
          </a:blip>
          <a:stretch>
            <a:fillRect/>
          </a:stretch>
        </p:blipFill>
        <p:spPr>
          <a:xfrm>
            <a:off x="906968" y="3485191"/>
            <a:ext cx="5645531" cy="2863341"/>
          </a:xfrm>
          <a:prstGeom prst="rect">
            <a:avLst/>
          </a:prstGeom>
        </p:spPr>
      </p:pic>
    </p:spTree>
    <p:extLst>
      <p:ext uri="{BB962C8B-B14F-4D97-AF65-F5344CB8AC3E}">
        <p14:creationId xmlns:p14="http://schemas.microsoft.com/office/powerpoint/2010/main" val="3894338485"/>
      </p:ext>
    </p:extLst>
  </p:cSld>
  <p:clrMapOvr>
    <a:masterClrMapping/>
  </p:clrMapOvr>
</p:sld>
</file>

<file path=ppt/theme/theme1.xml><?xml version="1.0" encoding="utf-8"?>
<a:theme xmlns:a="http://schemas.openxmlformats.org/drawingml/2006/main" name="Cover and End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3851</TotalTime>
  <Words>1844</Words>
  <Application>Microsoft Office PowerPoint</Application>
  <PresentationFormat>Widescreen</PresentationFormat>
  <Paragraphs>278</Paragraphs>
  <Slides>22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Arial</vt:lpstr>
      <vt:lpstr>Calibri</vt:lpstr>
      <vt:lpstr>Calibri Light</vt:lpstr>
      <vt:lpstr>Cambria Math</vt:lpstr>
      <vt:lpstr>Symbol</vt:lpstr>
      <vt:lpstr>Tahoma</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Rahaf Alhodaif</cp:lastModifiedBy>
  <cp:revision>139</cp:revision>
  <dcterms:created xsi:type="dcterms:W3CDTF">2019-01-14T06:35:35Z</dcterms:created>
  <dcterms:modified xsi:type="dcterms:W3CDTF">2019-11-27T09:23:59Z</dcterms:modified>
</cp:coreProperties>
</file>