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C68C2-2263-4DD4-B0D5-D03A3C87BF06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F98FD-2AA1-41E3-B39C-148B56CBC4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98FD-2AA1-41E3-B39C-148B56CBC4B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98FD-2AA1-41E3-B39C-148B56CBC4B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98FD-2AA1-41E3-B39C-148B56CBC4B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F98FD-2AA1-41E3-B39C-148B56CBC4B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F0AEC-0509-4274-849C-CF3B58C981AA}" type="datetimeFigureOut">
              <a:rPr lang="en-US" smtClean="0"/>
              <a:pPr/>
              <a:t>12/16/2011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2EF6-5C11-43EC-A89A-F4FFFEAC5E2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91439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Conservation of Momentum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 algn="just"/>
            <a:r>
              <a:rPr lang="en-US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From Newton’s Law:</a:t>
            </a:r>
          </a:p>
          <a:p>
            <a:pPr algn="just"/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u="sng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Isolated System:</a:t>
            </a:r>
            <a:endParaRPr lang="en-US" b="1" u="sng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3867484" cy="11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71800"/>
            <a:ext cx="87630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438525"/>
            <a:ext cx="22479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1910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800600"/>
            <a:ext cx="252339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1" y="5602014"/>
            <a:ext cx="4343400" cy="79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9199" y="6230566"/>
            <a:ext cx="3276601" cy="62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"/>
            <a:ext cx="357033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143000"/>
            <a:ext cx="2676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143000"/>
            <a:ext cx="4800600" cy="133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971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64820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962400"/>
            <a:ext cx="259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3400" y="2590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From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equation</a:t>
            </a:r>
            <a:endParaRPr lang="en-US" sz="2400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6400" y="5867400"/>
            <a:ext cx="4333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85464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066800"/>
            <a:ext cx="43129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895600"/>
            <a:ext cx="83820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191000"/>
            <a:ext cx="4766886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05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3475" y="3352800"/>
            <a:ext cx="4200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657600"/>
            <a:ext cx="43624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0895"/>
            <a:ext cx="4419600" cy="67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447800"/>
            <a:ext cx="5254136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76600"/>
            <a:ext cx="654090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914400"/>
            <a:ext cx="2571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26955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590800"/>
            <a:ext cx="688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410200"/>
            <a:ext cx="507359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0"/>
            <a:ext cx="5334000" cy="60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84" y="533400"/>
            <a:ext cx="897191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73100"/>
            <a:ext cx="7010400" cy="21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514600"/>
            <a:ext cx="27432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514601"/>
            <a:ext cx="464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048000"/>
            <a:ext cx="2743200" cy="4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3505200"/>
            <a:ext cx="4343400" cy="41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3990722"/>
            <a:ext cx="1219200" cy="45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4598736"/>
            <a:ext cx="3962400" cy="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4953000"/>
            <a:ext cx="3733800" cy="95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3000" y="5943600"/>
            <a:ext cx="33623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620000" cy="261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038600"/>
            <a:ext cx="27146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200400"/>
            <a:ext cx="291465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04826"/>
            <a:ext cx="6858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10660"/>
            <a:ext cx="3500437" cy="293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660754"/>
            <a:ext cx="2743200" cy="53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254122"/>
            <a:ext cx="2743200" cy="45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3751139"/>
            <a:ext cx="2590800" cy="74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4648200"/>
            <a:ext cx="2930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5181600"/>
            <a:ext cx="45910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14400" y="5638800"/>
            <a:ext cx="33051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71600" y="6076950"/>
            <a:ext cx="2133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0" y="6248400"/>
            <a:ext cx="2505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07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1225" y="2362200"/>
            <a:ext cx="31527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971800"/>
            <a:ext cx="3105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6172200" cy="115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3352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371600"/>
            <a:ext cx="1695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429000"/>
            <a:ext cx="1600200" cy="9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724400"/>
            <a:ext cx="8410575" cy="114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2057400"/>
            <a:ext cx="3505200" cy="11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1000"/>
            <a:ext cx="2438400" cy="267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4098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334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309973"/>
            <a:ext cx="2514600" cy="12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352800"/>
            <a:ext cx="84581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0200" y="5791200"/>
            <a:ext cx="1371600" cy="52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5715000"/>
            <a:ext cx="1905000" cy="51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305800" cy="15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28956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 many physical situation, we shall use the impulse approximation, in which we assume that one of the force exerted on a particle acts for short time but is much greater than the any other force present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38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27336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2409825"/>
            <a:ext cx="6019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"/>
            <a:ext cx="552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671905"/>
            <a:ext cx="3352800" cy="128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447800"/>
            <a:ext cx="30697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36576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76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261" y="2209800"/>
            <a:ext cx="882373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864" y="4724400"/>
            <a:ext cx="851713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228600"/>
            <a:ext cx="413152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396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762000"/>
            <a:ext cx="2847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910080"/>
            <a:ext cx="3733800" cy="136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57</Words>
  <Application>Microsoft Office PowerPoint</Application>
  <PresentationFormat>On-screen Show (4:3)</PresentationFormat>
  <Paragraphs>13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Conservation of Momentum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Momentum</dc:title>
  <dc:creator>Shahabuddin</dc:creator>
  <cp:lastModifiedBy>Shahabuddin</cp:lastModifiedBy>
  <cp:revision>4</cp:revision>
  <dcterms:created xsi:type="dcterms:W3CDTF">2011-12-13T15:18:34Z</dcterms:created>
  <dcterms:modified xsi:type="dcterms:W3CDTF">2011-12-16T19:47:14Z</dcterms:modified>
</cp:coreProperties>
</file>