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51" d="100"/>
          <a:sy n="51" d="100"/>
        </p:scale>
        <p:origin x="-58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DD47-C3BE-4C05-BE3C-B5AD72981ECC}" type="datetimeFigureOut">
              <a:rPr lang="ar-SA" smtClean="0"/>
              <a:pPr/>
              <a:t>02/01/1438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599A-4D76-443D-B230-2F1312EFC76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8" y="116632"/>
            <a:ext cx="8892480" cy="1470025"/>
          </a:xfrm>
        </p:spPr>
        <p:txBody>
          <a:bodyPr>
            <a:noAutofit/>
          </a:bodyPr>
          <a:lstStyle/>
          <a:p>
            <a:pPr rtl="0"/>
            <a:r>
              <a:rPr lang="en-US" sz="2400" b="1" u="sng" dirty="0"/>
              <a:t> Testing for the two populations Proportions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If we have two independent samples of size  and with proportions  and  respectively. Thus, we will use the following steps</a:t>
            </a:r>
            <a:r>
              <a:rPr lang="en-US" sz="2400" dirty="0" smtClean="0"/>
              <a:t>:</a:t>
            </a:r>
            <a:endParaRPr lang="ar-SA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8405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04864"/>
            <a:ext cx="6840537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88024" y="5517232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-Z </a:t>
            </a:r>
            <a:r>
              <a:rPr lang="en-US" sz="1050" dirty="0" smtClean="0"/>
              <a:t>1-</a:t>
            </a:r>
            <a:r>
              <a:rPr lang="el-GR" sz="1050" dirty="0" smtClean="0">
                <a:latin typeface="Times New Roman"/>
                <a:cs typeface="Times New Roman"/>
              </a:rPr>
              <a:t>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5949280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-Z </a:t>
            </a:r>
            <a:r>
              <a:rPr lang="en-US" sz="1100" dirty="0" smtClean="0"/>
              <a:t>1-(</a:t>
            </a:r>
            <a:r>
              <a:rPr lang="el-GR" sz="1100" dirty="0" smtClean="0">
                <a:latin typeface="Times New Roman"/>
                <a:cs typeface="Times New Roman"/>
              </a:rPr>
              <a:t>α</a:t>
            </a:r>
            <a:r>
              <a:rPr lang="en-US" sz="1100" dirty="0" smtClean="0">
                <a:latin typeface="Times New Roman"/>
                <a:cs typeface="Times New Roman"/>
              </a:rPr>
              <a:t>/2)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71296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118" y="476672"/>
            <a:ext cx="886237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Testing for the two populations Proportions If we have two independent samples of size  and with proportions  and  respectively. Thus, we will use the following steps: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for the two populations Proportions If we have two independent samples of size  and with proportions  and  respectively. Thus, we will use the following steps:</dc:title>
  <dc:creator>dell</dc:creator>
  <cp:lastModifiedBy>Student</cp:lastModifiedBy>
  <cp:revision>5</cp:revision>
  <dcterms:created xsi:type="dcterms:W3CDTF">2016-04-09T12:42:24Z</dcterms:created>
  <dcterms:modified xsi:type="dcterms:W3CDTF">2016-10-03T09:41:02Z</dcterms:modified>
</cp:coreProperties>
</file>